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2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2BB8E-9D3A-C345-572E-CA85399F6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544D6-F437-B893-B944-2C540A43C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CF87-683F-4DD4-9920-7C59E097C562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84D04-AA7D-81CB-9926-67C8436C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402E5-D40D-5E1C-05A9-9C9B9CBFD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7E788-517E-44B0-8CAB-EA369B994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37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18CF36-6098-B82E-B738-EB8797844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D5E7A-14D2-CA1B-7A36-E7340A08E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DD8AA-979F-2819-3575-740B4EC31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9CF87-683F-4DD4-9920-7C59E097C562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C1F84-7EA9-8A37-1146-38D9B34EC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89F42-C752-D064-91B1-7842964F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7E788-517E-44B0-8CAB-EA369B994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4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39F0A4-526C-ECF0-CF19-5876D46F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4E8CF966-7EAC-9083-47BA-6AA678AE8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86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569BE0-26DB-7B9B-0A23-D46D44FC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Introduction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81CA239-09DB-36E4-AB03-DCA7831A6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3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E319B4-573F-6D9E-0752-865E785D8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CFD197CB-6A83-16F5-63C5-A0D93CF3B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2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03C915-CCB0-8EC0-5B72-13CF8BE6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E6A01A8-0C9D-E563-BE01-8875F9101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78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6D133B-952D-7714-37F9-FA09C478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CE1ACE6-A4B2-43CA-886E-10A81C6C2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8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8D141E-FE7E-FE94-83E3-6CA6F85D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7F62E11-FB8A-0D64-45DB-7D568B9FA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1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CC8AE0-6BC0-C098-5ED6-58F0ACD6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diagram of a company&#10;&#10;AI-generated content may be incorrect.">
            <a:extLst>
              <a:ext uri="{FF2B5EF4-FFF2-40B4-BE49-F238E27FC236}">
                <a16:creationId xmlns:a16="http://schemas.microsoft.com/office/drawing/2014/main" id="{809C2F66-B9B1-38DB-ECC0-28E64E503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3C627A-0E01-EB5E-529B-0A5DB0625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map of united kingdom with blue and grey colors&#10;&#10;AI-generated content may be incorrect.">
            <a:extLst>
              <a:ext uri="{FF2B5EF4-FFF2-40B4-BE49-F238E27FC236}">
                <a16:creationId xmlns:a16="http://schemas.microsoft.com/office/drawing/2014/main" id="{55527000-3784-84A5-8302-1FD01997B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5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B6E33F-2244-7B8E-D997-6BA74567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Transplant List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AA00E832-9866-2B62-E1CD-D9ED36448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7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20B11F-C5B9-52A8-8D54-B1CD5A750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40490F71-09F6-53C9-54A9-830700C7E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9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6279C1-BEBC-8473-2768-0B56819B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patients with numbers&#10;&#10;AI-generated content may be incorrect.">
            <a:extLst>
              <a:ext uri="{FF2B5EF4-FFF2-40B4-BE49-F238E27FC236}">
                <a16:creationId xmlns:a16="http://schemas.microsoft.com/office/drawing/2014/main" id="{9BB4D70A-8913-D092-192E-301C3F6E8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4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5A95ED-342A-3949-FFB3-68E55775B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4375E7A-7090-6FF9-851F-B39845499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70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4BFE86-1325-32DB-7CD2-86536C4E1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90B7851-8B1E-13F2-349D-6B996387A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2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538B9F-5FA0-E523-9095-637B694A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FA1193F-0799-FF62-92A6-81D0D356B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20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9ED031-C97B-82F8-7893-4CB5CF95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B82F5FC-A040-95F0-E0E1-49F9B233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6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FDDFEC-1872-942B-911E-9E6A31C8D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E564B44A-9E5C-3BDC-775B-36772217B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01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8E4336-8184-E6B9-2FC6-A7A61C2A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BCB2DD2-84AD-753C-6627-9B8419186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77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621C18-469B-7D3D-4032-F2A03B97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E8CEDA4-36CC-0A7E-834F-DCD3A669E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3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4A6C8-F42F-B6F8-A1AC-65F497C6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9FE4AA2F-3244-F42E-E407-24F9511F8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17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C8DDB3-2314-0D6C-0917-CB490529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8933367D-7678-1298-DED2-9C09FE9CE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09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A89618-F616-7E94-38CB-4D5CDE0C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6199F1A-C751-F94A-BA8F-0C50E10D7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81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33F58B-8C9B-C9CA-B0B3-7761F532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800"/>
              <a:t>Response to Pancreas Offers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19CDD76-BC0F-17E4-2FFB-00C111751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74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BC0E1A-676B-B6DA-689B-D73B9783C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6641C1C1-D3A5-955A-795D-35520D734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01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0B4DAB-BA53-D3FB-5490-00DD64BDC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DBA64E82-0419-C0C9-613E-0846926C2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13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D50AE1-96EF-4BAF-7D60-7681909E6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Transplants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AC5E3A82-6493-4BD2-61EF-86EE38C44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5A2E06-D6F6-6B03-1B7B-0DF08A64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5258F828-2BE8-54C4-D93F-2B9DB5D43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21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6AFDF8-0DEB-0BC3-2A30-8896DAC4D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squares&#10;&#10;AI-generated content may be incorrect.">
            <a:extLst>
              <a:ext uri="{FF2B5EF4-FFF2-40B4-BE49-F238E27FC236}">
                <a16:creationId xmlns:a16="http://schemas.microsoft.com/office/drawing/2014/main" id="{B9812D74-9D14-4B88-5679-47FE8BB49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37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2BDB24-D70B-44ED-687A-A32CABB54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rectangular bars&#10;&#10;AI-generated content may be incorrect.">
            <a:extLst>
              <a:ext uri="{FF2B5EF4-FFF2-40B4-BE49-F238E27FC236}">
                <a16:creationId xmlns:a16="http://schemas.microsoft.com/office/drawing/2014/main" id="{63BDCC6C-E241-9573-E2D4-A284AB7C5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62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0879C5-5B5B-CBAC-C3E8-0B5F7436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4C7D2CD-2398-31EE-8CEF-E252447AE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11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3C867C-2C94-669A-15BD-F683F1FE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8282A51-A0C4-AD77-86E3-30DDCF996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3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2E5303-F91E-A5D6-05E3-661473538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5357CBB-239C-B098-6473-2210B0036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31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FCC931-2D07-5EF9-F196-2F8D776F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70D77A7-E307-B3A6-43BC-5E5731A71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62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FB2715-9F70-3CC3-6D18-4CF8E684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D4358F6B-DF31-CDF3-B16A-ADBE1D37E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8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8A182A-B1E0-EB8E-AE70-0D4FDE8A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B58F245A-92B7-A90C-B089-84C777895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99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80CCF9-E3FA-4F45-54DC-81A19AB3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30CBF94E-1BB9-F497-0939-6E232E51C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81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AF232A-97BF-292D-45E1-0EEAC0C5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79961AF-A9B0-24DA-CF2E-7C7231CB2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28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71315D-81C5-A345-45E4-19123DEF8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417A8EC-6D72-B935-C391-8EDB3E44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98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F544FE-BDEC-8EB3-4FA7-593CC775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EA995A51-CD91-B246-C082-990723E98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11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FD8E25-4A87-A892-B4BC-2148C789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9783D79-A87B-7BFC-A0ED-27336292B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77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3125E2-F63E-4057-82BC-5E23FB1E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AE4E6964-8FC4-9703-38B5-C036DD26A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19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2C123D-D732-1E41-0AC3-73D94987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Outcomes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F85E468-52CD-916A-3544-D99D7418E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336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DDC187-1BD6-8D6D-3C4B-34F1EC42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2A7C2720-A6F1-3FE9-C436-526422115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12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FE4AD0-9979-8A9D-FC0F-A50FB979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00EA924E-8E46-38CB-5BD9-DAE474247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933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8EC845-7231-B157-3560-63A916CCE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D2F2C4B4-0503-174C-E945-4A9876730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94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0F1DD2-9C54-F0C2-7BB6-DACAAE7D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182B4664-0CED-C254-4EFD-4A3FAD13F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03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FC8A22-DBAB-7CA8-8613-C07D2521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Survival from Listing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19F86801-0DF3-2C7F-0FF3-B4B60DD82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178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8666C4-3419-1A90-0A20-9E733A9B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red and blue lines&#10;&#10;AI-generated content may be incorrect.">
            <a:extLst>
              <a:ext uri="{FF2B5EF4-FFF2-40B4-BE49-F238E27FC236}">
                <a16:creationId xmlns:a16="http://schemas.microsoft.com/office/drawing/2014/main" id="{60FB571D-487E-B496-125D-C00C4CDA9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96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8A9BB9-272B-CA03-2B00-37F52FE4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Transplant List</a:t>
            </a:r>
          </a:p>
        </p:txBody>
      </p:sp>
      <p:pic>
        <p:nvPicPr>
          <p:cNvPr id="5" name="Picture 4" descr="A blue and white page with text&#10;&#10;AI-generated content may be incorrect.">
            <a:extLst>
              <a:ext uri="{FF2B5EF4-FFF2-40B4-BE49-F238E27FC236}">
                <a16:creationId xmlns:a16="http://schemas.microsoft.com/office/drawing/2014/main" id="{1F722003-F6A7-3319-C948-B432325AB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096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D191E1-3813-8F42-31F7-C5D72BFD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5093D5B1-1336-ABC9-30F0-70E509813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51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8B4D66-9A17-CD3D-6E99-0C140E8E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35A9715C-7E95-FC8C-9D2B-238F4B68B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260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219A4F-FDBC-E183-B1DD-E6A60F11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F38A9B9-729C-A80E-9F73-32132EEA2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302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EF6E8C-7CE3-C9E0-3FC7-448371C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9A209E5-2536-7459-2B27-DD8DEC80E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78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C1E549-B94B-C07A-F27C-32AF90A9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B7190E7-B701-9984-54B3-6CCD27EA2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181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85EF53-21B5-2C5F-64F1-169FBCD4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blue and black text&#10;&#10;AI-generated content may be incorrect.">
            <a:extLst>
              <a:ext uri="{FF2B5EF4-FFF2-40B4-BE49-F238E27FC236}">
                <a16:creationId xmlns:a16="http://schemas.microsoft.com/office/drawing/2014/main" id="{E6BAA499-619D-DD4F-436D-4B4890BFC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074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626997-ECD2-6ED7-4FF3-C4D2E912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blue and gray squares&#10;&#10;AI-generated content may be incorrect.">
            <a:extLst>
              <a:ext uri="{FF2B5EF4-FFF2-40B4-BE49-F238E27FC236}">
                <a16:creationId xmlns:a16="http://schemas.microsoft.com/office/drawing/2014/main" id="{3271135F-538C-D771-DB98-64771636D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1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1276FB-44C3-2BA9-E581-C7BC35C1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C3456BD-02E0-D6A1-B9B8-272EAB3A9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991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0F1C40-170F-D4A9-4D0B-571DAEEE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7145CA4B-6FE9-A276-B2B8-A48B90795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877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5AEBF3-4D24-C6DD-3A7A-3902681E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Response to Islet Offers</a:t>
            </a:r>
          </a:p>
        </p:txBody>
      </p:sp>
      <p:pic>
        <p:nvPicPr>
          <p:cNvPr id="5" name="Picture 4" descr="A white and blue background with blue text&#10;&#10;AI-generated content may be incorrect.">
            <a:extLst>
              <a:ext uri="{FF2B5EF4-FFF2-40B4-BE49-F238E27FC236}">
                <a16:creationId xmlns:a16="http://schemas.microsoft.com/office/drawing/2014/main" id="{1747929F-810D-982A-18D6-E349ADF13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2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7BEDEC-F8D7-5B13-F441-A34C2991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16B36994-1172-BEAD-9EEA-41D7E37AA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39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7C1997-8BA4-E864-B355-B3E635869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Transplants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5E6DB15F-CCC2-1330-ABA5-456838BF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138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E62C0F-CEA0-E6A0-934D-DCF91E24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032E7783-BA53-E4E2-17BC-110906549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7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16ACE7-C7E6-F629-DB92-A8ACB057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blue squares&#10;&#10;AI-generated content may be incorrect.">
            <a:extLst>
              <a:ext uri="{FF2B5EF4-FFF2-40B4-BE49-F238E27FC236}">
                <a16:creationId xmlns:a16="http://schemas.microsoft.com/office/drawing/2014/main" id="{1D41697D-5D6C-394B-8C66-C21EAC569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883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DA474F-A2D2-1D53-5172-2012A386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squares&#10;&#10;AI-generated content may be incorrect.">
            <a:extLst>
              <a:ext uri="{FF2B5EF4-FFF2-40B4-BE49-F238E27FC236}">
                <a16:creationId xmlns:a16="http://schemas.microsoft.com/office/drawing/2014/main" id="{54B17385-E691-0D4A-C7A3-31DBE3626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65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505857-D8D2-D243-6A9A-90D6D31C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B47B8B8-3E0A-9661-3857-E3F43402D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181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A65A1-B90C-7A7C-B844-ADAA9D1B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C538401-4EDE-F47E-6B21-40F4205B5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610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C615E5-5955-6E1A-A662-1001DA4FC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DF49BABD-B8BB-B6A7-D924-156562249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433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788054-1212-C24D-3E9B-834C373F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2E62C0E-7541-30FE-0663-EBAAB8E4D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21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4554C1-5A61-5DBB-75B6-AECDDE483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2292CD19-E6AD-E3BD-A43B-3A98280FE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542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606B12-4E3B-C2C5-6C57-86B3993F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Outcomes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D97BA052-A7C9-2818-CF69-B03A6B173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163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8A3F6B-4C15-0EA8-5ADE-25A4CAF43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C53FA12-09D6-BCBC-97EE-E182EABF1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679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D529AD-16DE-63E0-9630-40F220EE2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een line graph with numbers and a blue background&#10;&#10;AI-generated content may be incorrect.">
            <a:extLst>
              <a:ext uri="{FF2B5EF4-FFF2-40B4-BE49-F238E27FC236}">
                <a16:creationId xmlns:a16="http://schemas.microsoft.com/office/drawing/2014/main" id="{613C7DD2-6BCA-B15A-D6A6-3A41DB94E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64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03FA9A-F16C-C601-42E2-DA1F2ABA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showing the results of a patient transplantation&#10;&#10;AI-generated content may be incorrect.">
            <a:extLst>
              <a:ext uri="{FF2B5EF4-FFF2-40B4-BE49-F238E27FC236}">
                <a16:creationId xmlns:a16="http://schemas.microsoft.com/office/drawing/2014/main" id="{008C7600-707E-215E-4497-C4B1E450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70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3D8362-2FC5-4F13-8AA4-0ECDD86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a line and a line&#10;&#10;AI-generated content may be incorrect.">
            <a:extLst>
              <a:ext uri="{FF2B5EF4-FFF2-40B4-BE49-F238E27FC236}">
                <a16:creationId xmlns:a16="http://schemas.microsoft.com/office/drawing/2014/main" id="{3F1FAB53-B4EA-2713-2D81-34718F230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447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6A62FD-2A17-CE82-8EAB-DB0839F63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a line graph&#10;&#10;AI-generated content may be incorrect.">
            <a:extLst>
              <a:ext uri="{FF2B5EF4-FFF2-40B4-BE49-F238E27FC236}">
                <a16:creationId xmlns:a16="http://schemas.microsoft.com/office/drawing/2014/main" id="{C17ADFA3-59CB-930A-2F12-7C8ED0A88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359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ED5BD5-193B-A92E-C09A-D4BC2028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BF6FD4CF-4EBC-FEE3-1235-A159E4238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06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0E166B-DE4E-59C8-143A-1F53934C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E078CAAB-5ADE-9AAC-8956-D10BE7DC0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056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green lines&#10;&#10;AI-generated content may be incorrect.">
            <a:extLst>
              <a:ext uri="{FF2B5EF4-FFF2-40B4-BE49-F238E27FC236}">
                <a16:creationId xmlns:a16="http://schemas.microsoft.com/office/drawing/2014/main" id="{A980A268-3F17-33BC-E28C-9FFA1B5A1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424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the growth of patients&#10;&#10;AI-generated content may be incorrect.">
            <a:extLst>
              <a:ext uri="{FF2B5EF4-FFF2-40B4-BE49-F238E27FC236}">
                <a16:creationId xmlns:a16="http://schemas.microsoft.com/office/drawing/2014/main" id="{7BADAEB4-B0BB-E859-220D-85B1B86DC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358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diagram&#10;&#10;AI-generated content may be incorrect.">
            <a:extLst>
              <a:ext uri="{FF2B5EF4-FFF2-40B4-BE49-F238E27FC236}">
                <a16:creationId xmlns:a16="http://schemas.microsoft.com/office/drawing/2014/main" id="{276B7D48-94A5-D480-F55B-9614FC5CB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55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patient&#10;&#10;AI-generated content may be incorrect.">
            <a:extLst>
              <a:ext uri="{FF2B5EF4-FFF2-40B4-BE49-F238E27FC236}">
                <a16:creationId xmlns:a16="http://schemas.microsoft.com/office/drawing/2014/main" id="{DAC4F67A-94DE-F071-F5C2-149CB6618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19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26</Words>
  <Application>Microsoft Office PowerPoint</Application>
  <PresentationFormat>Widescreen</PresentationFormat>
  <Paragraphs>10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Arial</vt:lpstr>
      <vt:lpstr>Calibri</vt:lpstr>
      <vt:lpstr>Calibri Light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Pancreas Offers</vt:lpstr>
      <vt:lpstr>PowerPoint Presentation</vt:lpstr>
      <vt:lpstr>PowerPoint Presentation</vt:lpstr>
      <vt:lpstr>Pancreas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Outcomes</vt:lpstr>
      <vt:lpstr>PowerPoint Presentation</vt:lpstr>
      <vt:lpstr>PowerPoint Presentation</vt:lpstr>
      <vt:lpstr>PowerPoint Presentation</vt:lpstr>
      <vt:lpstr>PowerPoint Presentation</vt:lpstr>
      <vt:lpstr>Survival from Listing</vt:lpstr>
      <vt:lpstr>PowerPoint Presentation</vt:lpstr>
      <vt:lpstr>Islet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Islet Offers</vt:lpstr>
      <vt:lpstr>PowerPoint Presentation</vt:lpstr>
      <vt:lpstr>Islet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Islet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Rhiannon Wallis</dc:creator>
  <cp:lastModifiedBy>Rhiannon Wallis</cp:lastModifiedBy>
  <cp:revision>2</cp:revision>
  <dcterms:created xsi:type="dcterms:W3CDTF">2024-08-27T11:06:59Z</dcterms:created>
  <dcterms:modified xsi:type="dcterms:W3CDTF">2025-08-22T12:15:57Z</dcterms:modified>
</cp:coreProperties>
</file>