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5" r:id="rId5"/>
  </p:sldMasterIdLst>
  <p:notesMasterIdLst>
    <p:notesMasterId r:id="rId26"/>
  </p:notesMasterIdLst>
  <p:sldIdLst>
    <p:sldId id="282" r:id="rId6"/>
    <p:sldId id="259" r:id="rId7"/>
    <p:sldId id="260" r:id="rId8"/>
    <p:sldId id="264" r:id="rId9"/>
    <p:sldId id="286" r:id="rId10"/>
    <p:sldId id="262" r:id="rId11"/>
    <p:sldId id="263" r:id="rId12"/>
    <p:sldId id="277" r:id="rId13"/>
    <p:sldId id="279" r:id="rId14"/>
    <p:sldId id="265" r:id="rId15"/>
    <p:sldId id="278" r:id="rId16"/>
    <p:sldId id="266" r:id="rId17"/>
    <p:sldId id="285" r:id="rId18"/>
    <p:sldId id="287" r:id="rId19"/>
    <p:sldId id="288" r:id="rId20"/>
    <p:sldId id="269" r:id="rId21"/>
    <p:sldId id="270" r:id="rId22"/>
    <p:sldId id="271" r:id="rId23"/>
    <p:sldId id="272" r:id="rId24"/>
    <p:sldId id="280" r:id="rId25"/>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1pPr>
    <a:lvl2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2pPr>
    <a:lvl3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3pPr>
    <a:lvl4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4pPr>
    <a:lvl5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5pPr>
    <a:lvl6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6pPr>
    <a:lvl7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7pPr>
    <a:lvl8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8pPr>
    <a:lvl9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F3080A-489F-723B-C697-7EB6826305DB}" name="Aleisha Scott" initials="AS" userId="S::Aleisha.Scott@nhsbt.nhs.uk::8050ffdc-fa9d-4bcc-a185-5418dd6dab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lorence Ackland" initials="FA" lastIdx="1" clrIdx="0">
    <p:extLst>
      <p:ext uri="{19B8F6BF-5375-455C-9EA6-DF929625EA0E}">
        <p15:presenceInfo xmlns:p15="http://schemas.microsoft.com/office/powerpoint/2012/main" userId="Florence Ackland" providerId="None"/>
      </p:ext>
    </p:extLst>
  </p:cmAuthor>
  <p:cmAuthor id="2" name="Florence Ackland" initials="FA [2]" lastIdx="3" clrIdx="1">
    <p:extLst>
      <p:ext uri="{19B8F6BF-5375-455C-9EA6-DF929625EA0E}">
        <p15:presenceInfo xmlns:p15="http://schemas.microsoft.com/office/powerpoint/2012/main" userId="S-1-5-21-1598838018-3775903872-2167328690-221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A5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E5C3B1-81B5-4259-B356-8B1B38F86234}" v="1" dt="2025-08-12T08:44:42.49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solidFill>
            <a:schemeClr val="accent1"/>
          </a:solidFill>
        </a:fill>
      </a:tcStyle>
    </a:firstCol>
    <a:lastRow>
      <a:tcTxStyle b="on" i="off">
        <a:fontRef idx="major">
          <a:srgbClr val="000000"/>
        </a:fontRef>
        <a:srgbClr val="000000"/>
      </a:tcTxStyle>
      <a:tcStyle>
        <a:tcBdr>
          <a:left>
            <a:ln w="3175" cap="flat">
              <a:noFill/>
              <a:miter lim="400000"/>
            </a:ln>
          </a:left>
          <a:right>
            <a:ln w="3175" cap="flat">
              <a:noFill/>
              <a:miter lim="400000"/>
            </a:ln>
          </a:right>
          <a:top>
            <a:ln w="254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rgbClr val="FFFFFF"/>
          </a:solidFill>
        </a:fill>
      </a:tcStyle>
    </a:lastRow>
    <a:firstRow>
      <a:tcTxStyle b="on" i="off">
        <a:fontRef idx="major">
          <a:srgbClr val="FFFFFF"/>
        </a:fontRef>
        <a:srgbClr val="FFFFFF"/>
      </a:tcTxStyle>
      <a:tcStyle>
        <a:tcBdr>
          <a:left>
            <a:ln w="3175" cap="flat">
              <a:noFill/>
              <a:miter lim="400000"/>
            </a:ln>
          </a:left>
          <a:right>
            <a:ln w="3175" cap="flat">
              <a:noFill/>
              <a:miter lim="400000"/>
            </a:ln>
          </a:right>
          <a:top>
            <a:ln w="12700" cap="flat">
              <a:solidFill>
                <a:srgbClr val="000000"/>
              </a:solidFill>
              <a:prstDash val="solid"/>
              <a:round/>
            </a:ln>
          </a:top>
          <a:bottom>
            <a:ln w="12700" cap="flat">
              <a:solidFill>
                <a:srgbClr val="000000"/>
              </a:solidFill>
              <a:prstDash val="solid"/>
              <a:round/>
            </a:ln>
          </a:bottom>
          <a:insideH>
            <a:ln w="3175" cap="flat">
              <a:noFill/>
              <a:miter lim="400000"/>
            </a:ln>
          </a:insideH>
          <a:insideV>
            <a:ln w="3175"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25400" cap="flat">
              <a:solidFill>
                <a:srgbClr val="FFFFFF"/>
              </a:solidFill>
              <a:prstDash val="solid"/>
              <a:round/>
            </a:ln>
          </a:top>
          <a:bottom>
            <a:ln w="3175"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3175" cap="flat">
              <a:solidFill>
                <a:srgbClr val="FFFFFF"/>
              </a:solidFill>
              <a:prstDash val="solid"/>
              <a:round/>
            </a:ln>
          </a:left>
          <a:right>
            <a:ln w="3175" cap="flat">
              <a:solidFill>
                <a:srgbClr val="FFFFFF"/>
              </a:solidFill>
              <a:prstDash val="solid"/>
              <a:round/>
            </a:ln>
          </a:right>
          <a:top>
            <a:ln w="3175" cap="flat">
              <a:solidFill>
                <a:srgbClr val="FFFFFF"/>
              </a:solidFill>
              <a:prstDash val="solid"/>
              <a:round/>
            </a:ln>
          </a:top>
          <a:bottom>
            <a:ln w="25400" cap="flat">
              <a:solidFill>
                <a:srgbClr val="FFFFFF"/>
              </a:solidFill>
              <a:prstDash val="solid"/>
              <a:round/>
            </a:ln>
          </a:bottom>
          <a:insideH>
            <a:ln w="3175" cap="flat">
              <a:solidFill>
                <a:srgbClr val="FFFFFF"/>
              </a:solidFill>
              <a:prstDash val="solid"/>
              <a:round/>
            </a:ln>
          </a:insideH>
          <a:insideV>
            <a:ln w="3175"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25400" cap="flat">
              <a:solidFill>
                <a:srgbClr val="000000"/>
              </a:solidFill>
              <a:prstDash val="solid"/>
              <a:round/>
            </a:ln>
          </a:top>
          <a:bottom>
            <a:ln w="3175"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lastRow>
    <a:firstRow>
      <a:tcTxStyle b="on" i="off">
        <a:fontRef idx="major">
          <a:srgbClr val="000000"/>
        </a:fontRef>
        <a:srgbClr val="000000"/>
      </a:tcTxStyle>
      <a:tcStyle>
        <a:tcBdr>
          <a:left>
            <a:ln w="3175" cap="flat">
              <a:solidFill>
                <a:srgbClr val="000000"/>
              </a:solidFill>
              <a:prstDash val="solid"/>
              <a:round/>
            </a:ln>
          </a:left>
          <a:right>
            <a:ln w="3175" cap="flat">
              <a:solidFill>
                <a:srgbClr val="000000"/>
              </a:solidFill>
              <a:prstDash val="solid"/>
              <a:round/>
            </a:ln>
          </a:right>
          <a:top>
            <a:ln w="3175" cap="flat">
              <a:solidFill>
                <a:srgbClr val="000000"/>
              </a:solidFill>
              <a:prstDash val="solid"/>
              <a:round/>
            </a:ln>
          </a:top>
          <a:bottom>
            <a:ln w="12700" cap="flat">
              <a:solidFill>
                <a:srgbClr val="000000"/>
              </a:solidFill>
              <a:prstDash val="solid"/>
              <a:round/>
            </a:ln>
          </a:bottom>
          <a:insideH>
            <a:ln w="3175" cap="flat">
              <a:solidFill>
                <a:srgbClr val="000000"/>
              </a:solidFill>
              <a:prstDash val="solid"/>
              <a:round/>
            </a:ln>
          </a:insideH>
          <a:insideV>
            <a:ln w="3175"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4" autoAdjust="0"/>
    <p:restoredTop sz="55327" autoAdjust="0"/>
  </p:normalViewPr>
  <p:slideViewPr>
    <p:cSldViewPr snapToGrid="0">
      <p:cViewPr varScale="1">
        <p:scale>
          <a:sx n="43" d="100"/>
          <a:sy n="43" d="100"/>
        </p:scale>
        <p:origin x="167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sha Scott" userId="8050ffdc-fa9d-4bcc-a185-5418dd6dab51" providerId="ADAL" clId="{53E5C3B1-81B5-4259-B356-8B1B38F86234}"/>
    <pc:docChg chg="custSel modSld">
      <pc:chgData name="Aleisha Scott" userId="8050ffdc-fa9d-4bcc-a185-5418dd6dab51" providerId="ADAL" clId="{53E5C3B1-81B5-4259-B356-8B1B38F86234}" dt="2025-08-12T08:44:58.034" v="6" actId="1076"/>
      <pc:docMkLst>
        <pc:docMk/>
      </pc:docMkLst>
      <pc:sldChg chg="addSp delSp modSp mod modAnim">
        <pc:chgData name="Aleisha Scott" userId="8050ffdc-fa9d-4bcc-a185-5418dd6dab51" providerId="ADAL" clId="{53E5C3B1-81B5-4259-B356-8B1B38F86234}" dt="2025-08-12T08:44:58.034" v="6" actId="1076"/>
        <pc:sldMkLst>
          <pc:docMk/>
          <pc:sldMk cId="3472010739" sldId="285"/>
        </pc:sldMkLst>
        <pc:spChg chg="del">
          <ac:chgData name="Aleisha Scott" userId="8050ffdc-fa9d-4bcc-a185-5418dd6dab51" providerId="ADAL" clId="{53E5C3B1-81B5-4259-B356-8B1B38F86234}" dt="2025-08-12T08:44:25.264" v="0" actId="478"/>
          <ac:spMkLst>
            <pc:docMk/>
            <pc:sldMk cId="3472010739" sldId="285"/>
            <ac:spMk id="19" creationId="{00000000-0000-0000-0000-000000000000}"/>
          </ac:spMkLst>
        </pc:spChg>
        <pc:spChg chg="mod">
          <ac:chgData name="Aleisha Scott" userId="8050ffdc-fa9d-4bcc-a185-5418dd6dab51" providerId="ADAL" clId="{53E5C3B1-81B5-4259-B356-8B1B38F86234}" dt="2025-08-12T08:44:54.779" v="5" actId="1076"/>
          <ac:spMkLst>
            <pc:docMk/>
            <pc:sldMk cId="3472010739" sldId="285"/>
            <ac:spMk id="849" creationId="{00000000-0000-0000-0000-000000000000}"/>
          </ac:spMkLst>
        </pc:spChg>
        <pc:grpChg chg="del">
          <ac:chgData name="Aleisha Scott" userId="8050ffdc-fa9d-4bcc-a185-5418dd6dab51" providerId="ADAL" clId="{53E5C3B1-81B5-4259-B356-8B1B38F86234}" dt="2025-08-12T08:44:26.460" v="1" actId="478"/>
          <ac:grpSpMkLst>
            <pc:docMk/>
            <pc:sldMk cId="3472010739" sldId="285"/>
            <ac:grpSpMk id="20" creationId="{24C36147-D468-4944-B089-AF3B95EEFA27}"/>
          </ac:grpSpMkLst>
        </pc:grpChg>
        <pc:picChg chg="add mod">
          <ac:chgData name="Aleisha Scott" userId="8050ffdc-fa9d-4bcc-a185-5418dd6dab51" providerId="ADAL" clId="{53E5C3B1-81B5-4259-B356-8B1B38F86234}" dt="2025-08-12T08:44:58.034" v="6" actId="1076"/>
          <ac:picMkLst>
            <pc:docMk/>
            <pc:sldMk cId="3472010739" sldId="285"/>
            <ac:picMk id="2" creationId="{BF1262F8-57E0-B84C-A208-97716915702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1143000" y="685800"/>
            <a:ext cx="4572000" cy="3429000"/>
          </a:xfrm>
          <a:prstGeom prst="rect">
            <a:avLst/>
          </a:prstGeom>
        </p:spPr>
        <p:txBody>
          <a:bodyPr/>
          <a:lstStyle/>
          <a:p>
            <a:endParaRPr/>
          </a:p>
        </p:txBody>
      </p:sp>
      <p:sp>
        <p:nvSpPr>
          <p:cNvPr id="314" name="Shape 31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01534277"/>
      </p:ext>
    </p:extLst>
  </p:cSld>
  <p:clrMap bg1="lt1" tx1="dk1" bg2="lt2" tx2="dk2" accent1="accent1" accent2="accent2" accent3="accent3" accent4="accent4" accent5="accent5" accent6="accent6" hlink="hlink" folHlink="folHlink"/>
  <p:notesStyle>
    <a:lvl1pPr defTabSz="609600" latinLnBrk="0">
      <a:defRPr sz="800">
        <a:latin typeface="+mn-lt"/>
        <a:ea typeface="+mn-ea"/>
        <a:cs typeface="+mn-cs"/>
        <a:sym typeface="Helvetica Neue"/>
      </a:defRPr>
    </a:lvl1pPr>
    <a:lvl2pPr indent="228600" defTabSz="609600" latinLnBrk="0">
      <a:defRPr sz="800">
        <a:latin typeface="+mn-lt"/>
        <a:ea typeface="+mn-ea"/>
        <a:cs typeface="+mn-cs"/>
        <a:sym typeface="Helvetica Neue"/>
      </a:defRPr>
    </a:lvl2pPr>
    <a:lvl3pPr indent="457200" defTabSz="609600" latinLnBrk="0">
      <a:defRPr sz="800">
        <a:latin typeface="+mn-lt"/>
        <a:ea typeface="+mn-ea"/>
        <a:cs typeface="+mn-cs"/>
        <a:sym typeface="Helvetica Neue"/>
      </a:defRPr>
    </a:lvl3pPr>
    <a:lvl4pPr indent="685800" defTabSz="609600" latinLnBrk="0">
      <a:defRPr sz="800">
        <a:latin typeface="+mn-lt"/>
        <a:ea typeface="+mn-ea"/>
        <a:cs typeface="+mn-cs"/>
        <a:sym typeface="Helvetica Neue"/>
      </a:defRPr>
    </a:lvl4pPr>
    <a:lvl5pPr indent="914400" defTabSz="609600" latinLnBrk="0">
      <a:defRPr sz="800">
        <a:latin typeface="+mn-lt"/>
        <a:ea typeface="+mn-ea"/>
        <a:cs typeface="+mn-cs"/>
        <a:sym typeface="Helvetica Neue"/>
      </a:defRPr>
    </a:lvl5pPr>
    <a:lvl6pPr indent="1143000" defTabSz="609600" latinLnBrk="0">
      <a:defRPr sz="800">
        <a:latin typeface="+mn-lt"/>
        <a:ea typeface="+mn-ea"/>
        <a:cs typeface="+mn-cs"/>
        <a:sym typeface="Helvetica Neue"/>
      </a:defRPr>
    </a:lvl6pPr>
    <a:lvl7pPr indent="1371600" defTabSz="609600" latinLnBrk="0">
      <a:defRPr sz="800">
        <a:latin typeface="+mn-lt"/>
        <a:ea typeface="+mn-ea"/>
        <a:cs typeface="+mn-cs"/>
        <a:sym typeface="Helvetica Neue"/>
      </a:defRPr>
    </a:lvl7pPr>
    <a:lvl8pPr indent="1600200" defTabSz="609600" latinLnBrk="0">
      <a:defRPr sz="800">
        <a:latin typeface="+mn-lt"/>
        <a:ea typeface="+mn-ea"/>
        <a:cs typeface="+mn-cs"/>
        <a:sym typeface="Helvetica Neue"/>
      </a:defRPr>
    </a:lvl8pPr>
    <a:lvl9pPr indent="1828800" defTabSz="609600" latinLnBrk="0">
      <a:defRPr sz="8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hsbt.nhs.uk/how-you-can-help/get-involved/educational-resourc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lood.co.uk/news-and-campaigns/"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www.blood.co.uk/stemcells/" TargetMode="External"/><Relationship Id="rId4" Type="http://schemas.openxmlformats.org/officeDocument/2006/relationships/hyperlink" Target="https://www.nhsbt.nhs.uk/how-you-can-help/get-involved/key-messages-and-information/blood-donation-key-messages-and-information/"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65615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61309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30604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GB" sz="800" b="0" dirty="0">
                <a:solidFill>
                  <a:srgbClr val="474747"/>
                </a:solidFill>
              </a:rPr>
              <a:t>Explain:</a:t>
            </a:r>
          </a:p>
          <a:p>
            <a:pPr marL="171450" indent="-171450">
              <a:buFont typeface="Arial" panose="020B0604020202020204" pitchFamily="34" charset="0"/>
              <a:buChar char="•"/>
            </a:pPr>
            <a:r>
              <a:rPr lang="en-GB" sz="800" b="0" dirty="0">
                <a:solidFill>
                  <a:srgbClr val="474747"/>
                </a:solidFill>
              </a:rPr>
              <a:t>Team Margot was a charity, which campaigns to raise awareness of the need for bone marrow donors and stem cell donors,</a:t>
            </a:r>
            <a:r>
              <a:rPr lang="en-GB" sz="800" b="0" baseline="0" dirty="0">
                <a:solidFill>
                  <a:srgbClr val="474747"/>
                </a:solidFill>
              </a:rPr>
              <a:t> as well as blood donors.</a:t>
            </a:r>
            <a:endParaRPr lang="en-GB" sz="800" b="0" dirty="0">
              <a:solidFill>
                <a:srgbClr val="474747"/>
              </a:solidFill>
            </a:endParaRPr>
          </a:p>
          <a:p>
            <a:pPr marL="171450" indent="-171450">
              <a:buFont typeface="Arial" panose="020B0604020202020204" pitchFamily="34" charset="0"/>
              <a:buChar char="•"/>
            </a:pPr>
            <a:r>
              <a:rPr lang="en-GB" sz="800" b="0" dirty="0">
                <a:solidFill>
                  <a:srgbClr val="474747"/>
                </a:solidFill>
              </a:rPr>
              <a:t>The charity was set up to help a little girl called Margot, who had leukaemia. </a:t>
            </a:r>
            <a:r>
              <a:rPr lang="en-GB" sz="800" dirty="0">
                <a:solidFill>
                  <a:srgbClr val="474747"/>
                </a:solidFill>
              </a:rPr>
              <a:t>When a person has leukaemia, their bone marrow makes abnormal white blood cells. To help her get better, Margot needed</a:t>
            </a:r>
            <a:r>
              <a:rPr lang="en-GB" sz="800" b="0" dirty="0">
                <a:solidFill>
                  <a:srgbClr val="474747"/>
                </a:solidFill>
              </a:rPr>
              <a:t> a </a:t>
            </a:r>
            <a:r>
              <a:rPr lang="en-GB" sz="800" dirty="0">
                <a:solidFill>
                  <a:srgbClr val="474747"/>
                </a:solidFill>
              </a:rPr>
              <a:t>bone marrow transplant</a:t>
            </a:r>
            <a:r>
              <a:rPr lang="en-GB" sz="800" baseline="0" dirty="0">
                <a:solidFill>
                  <a:srgbClr val="474747"/>
                </a:solidFill>
              </a:rPr>
              <a:t>. </a:t>
            </a:r>
          </a:p>
          <a:p>
            <a:pPr marL="171450" indent="-171450">
              <a:buFont typeface="Arial" panose="020B0604020202020204" pitchFamily="34" charset="0"/>
              <a:buChar char="•"/>
            </a:pPr>
            <a:r>
              <a:rPr lang="en-GB" sz="800" dirty="0">
                <a:solidFill>
                  <a:srgbClr val="474747"/>
                </a:solidFill>
              </a:rPr>
              <a:t>Margot’s family and friends came together to help find her a matching donor and ask people to do something amazing:</a:t>
            </a:r>
            <a:r>
              <a:rPr lang="en-GB" sz="800" baseline="0" dirty="0">
                <a:solidFill>
                  <a:srgbClr val="474747"/>
                </a:solidFill>
              </a:rPr>
              <a:t> register </a:t>
            </a:r>
            <a:r>
              <a:rPr lang="en-GB" sz="800" dirty="0">
                <a:solidFill>
                  <a:srgbClr val="474747"/>
                </a:solidFill>
              </a:rPr>
              <a:t>as potential bone marrow donors</a:t>
            </a:r>
            <a:r>
              <a:rPr lang="en-GB" sz="800" baseline="0" dirty="0">
                <a:solidFill>
                  <a:srgbClr val="474747"/>
                </a:solidFill>
              </a:rPr>
              <a:t> or blood donors and save lives!</a:t>
            </a:r>
            <a:endParaRPr lang="en-GB" sz="800" dirty="0">
              <a:solidFill>
                <a:srgbClr val="474747"/>
              </a:solidFill>
            </a:endParaRPr>
          </a:p>
          <a:p>
            <a:pPr marL="171450" indent="-171450" algn="just">
              <a:lnSpc>
                <a:spcPct val="120000"/>
              </a:lnSpc>
              <a:buFont typeface="Arial" panose="020B0604020202020204" pitchFamily="34" charset="0"/>
              <a:buChar char="•"/>
            </a:pPr>
            <a:r>
              <a:rPr lang="en-GB" sz="800" dirty="0">
                <a:solidFill>
                  <a:srgbClr val="474747"/>
                </a:solidFill>
              </a:rPr>
              <a:t>Margot did eventually find a suitable donor match and received her bone marrow transplant. Unfortunately, Margot’s leukaemia was extremely aggressive and she passed away. </a:t>
            </a:r>
          </a:p>
          <a:p>
            <a:pPr marL="171450" indent="-171450" algn="just">
              <a:lnSpc>
                <a:spcPct val="120000"/>
              </a:lnSpc>
              <a:buFont typeface="Arial" panose="020B0604020202020204" pitchFamily="34" charset="0"/>
              <a:buChar char="•"/>
            </a:pPr>
            <a:r>
              <a:rPr lang="en-GB" sz="800" dirty="0">
                <a:solidFill>
                  <a:srgbClr val="474747"/>
                </a:solidFill>
              </a:rPr>
              <a:t>Team Margot continues to campaign for more people to register as donors and help save lives.</a:t>
            </a:r>
          </a:p>
          <a:p>
            <a:pPr marL="171450" indent="-171450" algn="just">
              <a:lnSpc>
                <a:spcPct val="120000"/>
              </a:lnSpc>
              <a:buFont typeface="Arial" panose="020B0604020202020204" pitchFamily="34" charset="0"/>
              <a:buChar char="•"/>
            </a:pPr>
            <a:r>
              <a:rPr lang="en-GB" sz="800" dirty="0">
                <a:solidFill>
                  <a:srgbClr val="474747"/>
                </a:solidFill>
              </a:rPr>
              <a:t>Now, you can join Team Margot and help to spread the word too! </a:t>
            </a:r>
          </a:p>
          <a:p>
            <a:endParaRPr lang="en-GB" dirty="0"/>
          </a:p>
        </p:txBody>
      </p:sp>
    </p:spTree>
    <p:extLst>
      <p:ext uri="{BB962C8B-B14F-4D97-AF65-F5344CB8AC3E}">
        <p14:creationId xmlns:p14="http://schemas.microsoft.com/office/powerpoint/2010/main" val="355939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15577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79866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1" i="0" baseline="0" dirty="0"/>
          </a:p>
          <a:p>
            <a:endParaRPr lang="en-GB" dirty="0"/>
          </a:p>
        </p:txBody>
      </p:sp>
    </p:spTree>
    <p:extLst>
      <p:ext uri="{BB962C8B-B14F-4D97-AF65-F5344CB8AC3E}">
        <p14:creationId xmlns:p14="http://schemas.microsoft.com/office/powerpoint/2010/main" val="3977795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800" b="0" dirty="0">
                <a:solidFill>
                  <a:srgbClr val="474747"/>
                </a:solidFill>
              </a:rPr>
              <a:t>Use this slide to assess pupils understanding</a:t>
            </a:r>
            <a:r>
              <a:rPr lang="en-GB" sz="800" b="0" baseline="0" dirty="0">
                <a:solidFill>
                  <a:srgbClr val="474747"/>
                </a:solidFill>
              </a:rPr>
              <a:t> of campaigning.</a:t>
            </a:r>
            <a:endParaRPr lang="en-GB" dirty="0"/>
          </a:p>
          <a:p>
            <a:pPr marL="171450" indent="-171450">
              <a:buFont typeface="Arial" panose="020B0604020202020204" pitchFamily="34" charset="0"/>
              <a:buChar char="•"/>
            </a:pPr>
            <a:r>
              <a:rPr lang="en-GB" dirty="0"/>
              <a:t>Place two large pieces of paper on the wall, one titled ‘What I know about campaigning’ and the other titled ‘What I want to know about campaigning’. </a:t>
            </a:r>
          </a:p>
          <a:p>
            <a:pPr marL="171450" indent="-171450">
              <a:buFont typeface="Arial" panose="020B0604020202020204" pitchFamily="34" charset="0"/>
              <a:buChar char="•"/>
            </a:pPr>
            <a:r>
              <a:rPr lang="en-GB" dirty="0"/>
              <a:t>Pupils should write their responses on sticky notes and place their sticky</a:t>
            </a:r>
            <a:r>
              <a:rPr lang="en-GB" baseline="0" dirty="0"/>
              <a:t> notes </a:t>
            </a:r>
            <a:r>
              <a:rPr lang="en-GB" dirty="0"/>
              <a:t>on the appropriate sheet.</a:t>
            </a:r>
          </a:p>
          <a:p>
            <a:pPr marL="171450" marR="0" lvl="0" indent="-171450" defTabSz="6096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Support: </a:t>
            </a:r>
            <a:r>
              <a:rPr lang="en-GB" sz="800" i="0" kern="1200" dirty="0">
                <a:solidFill>
                  <a:schemeClr val="tx1"/>
                </a:solidFill>
                <a:effectLst/>
                <a:latin typeface="+mn-lt"/>
                <a:ea typeface="+mn-ea"/>
                <a:cs typeface="+mn-cs"/>
              </a:rPr>
              <a:t>Where needed an adult may scribe their answers/responses for them.</a:t>
            </a:r>
          </a:p>
          <a:p>
            <a:pPr marL="171450" indent="-171450">
              <a:buFont typeface="Arial" panose="020B0604020202020204" pitchFamily="34" charset="0"/>
              <a:buChar char="•"/>
            </a:pPr>
            <a:endParaRPr lang="en-GB" dirty="0"/>
          </a:p>
        </p:txBody>
      </p:sp>
    </p:spTree>
    <p:extLst>
      <p:ext uri="{BB962C8B-B14F-4D97-AF65-F5344CB8AC3E}">
        <p14:creationId xmlns:p14="http://schemas.microsoft.com/office/powerpoint/2010/main" val="682402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1" i="1" dirty="0"/>
              <a:t>Q:</a:t>
            </a:r>
            <a:r>
              <a:rPr lang="en-GB" i="1" dirty="0"/>
              <a:t> What is a campaign?</a:t>
            </a:r>
          </a:p>
          <a:p>
            <a:r>
              <a:rPr lang="en-GB" i="0" dirty="0"/>
              <a:t>Encourage pupils to share their ideas and any past experience of ‘campaigning’. Explain that a campaign is all about change – usually, run by a group of people with a shared goal or vision. They plan activities to get others involved and make that vision a reality.</a:t>
            </a:r>
          </a:p>
          <a:p>
            <a:endParaRPr lang="en-GB" dirty="0"/>
          </a:p>
          <a:p>
            <a:pPr marL="171450" indent="-171450">
              <a:buFont typeface="Arial" panose="020B0604020202020204" pitchFamily="34" charset="0"/>
              <a:buChar char="•"/>
            </a:pPr>
            <a:r>
              <a:rPr lang="en-GB" dirty="0"/>
              <a:t>Explain that the pupils’ challenge is to create and run their very own campaign to spread the word about the need for blood donors</a:t>
            </a:r>
            <a:r>
              <a:rPr lang="en-GB" baseline="0" dirty="0"/>
              <a:t> and potential</a:t>
            </a:r>
            <a:r>
              <a:rPr lang="en-GB" dirty="0"/>
              <a:t> bone marrow or stem cell donors. </a:t>
            </a:r>
          </a:p>
          <a:p>
            <a:pPr marL="171450" indent="-171450">
              <a:buFont typeface="Arial" panose="020B0604020202020204" pitchFamily="34" charset="0"/>
              <a:buChar char="•"/>
            </a:pPr>
            <a:r>
              <a:rPr lang="en-GB" dirty="0"/>
              <a:t>Their mission is to raise awareness of the need for donations and encourage others in their community to register as donors. </a:t>
            </a:r>
          </a:p>
          <a:p>
            <a:pPr marL="171450" indent="-171450">
              <a:buFont typeface="Arial" panose="020B0604020202020204" pitchFamily="34" charset="0"/>
              <a:buChar char="•"/>
            </a:pPr>
            <a:r>
              <a:rPr lang="en-GB" dirty="0"/>
              <a:t>Note: If your</a:t>
            </a:r>
            <a:r>
              <a:rPr lang="en-GB" baseline="0" dirty="0"/>
              <a:t> class completed the PSHE lesson, you may wish to adapt the lesson and have pupils focus their campaign on potential stem cell donors. If your class completed the Blood and circulatory lesson, you may wish to adapt the lesson and have pupils focus on campaigning for blood donors.</a:t>
            </a:r>
            <a:endParaRPr lang="en-GB" dirty="0"/>
          </a:p>
          <a:p>
            <a:endParaRPr lang="en-GB" dirty="0"/>
          </a:p>
        </p:txBody>
      </p:sp>
    </p:spTree>
    <p:extLst>
      <p:ext uri="{BB962C8B-B14F-4D97-AF65-F5344CB8AC3E}">
        <p14:creationId xmlns:p14="http://schemas.microsoft.com/office/powerpoint/2010/main" val="4197905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Explain:</a:t>
            </a:r>
          </a:p>
          <a:p>
            <a:pPr marL="171450" indent="-171450">
              <a:buFont typeface="Arial" panose="020B0604020202020204" pitchFamily="34" charset="0"/>
              <a:buChar char="•"/>
            </a:pPr>
            <a:r>
              <a:rPr lang="en-GB" dirty="0"/>
              <a:t>To run a successful campaign, there are several things pupils</a:t>
            </a:r>
            <a:r>
              <a:rPr lang="en-GB" baseline="0" dirty="0"/>
              <a:t> will</a:t>
            </a:r>
            <a:r>
              <a:rPr lang="en-GB" dirty="0"/>
              <a:t> need to think about…</a:t>
            </a:r>
          </a:p>
          <a:p>
            <a:pPr marL="171450" indent="-171450">
              <a:buFont typeface="Arial" panose="020B0604020202020204" pitchFamily="34" charset="0"/>
              <a:buChar char="•"/>
            </a:pPr>
            <a:r>
              <a:rPr lang="en-GB" dirty="0"/>
              <a:t>Run through the three bullet points on the board, explaining their importance. For example, your chosen audience might affect the words you use or the format you choose, facts and figures will help your audience to understand the problem and what they can do to help, and an effective format will get your audience engaged and make sure they remember your message! </a:t>
            </a:r>
          </a:p>
          <a:p>
            <a:endParaRPr lang="en-GB" dirty="0"/>
          </a:p>
        </p:txBody>
      </p:sp>
    </p:spTree>
    <p:extLst>
      <p:ext uri="{BB962C8B-B14F-4D97-AF65-F5344CB8AC3E}">
        <p14:creationId xmlns:p14="http://schemas.microsoft.com/office/powerpoint/2010/main" val="2634011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0" dirty="0"/>
              <a:t>Use</a:t>
            </a:r>
            <a:r>
              <a:rPr lang="en-GB" b="0" baseline="0" dirty="0"/>
              <a:t> this slide to assess what pupils already know. </a:t>
            </a:r>
          </a:p>
          <a:p>
            <a:endParaRPr lang="en-GB" b="0" baseline="0" dirty="0"/>
          </a:p>
          <a:p>
            <a:r>
              <a:rPr lang="en-GB" dirty="0"/>
              <a:t>For example, pupils may recall the following points from the Blood and circulatory lesson:</a:t>
            </a:r>
          </a:p>
          <a:p>
            <a:pPr marL="171450" indent="-171450">
              <a:buFont typeface="Arial" panose="020B0604020202020204" pitchFamily="34" charset="0"/>
              <a:buChar char="•"/>
            </a:pPr>
            <a:r>
              <a:rPr lang="en-GB" dirty="0"/>
              <a:t>Blood, the blood vessels and the heart all make up the human circulatory system. Amongst other things, the circulatory system helps to fight disease and to carry oxygen around the body – both of which are vital for keeping us alive and healthy. </a:t>
            </a:r>
          </a:p>
          <a:p>
            <a:pPr marL="171450" indent="-171450">
              <a:buFont typeface="Arial" panose="020B0604020202020204" pitchFamily="34" charset="0"/>
              <a:buChar char="•"/>
            </a:pPr>
            <a:r>
              <a:rPr lang="en-GB" dirty="0"/>
              <a:t>Blood is made up of four main components: plasma, red blood cells,</a:t>
            </a:r>
            <a:r>
              <a:rPr lang="en-GB" baseline="0" dirty="0"/>
              <a:t> </a:t>
            </a:r>
            <a:r>
              <a:rPr lang="en-GB" dirty="0"/>
              <a:t>white blood cells and platelets.</a:t>
            </a:r>
          </a:p>
          <a:p>
            <a:pPr marL="171450" indent="-171450">
              <a:buFont typeface="Arial" panose="020B0604020202020204" pitchFamily="34" charset="0"/>
              <a:buChar char="•"/>
            </a:pPr>
            <a:r>
              <a:rPr lang="en-GB" dirty="0"/>
              <a:t>When blood is donated, it is separated into these different components, using filtering and a centrifuge. This means that the different parts can be used to help different patients. For example, red blood cells help those who have experienced heavy blood loss, white blood cells can help treat those suffering life threatening infections, platelets can help those with bone marrow failure and plasma can help patients with liver disease. </a:t>
            </a:r>
          </a:p>
          <a:p>
            <a:endParaRPr lang="en-GB" dirty="0"/>
          </a:p>
          <a:p>
            <a:r>
              <a:rPr lang="en-GB" dirty="0"/>
              <a:t>Pupils</a:t>
            </a:r>
            <a:r>
              <a:rPr lang="en-GB" baseline="0" dirty="0"/>
              <a:t> may recall the following points from the PSHE lesson:</a:t>
            </a:r>
          </a:p>
          <a:p>
            <a:pPr marL="171450" indent="-171450">
              <a:buFont typeface="Arial" panose="020B0604020202020204" pitchFamily="34" charset="0"/>
              <a:buChar char="•"/>
            </a:pPr>
            <a:r>
              <a:rPr lang="en-GB" baseline="0" dirty="0"/>
              <a:t>There are lots of different ways in which individuals can help different groups and communities. </a:t>
            </a:r>
          </a:p>
          <a:p>
            <a:pPr marL="171450" indent="-171450">
              <a:buFont typeface="Arial" panose="020B0604020202020204" pitchFamily="34" charset="0"/>
              <a:buChar char="•"/>
            </a:pPr>
            <a:r>
              <a:rPr lang="en-GB" baseline="0" dirty="0"/>
              <a:t>The groups and communities we can help can include our family and friends (for example, by tidying our room), our school community (for example, by handing our exercise books in class), our local community (for example, by holding the door open) and the wider world.</a:t>
            </a:r>
          </a:p>
          <a:p>
            <a:pPr marL="171450" marR="0" lvl="0" indent="-171450" defTabSz="6096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Helping the ‘wider world’ means helping people we might not know. We could do this by giving clothes or toys to a charity shop or by telling our adult at home about how they could help others like Leila helped Asha in the Giving to help others video.</a:t>
            </a:r>
          </a:p>
          <a:p>
            <a:pPr marL="171450" marR="0" lvl="0" indent="-171450" defTabSz="6096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There are lots of different reasons why we might choose to help others. Perhaps, because it makes use feel good to help or because we have empathy for them and can put ourselves in their shoes.</a:t>
            </a:r>
          </a:p>
          <a:p>
            <a:pPr marL="171450" marR="0" lvl="0" indent="-171450" defTabSz="6096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a:p>
        </p:txBody>
      </p:sp>
    </p:spTree>
    <p:extLst>
      <p:ext uri="{BB962C8B-B14F-4D97-AF65-F5344CB8AC3E}">
        <p14:creationId xmlns:p14="http://schemas.microsoft.com/office/powerpoint/2010/main" val="1246769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If needed, play the film to remind pupils why people want to give blood and why patients need to receive it. </a:t>
            </a:r>
          </a:p>
          <a:p>
            <a:endParaRPr lang="en-GB" dirty="0"/>
          </a:p>
          <a:p>
            <a:r>
              <a:rPr lang="en-GB" b="1" i="1" dirty="0"/>
              <a:t>Q: </a:t>
            </a:r>
            <a:r>
              <a:rPr lang="en-GB" b="0" i="1" dirty="0"/>
              <a:t>Why do people give blood?</a:t>
            </a:r>
            <a:r>
              <a:rPr lang="en-GB" b="1" i="1" dirty="0"/>
              <a:t> </a:t>
            </a:r>
            <a:r>
              <a:rPr lang="en-GB" b="0" i="0" dirty="0"/>
              <a:t>It’s easy, they see it as their responsibility to society, it makes them feel good to know they are saving up to three lives, they themselves might need a blood transfusion in the future…and they get tea and biscuits from the friendly nurses!</a:t>
            </a:r>
          </a:p>
          <a:p>
            <a:endParaRPr lang="en-GB" b="0" i="1" dirty="0"/>
          </a:p>
          <a:p>
            <a:r>
              <a:rPr lang="en-GB" b="1" i="1" dirty="0"/>
              <a:t>Q: </a:t>
            </a:r>
            <a:r>
              <a:rPr lang="en-GB" b="0" i="1" dirty="0"/>
              <a:t>Why do people need blood transfusions?</a:t>
            </a:r>
            <a:r>
              <a:rPr lang="en-GB" b="1" i="1" dirty="0"/>
              <a:t> </a:t>
            </a:r>
            <a:r>
              <a:rPr lang="en-GB" b="0" i="0" dirty="0"/>
              <a:t>There are many different reasons – it is thought that at least 1 in 4 of us will need a blood transfusion at some point in our lives. This may be because of an accident, because of an operation, because of blood cancers or because of diseases which affect the blood like sickle cell or liver disease.</a:t>
            </a:r>
            <a:endParaRPr lang="en-GB" b="1" i="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4105002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i="1" dirty="0"/>
              <a:t>Q: </a:t>
            </a:r>
            <a:r>
              <a:rPr lang="en-GB" b="0" i="1" dirty="0"/>
              <a:t>Why might you need to think about your audience?</a:t>
            </a:r>
          </a:p>
          <a:p>
            <a:pPr marL="0" indent="0">
              <a:buFont typeface="Arial" panose="020B0604020202020204" pitchFamily="34" charset="0"/>
              <a:buNone/>
            </a:pPr>
            <a:r>
              <a:rPr lang="en-GB" b="0" i="0" dirty="0"/>
              <a:t>Different audiences will be interested in different things, and might use different language or perhaps spend more time in certain places. By being clear on who you want to spread the word to, you can make sure you tailor it to them.</a:t>
            </a:r>
            <a:endParaRPr lang="en-GB" b="0" i="1" dirty="0"/>
          </a:p>
          <a:p>
            <a:pPr marL="0" indent="0">
              <a:buFont typeface="Arial" panose="020B0604020202020204" pitchFamily="34" charset="0"/>
              <a:buNone/>
            </a:pPr>
            <a:endParaRPr lang="en-GB" b="0" i="1" dirty="0"/>
          </a:p>
          <a:p>
            <a:pPr marL="0" indent="0">
              <a:buFont typeface="Arial" panose="020B0604020202020204" pitchFamily="34" charset="0"/>
              <a:buNone/>
            </a:pPr>
            <a:r>
              <a:rPr lang="en-GB" b="0" i="0" dirty="0"/>
              <a:t>Ask pupils to discuss who they want to target from the options on the board (or their own ideas) and decide how this could change their message. </a:t>
            </a:r>
          </a:p>
          <a:p>
            <a:pPr marL="0" indent="0">
              <a:buFont typeface="Arial" panose="020B0604020202020204" pitchFamily="34" charset="0"/>
              <a:buNone/>
            </a:pPr>
            <a:endParaRPr lang="en-GB" b="0" i="0" dirty="0"/>
          </a:p>
          <a:p>
            <a:pPr marL="0" indent="0">
              <a:buFont typeface="Arial" panose="020B0604020202020204" pitchFamily="34" charset="0"/>
              <a:buNone/>
            </a:pPr>
            <a:r>
              <a:rPr lang="en-GB" b="0" i="0" dirty="0"/>
              <a:t>Examples:</a:t>
            </a:r>
          </a:p>
          <a:p>
            <a:pPr marL="171450" indent="-171450">
              <a:buFont typeface="Arial" panose="020B0604020202020204" pitchFamily="34" charset="0"/>
              <a:buChar char="•"/>
            </a:pPr>
            <a:r>
              <a:rPr lang="en-GB" b="1" i="0" dirty="0"/>
              <a:t>Other pupils in school: </a:t>
            </a:r>
            <a:r>
              <a:rPr lang="en-GB" b="0" i="0" dirty="0"/>
              <a:t>Younger pupils might need simpler language and a smaller amount of information. They will need to be kept engaged so you will need to think carefully about the format you use – make sure it is attention grabbing! They can’t give blood, so messages aimed at them would be about telling adults in their lives about blood donation, and signing up when they are older. </a:t>
            </a:r>
          </a:p>
          <a:p>
            <a:pPr marL="171450" indent="-171450">
              <a:buFont typeface="Arial" panose="020B0604020202020204" pitchFamily="34" charset="0"/>
              <a:buChar char="•"/>
            </a:pPr>
            <a:r>
              <a:rPr lang="en-GB" b="1" i="0" dirty="0"/>
              <a:t>Parents: </a:t>
            </a:r>
            <a:r>
              <a:rPr lang="en-GB" b="0" i="0" dirty="0"/>
              <a:t>Formal language might be more appropriate. Using facts and statistics can be a good way to help parents understand the issue.</a:t>
            </a:r>
          </a:p>
          <a:p>
            <a:pPr marL="171450" indent="-171450">
              <a:buFont typeface="Arial" panose="020B0604020202020204" pitchFamily="34" charset="0"/>
              <a:buChar char="•"/>
            </a:pPr>
            <a:r>
              <a:rPr lang="en-GB" b="1" i="0" dirty="0"/>
              <a:t>Teachers and staff: </a:t>
            </a:r>
            <a:r>
              <a:rPr lang="en-GB" b="0" i="0" dirty="0"/>
              <a:t>Teachers and staff don’t have much time! Think about how you can deliver the key message to them in a way they will understand quickly and remember.</a:t>
            </a:r>
          </a:p>
          <a:p>
            <a:pPr marL="171450" indent="-171450">
              <a:buFont typeface="Arial" panose="020B0604020202020204" pitchFamily="34" charset="0"/>
              <a:buChar char="•"/>
            </a:pPr>
            <a:r>
              <a:rPr lang="en-GB" b="1" i="0" dirty="0"/>
              <a:t>Wider community: </a:t>
            </a:r>
            <a:r>
              <a:rPr lang="en-GB" b="0" i="0" dirty="0"/>
              <a:t>If you are targeting the wider community, you will need to think about the best format to use. For example, a presentation would only work if you could get lots of members of the local community in one place. If this is not possible, creating posters or information leaflets may be a better option.</a:t>
            </a:r>
            <a:endParaRPr lang="en-GB" b="1" dirty="0"/>
          </a:p>
          <a:p>
            <a:pPr marL="171450" indent="-1714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697739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dirty="0"/>
              <a:t>Ask pupils to consider</a:t>
            </a:r>
            <a:r>
              <a:rPr lang="en-GB" b="0" i="0" baseline="0" dirty="0"/>
              <a:t> the question on the board. They should r</a:t>
            </a:r>
            <a:r>
              <a:rPr lang="en-GB" b="0" i="0" dirty="0"/>
              <a:t>eflect back on the differences discussed in</a:t>
            </a:r>
            <a:r>
              <a:rPr lang="en-GB" b="0" i="0" baseline="0" dirty="0"/>
              <a:t> the PSHE lesson. </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kern="1200" dirty="0">
                <a:solidFill>
                  <a:schemeClr val="tx1"/>
                </a:solidFill>
                <a:effectLst/>
                <a:latin typeface="+mn-lt"/>
                <a:ea typeface="+mn-ea"/>
                <a:cs typeface="+mn-cs"/>
              </a:rPr>
              <a:t>Explain that it is great to donate, or tell other people about donating stem cells, bone marrow or blood. However some people may have personal reasons why they can’t donate, which you should always respect, and not press them to explain. They may have health issues themselves, and some people </a:t>
            </a:r>
            <a:r>
              <a:rPr lang="en-GB" sz="800" kern="1200" dirty="0">
                <a:solidFill>
                  <a:schemeClr val="tx1"/>
                </a:solidFill>
                <a:effectLst/>
                <a:latin typeface="+mn-lt"/>
                <a:ea typeface="+mn-ea"/>
                <a:cs typeface="+mn-cs"/>
              </a:rPr>
              <a:t>do not support donations on religious grounds. It is important</a:t>
            </a:r>
            <a:r>
              <a:rPr lang="en-GB" sz="800" kern="1200" baseline="0" dirty="0">
                <a:solidFill>
                  <a:schemeClr val="tx1"/>
                </a:solidFill>
                <a:effectLst/>
                <a:latin typeface="+mn-lt"/>
                <a:ea typeface="+mn-ea"/>
                <a:cs typeface="+mn-cs"/>
              </a:rPr>
              <a:t> pupils remember this when talking to their target audience about donation. </a:t>
            </a:r>
            <a:endParaRPr lang="en-GB" sz="800" kern="1200" dirty="0">
              <a:solidFill>
                <a:schemeClr val="tx1"/>
              </a:solidFill>
              <a:effectLst/>
              <a:latin typeface="+mn-lt"/>
              <a:ea typeface="+mn-ea"/>
              <a:cs typeface="+mn-cs"/>
            </a:endParaRPr>
          </a:p>
          <a:p>
            <a:pPr marL="0" indent="0">
              <a:buFont typeface="Arial" panose="020B0604020202020204" pitchFamily="34" charset="0"/>
              <a:buNone/>
            </a:pPr>
            <a:endParaRPr lang="en-GB" b="0" i="0" dirty="0"/>
          </a:p>
        </p:txBody>
      </p:sp>
    </p:spTree>
    <p:extLst>
      <p:ext uri="{BB962C8B-B14F-4D97-AF65-F5344CB8AC3E}">
        <p14:creationId xmlns:p14="http://schemas.microsoft.com/office/powerpoint/2010/main" val="204702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i="1" dirty="0"/>
              <a:t>Q: </a:t>
            </a:r>
            <a:r>
              <a:rPr lang="en-GB" i="1" dirty="0"/>
              <a:t>Why are facts and figures going to be important for a successful campaign? </a:t>
            </a:r>
          </a:p>
          <a:p>
            <a:pPr marL="171450" indent="-171450">
              <a:buFont typeface="Arial" panose="020B0604020202020204" pitchFamily="34" charset="0"/>
              <a:buChar char="•"/>
            </a:pPr>
            <a:r>
              <a:rPr lang="en-GB" sz="800" b="0" i="0" kern="1200" dirty="0">
                <a:solidFill>
                  <a:schemeClr val="tx1"/>
                </a:solidFill>
                <a:effectLst/>
                <a:latin typeface="+mn-lt"/>
                <a:ea typeface="+mn-ea"/>
                <a:cs typeface="+mn-cs"/>
              </a:rPr>
              <a:t>Statistics and facts can be really powerful because they are hard to argue with. People can disagree with opinions, but that becomes more difficult when facts and figures are involved. Remind pupils that they should only ever use facts and figures they know to be true. If they find a fact online, they should double check it with another source to make sure it is correct.</a:t>
            </a:r>
            <a:endParaRPr lang="en-GB" i="0"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Pupils can use the </a:t>
            </a:r>
            <a:r>
              <a:rPr lang="en-GB" b="1" dirty="0"/>
              <a:t>All about blood comprehension sheet </a:t>
            </a:r>
            <a:r>
              <a:rPr lang="en-GB" dirty="0"/>
              <a:t>to identify useful facts and figures for their campaign. This sheet can be downloaded from </a:t>
            </a:r>
            <a:r>
              <a:rPr lang="en-GB" dirty="0">
                <a:hlinkClick r:id="rId3"/>
              </a:rPr>
              <a:t>Educational resources - NHS Blood and Transplant</a:t>
            </a:r>
            <a:endParaRPr lang="en-GB" dirty="0"/>
          </a:p>
        </p:txBody>
      </p:sp>
    </p:spTree>
    <p:extLst>
      <p:ext uri="{BB962C8B-B14F-4D97-AF65-F5344CB8AC3E}">
        <p14:creationId xmlns:p14="http://schemas.microsoft.com/office/powerpoint/2010/main" val="2963499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If pupils are conducting research online for their campaign, provide them with the links on the slide as a starting point.</a:t>
            </a:r>
          </a:p>
          <a:p>
            <a:r>
              <a:rPr lang="en-GB" dirty="0"/>
              <a:t>Challenge pupils to identify a public</a:t>
            </a:r>
            <a:r>
              <a:rPr lang="en-GB" baseline="0" dirty="0"/>
              <a:t> figure</a:t>
            </a:r>
            <a:r>
              <a:rPr lang="en-GB" dirty="0"/>
              <a:t> who has given blood or maybe even</a:t>
            </a:r>
            <a:r>
              <a:rPr lang="en-GB" baseline="0" dirty="0"/>
              <a:t> made another donation – organs, bone marrow or stem cells - </a:t>
            </a:r>
            <a:r>
              <a:rPr lang="en-GB" dirty="0"/>
              <a:t>and find out why they donated. </a:t>
            </a:r>
          </a:p>
          <a:p>
            <a:endParaRPr lang="en-GB" dirty="0"/>
          </a:p>
          <a:p>
            <a:r>
              <a:rPr lang="en-GB" dirty="0"/>
              <a:t>The hyperlinks</a:t>
            </a:r>
            <a:r>
              <a:rPr lang="en-GB" baseline="0" dirty="0"/>
              <a:t> on the slide are as follows:</a:t>
            </a:r>
          </a:p>
          <a:p>
            <a:pPr marL="171450" indent="-171450">
              <a:buFont typeface="Arial" panose="020B0604020202020204" pitchFamily="34" charset="0"/>
              <a:buChar char="•"/>
            </a:pPr>
            <a:r>
              <a:rPr lang="en-GB" baseline="0" dirty="0"/>
              <a:t>What’s in your blood? https://www.bbc.com/bitesize/articles/zqv4cwx </a:t>
            </a:r>
          </a:p>
          <a:p>
            <a:pPr marL="0" indent="0">
              <a:buFont typeface="Arial" panose="020B0604020202020204" pitchFamily="34" charset="0"/>
              <a:buNone/>
            </a:pPr>
            <a:endParaRPr lang="en-GB" baseline="0" dirty="0"/>
          </a:p>
          <a:p>
            <a:pPr marL="171450" indent="-171450">
              <a:buFont typeface="Arial" panose="020B0604020202020204" pitchFamily="34" charset="0"/>
              <a:buChar char="•"/>
            </a:pPr>
            <a:r>
              <a:rPr lang="en-GB" baseline="0" dirty="0"/>
              <a:t>What does my blood do for me? http://www.bbc.co.uk/guides/zw6nyrd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Blood and the heart: https://www.ducksters.com/science/blood_and_the_heart.php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Online quiz: https://www.ducksters.com/science/quiz/blood_and_the_heart_questions.php</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Blood donation text service is a hit: https://www.blood.co.uk/news-and-campaigns/the-donor-magazine-winter-2016/new-text-service-is-a-hit/</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dirty="0">
                <a:hlinkClick r:id="rId3"/>
              </a:rPr>
              <a:t>News and campaigns - NHS Blood Donation</a:t>
            </a: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hlinkClick r:id="rId4"/>
              </a:rPr>
              <a:t>Blood donation key messages and information - NHS Blood and Transplant</a:t>
            </a:r>
            <a:endParaRPr lang="en-GB" dirty="0"/>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dirty="0">
                <a:hlinkClick r:id="rId5"/>
              </a:rPr>
              <a:t>Stem Cell Donor Registry - NHS Blood Donation</a:t>
            </a:r>
            <a:endParaRPr lang="en-GB" baseline="0" dirty="0"/>
          </a:p>
        </p:txBody>
      </p:sp>
    </p:spTree>
    <p:extLst>
      <p:ext uri="{BB962C8B-B14F-4D97-AF65-F5344CB8AC3E}">
        <p14:creationId xmlns:p14="http://schemas.microsoft.com/office/powerpoint/2010/main" val="2631966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Remind pupils to think about their audience when choosing their campaign materials. They should consider what would be most appealing to their audience and remember that they can use more than one campaign material. </a:t>
            </a:r>
          </a:p>
          <a:p>
            <a:pPr marL="0" indent="0">
              <a:buFont typeface="Arial" panose="020B0604020202020204" pitchFamily="34" charset="0"/>
              <a:buNone/>
            </a:pPr>
            <a:r>
              <a:rPr lang="en-GB" dirty="0"/>
              <a:t>Depending on the amount of time you would like to spend on creating the campaign, you may wish to set a limit, e.g. of 3 different campaign materials per group.</a:t>
            </a:r>
          </a:p>
          <a:p>
            <a:endParaRPr lang="en-GB" dirty="0"/>
          </a:p>
          <a:p>
            <a:r>
              <a:rPr lang="en-GB" dirty="0"/>
              <a:t>Tips: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If pupils choose written campaign materials, use this as an opportunity to reinforce the use of </a:t>
            </a:r>
            <a:r>
              <a:rPr lang="en-GB" sz="800" b="0" i="0" kern="1200" dirty="0">
                <a:solidFill>
                  <a:schemeClr val="tx1"/>
                </a:solidFill>
                <a:effectLst/>
                <a:latin typeface="+mn-lt"/>
                <a:ea typeface="+mn-ea"/>
                <a:cs typeface="+mn-cs"/>
              </a:rPr>
              <a:t>appropriate grammar and vocabulary choices.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dirty="0">
                <a:solidFill>
                  <a:schemeClr val="tx1"/>
                </a:solidFill>
                <a:effectLst/>
                <a:latin typeface="+mn-lt"/>
                <a:ea typeface="+mn-ea"/>
                <a:cs typeface="+mn-cs"/>
              </a:rPr>
              <a:t>If pupils are using a song, drama, social media video  etc, you may want to have them practice their piece, self evaluating and improving each time. Pupils can write scripts</a:t>
            </a:r>
            <a:r>
              <a:rPr lang="en-GB" sz="800" b="0" i="0" kern="1200" baseline="0" dirty="0">
                <a:solidFill>
                  <a:schemeClr val="tx1"/>
                </a:solidFill>
                <a:effectLst/>
                <a:latin typeface="+mn-lt"/>
                <a:ea typeface="+mn-ea"/>
                <a:cs typeface="+mn-cs"/>
              </a:rPr>
              <a:t> or lyrics </a:t>
            </a:r>
            <a:r>
              <a:rPr lang="en-GB" sz="800" b="0" i="0" kern="1200" dirty="0">
                <a:solidFill>
                  <a:schemeClr val="tx1"/>
                </a:solidFill>
                <a:effectLst/>
                <a:latin typeface="+mn-lt"/>
                <a:ea typeface="+mn-ea"/>
                <a:cs typeface="+mn-cs"/>
              </a:rPr>
              <a:t>that include key campaign messages. If possible, pupils can film their finished piece on a school tablet.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i="0" kern="1200" dirty="0">
                <a:solidFill>
                  <a:schemeClr val="tx1"/>
                </a:solidFill>
                <a:effectLst/>
                <a:latin typeface="+mn-lt"/>
                <a:ea typeface="+mn-ea"/>
                <a:cs typeface="+mn-cs"/>
              </a:rPr>
              <a:t>Blogs can be drafted on paper before being published, for example on Word Press (https://wordpress.org/) </a:t>
            </a:r>
            <a:endParaRPr lang="en-GB" dirty="0"/>
          </a:p>
          <a:p>
            <a:endParaRPr lang="en-GB" dirty="0"/>
          </a:p>
        </p:txBody>
      </p:sp>
    </p:spTree>
    <p:extLst>
      <p:ext uri="{BB962C8B-B14F-4D97-AF65-F5344CB8AC3E}">
        <p14:creationId xmlns:p14="http://schemas.microsoft.com/office/powerpoint/2010/main" val="1177849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0" i="0" dirty="0"/>
              <a:t>Pupils could do any of the following to spread the word: </a:t>
            </a:r>
          </a:p>
          <a:p>
            <a:pPr lvl="1"/>
            <a:r>
              <a:rPr lang="en-GB" sz="1200" b="0" i="0" u="none" strike="noStrike" kern="1200" baseline="0" dirty="0">
                <a:solidFill>
                  <a:schemeClr val="tx1"/>
                </a:solidFill>
                <a:latin typeface="+mn-lt"/>
                <a:ea typeface="+mn-ea"/>
                <a:cs typeface="+mn-cs"/>
              </a:rPr>
              <a:t>• Hold an assembly to teach the school about blood donation – they could create a presentation, play their videos or perform their songs. </a:t>
            </a:r>
          </a:p>
          <a:p>
            <a:pPr lvl="1"/>
            <a:r>
              <a:rPr lang="en-GB" sz="1200" b="0" i="0" u="none" strike="noStrike" kern="1200" baseline="0" dirty="0">
                <a:solidFill>
                  <a:schemeClr val="tx1"/>
                </a:solidFill>
                <a:latin typeface="+mn-lt"/>
                <a:ea typeface="+mn-ea"/>
                <a:cs typeface="+mn-cs"/>
              </a:rPr>
              <a:t>• Create displays and hold an exhibition of their work.</a:t>
            </a:r>
          </a:p>
          <a:p>
            <a:pPr lvl="1"/>
            <a:r>
              <a:rPr lang="en-GB" sz="1200" b="0" i="0" u="none" strike="noStrike" kern="1200" baseline="0" dirty="0">
                <a:solidFill>
                  <a:schemeClr val="tx1"/>
                </a:solidFill>
                <a:latin typeface="+mn-lt"/>
                <a:ea typeface="+mn-ea"/>
                <a:cs typeface="+mn-cs"/>
              </a:rPr>
              <a:t>• Put posters around school where other pupils and parents can see them. </a:t>
            </a:r>
          </a:p>
          <a:p>
            <a:pPr lvl="1"/>
            <a:r>
              <a:rPr lang="en-GB" sz="1200" b="0" i="0" u="none" strike="noStrike" kern="1200" baseline="0" dirty="0">
                <a:solidFill>
                  <a:schemeClr val="tx1"/>
                </a:solidFill>
                <a:latin typeface="+mn-lt"/>
                <a:ea typeface="+mn-ea"/>
                <a:cs typeface="+mn-cs"/>
              </a:rPr>
              <a:t>• Send leaflets home to parents, put articles into school newsletters or on the school website. Pupils could even send an article to the local paper.</a:t>
            </a:r>
          </a:p>
          <a:p>
            <a:pPr lvl="1"/>
            <a:r>
              <a:rPr lang="en-GB" sz="1200" b="0" i="0" u="none" strike="noStrike" kern="1200" baseline="0" dirty="0">
                <a:solidFill>
                  <a:schemeClr val="tx1"/>
                </a:solidFill>
                <a:latin typeface="+mn-lt"/>
                <a:ea typeface="+mn-ea"/>
                <a:cs typeface="+mn-cs"/>
              </a:rPr>
              <a:t>• Invite parents or members of the local community to visit the school to view their work or assembly.</a:t>
            </a:r>
          </a:p>
        </p:txBody>
      </p:sp>
    </p:spTree>
    <p:extLst>
      <p:ext uri="{BB962C8B-B14F-4D97-AF65-F5344CB8AC3E}">
        <p14:creationId xmlns:p14="http://schemas.microsoft.com/office/powerpoint/2010/main" val="2668774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800" b="0" dirty="0">
                <a:solidFill>
                  <a:srgbClr val="474747"/>
                </a:solidFill>
              </a:rPr>
              <a:t>Use this slide to assess what pupils have learnt and</a:t>
            </a:r>
            <a:r>
              <a:rPr lang="en-GB" sz="800" b="0" baseline="0" dirty="0">
                <a:solidFill>
                  <a:srgbClr val="474747"/>
                </a:solidFill>
              </a:rPr>
              <a:t> what they think about campaigning now. </a:t>
            </a:r>
          </a:p>
          <a:p>
            <a:pPr marL="171450" indent="-171450">
              <a:buFont typeface="Arial" panose="020B0604020202020204" pitchFamily="34" charset="0"/>
              <a:buChar char="•"/>
            </a:pPr>
            <a:r>
              <a:rPr lang="en-GB" dirty="0"/>
              <a:t>Display</a:t>
            </a:r>
            <a:r>
              <a:rPr lang="en-GB" baseline="0" dirty="0"/>
              <a:t> two more </a:t>
            </a:r>
            <a:r>
              <a:rPr lang="en-GB" dirty="0"/>
              <a:t>large pieces of paper on the wall, one titled ‘What I now know about campaigning’ and the other titled ‘What I still want to know about campaigning’. </a:t>
            </a:r>
          </a:p>
          <a:p>
            <a:pPr marL="171450" indent="-171450">
              <a:buFont typeface="Arial" panose="020B0604020202020204" pitchFamily="34" charset="0"/>
              <a:buChar char="•"/>
            </a:pPr>
            <a:r>
              <a:rPr lang="en-GB" dirty="0"/>
              <a:t>Once more, pupils should write their responses on sticky notes and place their sticky</a:t>
            </a:r>
            <a:r>
              <a:rPr lang="en-GB" baseline="0" dirty="0"/>
              <a:t> notes </a:t>
            </a:r>
            <a:r>
              <a:rPr lang="en-GB" dirty="0"/>
              <a:t>on the appropriate sheet.</a:t>
            </a:r>
          </a:p>
          <a:p>
            <a:pPr marL="171450" marR="0" lvl="0" indent="-171450" defTabSz="6096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Support: </a:t>
            </a:r>
            <a:r>
              <a:rPr lang="en-GB" sz="800" i="0" kern="1200" dirty="0">
                <a:solidFill>
                  <a:schemeClr val="tx1"/>
                </a:solidFill>
                <a:effectLst/>
                <a:latin typeface="+mn-lt"/>
                <a:ea typeface="+mn-ea"/>
                <a:cs typeface="+mn-cs"/>
              </a:rPr>
              <a:t>Where needed an adult may scribe their answers/responses for them.</a:t>
            </a:r>
            <a:endParaRPr lang="en-GB" sz="800" b="0" baseline="0" dirty="0">
              <a:solidFill>
                <a:srgbClr val="474747"/>
              </a:solidFill>
            </a:endParaRPr>
          </a:p>
          <a:p>
            <a:pPr marL="171450" indent="-171450">
              <a:buFont typeface="Arial" panose="020B0604020202020204" pitchFamily="34" charset="0"/>
              <a:buChar char="•"/>
            </a:pPr>
            <a:r>
              <a:rPr lang="en-GB" sz="800" b="0" baseline="0" dirty="0">
                <a:solidFill>
                  <a:srgbClr val="474747"/>
                </a:solidFill>
              </a:rPr>
              <a:t>Pupils can add their new ideas to the same post-it note and take time to reflect on what they have learnt. </a:t>
            </a:r>
            <a:endParaRPr lang="en-GB" dirty="0"/>
          </a:p>
        </p:txBody>
      </p:sp>
    </p:spTree>
    <p:extLst>
      <p:ext uri="{BB962C8B-B14F-4D97-AF65-F5344CB8AC3E}">
        <p14:creationId xmlns:p14="http://schemas.microsoft.com/office/powerpoint/2010/main" val="2943643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9.emf"/><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eacher Notes Blank 02">
    <p:bg>
      <p:bgPr>
        <a:solidFill>
          <a:srgbClr val="F4A5B9"/>
        </a:solidFill>
        <a:effectLst/>
      </p:bgPr>
    </p:bg>
    <p:spTree>
      <p:nvGrpSpPr>
        <p:cNvPr id="1" name=""/>
        <p:cNvGrpSpPr/>
        <p:nvPr/>
      </p:nvGrpSpPr>
      <p:grpSpPr>
        <a:xfrm>
          <a:off x="0" y="0"/>
          <a:ext cx="0" cy="0"/>
          <a:chOff x="0" y="0"/>
          <a:chExt cx="0" cy="0"/>
        </a:xfrm>
      </p:grpSpPr>
      <p:pic>
        <p:nvPicPr>
          <p:cNvPr id="58"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60"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2"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3"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4"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5"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8"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eacher Notes Blank 03">
    <p:bg>
      <p:bgPr>
        <a:solidFill>
          <a:srgbClr val="F4A5B9"/>
        </a:solidFill>
        <a:effectLst/>
      </p:bgPr>
    </p:bg>
    <p:spTree>
      <p:nvGrpSpPr>
        <p:cNvPr id="1" name=""/>
        <p:cNvGrpSpPr/>
        <p:nvPr/>
      </p:nvGrpSpPr>
      <p:grpSpPr>
        <a:xfrm>
          <a:off x="0" y="0"/>
          <a:ext cx="0" cy="0"/>
          <a:chOff x="0" y="0"/>
          <a:chExt cx="0" cy="0"/>
        </a:xfrm>
      </p:grpSpPr>
      <p:pic>
        <p:nvPicPr>
          <p:cNvPr id="75"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77"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8"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79"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0"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1"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2"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83"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5"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eam Margot">
    <p:bg>
      <p:bgPr>
        <a:solidFill>
          <a:srgbClr val="F4A5B9"/>
        </a:solidFill>
        <a:effectLst/>
      </p:bgPr>
    </p:bg>
    <p:spTree>
      <p:nvGrpSpPr>
        <p:cNvPr id="1" name=""/>
        <p:cNvGrpSpPr/>
        <p:nvPr/>
      </p:nvGrpSpPr>
      <p:grpSpPr>
        <a:xfrm>
          <a:off x="0" y="0"/>
          <a:ext cx="0" cy="0"/>
          <a:chOff x="0" y="0"/>
          <a:chExt cx="0" cy="0"/>
        </a:xfrm>
      </p:grpSpPr>
      <p:pic>
        <p:nvPicPr>
          <p:cNvPr id="111"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320" y="670983"/>
            <a:ext cx="6333767" cy="9144001"/>
          </a:xfrm>
          <a:prstGeom prst="rect">
            <a:avLst/>
          </a:prstGeom>
          <a:ln w="12700">
            <a:miter lim="400000"/>
          </a:ln>
        </p:spPr>
      </p:pic>
      <p:pic>
        <p:nvPicPr>
          <p:cNvPr id="112"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14"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15" name="Image" descr="Image"/>
          <p:cNvPicPr>
            <a:picLocks noChangeAspect="1"/>
          </p:cNvPicPr>
          <p:nvPr/>
        </p:nvPicPr>
        <p:blipFill>
          <a:blip r:embed="rId4"/>
          <a:stretch>
            <a:fillRect/>
          </a:stretch>
        </p:blipFill>
        <p:spPr>
          <a:xfrm>
            <a:off x="11900916" y="-1592188"/>
            <a:ext cx="5394808" cy="6656642"/>
          </a:xfrm>
          <a:prstGeom prst="rect">
            <a:avLst/>
          </a:prstGeom>
          <a:ln w="12700">
            <a:miter lim="400000"/>
          </a:ln>
        </p:spPr>
      </p:pic>
      <p:sp>
        <p:nvSpPr>
          <p:cNvPr id="116" name="Circle"/>
          <p:cNvSpPr/>
          <p:nvPr/>
        </p:nvSpPr>
        <p:spPr>
          <a:xfrm>
            <a:off x="1264725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7" name="Circle"/>
          <p:cNvSpPr/>
          <p:nvPr/>
        </p:nvSpPr>
        <p:spPr>
          <a:xfrm>
            <a:off x="11362325" y="69348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8" name="Circle"/>
          <p:cNvSpPr/>
          <p:nvPr/>
        </p:nvSpPr>
        <p:spPr>
          <a:xfrm>
            <a:off x="11616887"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19"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20" name="Circle"/>
          <p:cNvSpPr/>
          <p:nvPr/>
        </p:nvSpPr>
        <p:spPr>
          <a:xfrm>
            <a:off x="15635583" y="566474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21" name="Circle"/>
          <p:cNvSpPr/>
          <p:nvPr/>
        </p:nvSpPr>
        <p:spPr>
          <a:xfrm>
            <a:off x="12333351" y="868726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22" name="Circle"/>
          <p:cNvSpPr/>
          <p:nvPr/>
        </p:nvSpPr>
        <p:spPr>
          <a:xfrm>
            <a:off x="1674380"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23"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t>‹#›</a:t>
            </a:fld>
            <a:endParaRPr/>
          </a:p>
        </p:txBody>
      </p:sp>
      <p:pic>
        <p:nvPicPr>
          <p:cNvPr id="19" name="Image" descr="Image"/>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0" name="Picture 19"/>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Help Spread the Word">
    <p:bg>
      <p:bgPr>
        <a:solidFill>
          <a:srgbClr val="F4A5B9"/>
        </a:solidFill>
        <a:effectLst/>
      </p:bgPr>
    </p:bg>
    <p:spTree>
      <p:nvGrpSpPr>
        <p:cNvPr id="1" name=""/>
        <p:cNvGrpSpPr/>
        <p:nvPr/>
      </p:nvGrpSpPr>
      <p:grpSpPr>
        <a:xfrm>
          <a:off x="0" y="0"/>
          <a:ext cx="0" cy="0"/>
          <a:chOff x="0" y="0"/>
          <a:chExt cx="0" cy="0"/>
        </a:xfrm>
      </p:grpSpPr>
      <p:pic>
        <p:nvPicPr>
          <p:cNvPr id="130"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32"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13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5" name="Circle"/>
          <p:cNvSpPr/>
          <p:nvPr/>
        </p:nvSpPr>
        <p:spPr>
          <a:xfrm>
            <a:off x="9896833"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6" name="Circle"/>
          <p:cNvSpPr/>
          <p:nvPr/>
        </p:nvSpPr>
        <p:spPr>
          <a:xfrm>
            <a:off x="515049" y="691942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7" name="Circle"/>
          <p:cNvSpPr/>
          <p:nvPr/>
        </p:nvSpPr>
        <p:spPr>
          <a:xfrm>
            <a:off x="659592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8" name="Circle"/>
          <p:cNvSpPr/>
          <p:nvPr/>
        </p:nvSpPr>
        <p:spPr>
          <a:xfrm>
            <a:off x="15576278" y="552554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39" name="Circle"/>
          <p:cNvSpPr/>
          <p:nvPr/>
        </p:nvSpPr>
        <p:spPr>
          <a:xfrm>
            <a:off x="10594732" y="57417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40" name="Circle"/>
          <p:cNvSpPr/>
          <p:nvPr/>
        </p:nvSpPr>
        <p:spPr>
          <a:xfrm>
            <a:off x="15803286" y="526704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41" name="Circle"/>
          <p:cNvSpPr/>
          <p:nvPr/>
        </p:nvSpPr>
        <p:spPr>
          <a:xfrm>
            <a:off x="658574" y="666893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42" name="Image" descr="Image"/>
          <p:cNvPicPr>
            <a:picLocks noChangeAspect="1"/>
          </p:cNvPicPr>
          <p:nvPr/>
        </p:nvPicPr>
        <p:blipFill>
          <a:blip r:embed="rId3"/>
          <a:stretch>
            <a:fillRect/>
          </a:stretch>
        </p:blipFill>
        <p:spPr>
          <a:xfrm>
            <a:off x="12012565" y="245286"/>
            <a:ext cx="4355707" cy="3464066"/>
          </a:xfrm>
          <a:prstGeom prst="rect">
            <a:avLst/>
          </a:prstGeom>
          <a:ln w="12700">
            <a:miter lim="400000"/>
          </a:ln>
        </p:spPr>
      </p:pic>
      <p:pic>
        <p:nvPicPr>
          <p:cNvPr id="143" name="Image" descr="Image"/>
          <p:cNvPicPr>
            <a:picLocks noChangeAspect="1"/>
          </p:cNvPicPr>
          <p:nvPr/>
        </p:nvPicPr>
        <p:blipFill>
          <a:blip r:embed="rId4"/>
          <a:stretch>
            <a:fillRect/>
          </a:stretch>
        </p:blipFill>
        <p:spPr>
          <a:xfrm rot="2492168">
            <a:off x="1531685" y="6273553"/>
            <a:ext cx="3335262" cy="2880171"/>
          </a:xfrm>
          <a:prstGeom prst="rect">
            <a:avLst/>
          </a:prstGeom>
          <a:ln w="12700">
            <a:miter lim="400000"/>
          </a:ln>
        </p:spPr>
      </p:pic>
      <p:pic>
        <p:nvPicPr>
          <p:cNvPr id="144" name="Image" descr="Image"/>
          <p:cNvPicPr>
            <a:picLocks noChangeAspect="1"/>
          </p:cNvPicPr>
          <p:nvPr/>
        </p:nvPicPr>
        <p:blipFill>
          <a:blip r:embed="rId5"/>
          <a:stretch>
            <a:fillRect/>
          </a:stretch>
        </p:blipFill>
        <p:spPr>
          <a:xfrm>
            <a:off x="-397531" y="367106"/>
            <a:ext cx="3051494" cy="3741942"/>
          </a:xfrm>
          <a:prstGeom prst="rect">
            <a:avLst/>
          </a:prstGeom>
          <a:ln w="12700">
            <a:miter lim="400000"/>
          </a:ln>
        </p:spPr>
      </p:pic>
      <p:pic>
        <p:nvPicPr>
          <p:cNvPr id="21" name="Image" descr="Image"/>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2" name="Picture 2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01">
    <p:bg>
      <p:bgPr>
        <a:solidFill>
          <a:srgbClr val="F4A5B9"/>
        </a:solidFill>
        <a:effectLst/>
      </p:bgPr>
    </p:bg>
    <p:spTree>
      <p:nvGrpSpPr>
        <p:cNvPr id="1" name=""/>
        <p:cNvGrpSpPr/>
        <p:nvPr/>
      </p:nvGrpSpPr>
      <p:grpSpPr>
        <a:xfrm>
          <a:off x="0" y="0"/>
          <a:ext cx="0" cy="0"/>
          <a:chOff x="0" y="0"/>
          <a:chExt cx="0" cy="0"/>
        </a:xfrm>
      </p:grpSpPr>
      <p:pic>
        <p:nvPicPr>
          <p:cNvPr id="151"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53"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154"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6" name="Body Level One…"/>
          <p:cNvSpPr txBox="1">
            <a:spLocks noGrp="1"/>
          </p:cNvSpPr>
          <p:nvPr>
            <p:ph type="body" sz="half" idx="1"/>
          </p:nvPr>
        </p:nvSpPr>
        <p:spPr>
          <a:xfrm>
            <a:off x="1043998" y="1942494"/>
            <a:ext cx="14168004" cy="2286001"/>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57"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58"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59"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60"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61"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62"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63"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9"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0" name="Picture 1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02">
    <p:bg>
      <p:bgPr>
        <a:solidFill>
          <a:srgbClr val="F4A5B9"/>
        </a:solidFill>
        <a:effectLst/>
      </p:bgPr>
    </p:bg>
    <p:spTree>
      <p:nvGrpSpPr>
        <p:cNvPr id="1" name=""/>
        <p:cNvGrpSpPr/>
        <p:nvPr/>
      </p:nvGrpSpPr>
      <p:grpSpPr>
        <a:xfrm>
          <a:off x="0" y="0"/>
          <a:ext cx="0" cy="0"/>
          <a:chOff x="0" y="0"/>
          <a:chExt cx="0" cy="0"/>
        </a:xfrm>
      </p:grpSpPr>
      <p:pic>
        <p:nvPicPr>
          <p:cNvPr id="170"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72"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17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5" name="Body Level One…"/>
          <p:cNvSpPr txBox="1">
            <a:spLocks noGrp="1"/>
          </p:cNvSpPr>
          <p:nvPr>
            <p:ph type="body" sz="half" idx="1"/>
          </p:nvPr>
        </p:nvSpPr>
        <p:spPr>
          <a:xfrm>
            <a:off x="1018598" y="1942494"/>
            <a:ext cx="6971337" cy="5840102"/>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76" name="Circle"/>
          <p:cNvSpPr/>
          <p:nvPr/>
        </p:nvSpPr>
        <p:spPr>
          <a:xfrm>
            <a:off x="431566" y="78092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7"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8" name="Circle"/>
          <p:cNvSpPr/>
          <p:nvPr/>
        </p:nvSpPr>
        <p:spPr>
          <a:xfrm>
            <a:off x="4935911" y="8693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79"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80"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81"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82"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83" name="Image" descr="Image"/>
          <p:cNvPicPr>
            <a:picLocks noChangeAspect="1"/>
          </p:cNvPicPr>
          <p:nvPr/>
        </p:nvPicPr>
        <p:blipFill>
          <a:blip r:embed="rId3"/>
          <a:stretch>
            <a:fillRect/>
          </a:stretch>
        </p:blipFill>
        <p:spPr>
          <a:xfrm>
            <a:off x="13005007" y="738342"/>
            <a:ext cx="3668371" cy="2875027"/>
          </a:xfrm>
          <a:prstGeom prst="rect">
            <a:avLst/>
          </a:prstGeom>
          <a:ln w="12700">
            <a:miter lim="400000"/>
          </a:ln>
        </p:spPr>
      </p:pic>
      <p:pic>
        <p:nvPicPr>
          <p:cNvPr id="18" name="Image" descr="Image"/>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03">
    <p:bg>
      <p:bgPr>
        <a:solidFill>
          <a:srgbClr val="F4A5B9"/>
        </a:solidFill>
        <a:effectLst/>
      </p:bgPr>
    </p:bg>
    <p:spTree>
      <p:nvGrpSpPr>
        <p:cNvPr id="1" name=""/>
        <p:cNvGrpSpPr/>
        <p:nvPr/>
      </p:nvGrpSpPr>
      <p:grpSpPr>
        <a:xfrm>
          <a:off x="0" y="0"/>
          <a:ext cx="0" cy="0"/>
          <a:chOff x="0" y="0"/>
          <a:chExt cx="0" cy="0"/>
        </a:xfrm>
      </p:grpSpPr>
      <p:pic>
        <p:nvPicPr>
          <p:cNvPr id="190"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92"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19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1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5" name="Body Level One…"/>
          <p:cNvSpPr txBox="1">
            <a:spLocks noGrp="1"/>
          </p:cNvSpPr>
          <p:nvPr>
            <p:ph type="body" sz="half" idx="1"/>
          </p:nvPr>
        </p:nvSpPr>
        <p:spPr>
          <a:xfrm>
            <a:off x="1018598" y="1942494"/>
            <a:ext cx="6971337" cy="5840102"/>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96"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7"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8"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199"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0"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1"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02"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lank 04">
    <p:bg>
      <p:bgPr>
        <a:solidFill>
          <a:srgbClr val="F4A5B9"/>
        </a:solidFill>
        <a:effectLst/>
      </p:bgPr>
    </p:bg>
    <p:spTree>
      <p:nvGrpSpPr>
        <p:cNvPr id="1" name=""/>
        <p:cNvGrpSpPr/>
        <p:nvPr/>
      </p:nvGrpSpPr>
      <p:grpSpPr>
        <a:xfrm>
          <a:off x="0" y="0"/>
          <a:ext cx="0" cy="0"/>
          <a:chOff x="0" y="0"/>
          <a:chExt cx="0" cy="0"/>
        </a:xfrm>
      </p:grpSpPr>
      <p:pic>
        <p:nvPicPr>
          <p:cNvPr id="209"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11"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212"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4" name="Circle"/>
          <p:cNvSpPr/>
          <p:nvPr/>
        </p:nvSpPr>
        <p:spPr>
          <a:xfrm>
            <a:off x="1863288" y="65884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5" name="Circle"/>
          <p:cNvSpPr/>
          <p:nvPr/>
        </p:nvSpPr>
        <p:spPr>
          <a:xfrm>
            <a:off x="12144599" y="831137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6" name="Circle"/>
          <p:cNvSpPr/>
          <p:nvPr/>
        </p:nvSpPr>
        <p:spPr>
          <a:xfrm>
            <a:off x="9588616" y="46481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7" name="Circle"/>
          <p:cNvSpPr/>
          <p:nvPr/>
        </p:nvSpPr>
        <p:spPr>
          <a:xfrm>
            <a:off x="10796714" y="8560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8" name="Circle"/>
          <p:cNvSpPr/>
          <p:nvPr/>
        </p:nvSpPr>
        <p:spPr>
          <a:xfrm>
            <a:off x="15436733" y="127815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19" name="Circle"/>
          <p:cNvSpPr/>
          <p:nvPr/>
        </p:nvSpPr>
        <p:spPr>
          <a:xfrm>
            <a:off x="9281000" y="3952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21" name="Image" descr="Image"/>
          <p:cNvPicPr>
            <a:picLocks noChangeAspect="1"/>
          </p:cNvPicPr>
          <p:nvPr/>
        </p:nvPicPr>
        <p:blipFill>
          <a:blip r:embed="rId3"/>
          <a:stretch>
            <a:fillRect/>
          </a:stretch>
        </p:blipFill>
        <p:spPr>
          <a:xfrm>
            <a:off x="-516841" y="-617202"/>
            <a:ext cx="3051494" cy="3741941"/>
          </a:xfrm>
          <a:prstGeom prst="rect">
            <a:avLst/>
          </a:prstGeom>
          <a:ln w="12700">
            <a:miter lim="400000"/>
          </a:ln>
        </p:spPr>
      </p:pic>
      <p:pic>
        <p:nvPicPr>
          <p:cNvPr id="222" name="Image" descr="Image"/>
          <p:cNvPicPr>
            <a:picLocks noChangeAspect="1"/>
          </p:cNvPicPr>
          <p:nvPr/>
        </p:nvPicPr>
        <p:blipFill>
          <a:blip r:embed="rId4"/>
          <a:stretch>
            <a:fillRect/>
          </a:stretch>
        </p:blipFill>
        <p:spPr>
          <a:xfrm>
            <a:off x="12281013" y="4749242"/>
            <a:ext cx="4355707" cy="3464066"/>
          </a:xfrm>
          <a:prstGeom prst="rect">
            <a:avLst/>
          </a:prstGeom>
          <a:ln w="12700">
            <a:miter lim="400000"/>
          </a:ln>
        </p:spPr>
      </p:pic>
      <p:pic>
        <p:nvPicPr>
          <p:cNvPr id="18" name="Image" descr="Image"/>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05">
    <p:bg>
      <p:bgPr>
        <a:solidFill>
          <a:srgbClr val="F4A5B9"/>
        </a:solidFill>
        <a:effectLst/>
      </p:bgPr>
    </p:bg>
    <p:spTree>
      <p:nvGrpSpPr>
        <p:cNvPr id="1" name=""/>
        <p:cNvGrpSpPr/>
        <p:nvPr/>
      </p:nvGrpSpPr>
      <p:grpSpPr>
        <a:xfrm>
          <a:off x="0" y="0"/>
          <a:ext cx="0" cy="0"/>
          <a:chOff x="0" y="0"/>
          <a:chExt cx="0" cy="0"/>
        </a:xfrm>
      </p:grpSpPr>
      <p:pic>
        <p:nvPicPr>
          <p:cNvPr id="229"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31"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32"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4" name="Body Level One…"/>
          <p:cNvSpPr txBox="1">
            <a:spLocks noGrp="1"/>
          </p:cNvSpPr>
          <p:nvPr>
            <p:ph type="body" sz="half" idx="1"/>
          </p:nvPr>
        </p:nvSpPr>
        <p:spPr>
          <a:xfrm>
            <a:off x="1018598" y="1942494"/>
            <a:ext cx="6971337" cy="5840102"/>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35" name="Circle"/>
          <p:cNvSpPr/>
          <p:nvPr/>
        </p:nvSpPr>
        <p:spPr>
          <a:xfrm>
            <a:off x="15170091"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6" name="Circle"/>
          <p:cNvSpPr/>
          <p:nvPr/>
        </p:nvSpPr>
        <p:spPr>
          <a:xfrm>
            <a:off x="587406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7" name="Circle"/>
          <p:cNvSpPr/>
          <p:nvPr/>
        </p:nvSpPr>
        <p:spPr>
          <a:xfrm>
            <a:off x="1329717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8" name="Circle"/>
          <p:cNvSpPr/>
          <p:nvPr/>
        </p:nvSpPr>
        <p:spPr>
          <a:xfrm>
            <a:off x="5835960" y="61381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39" name="Circle"/>
          <p:cNvSpPr/>
          <p:nvPr/>
        </p:nvSpPr>
        <p:spPr>
          <a:xfrm>
            <a:off x="15784721" y="293855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40" name="Circle"/>
          <p:cNvSpPr/>
          <p:nvPr/>
        </p:nvSpPr>
        <p:spPr>
          <a:xfrm>
            <a:off x="15733687" y="463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41" name="Circle"/>
          <p:cNvSpPr/>
          <p:nvPr/>
        </p:nvSpPr>
        <p:spPr>
          <a:xfrm>
            <a:off x="5392891" y="8319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42" name="Image" descr="Image"/>
          <p:cNvPicPr>
            <a:picLocks noChangeAspect="1"/>
          </p:cNvPicPr>
          <p:nvPr/>
        </p:nvPicPr>
        <p:blipFill>
          <a:blip r:embed="rId3"/>
          <a:stretch>
            <a:fillRect/>
          </a:stretch>
        </p:blipFill>
        <p:spPr>
          <a:xfrm>
            <a:off x="12855870" y="420298"/>
            <a:ext cx="3668370" cy="2875027"/>
          </a:xfrm>
          <a:prstGeom prst="rect">
            <a:avLst/>
          </a:prstGeom>
          <a:ln w="12700">
            <a:miter lim="400000"/>
          </a:ln>
        </p:spPr>
      </p:pic>
      <p:pic>
        <p:nvPicPr>
          <p:cNvPr id="16" name="Image" descr="Image"/>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lank 06">
    <p:bg>
      <p:bgPr>
        <a:solidFill>
          <a:srgbClr val="F4A5B9"/>
        </a:solidFill>
        <a:effectLst/>
      </p:bgPr>
    </p:bg>
    <p:spTree>
      <p:nvGrpSpPr>
        <p:cNvPr id="1" name=""/>
        <p:cNvGrpSpPr/>
        <p:nvPr/>
      </p:nvGrpSpPr>
      <p:grpSpPr>
        <a:xfrm>
          <a:off x="0" y="0"/>
          <a:ext cx="0" cy="0"/>
          <a:chOff x="0" y="0"/>
          <a:chExt cx="0" cy="0"/>
        </a:xfrm>
      </p:grpSpPr>
      <p:pic>
        <p:nvPicPr>
          <p:cNvPr id="249"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51"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52"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4" name="Body Level One…"/>
          <p:cNvSpPr txBox="1">
            <a:spLocks noGrp="1"/>
          </p:cNvSpPr>
          <p:nvPr>
            <p:ph type="body" sz="half" idx="1"/>
          </p:nvPr>
        </p:nvSpPr>
        <p:spPr>
          <a:xfrm>
            <a:off x="1018598" y="1942494"/>
            <a:ext cx="6971337" cy="5840102"/>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55"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7"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8" name="Circle"/>
          <p:cNvSpPr/>
          <p:nvPr/>
        </p:nvSpPr>
        <p:spPr>
          <a:xfrm>
            <a:off x="5493662" y="878253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59" name="Circle"/>
          <p:cNvSpPr/>
          <p:nvPr/>
        </p:nvSpPr>
        <p:spPr>
          <a:xfrm>
            <a:off x="4211642"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60" name="Circle"/>
          <p:cNvSpPr/>
          <p:nvPr/>
        </p:nvSpPr>
        <p:spPr>
          <a:xfrm>
            <a:off x="1350656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61" name="Circle"/>
          <p:cNvSpPr/>
          <p:nvPr/>
        </p:nvSpPr>
        <p:spPr>
          <a:xfrm>
            <a:off x="14074305" y="6290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262" name="Image" descr="Image"/>
          <p:cNvPicPr>
            <a:picLocks noChangeAspect="1"/>
          </p:cNvPicPr>
          <p:nvPr/>
        </p:nvPicPr>
        <p:blipFill>
          <a:blip r:embed="rId3"/>
          <a:stretch>
            <a:fillRect/>
          </a:stretch>
        </p:blipFill>
        <p:spPr>
          <a:xfrm>
            <a:off x="8587930" y="6768969"/>
            <a:ext cx="3335262" cy="2880171"/>
          </a:xfrm>
          <a:prstGeom prst="rect">
            <a:avLst/>
          </a:prstGeom>
          <a:ln w="12700">
            <a:miter lim="400000"/>
          </a:ln>
        </p:spPr>
      </p:pic>
      <p:pic>
        <p:nvPicPr>
          <p:cNvPr id="18" name="Image" descr="Image"/>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07">
    <p:bg>
      <p:bgPr>
        <a:solidFill>
          <a:srgbClr val="F4A5B9"/>
        </a:solidFill>
        <a:effectLst/>
      </p:bgPr>
    </p:bg>
    <p:spTree>
      <p:nvGrpSpPr>
        <p:cNvPr id="1" name=""/>
        <p:cNvGrpSpPr/>
        <p:nvPr/>
      </p:nvGrpSpPr>
      <p:grpSpPr>
        <a:xfrm>
          <a:off x="0" y="0"/>
          <a:ext cx="0" cy="0"/>
          <a:chOff x="0" y="0"/>
          <a:chExt cx="0" cy="0"/>
        </a:xfrm>
      </p:grpSpPr>
      <p:sp>
        <p:nvSpPr>
          <p:cNvPr id="269"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0"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1"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2"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3"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4"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5"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276"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77" name="Body Level One…"/>
          <p:cNvSpPr txBox="1">
            <a:spLocks noGrp="1"/>
          </p:cNvSpPr>
          <p:nvPr>
            <p:ph type="body" sz="half" idx="1"/>
          </p:nvPr>
        </p:nvSpPr>
        <p:spPr>
          <a:xfrm>
            <a:off x="1018598" y="1942494"/>
            <a:ext cx="6971337" cy="5840102"/>
          </a:xfrm>
          <a:prstGeom prst="rect">
            <a:avLst/>
          </a:prstGeom>
        </p:spPr>
        <p:txBody>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pic>
        <p:nvPicPr>
          <p:cNvPr id="278"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8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281"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eacher Notes 01">
    <p:bg>
      <p:bgPr>
        <a:solidFill>
          <a:srgbClr val="F4A5B9"/>
        </a:solidFill>
        <a:effectLst/>
      </p:bgPr>
    </p:bg>
    <p:spTree>
      <p:nvGrpSpPr>
        <p:cNvPr id="1" name=""/>
        <p:cNvGrpSpPr/>
        <p:nvPr/>
      </p:nvGrpSpPr>
      <p:grpSpPr>
        <a:xfrm>
          <a:off x="0" y="0"/>
          <a:ext cx="0" cy="0"/>
          <a:chOff x="0" y="0"/>
          <a:chExt cx="0" cy="0"/>
        </a:xfrm>
      </p:grpSpPr>
      <p:pic>
        <p:nvPicPr>
          <p:cNvPr id="21"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pic>
        <p:nvPicPr>
          <p:cNvPr id="23" name="Image" descr="Image"/>
          <p:cNvPicPr>
            <a:picLocks noChangeAspect="1"/>
          </p:cNvPicPr>
          <p:nvPr/>
        </p:nvPicPr>
        <p:blipFill>
          <a:blip r:embed="rId3"/>
          <a:stretch>
            <a:fillRect/>
          </a:stretch>
        </p:blipFill>
        <p:spPr>
          <a:xfrm>
            <a:off x="1188974" y="202996"/>
            <a:ext cx="13878053" cy="8738007"/>
          </a:xfrm>
          <a:prstGeom prst="rect">
            <a:avLst/>
          </a:prstGeom>
          <a:ln w="12700">
            <a:miter lim="400000"/>
          </a:ln>
        </p:spPr>
      </p:pic>
      <p:pic>
        <p:nvPicPr>
          <p:cNvPr id="24" name="Image" descr="Image"/>
          <p:cNvPicPr>
            <a:picLocks noChangeAspect="1"/>
          </p:cNvPicPr>
          <p:nvPr/>
        </p:nvPicPr>
        <p:blipFill>
          <a:blip r:embed="rId4"/>
          <a:stretch>
            <a:fillRect/>
          </a:stretch>
        </p:blipFill>
        <p:spPr>
          <a:xfrm>
            <a:off x="13447207" y="-138866"/>
            <a:ext cx="2439556" cy="3634105"/>
          </a:xfrm>
          <a:prstGeom prst="rect">
            <a:avLst/>
          </a:prstGeom>
          <a:ln w="12700">
            <a:miter lim="400000"/>
          </a:ln>
        </p:spPr>
      </p:pic>
      <p:sp>
        <p:nvSpPr>
          <p:cNvPr id="25" name="Circle"/>
          <p:cNvSpPr/>
          <p:nvPr/>
        </p:nvSpPr>
        <p:spPr>
          <a:xfrm>
            <a:off x="14221824" y="242348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6" name="Circle"/>
          <p:cNvSpPr/>
          <p:nvPr/>
        </p:nvSpPr>
        <p:spPr>
          <a:xfrm>
            <a:off x="14003089" y="21351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 name="Circle"/>
          <p:cNvSpPr/>
          <p:nvPr/>
        </p:nvSpPr>
        <p:spPr>
          <a:xfrm>
            <a:off x="1803632" y="583376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8" name="Circle"/>
          <p:cNvSpPr/>
          <p:nvPr/>
        </p:nvSpPr>
        <p:spPr>
          <a:xfrm>
            <a:off x="14253574" y="6748477"/>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9" name="Circle"/>
          <p:cNvSpPr/>
          <p:nvPr/>
        </p:nvSpPr>
        <p:spPr>
          <a:xfrm>
            <a:off x="1298487" y="122044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30" name="Circle"/>
          <p:cNvSpPr/>
          <p:nvPr/>
        </p:nvSpPr>
        <p:spPr>
          <a:xfrm>
            <a:off x="1515299" y="58655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31" name="Image" descr="Image"/>
          <p:cNvPicPr>
            <a:picLocks noChangeAspect="1"/>
          </p:cNvPicPr>
          <p:nvPr/>
        </p:nvPicPr>
        <p:blipFill>
          <a:blip r:embed="rId5"/>
          <a:stretch>
            <a:fillRect/>
          </a:stretch>
        </p:blipFill>
        <p:spPr>
          <a:xfrm>
            <a:off x="-803672" y="-580678"/>
            <a:ext cx="3051493" cy="3741942"/>
          </a:xfrm>
          <a:prstGeom prst="rect">
            <a:avLst/>
          </a:prstGeom>
          <a:ln w="12700">
            <a:miter lim="400000"/>
          </a:ln>
        </p:spPr>
      </p:pic>
      <p:sp>
        <p:nvSpPr>
          <p:cNvPr id="32"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6" name="Image" descr="Image"/>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417883580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eacher Notes 02">
    <p:bg>
      <p:bgPr>
        <a:solidFill>
          <a:srgbClr val="F4A5B9"/>
        </a:solidFill>
        <a:effectLst/>
      </p:bgPr>
    </p:bg>
    <p:spTree>
      <p:nvGrpSpPr>
        <p:cNvPr id="1" name=""/>
        <p:cNvGrpSpPr/>
        <p:nvPr/>
      </p:nvGrpSpPr>
      <p:grpSpPr>
        <a:xfrm>
          <a:off x="0" y="0"/>
          <a:ext cx="0" cy="0"/>
          <a:chOff x="0" y="0"/>
          <a:chExt cx="0" cy="0"/>
        </a:xfrm>
      </p:grpSpPr>
      <p:pic>
        <p:nvPicPr>
          <p:cNvPr id="39"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pic>
        <p:nvPicPr>
          <p:cNvPr id="41"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6943" y="-664348"/>
            <a:ext cx="11089628" cy="10115620"/>
          </a:xfrm>
          <a:prstGeom prst="rect">
            <a:avLst/>
          </a:prstGeom>
          <a:ln w="12700">
            <a:miter lim="400000"/>
          </a:ln>
        </p:spPr>
      </p:pic>
      <p:sp>
        <p:nvSpPr>
          <p:cNvPr id="42" name="Circle"/>
          <p:cNvSpPr/>
          <p:nvPr/>
        </p:nvSpPr>
        <p:spPr>
          <a:xfrm>
            <a:off x="4299202" y="9317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3"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 name="Circle"/>
          <p:cNvSpPr/>
          <p:nvPr/>
        </p:nvSpPr>
        <p:spPr>
          <a:xfrm>
            <a:off x="2839556" y="665417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5" name="Circle"/>
          <p:cNvSpPr/>
          <p:nvPr/>
        </p:nvSpPr>
        <p:spPr>
          <a:xfrm>
            <a:off x="15476503" y="69771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6" name="Circle"/>
          <p:cNvSpPr/>
          <p:nvPr/>
        </p:nvSpPr>
        <p:spPr>
          <a:xfrm>
            <a:off x="652224" y="731520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7" name="Circle"/>
          <p:cNvSpPr/>
          <p:nvPr/>
        </p:nvSpPr>
        <p:spPr>
          <a:xfrm>
            <a:off x="2593266" y="64303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8" name="Circle"/>
          <p:cNvSpPr/>
          <p:nvPr/>
        </p:nvSpPr>
        <p:spPr>
          <a:xfrm>
            <a:off x="14609582"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49" name="Image" descr="Image"/>
          <p:cNvPicPr>
            <a:picLocks noChangeAspect="1"/>
          </p:cNvPicPr>
          <p:nvPr/>
        </p:nvPicPr>
        <p:blipFill>
          <a:blip r:embed="rId4"/>
          <a:stretch>
            <a:fillRect/>
          </a:stretch>
        </p:blipFill>
        <p:spPr>
          <a:xfrm>
            <a:off x="13005007" y="957077"/>
            <a:ext cx="3668371" cy="2875027"/>
          </a:xfrm>
          <a:prstGeom prst="rect">
            <a:avLst/>
          </a:prstGeom>
          <a:ln w="12700">
            <a:miter lim="400000"/>
          </a:ln>
        </p:spPr>
      </p:pic>
      <p:pic>
        <p:nvPicPr>
          <p:cNvPr id="50" name="Image" descr="Image"/>
          <p:cNvPicPr>
            <a:picLocks noChangeAspect="1"/>
          </p:cNvPicPr>
          <p:nvPr/>
        </p:nvPicPr>
        <p:blipFill>
          <a:blip r:embed="rId5"/>
          <a:stretch>
            <a:fillRect/>
          </a:stretch>
        </p:blipFill>
        <p:spPr>
          <a:xfrm>
            <a:off x="-256200" y="625611"/>
            <a:ext cx="3051494" cy="3741942"/>
          </a:xfrm>
          <a:prstGeom prst="rect">
            <a:avLst/>
          </a:prstGeom>
          <a:ln w="12700">
            <a:miter lim="400000"/>
          </a:ln>
        </p:spPr>
      </p:pic>
      <p:sp>
        <p:nvSpPr>
          <p:cNvPr id="51"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7" name="Image" descr="Image"/>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67049459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eacher Notes 03">
    <p:bg>
      <p:bgPr>
        <a:solidFill>
          <a:srgbClr val="F4A5B9"/>
        </a:solidFill>
        <a:effectLst/>
      </p:bgPr>
    </p:bg>
    <p:spTree>
      <p:nvGrpSpPr>
        <p:cNvPr id="1" name=""/>
        <p:cNvGrpSpPr/>
        <p:nvPr/>
      </p:nvGrpSpPr>
      <p:grpSpPr>
        <a:xfrm>
          <a:off x="0" y="0"/>
          <a:ext cx="0" cy="0"/>
          <a:chOff x="0" y="0"/>
          <a:chExt cx="0" cy="0"/>
        </a:xfrm>
      </p:grpSpPr>
      <p:pic>
        <p:nvPicPr>
          <p:cNvPr id="58" name="Image" descr="Image"/>
          <p:cNvPicPr>
            <a:picLocks noChangeAspect="1"/>
          </p:cNvPicPr>
          <p:nvPr/>
        </p:nvPicPr>
        <p:blipFill>
          <a:blip r:embed="rId2"/>
          <a:stretch>
            <a:fillRect/>
          </a:stretch>
        </p:blipFill>
        <p:spPr>
          <a:xfrm>
            <a:off x="9059340" y="4327659"/>
            <a:ext cx="11066972" cy="7600837"/>
          </a:xfrm>
          <a:prstGeom prst="rect">
            <a:avLst/>
          </a:prstGeom>
          <a:ln w="12700">
            <a:miter lim="400000"/>
          </a:ln>
        </p:spPr>
      </p:pic>
      <p:pic>
        <p:nvPicPr>
          <p:cNvPr id="59" name="Image" descr="Image"/>
          <p:cNvPicPr>
            <a:picLocks noChangeAspect="1"/>
          </p:cNvPicPr>
          <p:nvPr/>
        </p:nvPicPr>
        <p:blipFill>
          <a:blip r:embed="rId3"/>
          <a:stretch>
            <a:fillRect/>
          </a:stretch>
        </p:blipFill>
        <p:spPr>
          <a:xfrm>
            <a:off x="-4588307" y="-3392779"/>
            <a:ext cx="7128752" cy="5177156"/>
          </a:xfrm>
          <a:prstGeom prst="rect">
            <a:avLst/>
          </a:prstGeom>
          <a:ln w="12700">
            <a:miter lim="400000"/>
          </a:ln>
        </p:spPr>
      </p:pic>
      <p:pic>
        <p:nvPicPr>
          <p:cNvPr id="60"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62" name="Circle"/>
          <p:cNvSpPr/>
          <p:nvPr/>
        </p:nvSpPr>
        <p:spPr>
          <a:xfrm>
            <a:off x="8687793" y="74429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3" name="Circle"/>
          <p:cNvSpPr/>
          <p:nvPr/>
        </p:nvSpPr>
        <p:spPr>
          <a:xfrm>
            <a:off x="2912809" y="77677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4" name="Circle"/>
          <p:cNvSpPr/>
          <p:nvPr/>
        </p:nvSpPr>
        <p:spPr>
          <a:xfrm>
            <a:off x="642161" y="756319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5" name="Circle"/>
          <p:cNvSpPr/>
          <p:nvPr/>
        </p:nvSpPr>
        <p:spPr>
          <a:xfrm>
            <a:off x="14011639" y="533666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6" name="Circle"/>
          <p:cNvSpPr/>
          <p:nvPr/>
        </p:nvSpPr>
        <p:spPr>
          <a:xfrm>
            <a:off x="14200547" y="73867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7" name="Circle"/>
          <p:cNvSpPr/>
          <p:nvPr/>
        </p:nvSpPr>
        <p:spPr>
          <a:xfrm>
            <a:off x="14238647" y="507815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8" name="Circle"/>
          <p:cNvSpPr/>
          <p:nvPr/>
        </p:nvSpPr>
        <p:spPr>
          <a:xfrm>
            <a:off x="3056334" y="5262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69"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6" name="Image" descr="Image"/>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50761697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eacher Notes Blank 02">
    <p:bg>
      <p:bgPr>
        <a:solidFill>
          <a:srgbClr val="F4A5B9"/>
        </a:solidFill>
        <a:effectLst/>
      </p:bgPr>
    </p:bg>
    <p:spTree>
      <p:nvGrpSpPr>
        <p:cNvPr id="1" name=""/>
        <p:cNvGrpSpPr/>
        <p:nvPr/>
      </p:nvGrpSpPr>
      <p:grpSpPr>
        <a:xfrm>
          <a:off x="0" y="0"/>
          <a:ext cx="0" cy="0"/>
          <a:chOff x="0" y="0"/>
          <a:chExt cx="0" cy="0"/>
        </a:xfrm>
      </p:grpSpPr>
      <p:pic>
        <p:nvPicPr>
          <p:cNvPr id="76"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78"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79"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0"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1" name="Circle"/>
          <p:cNvSpPr/>
          <p:nvPr/>
        </p:nvSpPr>
        <p:spPr>
          <a:xfrm>
            <a:off x="453374" y="20257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2"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3"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4"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85"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sp>
        <p:nvSpPr>
          <p:cNvPr id="12" name="Circle"/>
          <p:cNvSpPr/>
          <p:nvPr userDrawn="1"/>
        </p:nvSpPr>
        <p:spPr>
          <a:xfrm>
            <a:off x="593075" y="1471880"/>
            <a:ext cx="10296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5"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197062178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eacher Notes Blank 03">
    <p:bg>
      <p:bgPr>
        <a:solidFill>
          <a:srgbClr val="F4A5B9"/>
        </a:solidFill>
        <a:effectLst/>
      </p:bgPr>
    </p:bg>
    <p:spTree>
      <p:nvGrpSpPr>
        <p:cNvPr id="1" name=""/>
        <p:cNvGrpSpPr/>
        <p:nvPr/>
      </p:nvGrpSpPr>
      <p:grpSpPr>
        <a:xfrm>
          <a:off x="0" y="0"/>
          <a:ext cx="0" cy="0"/>
          <a:chOff x="0" y="0"/>
          <a:chExt cx="0" cy="0"/>
        </a:xfrm>
      </p:grpSpPr>
      <p:pic>
        <p:nvPicPr>
          <p:cNvPr id="92"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94"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95"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96"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97"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98"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99"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00"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3"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211592370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4A5B9"/>
        </a:solidFill>
        <a:effectLst/>
      </p:bgPr>
    </p:bg>
    <p:spTree>
      <p:nvGrpSpPr>
        <p:cNvPr id="1" name=""/>
        <p:cNvGrpSpPr/>
        <p:nvPr/>
      </p:nvGrpSpPr>
      <p:grpSpPr>
        <a:xfrm>
          <a:off x="0" y="0"/>
          <a:ext cx="0" cy="0"/>
          <a:chOff x="0" y="0"/>
          <a:chExt cx="0" cy="0"/>
        </a:xfrm>
      </p:grpSpPr>
      <p:pic>
        <p:nvPicPr>
          <p:cNvPr id="107" name="Image" descr="Image"/>
          <p:cNvPicPr>
            <a:picLocks noChangeAspect="1"/>
          </p:cNvPicPr>
          <p:nvPr/>
        </p:nvPicPr>
        <p:blipFill>
          <a:blip r:embed="rId2"/>
          <a:stretch>
            <a:fillRect/>
          </a:stretch>
        </p:blipFill>
        <p:spPr>
          <a:xfrm>
            <a:off x="-2133286" y="6297277"/>
            <a:ext cx="7258749" cy="4877461"/>
          </a:xfrm>
          <a:prstGeom prst="rect">
            <a:avLst/>
          </a:prstGeom>
          <a:ln w="12700">
            <a:miter lim="400000"/>
          </a:ln>
        </p:spPr>
      </p:pic>
      <p:pic>
        <p:nvPicPr>
          <p:cNvPr id="108"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10"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11" name="Image" descr="Image"/>
          <p:cNvPicPr>
            <a:picLocks noChangeAspect="1"/>
          </p:cNvPicPr>
          <p:nvPr/>
        </p:nvPicPr>
        <p:blipFill>
          <a:blip r:embed="rId4"/>
          <a:stretch>
            <a:fillRect/>
          </a:stretch>
        </p:blipFill>
        <p:spPr>
          <a:xfrm>
            <a:off x="11978523" y="-824521"/>
            <a:ext cx="7128752" cy="5177156"/>
          </a:xfrm>
          <a:prstGeom prst="rect">
            <a:avLst/>
          </a:prstGeom>
          <a:ln w="12700">
            <a:miter lim="400000"/>
          </a:ln>
        </p:spPr>
      </p:pic>
      <p:sp>
        <p:nvSpPr>
          <p:cNvPr id="112" name="Circle"/>
          <p:cNvSpPr/>
          <p:nvPr/>
        </p:nvSpPr>
        <p:spPr>
          <a:xfrm>
            <a:off x="10587372" y="667235"/>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3" name="Circle"/>
          <p:cNvSpPr/>
          <p:nvPr/>
        </p:nvSpPr>
        <p:spPr>
          <a:xfrm>
            <a:off x="10989261" y="877950"/>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4" name="Circle"/>
          <p:cNvSpPr/>
          <p:nvPr/>
        </p:nvSpPr>
        <p:spPr>
          <a:xfrm>
            <a:off x="1206047" y="711510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5" name="Circle"/>
          <p:cNvSpPr/>
          <p:nvPr/>
        </p:nvSpPr>
        <p:spPr>
          <a:xfrm>
            <a:off x="15709686" y="751762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6" name="Circle"/>
          <p:cNvSpPr/>
          <p:nvPr/>
        </p:nvSpPr>
        <p:spPr>
          <a:xfrm>
            <a:off x="6025683" y="46838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7" name="Circle"/>
          <p:cNvSpPr/>
          <p:nvPr/>
        </p:nvSpPr>
        <p:spPr>
          <a:xfrm>
            <a:off x="549741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18" name="Circle"/>
          <p:cNvSpPr/>
          <p:nvPr/>
        </p:nvSpPr>
        <p:spPr>
          <a:xfrm>
            <a:off x="12645471"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19" name="Image" descr="Image"/>
          <p:cNvPicPr>
            <a:picLocks noChangeAspect="1"/>
          </p:cNvPicPr>
          <p:nvPr/>
        </p:nvPicPr>
        <p:blipFill>
          <a:blip r:embed="rId5"/>
          <a:stretch>
            <a:fillRect/>
          </a:stretch>
        </p:blipFill>
        <p:spPr>
          <a:xfrm>
            <a:off x="607695" y="-431423"/>
            <a:ext cx="3755709" cy="2853373"/>
          </a:xfrm>
          <a:prstGeom prst="rect">
            <a:avLst/>
          </a:prstGeom>
          <a:ln w="12700">
            <a:miter lim="400000"/>
          </a:ln>
        </p:spPr>
      </p:pic>
      <p:pic>
        <p:nvPicPr>
          <p:cNvPr id="120" name="Image" descr="Image"/>
          <p:cNvPicPr>
            <a:picLocks noChangeAspect="1"/>
          </p:cNvPicPr>
          <p:nvPr/>
        </p:nvPicPr>
        <p:blipFill>
          <a:blip r:embed="rId6"/>
          <a:stretch>
            <a:fillRect/>
          </a:stretch>
        </p:blipFill>
        <p:spPr>
          <a:xfrm>
            <a:off x="10399821" y="6338831"/>
            <a:ext cx="3832454" cy="3578493"/>
          </a:xfrm>
          <a:prstGeom prst="rect">
            <a:avLst/>
          </a:prstGeom>
          <a:ln w="12700">
            <a:miter lim="400000"/>
          </a:ln>
        </p:spPr>
      </p:pic>
      <p:sp>
        <p:nvSpPr>
          <p:cNvPr id="121"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9" name="Image" descr="Image"/>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0" name="Picture 19"/>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3220808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eam Margot">
    <p:bg>
      <p:bgPr>
        <a:solidFill>
          <a:srgbClr val="F4A5B9"/>
        </a:solidFill>
        <a:effectLst/>
      </p:bgPr>
    </p:bg>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320" y="670983"/>
            <a:ext cx="6333767" cy="9144001"/>
          </a:xfrm>
          <a:prstGeom prst="rect">
            <a:avLst/>
          </a:prstGeom>
          <a:ln w="12700">
            <a:miter lim="400000"/>
          </a:ln>
        </p:spPr>
      </p:pic>
      <p:pic>
        <p:nvPicPr>
          <p:cNvPr id="129"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31"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pic>
        <p:nvPicPr>
          <p:cNvPr id="132" name="Image" descr="Image"/>
          <p:cNvPicPr>
            <a:picLocks noChangeAspect="1"/>
          </p:cNvPicPr>
          <p:nvPr/>
        </p:nvPicPr>
        <p:blipFill>
          <a:blip r:embed="rId4"/>
          <a:stretch>
            <a:fillRect/>
          </a:stretch>
        </p:blipFill>
        <p:spPr>
          <a:xfrm>
            <a:off x="11900916" y="-1592188"/>
            <a:ext cx="5394808" cy="6656642"/>
          </a:xfrm>
          <a:prstGeom prst="rect">
            <a:avLst/>
          </a:prstGeom>
          <a:ln w="12700">
            <a:miter lim="400000"/>
          </a:ln>
        </p:spPr>
      </p:pic>
      <p:sp>
        <p:nvSpPr>
          <p:cNvPr id="133" name="Circle"/>
          <p:cNvSpPr/>
          <p:nvPr/>
        </p:nvSpPr>
        <p:spPr>
          <a:xfrm>
            <a:off x="1264725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4" name="Circle"/>
          <p:cNvSpPr/>
          <p:nvPr/>
        </p:nvSpPr>
        <p:spPr>
          <a:xfrm>
            <a:off x="11362325" y="69348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5" name="Circle"/>
          <p:cNvSpPr/>
          <p:nvPr/>
        </p:nvSpPr>
        <p:spPr>
          <a:xfrm>
            <a:off x="11616887"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6"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7" name="Circle"/>
          <p:cNvSpPr/>
          <p:nvPr/>
        </p:nvSpPr>
        <p:spPr>
          <a:xfrm>
            <a:off x="15635583" y="566474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8" name="Circle"/>
          <p:cNvSpPr/>
          <p:nvPr/>
        </p:nvSpPr>
        <p:spPr>
          <a:xfrm>
            <a:off x="12333351" y="868726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39" name="Circle"/>
          <p:cNvSpPr/>
          <p:nvPr/>
        </p:nvSpPr>
        <p:spPr>
          <a:xfrm>
            <a:off x="1674380"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40" name="Slide Number"/>
          <p:cNvSpPr txBox="1">
            <a:spLocks noGrp="1"/>
          </p:cNvSpPr>
          <p:nvPr>
            <p:ph type="sldNum" sz="quarter" idx="2"/>
          </p:nvPr>
        </p:nvSpPr>
        <p:spPr>
          <a:xfrm>
            <a:off x="7904090" y="8396099"/>
            <a:ext cx="235869" cy="244091"/>
          </a:xfrm>
          <a:prstGeom prst="rect">
            <a:avLst/>
          </a:prstGeom>
        </p:spPr>
        <p:txBody>
          <a:bodyPr/>
          <a:lstStyle/>
          <a:p>
            <a:fld id="{86CB4B4D-7CA3-9044-876B-883B54F8677D}" type="slidenum">
              <a:rPr/>
              <a:pPr/>
              <a:t>‹#›</a:t>
            </a:fld>
            <a:endParaRPr/>
          </a:p>
        </p:txBody>
      </p:sp>
      <p:pic>
        <p:nvPicPr>
          <p:cNvPr id="16" name="Image" descr="Image"/>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402357249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Help Spread the Word">
    <p:bg>
      <p:bgPr>
        <a:solidFill>
          <a:srgbClr val="F4A5B9"/>
        </a:solidFill>
        <a:effectLst/>
      </p:bgPr>
    </p:bg>
    <p:spTree>
      <p:nvGrpSpPr>
        <p:cNvPr id="1" name=""/>
        <p:cNvGrpSpPr/>
        <p:nvPr/>
      </p:nvGrpSpPr>
      <p:grpSpPr>
        <a:xfrm>
          <a:off x="0" y="0"/>
          <a:ext cx="0" cy="0"/>
          <a:chOff x="0" y="0"/>
          <a:chExt cx="0" cy="0"/>
        </a:xfrm>
      </p:grpSpPr>
      <p:pic>
        <p:nvPicPr>
          <p:cNvPr id="147"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49"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15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15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152" name="Circle"/>
          <p:cNvSpPr/>
          <p:nvPr/>
        </p:nvSpPr>
        <p:spPr>
          <a:xfrm>
            <a:off x="9896833"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3" name="Circle"/>
          <p:cNvSpPr/>
          <p:nvPr/>
        </p:nvSpPr>
        <p:spPr>
          <a:xfrm>
            <a:off x="515049" y="691942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4" name="Circle"/>
          <p:cNvSpPr/>
          <p:nvPr/>
        </p:nvSpPr>
        <p:spPr>
          <a:xfrm>
            <a:off x="659592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5" name="Circle"/>
          <p:cNvSpPr/>
          <p:nvPr/>
        </p:nvSpPr>
        <p:spPr>
          <a:xfrm>
            <a:off x="15576278" y="552554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6" name="Circle"/>
          <p:cNvSpPr/>
          <p:nvPr/>
        </p:nvSpPr>
        <p:spPr>
          <a:xfrm>
            <a:off x="10594732" y="57417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7" name="Circle"/>
          <p:cNvSpPr/>
          <p:nvPr/>
        </p:nvSpPr>
        <p:spPr>
          <a:xfrm>
            <a:off x="15803286" y="526704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58" name="Circle"/>
          <p:cNvSpPr/>
          <p:nvPr/>
        </p:nvSpPr>
        <p:spPr>
          <a:xfrm>
            <a:off x="658574" y="666893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59" name="Image" descr="Image"/>
          <p:cNvPicPr>
            <a:picLocks noChangeAspect="1"/>
          </p:cNvPicPr>
          <p:nvPr/>
        </p:nvPicPr>
        <p:blipFill>
          <a:blip r:embed="rId3"/>
          <a:stretch>
            <a:fillRect/>
          </a:stretch>
        </p:blipFill>
        <p:spPr>
          <a:xfrm>
            <a:off x="12012565" y="245286"/>
            <a:ext cx="4355707" cy="3464066"/>
          </a:xfrm>
          <a:prstGeom prst="rect">
            <a:avLst/>
          </a:prstGeom>
          <a:ln w="12700">
            <a:miter lim="400000"/>
          </a:ln>
        </p:spPr>
      </p:pic>
      <p:pic>
        <p:nvPicPr>
          <p:cNvPr id="160" name="Image" descr="Image"/>
          <p:cNvPicPr>
            <a:picLocks noChangeAspect="1"/>
          </p:cNvPicPr>
          <p:nvPr/>
        </p:nvPicPr>
        <p:blipFill>
          <a:blip r:embed="rId4"/>
          <a:stretch>
            <a:fillRect/>
          </a:stretch>
        </p:blipFill>
        <p:spPr>
          <a:xfrm rot="2492168">
            <a:off x="1531685" y="6273553"/>
            <a:ext cx="3335262" cy="2880171"/>
          </a:xfrm>
          <a:prstGeom prst="rect">
            <a:avLst/>
          </a:prstGeom>
          <a:ln w="12700">
            <a:miter lim="400000"/>
          </a:ln>
        </p:spPr>
      </p:pic>
      <p:pic>
        <p:nvPicPr>
          <p:cNvPr id="161" name="Image" descr="Image"/>
          <p:cNvPicPr>
            <a:picLocks noChangeAspect="1"/>
          </p:cNvPicPr>
          <p:nvPr/>
        </p:nvPicPr>
        <p:blipFill>
          <a:blip r:embed="rId5"/>
          <a:stretch>
            <a:fillRect/>
          </a:stretch>
        </p:blipFill>
        <p:spPr>
          <a:xfrm>
            <a:off x="-397531" y="367106"/>
            <a:ext cx="3051494" cy="3741942"/>
          </a:xfrm>
          <a:prstGeom prst="rect">
            <a:avLst/>
          </a:prstGeom>
          <a:ln w="12700">
            <a:miter lim="400000"/>
          </a:ln>
        </p:spPr>
      </p:pic>
      <p:pic>
        <p:nvPicPr>
          <p:cNvPr id="19" name="Image" descr="Image"/>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0" name="Picture 19"/>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111018267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Blank 01">
    <p:bg>
      <p:bgPr>
        <a:solidFill>
          <a:srgbClr val="F4A5B9"/>
        </a:solidFill>
        <a:effectLst/>
      </p:bgPr>
    </p:bg>
    <p:spTree>
      <p:nvGrpSpPr>
        <p:cNvPr id="1" name=""/>
        <p:cNvGrpSpPr/>
        <p:nvPr/>
      </p:nvGrpSpPr>
      <p:grpSpPr>
        <a:xfrm>
          <a:off x="0" y="0"/>
          <a:ext cx="0" cy="0"/>
          <a:chOff x="0" y="0"/>
          <a:chExt cx="0" cy="0"/>
        </a:xfrm>
      </p:grpSpPr>
      <p:sp>
        <p:nvSpPr>
          <p:cNvPr id="168"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69"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70"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71"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72"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73" name="Title Text"/>
          <p:cNvSpPr txBox="1">
            <a:spLocks noGrp="1"/>
          </p:cNvSpPr>
          <p:nvPr>
            <p:ph type="title"/>
          </p:nvPr>
        </p:nvSpPr>
        <p:spPr>
          <a:xfrm>
            <a:off x="1043998" y="994099"/>
            <a:ext cx="14168003" cy="707815"/>
          </a:xfrm>
          <a:prstGeom prst="rect">
            <a:avLst/>
          </a:prstGeom>
        </p:spPr>
        <p:txBody>
          <a:bodyPr/>
          <a:lstStyle>
            <a:lvl1pPr algn="l">
              <a:defRPr>
                <a:solidFill>
                  <a:srgbClr val="C40C2D"/>
                </a:solidFill>
              </a:defRPr>
            </a:lvl1pPr>
          </a:lstStyle>
          <a:p>
            <a:r>
              <a:t>Title Text</a:t>
            </a:r>
          </a:p>
        </p:txBody>
      </p:sp>
      <p:sp>
        <p:nvSpPr>
          <p:cNvPr id="174"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17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176" name="Body Level One…"/>
          <p:cNvSpPr txBox="1">
            <a:spLocks noGrp="1"/>
          </p:cNvSpPr>
          <p:nvPr>
            <p:ph type="body" sz="half" idx="1"/>
          </p:nvPr>
        </p:nvSpPr>
        <p:spPr>
          <a:xfrm>
            <a:off x="1043998" y="1942494"/>
            <a:ext cx="14168004" cy="2286001"/>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77"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78"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79"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143323408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Blank 02">
    <p:bg>
      <p:bgPr>
        <a:solidFill>
          <a:srgbClr val="F4A5B9"/>
        </a:solidFill>
        <a:effectLst/>
      </p:bgPr>
    </p:bg>
    <p:spTree>
      <p:nvGrpSpPr>
        <p:cNvPr id="1" name=""/>
        <p:cNvGrpSpPr/>
        <p:nvPr/>
      </p:nvGrpSpPr>
      <p:grpSpPr>
        <a:xfrm>
          <a:off x="0" y="0"/>
          <a:ext cx="0" cy="0"/>
          <a:chOff x="0" y="0"/>
          <a:chExt cx="0" cy="0"/>
        </a:xfrm>
      </p:grpSpPr>
      <p:sp>
        <p:nvSpPr>
          <p:cNvPr id="187" name="Circle"/>
          <p:cNvSpPr/>
          <p:nvPr/>
        </p:nvSpPr>
        <p:spPr>
          <a:xfrm>
            <a:off x="7590172" y="826113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88" name="Circle"/>
          <p:cNvSpPr/>
          <p:nvPr/>
        </p:nvSpPr>
        <p:spPr>
          <a:xfrm>
            <a:off x="11915551" y="839532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89"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190"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19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19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193"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194"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95"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96"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97"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198"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66324479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Blank 03">
    <p:bg>
      <p:bgPr>
        <a:solidFill>
          <a:srgbClr val="F4A5B9"/>
        </a:solidFill>
        <a:effectLst/>
      </p:bgPr>
    </p:bg>
    <p:spTree>
      <p:nvGrpSpPr>
        <p:cNvPr id="1" name=""/>
        <p:cNvGrpSpPr/>
        <p:nvPr/>
      </p:nvGrpSpPr>
      <p:grpSpPr>
        <a:xfrm>
          <a:off x="0" y="0"/>
          <a:ext cx="0" cy="0"/>
          <a:chOff x="0" y="0"/>
          <a:chExt cx="0" cy="0"/>
        </a:xfrm>
      </p:grpSpPr>
      <p:sp>
        <p:nvSpPr>
          <p:cNvPr id="206"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07"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08"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09"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10"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11"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12"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213"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15"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1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21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218"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123919752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 04">
    <p:bg>
      <p:bgPr>
        <a:solidFill>
          <a:srgbClr val="F4A5B9"/>
        </a:solidFill>
        <a:effectLst/>
      </p:bgPr>
    </p:bg>
    <p:spTree>
      <p:nvGrpSpPr>
        <p:cNvPr id="1" name=""/>
        <p:cNvGrpSpPr/>
        <p:nvPr/>
      </p:nvGrpSpPr>
      <p:grpSpPr>
        <a:xfrm>
          <a:off x="0" y="0"/>
          <a:ext cx="0" cy="0"/>
          <a:chOff x="0" y="0"/>
          <a:chExt cx="0" cy="0"/>
        </a:xfrm>
      </p:grpSpPr>
      <p:pic>
        <p:nvPicPr>
          <p:cNvPr id="225"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27" name="Title Text"/>
          <p:cNvSpPr txBox="1">
            <a:spLocks noGrp="1"/>
          </p:cNvSpPr>
          <p:nvPr>
            <p:ph type="title"/>
          </p:nvPr>
        </p:nvSpPr>
        <p:spPr>
          <a:xfrm>
            <a:off x="1043998" y="994099"/>
            <a:ext cx="14168003" cy="707815"/>
          </a:xfrm>
          <a:prstGeom prst="rect">
            <a:avLst/>
          </a:prstGeom>
        </p:spPr>
        <p:txBody>
          <a:bodyPr/>
          <a:lstStyle>
            <a:lvl1pPr>
              <a:defRPr>
                <a:solidFill>
                  <a:srgbClr val="C40C2D"/>
                </a:solidFill>
              </a:defRPr>
            </a:lvl1pPr>
          </a:lstStyle>
          <a:p>
            <a:r>
              <a:t>Title Text</a:t>
            </a:r>
          </a:p>
        </p:txBody>
      </p:sp>
      <p:sp>
        <p:nvSpPr>
          <p:cNvPr id="22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22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230" name="Circle"/>
          <p:cNvSpPr/>
          <p:nvPr/>
        </p:nvSpPr>
        <p:spPr>
          <a:xfrm>
            <a:off x="1863288" y="65884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1" name="Circle"/>
          <p:cNvSpPr/>
          <p:nvPr/>
        </p:nvSpPr>
        <p:spPr>
          <a:xfrm>
            <a:off x="12144599" y="831137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2" name="Circle"/>
          <p:cNvSpPr/>
          <p:nvPr/>
        </p:nvSpPr>
        <p:spPr>
          <a:xfrm>
            <a:off x="9588616" y="46481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3" name="Circle"/>
          <p:cNvSpPr/>
          <p:nvPr/>
        </p:nvSpPr>
        <p:spPr>
          <a:xfrm>
            <a:off x="10796714" y="8560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4" name="Circle"/>
          <p:cNvSpPr/>
          <p:nvPr/>
        </p:nvSpPr>
        <p:spPr>
          <a:xfrm>
            <a:off x="15436733" y="127815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5" name="Circle"/>
          <p:cNvSpPr/>
          <p:nvPr/>
        </p:nvSpPr>
        <p:spPr>
          <a:xfrm>
            <a:off x="9281000" y="3952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36" name="Circle"/>
          <p:cNvSpPr/>
          <p:nvPr/>
        </p:nvSpPr>
        <p:spPr>
          <a:xfrm>
            <a:off x="3553514" y="827962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237" name="Image" descr="Image"/>
          <p:cNvPicPr>
            <a:picLocks noChangeAspect="1"/>
          </p:cNvPicPr>
          <p:nvPr/>
        </p:nvPicPr>
        <p:blipFill>
          <a:blip r:embed="rId3"/>
          <a:stretch>
            <a:fillRect/>
          </a:stretch>
        </p:blipFill>
        <p:spPr>
          <a:xfrm>
            <a:off x="-516841" y="-617202"/>
            <a:ext cx="3051494" cy="3741941"/>
          </a:xfrm>
          <a:prstGeom prst="rect">
            <a:avLst/>
          </a:prstGeom>
          <a:ln w="12700">
            <a:miter lim="400000"/>
          </a:ln>
        </p:spPr>
      </p:pic>
      <p:pic>
        <p:nvPicPr>
          <p:cNvPr id="238" name="Image" descr="Image"/>
          <p:cNvPicPr>
            <a:picLocks noChangeAspect="1"/>
          </p:cNvPicPr>
          <p:nvPr/>
        </p:nvPicPr>
        <p:blipFill>
          <a:blip r:embed="rId4"/>
          <a:stretch>
            <a:fillRect/>
          </a:stretch>
        </p:blipFill>
        <p:spPr>
          <a:xfrm>
            <a:off x="12281013" y="4749242"/>
            <a:ext cx="4355707" cy="3464066"/>
          </a:xfrm>
          <a:prstGeom prst="rect">
            <a:avLst/>
          </a:prstGeom>
          <a:ln w="12700">
            <a:miter lim="400000"/>
          </a:ln>
        </p:spPr>
      </p:pic>
      <p:pic>
        <p:nvPicPr>
          <p:cNvPr id="18" name="Image" descr="Image"/>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85675779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Blank 05">
    <p:bg>
      <p:bgPr>
        <a:solidFill>
          <a:srgbClr val="F4A5B9"/>
        </a:solidFill>
        <a:effectLst/>
      </p:bgPr>
    </p:bg>
    <p:spTree>
      <p:nvGrpSpPr>
        <p:cNvPr id="1" name=""/>
        <p:cNvGrpSpPr/>
        <p:nvPr/>
      </p:nvGrpSpPr>
      <p:grpSpPr>
        <a:xfrm>
          <a:off x="0" y="0"/>
          <a:ext cx="0" cy="0"/>
          <a:chOff x="0" y="0"/>
          <a:chExt cx="0" cy="0"/>
        </a:xfrm>
      </p:grpSpPr>
      <p:pic>
        <p:nvPicPr>
          <p:cNvPr id="245"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47"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4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24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250"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51" name="Circle"/>
          <p:cNvSpPr/>
          <p:nvPr/>
        </p:nvSpPr>
        <p:spPr>
          <a:xfrm>
            <a:off x="15170091"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2" name="Circle"/>
          <p:cNvSpPr/>
          <p:nvPr/>
        </p:nvSpPr>
        <p:spPr>
          <a:xfrm>
            <a:off x="587406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3" name="Circle"/>
          <p:cNvSpPr/>
          <p:nvPr/>
        </p:nvSpPr>
        <p:spPr>
          <a:xfrm>
            <a:off x="1329717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4" name="Circle"/>
          <p:cNvSpPr/>
          <p:nvPr/>
        </p:nvSpPr>
        <p:spPr>
          <a:xfrm>
            <a:off x="5835960" y="61381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5" name="Circle"/>
          <p:cNvSpPr/>
          <p:nvPr/>
        </p:nvSpPr>
        <p:spPr>
          <a:xfrm>
            <a:off x="15784721" y="293855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6" name="Circle"/>
          <p:cNvSpPr/>
          <p:nvPr/>
        </p:nvSpPr>
        <p:spPr>
          <a:xfrm>
            <a:off x="15733687" y="463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57" name="Circle"/>
          <p:cNvSpPr/>
          <p:nvPr/>
        </p:nvSpPr>
        <p:spPr>
          <a:xfrm>
            <a:off x="5392891" y="8319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258" name="Image" descr="Image"/>
          <p:cNvPicPr>
            <a:picLocks noChangeAspect="1"/>
          </p:cNvPicPr>
          <p:nvPr/>
        </p:nvPicPr>
        <p:blipFill>
          <a:blip r:embed="rId3"/>
          <a:stretch>
            <a:fillRect/>
          </a:stretch>
        </p:blipFill>
        <p:spPr>
          <a:xfrm>
            <a:off x="13231474" y="298378"/>
            <a:ext cx="3668371" cy="2875027"/>
          </a:xfrm>
          <a:prstGeom prst="rect">
            <a:avLst/>
          </a:prstGeom>
          <a:ln w="12700">
            <a:miter lim="400000"/>
          </a:ln>
        </p:spPr>
      </p:pic>
      <p:pic>
        <p:nvPicPr>
          <p:cNvPr id="18" name="Image" descr="Image"/>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44765111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Blank 06">
    <p:bg>
      <p:bgPr>
        <a:solidFill>
          <a:srgbClr val="F4A5B9"/>
        </a:solidFill>
        <a:effectLst/>
      </p:bgPr>
    </p:bg>
    <p:spTree>
      <p:nvGrpSpPr>
        <p:cNvPr id="1" name=""/>
        <p:cNvGrpSpPr/>
        <p:nvPr/>
      </p:nvGrpSpPr>
      <p:grpSpPr>
        <a:xfrm>
          <a:off x="0" y="0"/>
          <a:ext cx="0" cy="0"/>
          <a:chOff x="0" y="0"/>
          <a:chExt cx="0" cy="0"/>
        </a:xfrm>
      </p:grpSpPr>
      <p:pic>
        <p:nvPicPr>
          <p:cNvPr id="265"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67"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68"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26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270"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sp>
        <p:nvSpPr>
          <p:cNvPr id="271"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2" name="Circle"/>
          <p:cNvSpPr/>
          <p:nvPr/>
        </p:nvSpPr>
        <p:spPr>
          <a:xfrm>
            <a:off x="3279066" y="83264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3"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4" name="Circle"/>
          <p:cNvSpPr/>
          <p:nvPr/>
        </p:nvSpPr>
        <p:spPr>
          <a:xfrm>
            <a:off x="5493662" y="878253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5" name="Circle"/>
          <p:cNvSpPr/>
          <p:nvPr/>
        </p:nvSpPr>
        <p:spPr>
          <a:xfrm>
            <a:off x="4211642"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6" name="Circle"/>
          <p:cNvSpPr/>
          <p:nvPr/>
        </p:nvSpPr>
        <p:spPr>
          <a:xfrm>
            <a:off x="1350656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77" name="Circle"/>
          <p:cNvSpPr/>
          <p:nvPr/>
        </p:nvSpPr>
        <p:spPr>
          <a:xfrm>
            <a:off x="14074305" y="6290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278" name="Image" descr="Image"/>
          <p:cNvPicPr>
            <a:picLocks noChangeAspect="1"/>
          </p:cNvPicPr>
          <p:nvPr/>
        </p:nvPicPr>
        <p:blipFill>
          <a:blip r:embed="rId3"/>
          <a:stretch>
            <a:fillRect/>
          </a:stretch>
        </p:blipFill>
        <p:spPr>
          <a:xfrm>
            <a:off x="8587930" y="6768969"/>
            <a:ext cx="3335262" cy="2880171"/>
          </a:xfrm>
          <a:prstGeom prst="rect">
            <a:avLst/>
          </a:prstGeom>
          <a:ln w="12700">
            <a:miter lim="400000"/>
          </a:ln>
        </p:spPr>
      </p:pic>
      <p:pic>
        <p:nvPicPr>
          <p:cNvPr id="16" name="Image" descr="Image"/>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a:extLst>
              <a:ext uri="{FF2B5EF4-FFF2-40B4-BE49-F238E27FC236}">
                <a16:creationId xmlns:a16="http://schemas.microsoft.com/office/drawing/2014/main" id="{1321065E-61B9-DC41-BC70-B7DCA175710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246677" y="8442282"/>
            <a:ext cx="2170243" cy="335517"/>
          </a:xfrm>
          <a:prstGeom prst="rect">
            <a:avLst/>
          </a:prstGeom>
        </p:spPr>
      </p:pic>
    </p:spTree>
    <p:extLst>
      <p:ext uri="{BB962C8B-B14F-4D97-AF65-F5344CB8AC3E}">
        <p14:creationId xmlns:p14="http://schemas.microsoft.com/office/powerpoint/2010/main" val="26118492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Blank 07">
    <p:bg>
      <p:bgPr>
        <a:solidFill>
          <a:srgbClr val="F4A5B9"/>
        </a:solidFill>
        <a:effectLst/>
      </p:bgPr>
    </p:bg>
    <p:spTree>
      <p:nvGrpSpPr>
        <p:cNvPr id="1" name=""/>
        <p:cNvGrpSpPr/>
        <p:nvPr/>
      </p:nvGrpSpPr>
      <p:grpSpPr>
        <a:xfrm>
          <a:off x="0" y="0"/>
          <a:ext cx="0" cy="0"/>
          <a:chOff x="0" y="0"/>
          <a:chExt cx="0" cy="0"/>
        </a:xfrm>
      </p:grpSpPr>
      <p:sp>
        <p:nvSpPr>
          <p:cNvPr id="285"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86"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87"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88"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89"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90"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91"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292" name="Title Text"/>
          <p:cNvSpPr txBox="1">
            <a:spLocks noGrp="1"/>
          </p:cNvSpPr>
          <p:nvPr>
            <p:ph type="title"/>
          </p:nvPr>
        </p:nvSpPr>
        <p:spPr>
          <a:xfrm>
            <a:off x="1018598" y="994099"/>
            <a:ext cx="6971337" cy="707815"/>
          </a:xfrm>
          <a:prstGeom prst="rect">
            <a:avLst/>
          </a:prstGeom>
        </p:spPr>
        <p:txBody>
          <a:bodyPr/>
          <a:lstStyle>
            <a:lvl1pPr algn="l">
              <a:defRPr>
                <a:solidFill>
                  <a:srgbClr val="C40C2D"/>
                </a:solidFill>
              </a:defRPr>
            </a:lvl1pPr>
          </a:lstStyle>
          <a:p>
            <a:r>
              <a:t>Title Text</a:t>
            </a:r>
          </a:p>
        </p:txBody>
      </p:sp>
      <p:sp>
        <p:nvSpPr>
          <p:cNvPr id="293" name="Body Level One…"/>
          <p:cNvSpPr txBox="1">
            <a:spLocks noGrp="1"/>
          </p:cNvSpPr>
          <p:nvPr>
            <p:ph type="body" sz="half" idx="1"/>
          </p:nvPr>
        </p:nvSpPr>
        <p:spPr>
          <a:xfrm>
            <a:off x="1018598" y="1942494"/>
            <a:ext cx="6971337" cy="5840102"/>
          </a:xfrm>
          <a:prstGeom prst="rect">
            <a:avLst/>
          </a:prstGeom>
        </p:spPr>
        <p:txBody>
          <a:bodyPr>
            <a:noAutofit/>
          </a:bodyPr>
          <a:lstStyle>
            <a:lvl1pPr>
              <a:defRPr>
                <a:solidFill>
                  <a:srgbClr val="C40C2D"/>
                </a:solidFill>
              </a:defRPr>
            </a:lvl1pPr>
            <a:lvl2pPr>
              <a:defRPr>
                <a:solidFill>
                  <a:srgbClr val="C40C2D"/>
                </a:solidFill>
              </a:defRPr>
            </a:lvl2pPr>
            <a:lvl3pPr>
              <a:defRPr>
                <a:solidFill>
                  <a:srgbClr val="C40C2D"/>
                </a:solidFill>
              </a:defRPr>
            </a:lvl3pPr>
            <a:lvl4pPr>
              <a:defRPr>
                <a:solidFill>
                  <a:srgbClr val="C40C2D"/>
                </a:solidFill>
              </a:defRPr>
            </a:lvl4pPr>
            <a:lvl5pPr>
              <a:defRPr>
                <a:solidFill>
                  <a:srgbClr val="C40C2D"/>
                </a:solidFill>
              </a:defRPr>
            </a:lvl5pPr>
          </a:lstStyle>
          <a:p>
            <a:r>
              <a:t>Body Level One</a:t>
            </a:r>
          </a:p>
          <a:p>
            <a:pPr lvl="1"/>
            <a:r>
              <a:t>Body Level Two</a:t>
            </a:r>
          </a:p>
          <a:p>
            <a:pPr lvl="2"/>
            <a:r>
              <a:t>Body Level Three</a:t>
            </a:r>
          </a:p>
          <a:p>
            <a:pPr lvl="3"/>
            <a:r>
              <a:t>Body Level Four</a:t>
            </a:r>
          </a:p>
          <a:p>
            <a:pPr lvl="4"/>
            <a:r>
              <a:t>Body Level Five</a:t>
            </a:r>
          </a:p>
        </p:txBody>
      </p:sp>
      <p:pic>
        <p:nvPicPr>
          <p:cNvPr id="294"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29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29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pic>
        <p:nvPicPr>
          <p:cNvPr id="17"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23398602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Video 01">
    <p:spTree>
      <p:nvGrpSpPr>
        <p:cNvPr id="1" name=""/>
        <p:cNvGrpSpPr/>
        <p:nvPr/>
      </p:nvGrpSpPr>
      <p:grpSpPr>
        <a:xfrm>
          <a:off x="0" y="0"/>
          <a:ext cx="0" cy="0"/>
          <a:chOff x="0" y="0"/>
          <a:chExt cx="0" cy="0"/>
        </a:xfrm>
      </p:grpSpPr>
      <p:sp>
        <p:nvSpPr>
          <p:cNvPr id="304" name="Title Text"/>
          <p:cNvSpPr txBox="1">
            <a:spLocks noGrp="1"/>
          </p:cNvSpPr>
          <p:nvPr>
            <p:ph type="title"/>
          </p:nvPr>
        </p:nvSpPr>
        <p:spPr>
          <a:prstGeom prst="rect">
            <a:avLst/>
          </a:prstGeom>
        </p:spPr>
        <p:txBody>
          <a:bodyPr/>
          <a:lstStyle/>
          <a:p>
            <a:r>
              <a:t>Title Text</a:t>
            </a:r>
          </a:p>
        </p:txBody>
      </p:sp>
      <p:sp>
        <p:nvSpPr>
          <p:cNvPr id="30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4392759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Video 02">
    <p:spTree>
      <p:nvGrpSpPr>
        <p:cNvPr id="1" name=""/>
        <p:cNvGrpSpPr/>
        <p:nvPr/>
      </p:nvGrpSpPr>
      <p:grpSpPr>
        <a:xfrm>
          <a:off x="0" y="0"/>
          <a:ext cx="0" cy="0"/>
          <a:chOff x="0" y="0"/>
          <a:chExt cx="0" cy="0"/>
        </a:xfrm>
      </p:grpSpPr>
      <p:pic>
        <p:nvPicPr>
          <p:cNvPr id="312"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314" name="Title Text"/>
          <p:cNvSpPr txBox="1">
            <a:spLocks noGrp="1"/>
          </p:cNvSpPr>
          <p:nvPr>
            <p:ph type="title"/>
          </p:nvPr>
        </p:nvSpPr>
        <p:spPr>
          <a:prstGeom prst="rect">
            <a:avLst/>
          </a:prstGeom>
        </p:spPr>
        <p:txBody>
          <a:bodyPr/>
          <a:lstStyle/>
          <a:p>
            <a:r>
              <a:t>Title Text</a:t>
            </a:r>
          </a:p>
        </p:txBody>
      </p:sp>
      <p:sp>
        <p:nvSpPr>
          <p:cNvPr id="315" name="Body Level One…"/>
          <p:cNvSpPr txBox="1">
            <a:spLocks noGrp="1"/>
          </p:cNvSpPr>
          <p:nvPr>
            <p:ph type="body" idx="1"/>
          </p:nvPr>
        </p:nvSpPr>
        <p:spPr>
          <a:prstGeom prst="rect">
            <a:avLst/>
          </a:prstGeom>
        </p:spPr>
        <p:txBody>
          <a:bodyPr>
            <a:noAutofit/>
          </a:bodyPr>
          <a:lstStyle/>
          <a:p>
            <a:r>
              <a:t>Body Level One</a:t>
            </a:r>
          </a:p>
          <a:p>
            <a:pPr lvl="1"/>
            <a:r>
              <a:t>Body Level Two</a:t>
            </a:r>
          </a:p>
          <a:p>
            <a:pPr lvl="2"/>
            <a:r>
              <a:t>Body Level Three</a:t>
            </a:r>
          </a:p>
          <a:p>
            <a:pPr lvl="3"/>
            <a:r>
              <a:t>Body Level Four</a:t>
            </a:r>
          </a:p>
          <a:p>
            <a:pPr lvl="4"/>
            <a:r>
              <a:t>Body Level Five</a:t>
            </a:r>
          </a:p>
        </p:txBody>
      </p:sp>
      <p:sp>
        <p:nvSpPr>
          <p:cNvPr id="316"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17"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18"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19"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20"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21"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22"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3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pic>
        <p:nvPicPr>
          <p:cNvPr id="14" name="Image" descr="Image"/>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243746181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3.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D0A29"/>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 name="Title Text"/>
          <p:cNvSpPr txBox="1">
            <a:spLocks noGrp="1"/>
          </p:cNvSpPr>
          <p:nvPr>
            <p:ph type="title"/>
          </p:nvPr>
        </p:nvSpPr>
        <p:spPr>
          <a:xfrm>
            <a:off x="1018598" y="994099"/>
            <a:ext cx="14218804" cy="7078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Title Text</a:t>
            </a:r>
          </a:p>
        </p:txBody>
      </p:sp>
      <p:sp>
        <p:nvSpPr>
          <p:cNvPr id="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 name="Slide Number"/>
          <p:cNvSpPr txBox="1">
            <a:spLocks noGrp="1"/>
          </p:cNvSpPr>
          <p:nvPr>
            <p:ph type="sldNum" sz="quarter" idx="2"/>
          </p:nvPr>
        </p:nvSpPr>
        <p:spPr>
          <a:xfrm>
            <a:off x="8010066" y="8412988"/>
            <a:ext cx="235868" cy="244091"/>
          </a:xfrm>
          <a:prstGeom prst="rect">
            <a:avLst/>
          </a:prstGeom>
          <a:ln w="12700">
            <a:miter lim="400000"/>
          </a:ln>
        </p:spPr>
        <p:txBody>
          <a:bodyPr wrap="none" lIns="0" tIns="0" rIns="0" bIns="0">
            <a:spAutoFit/>
          </a:bodyPr>
          <a:lstStyle>
            <a:lvl1pPr indent="25400" algn="ctr">
              <a:lnSpc>
                <a:spcPts val="2000"/>
              </a:lnSpc>
              <a:defRPr sz="1400" b="1">
                <a:solidFill>
                  <a:srgbClr val="D80C33"/>
                </a:solidFill>
              </a:defRPr>
            </a:lvl1pPr>
          </a:lstStyle>
          <a:p>
            <a:fld id="{86CB4B4D-7CA3-9044-876B-883B54F8677D}" type="slidenum">
              <a:t>‹#›</a:t>
            </a:fld>
            <a:endParaRPr/>
          </a:p>
        </p:txBody>
      </p:sp>
      <p:sp>
        <p:nvSpPr>
          <p:cNvPr id="7"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9"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0"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1"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2"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3"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14" name="Body Level One…"/>
          <p:cNvSpPr txBox="1">
            <a:spLocks noGrp="1"/>
          </p:cNvSpPr>
          <p:nvPr>
            <p:ph type="body" idx="1"/>
          </p:nvPr>
        </p:nvSpPr>
        <p:spPr>
          <a:xfrm>
            <a:off x="1018598" y="1942494"/>
            <a:ext cx="14218804" cy="58401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pic>
        <p:nvPicPr>
          <p:cNvPr id="17" name="Image" descr="Image"/>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8" name="Picture 17"/>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spd="med"/>
  <p:txStyles>
    <p:title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p:titleStyle>
    <p:bodyStyle>
      <a:lvl1pPr marL="0" marR="3386" indent="16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1pPr>
      <a:lvl2pPr marL="0" marR="3386" indent="4588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2pPr>
      <a:lvl3pPr marL="0" marR="3386" indent="9160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3pPr>
      <a:lvl4pPr marL="0" marR="3386" indent="13732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4pPr>
      <a:lvl5pPr marL="0" marR="3386" indent="18304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5pPr>
      <a:lvl6pPr marL="0" marR="3386" indent="22876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6pPr>
      <a:lvl7pPr marL="0" marR="3386" indent="27448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7pPr>
      <a:lvl8pPr marL="0" marR="3386" indent="32020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8pPr>
      <a:lvl9pPr marL="0" marR="3386" indent="3659293" algn="l" defTabSz="609600" latinLnBrk="0">
        <a:lnSpc>
          <a:spcPct val="100000"/>
        </a:lnSpc>
        <a:spcBef>
          <a:spcPts val="120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9pPr>
    </p:bodyStyle>
    <p:otherStyle>
      <a:lvl1pPr marL="0" marR="0" indent="2540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1pPr>
      <a:lvl2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2pPr>
      <a:lvl3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3pPr>
      <a:lvl4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4pPr>
      <a:lvl5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5pPr>
      <a:lvl6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6pPr>
      <a:lvl7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7pPr>
      <a:lvl8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8pPr>
      <a:lvl9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AD0A29"/>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 name="Title Text"/>
          <p:cNvSpPr txBox="1">
            <a:spLocks noGrp="1"/>
          </p:cNvSpPr>
          <p:nvPr>
            <p:ph type="title"/>
          </p:nvPr>
        </p:nvSpPr>
        <p:spPr>
          <a:xfrm>
            <a:off x="1018598" y="994099"/>
            <a:ext cx="14218804" cy="7078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6" name="Slide Number"/>
          <p:cNvSpPr txBox="1">
            <a:spLocks noGrp="1"/>
          </p:cNvSpPr>
          <p:nvPr>
            <p:ph type="sldNum" sz="quarter" idx="2"/>
          </p:nvPr>
        </p:nvSpPr>
        <p:spPr>
          <a:xfrm>
            <a:off x="8010066" y="8412988"/>
            <a:ext cx="235868" cy="244091"/>
          </a:xfrm>
          <a:prstGeom prst="rect">
            <a:avLst/>
          </a:prstGeom>
          <a:ln w="12700">
            <a:miter lim="400000"/>
          </a:ln>
        </p:spPr>
        <p:txBody>
          <a:bodyPr wrap="none" lIns="0" tIns="0" rIns="0" bIns="0">
            <a:spAutoFit/>
          </a:bodyPr>
          <a:lstStyle>
            <a:lvl1pPr indent="25400" algn="ctr">
              <a:lnSpc>
                <a:spcPts val="2000"/>
              </a:lnSpc>
              <a:defRPr sz="1400" b="1">
                <a:solidFill>
                  <a:srgbClr val="D80C33"/>
                </a:solidFill>
              </a:defRPr>
            </a:lvl1pPr>
          </a:lstStyle>
          <a:p>
            <a:fld id="{86CB4B4D-7CA3-9044-876B-883B54F8677D}" type="slidenum">
              <a:rPr/>
              <a:pPr/>
              <a:t>‹#›</a:t>
            </a:fld>
            <a:endParaRPr/>
          </a:p>
        </p:txBody>
      </p:sp>
      <p:sp>
        <p:nvSpPr>
          <p:cNvPr id="7"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8"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9"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10"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11"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12"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13"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sz="2200" b="1">
              <a:solidFill>
                <a:srgbClr val="75081C"/>
              </a:solidFill>
            </a:endParaRPr>
          </a:p>
        </p:txBody>
      </p:sp>
      <p:sp>
        <p:nvSpPr>
          <p:cNvPr id="14" name="Body Level One…"/>
          <p:cNvSpPr txBox="1">
            <a:spLocks noGrp="1"/>
          </p:cNvSpPr>
          <p:nvPr>
            <p:ph type="body" idx="1"/>
          </p:nvPr>
        </p:nvSpPr>
        <p:spPr>
          <a:xfrm>
            <a:off x="1018598" y="1942494"/>
            <a:ext cx="14218804" cy="58401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pic>
        <p:nvPicPr>
          <p:cNvPr id="15" name="Image" descr="Image"/>
          <p:cNvPicPr>
            <a:picLocks noChangeAspect="1"/>
          </p:cNvPicPr>
          <p:nvPr userDrawn="1"/>
        </p:nvPicPr>
        <p:blipFill rotWithShape="1">
          <a:blip r:embed="rId20"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6" name="Picture 15"/>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Tree>
    <p:extLst>
      <p:ext uri="{BB962C8B-B14F-4D97-AF65-F5344CB8AC3E}">
        <p14:creationId xmlns:p14="http://schemas.microsoft.com/office/powerpoint/2010/main" val="373789296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transition spd="med"/>
  <p:txStyles>
    <p:title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p:titleStyle>
    <p:bodyStyle>
      <a:lvl1pPr marL="0" marR="3386" indent="16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1pPr>
      <a:lvl2pPr marL="0" marR="3386" indent="4588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2pPr>
      <a:lvl3pPr marL="0" marR="3386" indent="9160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3pPr>
      <a:lvl4pPr marL="0" marR="3386" indent="13732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4pPr>
      <a:lvl5pPr marL="0" marR="3386" indent="18304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5pPr>
      <a:lvl6pPr marL="0" marR="3386" indent="22876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6pPr>
      <a:lvl7pPr marL="0" marR="3386" indent="27448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7pPr>
      <a:lvl8pPr marL="0" marR="3386" indent="32020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8pPr>
      <a:lvl9pPr marL="0" marR="3386" indent="3659293" algn="l" defTabSz="609600" latinLnBrk="0">
        <a:lnSpc>
          <a:spcPct val="100000"/>
        </a:lnSpc>
        <a:spcBef>
          <a:spcPts val="0"/>
        </a:spcBef>
        <a:spcAft>
          <a:spcPts val="0"/>
        </a:spcAft>
        <a:buClrTx/>
        <a:buSzTx/>
        <a:buFontTx/>
        <a:buNone/>
        <a:tabLst/>
        <a:defRPr sz="2000" b="0" i="0" u="none" strike="noStrike" cap="none" spc="-3" baseline="0">
          <a:ln>
            <a:noFill/>
          </a:ln>
          <a:solidFill>
            <a:srgbClr val="FFFFFF"/>
          </a:solidFill>
          <a:uFillTx/>
          <a:latin typeface="+mj-lt"/>
          <a:ea typeface="+mj-ea"/>
          <a:cs typeface="+mj-cs"/>
          <a:sym typeface="Helvetica"/>
        </a:defRPr>
      </a:lvl9pPr>
    </p:bodyStyle>
    <p:otherStyle>
      <a:lvl1pPr marL="0" marR="0" indent="2540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1pPr>
      <a:lvl2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2pPr>
      <a:lvl3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3pPr>
      <a:lvl4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4pPr>
      <a:lvl5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5pPr>
      <a:lvl6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6pPr>
      <a:lvl7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7pPr>
      <a:lvl8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8pPr>
      <a:lvl9pPr marL="0" marR="0" indent="0" algn="ctr" defTabSz="609600" rtl="0" latinLnBrk="0">
        <a:lnSpc>
          <a:spcPts val="2000"/>
        </a:lnSpc>
        <a:spcBef>
          <a:spcPts val="0"/>
        </a:spcBef>
        <a:spcAft>
          <a:spcPts val="0"/>
        </a:spcAft>
        <a:buClrTx/>
        <a:buSzTx/>
        <a:buFontTx/>
        <a:buNone/>
        <a:tabLst/>
        <a:defRPr sz="1400" b="1" i="0" u="none" strike="noStrike" cap="none" spc="0" baseline="0">
          <a:ln>
            <a:noFill/>
          </a:ln>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nhsbt.nhs.uk/how-you-can-help/get-involved/educational-resources/"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nhsbt.nhs.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gtho.webflow.io/"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hyperlink" Target="https://www.youtube.com/watch?v=F0Atm-jfRNg&amp;feature=youtu.be"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9.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ideo" Target="https://www.youtube.com/embed/Zcc0C-3bpD4?feature=oembed" TargetMode="External"/><Relationship Id="rId5" Type="http://schemas.openxmlformats.org/officeDocument/2006/relationships/image" Target="../media/image40.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hyperlink" Target="https://www.bbc.com/bitesize/articles/zqv4cwx" TargetMode="External"/><Relationship Id="rId13" Type="http://schemas.openxmlformats.org/officeDocument/2006/relationships/hyperlink" Target="https://www.nhsbt.nhs.uk/how-you-can-help/get-involved/key-messages-and-information/blood-donation-key-messages-and-information/" TargetMode="External"/><Relationship Id="rId3" Type="http://schemas.openxmlformats.org/officeDocument/2006/relationships/image" Target="../media/image48.png"/><Relationship Id="rId7" Type="http://schemas.openxmlformats.org/officeDocument/2006/relationships/image" Target="../media/image10.png"/><Relationship Id="rId12" Type="http://schemas.openxmlformats.org/officeDocument/2006/relationships/hyperlink" Target="https://www.blood.co.uk/news-and-campaigns/"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png"/><Relationship Id="rId11" Type="http://schemas.openxmlformats.org/officeDocument/2006/relationships/hyperlink" Target="https://www.ducksters.com/science/quiz/blood_and_the_heart_questions.php" TargetMode="External"/><Relationship Id="rId5" Type="http://schemas.openxmlformats.org/officeDocument/2006/relationships/image" Target="../media/image49.png"/><Relationship Id="rId15" Type="http://schemas.openxmlformats.org/officeDocument/2006/relationships/image" Target="../media/image41.png"/><Relationship Id="rId10" Type="http://schemas.openxmlformats.org/officeDocument/2006/relationships/hyperlink" Target="https://www.ducksters.com/science/blood_and_the_heart.php" TargetMode="External"/><Relationship Id="rId4" Type="http://schemas.openxmlformats.org/officeDocument/2006/relationships/image" Target="../media/image8.png"/><Relationship Id="rId9" Type="http://schemas.openxmlformats.org/officeDocument/2006/relationships/hyperlink" Target="http://www.bbc.co.uk/guides/zw6nyrd" TargetMode="External"/><Relationship Id="rId14" Type="http://schemas.openxmlformats.org/officeDocument/2006/relationships/hyperlink" Target="https://www.blood.co.uk/stemcells/"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0.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53.jpeg"/><Relationship Id="rId5" Type="http://schemas.openxmlformats.org/officeDocument/2006/relationships/image" Target="../media/image52.jpeg"/><Relationship Id="rId10" Type="http://schemas.openxmlformats.org/officeDocument/2006/relationships/image" Target="../media/image19.emf"/><Relationship Id="rId4" Type="http://schemas.openxmlformats.org/officeDocument/2006/relationships/image" Target="../media/image1.png"/><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hyperlink" Target="https://www.youtube.com/watch?v=F0Atm-jfRNg&amp;feature=youtu.be"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320" y="670983"/>
            <a:ext cx="6333767" cy="9144001"/>
          </a:xfrm>
          <a:prstGeom prst="rect">
            <a:avLst/>
          </a:prstGeom>
          <a:ln w="12700">
            <a:miter lim="400000"/>
          </a:ln>
        </p:spPr>
      </p:pic>
      <p:pic>
        <p:nvPicPr>
          <p:cNvPr id="419"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pic>
        <p:nvPicPr>
          <p:cNvPr id="421" name="Image" descr="Image"/>
          <p:cNvPicPr>
            <a:picLocks noChangeAspect="1"/>
          </p:cNvPicPr>
          <p:nvPr/>
        </p:nvPicPr>
        <p:blipFill>
          <a:blip r:embed="rId5"/>
          <a:stretch>
            <a:fillRect/>
          </a:stretch>
        </p:blipFill>
        <p:spPr>
          <a:xfrm>
            <a:off x="11900916" y="-1592188"/>
            <a:ext cx="5394808" cy="6656642"/>
          </a:xfrm>
          <a:prstGeom prst="rect">
            <a:avLst/>
          </a:prstGeom>
          <a:ln w="12700">
            <a:miter lim="400000"/>
          </a:ln>
        </p:spPr>
      </p:pic>
      <p:sp>
        <p:nvSpPr>
          <p:cNvPr id="422" name="Circle"/>
          <p:cNvSpPr/>
          <p:nvPr/>
        </p:nvSpPr>
        <p:spPr>
          <a:xfrm>
            <a:off x="1264725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3" name="Circle"/>
          <p:cNvSpPr/>
          <p:nvPr/>
        </p:nvSpPr>
        <p:spPr>
          <a:xfrm>
            <a:off x="11362325" y="69348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4" name="Circle"/>
          <p:cNvSpPr/>
          <p:nvPr/>
        </p:nvSpPr>
        <p:spPr>
          <a:xfrm>
            <a:off x="11616887"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5"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6" name="Circle"/>
          <p:cNvSpPr/>
          <p:nvPr/>
        </p:nvSpPr>
        <p:spPr>
          <a:xfrm>
            <a:off x="15635583" y="566474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7" name="Circle"/>
          <p:cNvSpPr/>
          <p:nvPr/>
        </p:nvSpPr>
        <p:spPr>
          <a:xfrm>
            <a:off x="12333351" y="868726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8" name="Circle"/>
          <p:cNvSpPr/>
          <p:nvPr/>
        </p:nvSpPr>
        <p:spPr>
          <a:xfrm>
            <a:off x="1674380"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0" name="Marketing campaign"/>
          <p:cNvSpPr txBox="1">
            <a:spLocks noGrp="1"/>
          </p:cNvSpPr>
          <p:nvPr>
            <p:ph type="title"/>
          </p:nvPr>
        </p:nvSpPr>
        <p:spPr>
          <a:xfrm>
            <a:off x="1467580" y="3275707"/>
            <a:ext cx="14168003" cy="707814"/>
          </a:xfrm>
          <a:prstGeom prst="rect">
            <a:avLst/>
          </a:prstGeom>
        </p:spPr>
        <p:txBody>
          <a:bodyPr/>
          <a:lstStyle/>
          <a:p>
            <a:r>
              <a:rPr lang="en-GB" dirty="0"/>
              <a:t>Create a</a:t>
            </a:r>
            <a:r>
              <a:rPr dirty="0"/>
              <a:t> campaign </a:t>
            </a:r>
          </a:p>
        </p:txBody>
      </p:sp>
      <p:pic>
        <p:nvPicPr>
          <p:cNvPr id="15" name="Image" descr="Image"/>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9" name="Picture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38345" y="670983"/>
            <a:ext cx="12060673" cy="3623001"/>
          </a:xfrm>
          <a:prstGeom prst="rect">
            <a:avLst/>
          </a:prstGeom>
        </p:spPr>
      </p:pic>
      <p:pic>
        <p:nvPicPr>
          <p:cNvPr id="17" name="Picture 1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sp>
        <p:nvSpPr>
          <p:cNvPr id="16" name="object 4"/>
          <p:cNvSpPr txBox="1"/>
          <p:nvPr/>
        </p:nvSpPr>
        <p:spPr>
          <a:xfrm>
            <a:off x="4172236" y="4165692"/>
            <a:ext cx="9401201" cy="169277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R="3386" indent="12064" algn="ctr">
              <a:defRPr sz="1800">
                <a:solidFill>
                  <a:srgbClr val="FFFFFF"/>
                </a:solidFill>
              </a:defRPr>
            </a:pPr>
            <a:r>
              <a:rPr lang="en-GB" sz="2400" dirty="0">
                <a:solidFill>
                  <a:srgbClr val="C00000"/>
                </a:solidFill>
              </a:rPr>
              <a:t>An English and PSHE education activity for pupils aged 7 to 11 exploring marketing. </a:t>
            </a:r>
            <a:r>
              <a:rPr lang="en-GB" sz="2400" spc="-2" dirty="0">
                <a:solidFill>
                  <a:srgbClr val="C00000"/>
                </a:solidFill>
              </a:rPr>
              <a:t>Pupils run their own campaign to raise awareness of the need for blood and/or stem cell donors. </a:t>
            </a:r>
          </a:p>
          <a:p>
            <a:pPr marR="3386" indent="12064" algn="ctr">
              <a:defRPr sz="1800">
                <a:solidFill>
                  <a:srgbClr val="FFFFFF"/>
                </a:solidFill>
              </a:defRPr>
            </a:pPr>
            <a:r>
              <a:rPr lang="en-GB" sz="2000" dirty="0"/>
              <a:t> </a:t>
            </a:r>
          </a:p>
          <a:p>
            <a:pPr marR="3386" indent="12064" algn="ctr">
              <a:defRPr sz="1800">
                <a:solidFill>
                  <a:srgbClr val="FFFFFF"/>
                </a:solidFill>
              </a:defRPr>
            </a:pPr>
            <a:endParaRPr dirty="0"/>
          </a:p>
        </p:txBody>
      </p:sp>
      <p:sp>
        <p:nvSpPr>
          <p:cNvPr id="18" name="object 4"/>
          <p:cNvSpPr txBox="1"/>
          <p:nvPr/>
        </p:nvSpPr>
        <p:spPr>
          <a:xfrm>
            <a:off x="3850980" y="5847780"/>
            <a:ext cx="9401201" cy="1661993"/>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R="3386" indent="12064" algn="ctr">
              <a:defRPr sz="1800">
                <a:solidFill>
                  <a:srgbClr val="FFFFFF"/>
                </a:solidFill>
              </a:defRPr>
            </a:pPr>
            <a:r>
              <a:rPr dirty="0"/>
              <a:t>N.B. Teachers’ notes and background information can only be viewed</a:t>
            </a:r>
            <a:br>
              <a:rPr dirty="0"/>
            </a:br>
            <a:r>
              <a:rPr dirty="0"/>
              <a:t>if this presentation is opened within the PowerPoint application,</a:t>
            </a:r>
            <a:br>
              <a:rPr dirty="0"/>
            </a:br>
            <a:r>
              <a:rPr dirty="0"/>
              <a:t>not on interactive whiteboards.</a:t>
            </a:r>
            <a:endParaRPr lang="en-GB" dirty="0"/>
          </a:p>
          <a:p>
            <a:pPr marR="3386" indent="12064" algn="ctr">
              <a:defRPr sz="1800">
                <a:solidFill>
                  <a:srgbClr val="FFFFFF"/>
                </a:solidFill>
              </a:defRPr>
            </a:pPr>
            <a:endParaRPr lang="en-GB" dirty="0"/>
          </a:p>
          <a:p>
            <a:pPr marR="3386" indent="12064" algn="ctr">
              <a:defRPr sz="1800">
                <a:solidFill>
                  <a:srgbClr val="FFFFFF"/>
                </a:solidFill>
              </a:defRPr>
            </a:pPr>
            <a:r>
              <a:rPr lang="en-GB" dirty="0"/>
              <a:t>The visuals on the PowerPoint slides display best in PowerPoint presentation mode.</a:t>
            </a:r>
          </a:p>
          <a:p>
            <a:pPr marR="3386" indent="12064" algn="ctr">
              <a:defRPr sz="1800">
                <a:solidFill>
                  <a:srgbClr val="FFFFFF"/>
                </a:solidFill>
              </a:defRPr>
            </a:pPr>
            <a:endParaRPr dirty="0"/>
          </a:p>
        </p:txBody>
      </p:sp>
    </p:spTree>
    <p:extLst>
      <p:ext uri="{BB962C8B-B14F-4D97-AF65-F5344CB8AC3E}">
        <p14:creationId xmlns:p14="http://schemas.microsoft.com/office/powerpoint/2010/main" val="427418402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63" name="Image" descr="Image"/>
          <p:cNvPicPr>
            <a:picLocks noChangeAspect="1"/>
          </p:cNvPicPr>
          <p:nvPr/>
        </p:nvPicPr>
        <p:blipFill>
          <a:blip r:embed="rId3"/>
          <a:stretch>
            <a:fillRect/>
          </a:stretch>
        </p:blipFill>
        <p:spPr>
          <a:xfrm rot="13388483">
            <a:off x="7807720" y="5634491"/>
            <a:ext cx="10708002" cy="7354296"/>
          </a:xfrm>
          <a:prstGeom prst="rect">
            <a:avLst/>
          </a:prstGeom>
          <a:ln w="12700">
            <a:miter lim="400000"/>
          </a:ln>
        </p:spPr>
      </p:pic>
      <p:pic>
        <p:nvPicPr>
          <p:cNvPr id="364"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366" name="Circle"/>
          <p:cNvSpPr/>
          <p:nvPr/>
        </p:nvSpPr>
        <p:spPr>
          <a:xfrm>
            <a:off x="15426810" y="339800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67" name="Circle"/>
          <p:cNvSpPr/>
          <p:nvPr/>
        </p:nvSpPr>
        <p:spPr>
          <a:xfrm>
            <a:off x="10527154" y="8351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68" name="Circle"/>
          <p:cNvSpPr/>
          <p:nvPr/>
        </p:nvSpPr>
        <p:spPr>
          <a:xfrm>
            <a:off x="15564063" y="134487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0" name="Circle"/>
          <p:cNvSpPr/>
          <p:nvPr/>
        </p:nvSpPr>
        <p:spPr>
          <a:xfrm>
            <a:off x="4370722" y="881424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1" name="Circle"/>
          <p:cNvSpPr/>
          <p:nvPr/>
        </p:nvSpPr>
        <p:spPr>
          <a:xfrm>
            <a:off x="4001529" y="4051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2" name="Circle"/>
          <p:cNvSpPr/>
          <p:nvPr/>
        </p:nvSpPr>
        <p:spPr>
          <a:xfrm>
            <a:off x="1077974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75" name="object 3"/>
          <p:cNvSpPr txBox="1"/>
          <p:nvPr/>
        </p:nvSpPr>
        <p:spPr>
          <a:xfrm>
            <a:off x="8897726" y="6257177"/>
            <a:ext cx="6332417" cy="18441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indent="12700">
              <a:spcBef>
                <a:spcPts val="1000"/>
              </a:spcBef>
              <a:defRPr sz="2000" b="1" spc="-50">
                <a:solidFill>
                  <a:srgbClr val="FFFFFF"/>
                </a:solidFill>
              </a:defRPr>
            </a:pPr>
            <a:r>
              <a:rPr dirty="0"/>
              <a:t>Timing</a:t>
            </a:r>
          </a:p>
          <a:p>
            <a:pPr marR="3386">
              <a:spcBef>
                <a:spcPts val="2000"/>
              </a:spcBef>
              <a:defRPr sz="1800">
                <a:solidFill>
                  <a:srgbClr val="FFFFFF"/>
                </a:solidFill>
              </a:defRPr>
            </a:pPr>
            <a:r>
              <a:rPr lang="en-GB" dirty="0"/>
              <a:t>1 hour + </a:t>
            </a:r>
          </a:p>
          <a:p>
            <a:pPr marR="3386">
              <a:spcBef>
                <a:spcPts val="2000"/>
              </a:spcBef>
              <a:defRPr sz="1800">
                <a:solidFill>
                  <a:srgbClr val="FFFFFF"/>
                </a:solidFill>
              </a:defRPr>
            </a:pPr>
            <a:r>
              <a:rPr lang="en-GB" dirty="0"/>
              <a:t>T</a:t>
            </a:r>
            <a:r>
              <a:rPr dirty="0"/>
              <a:t>his activity is designed to be flexible. Pupils can spend as long or little as you want them to on the campaign.</a:t>
            </a:r>
          </a:p>
        </p:txBody>
      </p:sp>
      <p:sp>
        <p:nvSpPr>
          <p:cNvPr id="376" name="How to use this presentation"/>
          <p:cNvSpPr txBox="1">
            <a:spLocks noGrp="1"/>
          </p:cNvSpPr>
          <p:nvPr>
            <p:ph type="title" idx="4294967295"/>
          </p:nvPr>
        </p:nvSpPr>
        <p:spPr>
          <a:xfrm>
            <a:off x="1043998" y="994099"/>
            <a:ext cx="14168003" cy="707815"/>
          </a:xfrm>
          <a:prstGeom prst="rect">
            <a:avLst/>
          </a:prstGeom>
        </p:spPr>
        <p:txBody>
          <a:bodyPr/>
          <a:lstStyle>
            <a:lvl1pPr>
              <a:defRPr>
                <a:solidFill>
                  <a:srgbClr val="C40C2D"/>
                </a:solidFill>
              </a:defRPr>
            </a:lvl1pPr>
          </a:lstStyle>
          <a:p>
            <a:r>
              <a:rPr lang="en-GB" dirty="0"/>
              <a:t>Using these resources</a:t>
            </a:r>
            <a:endParaRPr dirty="0"/>
          </a:p>
        </p:txBody>
      </p:sp>
      <p:sp>
        <p:nvSpPr>
          <p:cNvPr id="17" name="object 4"/>
          <p:cNvSpPr txBox="1"/>
          <p:nvPr/>
        </p:nvSpPr>
        <p:spPr>
          <a:xfrm>
            <a:off x="1025855" y="1781245"/>
            <a:ext cx="14204288" cy="619307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0214"/>
          <a:lstStyle/>
          <a:p>
            <a:pPr marR="3386">
              <a:defRPr sz="1800">
                <a:solidFill>
                  <a:srgbClr val="FFFFFF"/>
                </a:solidFill>
              </a:defRPr>
            </a:pPr>
            <a:r>
              <a:rPr lang="en-GB" sz="2200" b="1" dirty="0">
                <a:solidFill>
                  <a:srgbClr val="C40C2D"/>
                </a:solidFill>
              </a:rPr>
              <a:t>Activity summary</a:t>
            </a:r>
          </a:p>
          <a:p>
            <a:pPr marR="3386">
              <a:defRPr sz="1800">
                <a:solidFill>
                  <a:srgbClr val="FFFFFF"/>
                </a:solidFill>
              </a:defRPr>
            </a:pPr>
            <a:r>
              <a:rPr lang="en-GB" sz="1600" spc="-2" dirty="0">
                <a:solidFill>
                  <a:srgbClr val="C40C2D"/>
                </a:solidFill>
              </a:rPr>
              <a:t>In this English and PSHE lesson, pupils aged 7 to 11 run their own campaign to </a:t>
            </a:r>
            <a:r>
              <a:rPr lang="en-GB" sz="1600" b="1" spc="-2" dirty="0">
                <a:solidFill>
                  <a:srgbClr val="C40C2D"/>
                </a:solidFill>
              </a:rPr>
              <a:t>raise awareness of the need for stem cell and/or blood donors</a:t>
            </a:r>
            <a:r>
              <a:rPr lang="en-GB" sz="1600" spc="-2" dirty="0">
                <a:solidFill>
                  <a:srgbClr val="C40C2D"/>
                </a:solidFill>
              </a:rPr>
              <a:t>. Pupils choose their audience, campaign materials and carry out research to find facts and figures to support their campaign.</a:t>
            </a:r>
          </a:p>
          <a:p>
            <a:pPr>
              <a:spcBef>
                <a:spcPts val="2000"/>
              </a:spcBef>
              <a:defRPr sz="2200" b="1">
                <a:solidFill>
                  <a:srgbClr val="C40C2D"/>
                </a:solidFill>
              </a:defRPr>
            </a:pPr>
            <a:r>
              <a:rPr lang="en-GB" sz="2200" b="1" dirty="0">
                <a:solidFill>
                  <a:srgbClr val="C40C2D"/>
                </a:solidFill>
              </a:rPr>
              <a:t>When to use this activity</a:t>
            </a:r>
          </a:p>
          <a:p>
            <a:pPr marR="3386">
              <a:defRPr sz="1800">
                <a:solidFill>
                  <a:srgbClr val="FFFFFF"/>
                </a:solidFill>
              </a:defRPr>
            </a:pPr>
            <a:r>
              <a:rPr lang="en-GB" sz="1600" spc="-2" dirty="0">
                <a:solidFill>
                  <a:srgbClr val="C40C2D"/>
                </a:solidFill>
              </a:rPr>
              <a:t>This activity can be used as a follow up to one or more of the following:</a:t>
            </a:r>
          </a:p>
          <a:p>
            <a:pPr marL="285750" marR="3386" indent="-285750">
              <a:buFont typeface="Arial" panose="020B0604020202020204" pitchFamily="34" charset="0"/>
              <a:buChar char="•"/>
              <a:defRPr sz="1800">
                <a:solidFill>
                  <a:srgbClr val="FFFFFF"/>
                </a:solidFill>
              </a:defRPr>
            </a:pPr>
            <a:r>
              <a:rPr lang="en-GB" sz="1600" spc="-2" dirty="0">
                <a:solidFill>
                  <a:srgbClr val="C40C2D"/>
                </a:solidFill>
              </a:rPr>
              <a:t>The ‘Giving to help others’ </a:t>
            </a:r>
            <a:r>
              <a:rPr lang="en-GB" sz="1600" i="1" spc="-2" dirty="0">
                <a:solidFill>
                  <a:srgbClr val="C40C2D"/>
                </a:solidFill>
              </a:rPr>
              <a:t>PSHE lesson </a:t>
            </a:r>
            <a:r>
              <a:rPr lang="en-GB" sz="1600" spc="-2" dirty="0">
                <a:solidFill>
                  <a:srgbClr val="C40C2D"/>
                </a:solidFill>
              </a:rPr>
              <a:t>(ages 7-11) </a:t>
            </a:r>
          </a:p>
          <a:p>
            <a:pPr marL="285750" marR="3386" indent="-285750">
              <a:buFont typeface="Arial" panose="020B0604020202020204" pitchFamily="34" charset="0"/>
              <a:buChar char="•"/>
              <a:defRPr sz="1800">
                <a:solidFill>
                  <a:srgbClr val="FFFFFF"/>
                </a:solidFill>
              </a:defRPr>
            </a:pPr>
            <a:r>
              <a:rPr lang="en-GB" sz="1600" spc="-2" dirty="0">
                <a:solidFill>
                  <a:srgbClr val="C40C2D"/>
                </a:solidFill>
              </a:rPr>
              <a:t>The Blood and circulatory system lesson (ages 10-11)</a:t>
            </a:r>
          </a:p>
          <a:p>
            <a:pPr marL="285750" marR="3386" indent="-285750">
              <a:buFont typeface="Arial" panose="020B0604020202020204" pitchFamily="34" charset="0"/>
              <a:buChar char="•"/>
              <a:defRPr sz="1800">
                <a:solidFill>
                  <a:srgbClr val="FFFFFF"/>
                </a:solidFill>
              </a:defRPr>
            </a:pPr>
            <a:r>
              <a:rPr lang="en-GB" sz="1600" spc="-2" dirty="0">
                <a:solidFill>
                  <a:srgbClr val="C40C2D"/>
                </a:solidFill>
              </a:rPr>
              <a:t>The ‘Giving to help others’ </a:t>
            </a:r>
            <a:r>
              <a:rPr lang="en-GB" sz="1600" i="1" spc="-2" dirty="0">
                <a:solidFill>
                  <a:srgbClr val="C40C2D"/>
                </a:solidFill>
              </a:rPr>
              <a:t>Assembly</a:t>
            </a:r>
            <a:r>
              <a:rPr lang="en-GB" sz="1600" spc="-2" dirty="0">
                <a:solidFill>
                  <a:srgbClr val="C40C2D"/>
                </a:solidFill>
              </a:rPr>
              <a:t> (ages 4-11).</a:t>
            </a:r>
          </a:p>
          <a:p>
            <a:pPr marR="3386">
              <a:defRPr sz="1800">
                <a:solidFill>
                  <a:srgbClr val="FFFFFF"/>
                </a:solidFill>
              </a:defRPr>
            </a:pPr>
            <a:endParaRPr lang="en-GB" sz="1600" spc="-2" dirty="0">
              <a:solidFill>
                <a:srgbClr val="C40C2D"/>
              </a:solidFill>
            </a:endParaRPr>
          </a:p>
          <a:p>
            <a:pPr marR="3386">
              <a:defRPr sz="1800">
                <a:solidFill>
                  <a:srgbClr val="FFFFFF"/>
                </a:solidFill>
              </a:defRPr>
            </a:pPr>
            <a:r>
              <a:rPr lang="en-GB" sz="1600" spc="-2" dirty="0">
                <a:solidFill>
                  <a:srgbClr val="C40C2D"/>
                </a:solidFill>
              </a:rPr>
              <a:t>You can find the resources at </a:t>
            </a:r>
            <a:r>
              <a:rPr lang="en-GB" sz="1600" dirty="0">
                <a:hlinkClick r:id="rId5"/>
              </a:rPr>
              <a:t>Educational resources - NHS Blood and Transplant</a:t>
            </a:r>
            <a:endParaRPr lang="en-GB" sz="1600" dirty="0"/>
          </a:p>
          <a:p>
            <a:pPr marR="3386">
              <a:defRPr sz="1800">
                <a:solidFill>
                  <a:srgbClr val="FFFFFF"/>
                </a:solidFill>
              </a:defRPr>
            </a:pPr>
            <a:endParaRPr lang="en-GB" sz="1600" spc="-2" dirty="0">
              <a:solidFill>
                <a:srgbClr val="C40C2D"/>
              </a:solidFill>
            </a:endParaRPr>
          </a:p>
          <a:p>
            <a:pPr>
              <a:defRPr sz="1800">
                <a:solidFill>
                  <a:srgbClr val="FFFFFF"/>
                </a:solidFill>
              </a:defRPr>
            </a:pPr>
            <a:r>
              <a:rPr lang="en-GB" sz="2200" b="1" dirty="0">
                <a:solidFill>
                  <a:srgbClr val="C40C2D"/>
                </a:solidFill>
              </a:rPr>
              <a:t>Your campaign focus</a:t>
            </a:r>
          </a:p>
          <a:p>
            <a:pPr>
              <a:defRPr sz="1800">
                <a:solidFill>
                  <a:srgbClr val="FFFFFF"/>
                </a:solidFill>
              </a:defRPr>
            </a:pPr>
            <a:r>
              <a:rPr lang="en-GB" sz="1600" spc="-2" dirty="0">
                <a:solidFill>
                  <a:srgbClr val="C40C2D"/>
                </a:solidFill>
              </a:rPr>
              <a:t>Depending on which lesson(s) pupils have completed, they may have learnt about stem cell donation or blood donation. Although these are two different ways of donating, both are ways of giving others the gift of healthy blood and both can result in life-saving </a:t>
            </a:r>
            <a:r>
              <a:rPr lang="en-GB" sz="1600" spc="-2" dirty="0" err="1">
                <a:solidFill>
                  <a:srgbClr val="C40C2D"/>
                </a:solidFill>
              </a:rPr>
              <a:t>outcomes.It</a:t>
            </a:r>
            <a:r>
              <a:rPr lang="en-GB" sz="1600" spc="-2" dirty="0">
                <a:solidFill>
                  <a:srgbClr val="C40C2D"/>
                </a:solidFill>
              </a:rPr>
              <a:t> is up to you whether you want pupils to create campaigns about blood donation, stem cell donation or both. The PowerPoint includes guidance for both, but all content is adaptable.</a:t>
            </a:r>
          </a:p>
          <a:p>
            <a:pPr>
              <a:spcBef>
                <a:spcPts val="2000"/>
              </a:spcBef>
              <a:defRPr sz="2200" b="1">
                <a:solidFill>
                  <a:srgbClr val="C40C2D"/>
                </a:solidFill>
              </a:defRPr>
            </a:pPr>
            <a:r>
              <a:rPr lang="en-GB" sz="2200" dirty="0">
                <a:solidFill>
                  <a:srgbClr val="C40C2D"/>
                </a:solidFill>
              </a:rPr>
              <a:t>How to use this presentation</a:t>
            </a:r>
          </a:p>
          <a:p>
            <a:pPr marL="382693" marR="3386" indent="-254000">
              <a:spcBef>
                <a:spcPts val="1000"/>
              </a:spcBef>
              <a:buSzPct val="100000"/>
              <a:buChar char="•"/>
              <a:defRPr sz="1600" spc="-2">
                <a:solidFill>
                  <a:srgbClr val="C40C2D"/>
                </a:solidFill>
              </a:defRPr>
            </a:pPr>
            <a:r>
              <a:rPr lang="en-GB" sz="1600" b="1" spc="-2" dirty="0">
                <a:solidFill>
                  <a:srgbClr val="C40C2D"/>
                </a:solidFill>
              </a:rPr>
              <a:t>Slides 2-5: </a:t>
            </a:r>
            <a:r>
              <a:rPr lang="en-GB" sz="1600" spc="-2" dirty="0">
                <a:solidFill>
                  <a:srgbClr val="C40C2D"/>
                </a:solidFill>
              </a:rPr>
              <a:t>Teachers’ notes (these slides will stay hidden in presentation mode).</a:t>
            </a:r>
            <a:endParaRPr lang="en-GB" dirty="0"/>
          </a:p>
          <a:p>
            <a:pPr marL="382693" marR="3386" indent="-254000">
              <a:spcBef>
                <a:spcPts val="1000"/>
              </a:spcBef>
              <a:buSzPct val="100000"/>
              <a:buFontTx/>
              <a:buChar char="•"/>
              <a:defRPr sz="1600" spc="-2">
                <a:solidFill>
                  <a:srgbClr val="C40C2D"/>
                </a:solidFill>
              </a:defRPr>
            </a:pPr>
            <a:r>
              <a:rPr lang="en-GB" b="1" dirty="0"/>
              <a:t>Slides 6-20: </a:t>
            </a:r>
            <a:r>
              <a:rPr lang="en-GB" sz="1600" spc="-2" dirty="0">
                <a:solidFill>
                  <a:srgbClr val="C40C2D"/>
                </a:solidFill>
              </a:rPr>
              <a:t>Use with pupils</a:t>
            </a:r>
            <a:r>
              <a:rPr lang="en-GB" dirty="0"/>
              <a:t>. Instructions and subject knowledge included on the notes section of each slide.</a:t>
            </a:r>
          </a:p>
          <a:p>
            <a:pPr marL="382693" marR="3386" indent="-254000">
              <a:spcBef>
                <a:spcPts val="2000"/>
              </a:spcBef>
              <a:buSzPct val="100000"/>
              <a:buChar char="•"/>
              <a:defRPr sz="1600" spc="-2">
                <a:solidFill>
                  <a:srgbClr val="C40C2D"/>
                </a:solidFill>
              </a:defRPr>
            </a:pPr>
            <a:r>
              <a:rPr lang="en-GB" b="1" dirty="0"/>
              <a:t>Slides 21-23: </a:t>
            </a:r>
            <a:r>
              <a:rPr lang="en-GB" dirty="0"/>
              <a:t>Additional teachers’ notes on documenting your campaign and running a donor registration event (these slides will stay hidden in presentation mode).</a:t>
            </a:r>
          </a:p>
          <a:p>
            <a:pPr marR="3386" indent="1693">
              <a:lnSpc>
                <a:spcPct val="110000"/>
              </a:lnSpc>
              <a:spcBef>
                <a:spcPts val="1000"/>
              </a:spcBef>
              <a:defRPr sz="1600" spc="-2">
                <a:solidFill>
                  <a:srgbClr val="C40C2D"/>
                </a:solidFill>
              </a:defRPr>
            </a:pPr>
            <a:r>
              <a:rPr lang="en-GB" i="1" dirty="0"/>
              <a:t>(Slide </a:t>
            </a:r>
            <a:r>
              <a:rPr lang="en-GB" sz="1600" i="1" spc="-2" dirty="0">
                <a:solidFill>
                  <a:srgbClr val="C40C2D"/>
                </a:solidFill>
              </a:rPr>
              <a:t>17 is optional</a:t>
            </a:r>
            <a:r>
              <a:rPr lang="en-GB" i="1" dirty="0"/>
              <a:t>; contains links to online research.)</a:t>
            </a:r>
          </a:p>
          <a:p>
            <a:pPr marR="3386" indent="1693">
              <a:lnSpc>
                <a:spcPct val="110000"/>
              </a:lnSpc>
              <a:spcBef>
                <a:spcPts val="1000"/>
              </a:spcBef>
              <a:defRPr sz="1600" spc="-2">
                <a:solidFill>
                  <a:srgbClr val="C40C2D"/>
                </a:solidFill>
              </a:defRPr>
            </a:pP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378"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380"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1"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2"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3"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4"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5"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86" name="object 4"/>
          <p:cNvSpPr txBox="1"/>
          <p:nvPr/>
        </p:nvSpPr>
        <p:spPr>
          <a:xfrm>
            <a:off x="1025856" y="2057516"/>
            <a:ext cx="7102144" cy="574833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1" spcCol="710214"/>
          <a:lstStyle/>
          <a:p>
            <a:pPr>
              <a:spcBef>
                <a:spcPts val="2000"/>
              </a:spcBef>
              <a:defRPr sz="2200" b="1">
                <a:solidFill>
                  <a:srgbClr val="C40C2D"/>
                </a:solidFill>
              </a:defRPr>
            </a:pPr>
            <a:r>
              <a:rPr dirty="0"/>
              <a:t>Why use these resources?</a:t>
            </a:r>
          </a:p>
          <a:p>
            <a:pPr>
              <a:spcBef>
                <a:spcPts val="2000"/>
              </a:spcBef>
              <a:defRPr sz="1800" b="1" i="1">
                <a:solidFill>
                  <a:srgbClr val="C40C2D"/>
                </a:solidFill>
              </a:defRPr>
            </a:pPr>
            <a:r>
              <a:rPr dirty="0"/>
              <a:t>Linked to the curriculum</a:t>
            </a:r>
          </a:p>
          <a:p>
            <a:pPr marR="3386" indent="1693">
              <a:lnSpc>
                <a:spcPct val="110000"/>
              </a:lnSpc>
              <a:spcBef>
                <a:spcPts val="1000"/>
              </a:spcBef>
              <a:defRPr sz="1600" spc="-2">
                <a:solidFill>
                  <a:srgbClr val="C40C2D"/>
                </a:solidFill>
              </a:defRPr>
            </a:pPr>
            <a:r>
              <a:rPr sz="1600" spc="-2" dirty="0">
                <a:solidFill>
                  <a:srgbClr val="C40C2D"/>
                </a:solidFill>
                <a:cs typeface="Arial" panose="020B0604020202020204" pitchFamily="34" charset="0"/>
              </a:rPr>
              <a:t>The lesson supports </a:t>
            </a:r>
            <a:r>
              <a:rPr lang="en-GB" sz="1600" spc="-2" dirty="0">
                <a:solidFill>
                  <a:srgbClr val="C40C2D"/>
                </a:solidFill>
                <a:cs typeface="Arial" panose="020B0604020202020204" pitchFamily="34" charset="0"/>
              </a:rPr>
              <a:t>the Key Stage 2 </a:t>
            </a:r>
            <a:r>
              <a:rPr sz="1600" spc="-2" dirty="0">
                <a:solidFill>
                  <a:srgbClr val="C40C2D"/>
                </a:solidFill>
                <a:cs typeface="Arial" panose="020B0604020202020204" pitchFamily="34" charset="0"/>
              </a:rPr>
              <a:t>PSHE Association</a:t>
            </a:r>
            <a:r>
              <a:rPr lang="en-GB" sz="1600" spc="-2" dirty="0">
                <a:solidFill>
                  <a:srgbClr val="C40C2D"/>
                </a:solidFill>
                <a:cs typeface="Arial" panose="020B0604020202020204" pitchFamily="34" charset="0"/>
              </a:rPr>
              <a:t>‘s</a:t>
            </a:r>
            <a:r>
              <a:rPr sz="1600" spc="-2" dirty="0">
                <a:solidFill>
                  <a:srgbClr val="C40C2D"/>
                </a:solidFill>
                <a:cs typeface="Arial" panose="020B0604020202020204" pitchFamily="34" charset="0"/>
              </a:rPr>
              <a:t> </a:t>
            </a:r>
            <a:r>
              <a:rPr lang="en-GB" sz="1600" spc="-2" dirty="0" err="1">
                <a:solidFill>
                  <a:srgbClr val="C40C2D"/>
                </a:solidFill>
                <a:cs typeface="Arial" panose="020B0604020202020204" pitchFamily="34" charset="0"/>
              </a:rPr>
              <a:t>P</a:t>
            </a:r>
            <a:r>
              <a:rPr sz="1600" spc="-2" dirty="0" err="1">
                <a:solidFill>
                  <a:srgbClr val="C40C2D"/>
                </a:solidFill>
                <a:cs typeface="Arial" panose="020B0604020202020204" pitchFamily="34" charset="0"/>
              </a:rPr>
              <a:t>rogramme</a:t>
            </a:r>
            <a:r>
              <a:rPr sz="1600" spc="-2" dirty="0">
                <a:solidFill>
                  <a:srgbClr val="C40C2D"/>
                </a:solidFill>
                <a:cs typeface="Arial" panose="020B0604020202020204" pitchFamily="34" charset="0"/>
              </a:rPr>
              <a:t> of </a:t>
            </a:r>
            <a:r>
              <a:rPr lang="en-GB" sz="1600" spc="-2" dirty="0">
                <a:solidFill>
                  <a:srgbClr val="C40C2D"/>
                </a:solidFill>
                <a:cs typeface="Arial" panose="020B0604020202020204" pitchFamily="34" charset="0"/>
              </a:rPr>
              <a:t>S</a:t>
            </a:r>
            <a:r>
              <a:rPr sz="1600" spc="-2" dirty="0" err="1">
                <a:solidFill>
                  <a:srgbClr val="C40C2D"/>
                </a:solidFill>
                <a:cs typeface="Arial" panose="020B0604020202020204" pitchFamily="34" charset="0"/>
              </a:rPr>
              <a:t>tudy</a:t>
            </a:r>
            <a:r>
              <a:rPr sz="1600" spc="-2" dirty="0">
                <a:solidFill>
                  <a:srgbClr val="C40C2D"/>
                </a:solidFill>
                <a:cs typeface="Arial" panose="020B0604020202020204" pitchFamily="34" charset="0"/>
              </a:rPr>
              <a:t>, focusing on pupils’ role in their community and helping other</a:t>
            </a:r>
            <a:r>
              <a:rPr lang="en-GB" sz="1600" spc="-2" dirty="0">
                <a:solidFill>
                  <a:srgbClr val="C40C2D"/>
                </a:solidFill>
                <a:cs typeface="Arial" panose="020B0604020202020204" pitchFamily="34" charset="0"/>
              </a:rPr>
              <a:t>s. Pupils might be learning about helping others in a range of contexts, keeping healthy or about the work of voluntary organisations and campaign groups. It also links to the Year 6 Science topic of Animals, including humans.</a:t>
            </a:r>
            <a:endParaRPr sz="1600" spc="-2" dirty="0">
              <a:solidFill>
                <a:srgbClr val="C40C2D"/>
              </a:solidFill>
              <a:cs typeface="Arial" panose="020B0604020202020204" pitchFamily="34" charset="0"/>
            </a:endParaRPr>
          </a:p>
          <a:p>
            <a:pPr>
              <a:spcBef>
                <a:spcPts val="2000"/>
              </a:spcBef>
              <a:defRPr sz="1800" b="1" i="1">
                <a:solidFill>
                  <a:srgbClr val="C40C2D"/>
                </a:solidFill>
              </a:defRPr>
            </a:pPr>
            <a:r>
              <a:rPr dirty="0"/>
              <a:t>Raise awareness of blood donation</a:t>
            </a:r>
            <a:r>
              <a:rPr lang="en-GB" dirty="0"/>
              <a:t>, and other forms of donation </a:t>
            </a:r>
            <a:endParaRPr dirty="0"/>
          </a:p>
          <a:p>
            <a:pPr marR="3386" indent="1693">
              <a:lnSpc>
                <a:spcPct val="110000"/>
              </a:lnSpc>
              <a:spcBef>
                <a:spcPts val="1000"/>
              </a:spcBef>
              <a:defRPr sz="1600" spc="-2">
                <a:solidFill>
                  <a:srgbClr val="C40C2D"/>
                </a:solidFill>
              </a:defRPr>
            </a:pPr>
            <a:r>
              <a:rPr dirty="0"/>
              <a:t>Giving blood saves lives. The blood you give is a lifeline in an emergency and for people who need long-term treatments. Many people would not be alive today if donors had not generously given their blood.</a:t>
            </a:r>
            <a:r>
              <a:rPr lang="en-GB" dirty="0"/>
              <a:t> </a:t>
            </a:r>
            <a:endParaRPr dirty="0"/>
          </a:p>
          <a:p>
            <a:pPr marR="3386" indent="1693">
              <a:lnSpc>
                <a:spcPct val="110000"/>
              </a:lnSpc>
              <a:spcBef>
                <a:spcPts val="1000"/>
              </a:spcBef>
              <a:defRPr sz="1600" spc="-2">
                <a:solidFill>
                  <a:srgbClr val="C40C2D"/>
                </a:solidFill>
              </a:defRPr>
            </a:pPr>
            <a:r>
              <a:rPr dirty="0"/>
              <a:t>This lesson aims to </a:t>
            </a:r>
            <a:r>
              <a:rPr b="1" dirty="0"/>
              <a:t>make pupils aware of blood donation</a:t>
            </a:r>
            <a:r>
              <a:rPr dirty="0"/>
              <a:t>, and other forms of donation, including </a:t>
            </a:r>
            <a:r>
              <a:rPr b="1" dirty="0"/>
              <a:t>stem cell donation</a:t>
            </a:r>
            <a:r>
              <a:rPr dirty="0"/>
              <a:t>. The aim is to encourage and empower them to </a:t>
            </a:r>
            <a:r>
              <a:rPr b="1" dirty="0"/>
              <a:t>tell their parents </a:t>
            </a:r>
            <a:r>
              <a:rPr dirty="0"/>
              <a:t>about what they have learnt and how their parents and other adults can help </a:t>
            </a:r>
            <a:r>
              <a:rPr b="1" dirty="0"/>
              <a:t>increase the number of donors </a:t>
            </a:r>
            <a:r>
              <a:rPr dirty="0"/>
              <a:t>now and in the future, particularly </a:t>
            </a:r>
            <a:r>
              <a:rPr lang="en-GB" dirty="0"/>
              <a:t>people who are of</a:t>
            </a:r>
            <a:r>
              <a:rPr dirty="0"/>
              <a:t> </a:t>
            </a:r>
            <a:r>
              <a:rPr lang="en-GB" dirty="0"/>
              <a:t>B</a:t>
            </a:r>
            <a:r>
              <a:rPr b="1" dirty="0"/>
              <a:t>lack</a:t>
            </a:r>
            <a:r>
              <a:rPr lang="en-GB" b="1" dirty="0"/>
              <a:t> or</a:t>
            </a:r>
            <a:r>
              <a:rPr b="1" dirty="0"/>
              <a:t> Asian</a:t>
            </a:r>
            <a:r>
              <a:rPr lang="en-GB" b="1" dirty="0"/>
              <a:t> heritage and other ethnicities, </a:t>
            </a:r>
            <a:r>
              <a:rPr dirty="0"/>
              <a:t>where the need</a:t>
            </a:r>
            <a:r>
              <a:rPr lang="en-GB" dirty="0"/>
              <a:t> </a:t>
            </a:r>
            <a:r>
              <a:rPr lang="en-GB" dirty="0" err="1"/>
              <a:t>i</a:t>
            </a:r>
            <a:r>
              <a:rPr dirty="0"/>
              <a:t>s greatest.</a:t>
            </a:r>
          </a:p>
        </p:txBody>
      </p:sp>
      <p:sp>
        <p:nvSpPr>
          <p:cNvPr id="387" name="Teachers’ notes"/>
          <p:cNvSpPr txBox="1">
            <a:spLocks noGrp="1"/>
          </p:cNvSpPr>
          <p:nvPr>
            <p:ph type="title" idx="4294967295"/>
          </p:nvPr>
        </p:nvSpPr>
        <p:spPr>
          <a:xfrm>
            <a:off x="1025856" y="1005986"/>
            <a:ext cx="14168003" cy="707815"/>
          </a:xfrm>
          <a:prstGeom prst="rect">
            <a:avLst/>
          </a:prstGeom>
        </p:spPr>
        <p:txBody>
          <a:bodyPr/>
          <a:lstStyle>
            <a:lvl1pPr>
              <a:defRPr>
                <a:solidFill>
                  <a:srgbClr val="C40C2D"/>
                </a:solidFill>
              </a:defRPr>
            </a:lvl1pPr>
          </a:lstStyle>
          <a:p>
            <a:r>
              <a:rPr lang="en-GB" dirty="0"/>
              <a:t>Using these resources</a:t>
            </a:r>
            <a:endParaRPr dirty="0"/>
          </a:p>
        </p:txBody>
      </p:sp>
      <p:pic>
        <p:nvPicPr>
          <p:cNvPr id="388" name="Image" descr="Image"/>
          <p:cNvPicPr>
            <a:picLocks noChangeAspect="1"/>
          </p:cNvPicPr>
          <p:nvPr/>
        </p:nvPicPr>
        <p:blipFill>
          <a:blip r:embed="rId4"/>
          <a:stretch>
            <a:fillRect/>
          </a:stretch>
        </p:blipFill>
        <p:spPr>
          <a:xfrm>
            <a:off x="5027638" y="7411708"/>
            <a:ext cx="8004124" cy="5548529"/>
          </a:xfrm>
          <a:prstGeom prst="rect">
            <a:avLst/>
          </a:prstGeom>
          <a:ln w="12700">
            <a:miter lim="400000"/>
          </a:ln>
        </p:spPr>
      </p:pic>
      <p:pic>
        <p:nvPicPr>
          <p:cNvPr id="389" name="Image" descr="Image"/>
          <p:cNvPicPr>
            <a:picLocks noChangeAspect="1"/>
          </p:cNvPicPr>
          <p:nvPr/>
        </p:nvPicPr>
        <p:blipFill>
          <a:blip r:embed="rId5"/>
          <a:stretch>
            <a:fillRect/>
          </a:stretch>
        </p:blipFill>
        <p:spPr>
          <a:xfrm>
            <a:off x="11333387" y="-978917"/>
            <a:ext cx="3295600" cy="2692718"/>
          </a:xfrm>
          <a:prstGeom prst="rect">
            <a:avLst/>
          </a:prstGeom>
          <a:ln w="12700">
            <a:miter lim="400000"/>
          </a:ln>
        </p:spPr>
      </p:pic>
      <p:sp>
        <p:nvSpPr>
          <p:cNvPr id="13" name="object 4">
            <a:extLst>
              <a:ext uri="{FF2B5EF4-FFF2-40B4-BE49-F238E27FC236}">
                <a16:creationId xmlns:a16="http://schemas.microsoft.com/office/drawing/2014/main" id="{7DBE794F-02EB-43BD-8E4D-2141E2B140F3}"/>
              </a:ext>
            </a:extLst>
          </p:cNvPr>
          <p:cNvSpPr txBox="1"/>
          <p:nvPr/>
        </p:nvSpPr>
        <p:spPr>
          <a:xfrm>
            <a:off x="8677083" y="2057516"/>
            <a:ext cx="7102144" cy="536873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1" spcCol="710214"/>
          <a:lstStyle/>
          <a:p>
            <a:pPr>
              <a:spcBef>
                <a:spcPts val="2000"/>
              </a:spcBef>
              <a:defRPr sz="2200" b="1">
                <a:solidFill>
                  <a:srgbClr val="C40C2D"/>
                </a:solidFill>
              </a:defRPr>
            </a:pPr>
            <a:r>
              <a:rPr lang="en-GB" dirty="0"/>
              <a:t>Who produced </a:t>
            </a:r>
            <a:r>
              <a:rPr dirty="0"/>
              <a:t>these resources?</a:t>
            </a:r>
            <a:endParaRPr lang="en-GB" dirty="0"/>
          </a:p>
          <a:p>
            <a:pPr>
              <a:spcBef>
                <a:spcPts val="2000"/>
              </a:spcBef>
              <a:defRPr sz="2200" b="1">
                <a:solidFill>
                  <a:srgbClr val="C40C2D"/>
                </a:solidFill>
              </a:defRPr>
            </a:pPr>
            <a:r>
              <a:rPr lang="en-GB" sz="1600" spc="-2" dirty="0">
                <a:solidFill>
                  <a:srgbClr val="C40C2D"/>
                </a:solidFill>
              </a:rPr>
              <a:t>These resources have been created for </a:t>
            </a:r>
            <a:r>
              <a:rPr lang="en-GB" sz="1600" spc="-2" dirty="0">
                <a:solidFill>
                  <a:srgbClr val="C40C2D"/>
                </a:solidFill>
                <a:hlinkClick r:id="rId6"/>
              </a:rPr>
              <a:t>‘</a:t>
            </a:r>
            <a:r>
              <a:rPr lang="en-GB" sz="1600" dirty="0">
                <a:solidFill>
                  <a:srgbClr val="474747"/>
                </a:solidFill>
              </a:rPr>
              <a:t>Giving to Help Others’ </a:t>
            </a:r>
            <a:r>
              <a:rPr lang="en-GB" sz="1600" spc="-2" dirty="0">
                <a:solidFill>
                  <a:srgbClr val="C40C2D"/>
                </a:solidFill>
              </a:rPr>
              <a:t>by </a:t>
            </a:r>
            <a:r>
              <a:rPr lang="en-GB" sz="1600" dirty="0">
                <a:solidFill>
                  <a:srgbClr val="474747"/>
                </a:solidFill>
              </a:rPr>
              <a:t>Team Margot Foundation, </a:t>
            </a:r>
            <a:r>
              <a:rPr lang="en-GB" sz="1600" spc="-2" dirty="0">
                <a:solidFill>
                  <a:srgbClr val="C40C2D"/>
                </a:solidFill>
              </a:rPr>
              <a:t>with the help of </a:t>
            </a:r>
            <a:r>
              <a:rPr lang="en-GB" sz="1600" spc="-2" dirty="0" err="1">
                <a:solidFill>
                  <a:srgbClr val="C40C2D"/>
                </a:solidFill>
              </a:rPr>
              <a:t>EdComs</a:t>
            </a:r>
            <a:r>
              <a:rPr lang="en-GB" sz="1600" spc="-2" dirty="0">
                <a:solidFill>
                  <a:srgbClr val="C40C2D"/>
                </a:solidFill>
              </a:rPr>
              <a:t> and </a:t>
            </a:r>
            <a:r>
              <a:rPr lang="en-GB" sz="1600" dirty="0">
                <a:solidFill>
                  <a:srgbClr val="474747"/>
                </a:solidFill>
                <a:hlinkClick r:id="rId7"/>
              </a:rPr>
              <a:t>NHS Blood and Transplant</a:t>
            </a:r>
            <a:r>
              <a:rPr lang="en-GB" sz="1600" dirty="0">
                <a:solidFill>
                  <a:srgbClr val="474747"/>
                </a:solidFill>
              </a:rPr>
              <a:t> </a:t>
            </a:r>
            <a:r>
              <a:rPr lang="en-GB" sz="1600" spc="-2" dirty="0">
                <a:solidFill>
                  <a:srgbClr val="C40C2D"/>
                </a:solidFill>
              </a:rPr>
              <a:t>and practising teachers.</a:t>
            </a:r>
          </a:p>
          <a:p>
            <a:pPr>
              <a:spcBef>
                <a:spcPts val="2000"/>
              </a:spcBef>
              <a:defRPr sz="2200" b="1">
                <a:solidFill>
                  <a:srgbClr val="C40C2D"/>
                </a:solidFill>
              </a:defRPr>
            </a:pPr>
            <a:endParaRPr lang="en-GB" sz="1600" spc="-2" dirty="0">
              <a:solidFill>
                <a:srgbClr val="C40C2D"/>
              </a:solidFill>
            </a:endParaRPr>
          </a:p>
          <a:p>
            <a:r>
              <a:rPr lang="en-GB" sz="2200" b="1" dirty="0">
                <a:solidFill>
                  <a:srgbClr val="C40C2D"/>
                </a:solidFill>
              </a:rPr>
              <a:t>What preparation is required?</a:t>
            </a:r>
          </a:p>
          <a:p>
            <a:endParaRPr lang="en-GB" sz="2200" b="1" dirty="0">
              <a:solidFill>
                <a:srgbClr val="C40C2D"/>
              </a:solidFill>
            </a:endParaRPr>
          </a:p>
          <a:p>
            <a:pPr marL="285750" indent="-285750">
              <a:buFont typeface="Arial" panose="020B0604020202020204" pitchFamily="34" charset="0"/>
              <a:buChar char="•"/>
            </a:pPr>
            <a:r>
              <a:rPr lang="en-GB" sz="1600" spc="-2" dirty="0">
                <a:solidFill>
                  <a:srgbClr val="C40C2D"/>
                </a:solidFill>
              </a:rPr>
              <a:t>This lesson covers a sensitive topic. It is essential that you read the </a:t>
            </a:r>
            <a:r>
              <a:rPr lang="en-GB" sz="1600" i="1" spc="-2" dirty="0">
                <a:solidFill>
                  <a:srgbClr val="C40C2D"/>
                </a:solidFill>
              </a:rPr>
              <a:t>Creating a safe learning environment </a:t>
            </a:r>
            <a:r>
              <a:rPr lang="en-GB" sz="1600" spc="-2" dirty="0">
                <a:solidFill>
                  <a:srgbClr val="C40C2D"/>
                </a:solidFill>
              </a:rPr>
              <a:t>document before delivering this session. </a:t>
            </a:r>
          </a:p>
          <a:p>
            <a:endParaRPr lang="en-GB" sz="1600" b="1" spc="-2" dirty="0">
              <a:solidFill>
                <a:srgbClr val="C40C2D"/>
              </a:solidFill>
            </a:endParaRPr>
          </a:p>
          <a:p>
            <a:pPr marL="285750" indent="-285750">
              <a:lnSpc>
                <a:spcPct val="110000"/>
              </a:lnSpc>
              <a:buFont typeface="Arial" panose="020B0604020202020204" pitchFamily="34" charset="0"/>
              <a:buChar char="•"/>
            </a:pPr>
            <a:r>
              <a:rPr lang="en-GB" sz="1600" spc="-2" dirty="0">
                <a:solidFill>
                  <a:srgbClr val="C40C2D"/>
                </a:solidFill>
              </a:rPr>
              <a:t>Make sure you can play the video on slide 13. </a:t>
            </a:r>
          </a:p>
          <a:p>
            <a:pPr>
              <a:spcBef>
                <a:spcPts val="2000"/>
              </a:spcBef>
              <a:defRPr sz="2200" b="1">
                <a:solidFill>
                  <a:srgbClr val="C40C2D"/>
                </a:solidFill>
              </a:defRPr>
            </a:pP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33"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3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436"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dirty="0"/>
          </a:p>
        </p:txBody>
      </p:sp>
      <p:sp>
        <p:nvSpPr>
          <p:cNvPr id="437" name="Circle"/>
          <p:cNvSpPr/>
          <p:nvPr/>
        </p:nvSpPr>
        <p:spPr>
          <a:xfrm>
            <a:off x="9896833"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8" name="Circle"/>
          <p:cNvSpPr/>
          <p:nvPr/>
        </p:nvSpPr>
        <p:spPr>
          <a:xfrm>
            <a:off x="515049" y="691942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9" name="Circle"/>
          <p:cNvSpPr/>
          <p:nvPr/>
        </p:nvSpPr>
        <p:spPr>
          <a:xfrm>
            <a:off x="659592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0" name="Circle"/>
          <p:cNvSpPr/>
          <p:nvPr/>
        </p:nvSpPr>
        <p:spPr>
          <a:xfrm>
            <a:off x="15576278" y="552554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1" name="Circle"/>
          <p:cNvSpPr/>
          <p:nvPr/>
        </p:nvSpPr>
        <p:spPr>
          <a:xfrm>
            <a:off x="10594732" y="57417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2" name="Circle"/>
          <p:cNvSpPr/>
          <p:nvPr/>
        </p:nvSpPr>
        <p:spPr>
          <a:xfrm>
            <a:off x="15803286" y="526704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43" name="Circle"/>
          <p:cNvSpPr/>
          <p:nvPr/>
        </p:nvSpPr>
        <p:spPr>
          <a:xfrm>
            <a:off x="658574" y="666893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444" name="Image" descr="Image"/>
          <p:cNvPicPr>
            <a:picLocks noChangeAspect="1"/>
          </p:cNvPicPr>
          <p:nvPr/>
        </p:nvPicPr>
        <p:blipFill>
          <a:blip r:embed="rId4"/>
          <a:stretch>
            <a:fillRect/>
          </a:stretch>
        </p:blipFill>
        <p:spPr>
          <a:xfrm>
            <a:off x="12012565" y="245286"/>
            <a:ext cx="4355707" cy="3464066"/>
          </a:xfrm>
          <a:prstGeom prst="rect">
            <a:avLst/>
          </a:prstGeom>
          <a:ln w="12700">
            <a:miter lim="400000"/>
          </a:ln>
        </p:spPr>
      </p:pic>
      <p:pic>
        <p:nvPicPr>
          <p:cNvPr id="445" name="Image" descr="Image"/>
          <p:cNvPicPr>
            <a:picLocks noChangeAspect="1"/>
          </p:cNvPicPr>
          <p:nvPr/>
        </p:nvPicPr>
        <p:blipFill>
          <a:blip r:embed="rId5"/>
          <a:stretch>
            <a:fillRect/>
          </a:stretch>
        </p:blipFill>
        <p:spPr>
          <a:xfrm rot="2492168">
            <a:off x="1531685" y="6273553"/>
            <a:ext cx="3335262" cy="2880171"/>
          </a:xfrm>
          <a:prstGeom prst="rect">
            <a:avLst/>
          </a:prstGeom>
          <a:ln w="12700">
            <a:miter lim="400000"/>
          </a:ln>
        </p:spPr>
      </p:pic>
      <p:pic>
        <p:nvPicPr>
          <p:cNvPr id="446" name="Image" descr="Image"/>
          <p:cNvPicPr>
            <a:picLocks noChangeAspect="1"/>
          </p:cNvPicPr>
          <p:nvPr/>
        </p:nvPicPr>
        <p:blipFill>
          <a:blip r:embed="rId6"/>
          <a:stretch>
            <a:fillRect/>
          </a:stretch>
        </p:blipFill>
        <p:spPr>
          <a:xfrm>
            <a:off x="-397531" y="367106"/>
            <a:ext cx="3051494" cy="3741942"/>
          </a:xfrm>
          <a:prstGeom prst="rect">
            <a:avLst/>
          </a:prstGeom>
          <a:ln w="12700">
            <a:miter lim="400000"/>
          </a:ln>
        </p:spPr>
      </p:pic>
      <p:sp>
        <p:nvSpPr>
          <p:cNvPr id="447" name="Marketing campaign"/>
          <p:cNvSpPr txBox="1">
            <a:spLocks noGrp="1"/>
          </p:cNvSpPr>
          <p:nvPr>
            <p:ph type="title"/>
          </p:nvPr>
        </p:nvSpPr>
        <p:spPr>
          <a:xfrm>
            <a:off x="1043998" y="6226305"/>
            <a:ext cx="14168003" cy="707814"/>
          </a:xfrm>
          <a:prstGeom prst="rect">
            <a:avLst/>
          </a:prstGeom>
        </p:spPr>
        <p:txBody>
          <a:bodyPr/>
          <a:lstStyle/>
          <a:p>
            <a:r>
              <a:rPr lang="en-GB" dirty="0"/>
              <a:t>Create a</a:t>
            </a:r>
            <a:r>
              <a:rPr dirty="0"/>
              <a:t> campaign </a:t>
            </a:r>
          </a:p>
        </p:txBody>
      </p:sp>
      <p:pic>
        <p:nvPicPr>
          <p:cNvPr id="448" name="Image" descr="Image"/>
          <p:cNvPicPr>
            <a:picLocks noChangeAspect="1"/>
          </p:cNvPicPr>
          <p:nvPr/>
        </p:nvPicPr>
        <p:blipFill>
          <a:blip r:embed="rId7"/>
          <a:stretch>
            <a:fillRect/>
          </a:stretch>
        </p:blipFill>
        <p:spPr>
          <a:xfrm>
            <a:off x="4273174" y="2414993"/>
            <a:ext cx="7709652" cy="3606233"/>
          </a:xfrm>
          <a:prstGeom prst="rect">
            <a:avLst/>
          </a:prstGeom>
          <a:ln w="12700">
            <a:miter lim="400000"/>
          </a:ln>
        </p:spPr>
      </p:pic>
      <p:sp>
        <p:nvSpPr>
          <p:cNvPr id="449" name="object 3"/>
          <p:cNvSpPr txBox="1"/>
          <p:nvPr/>
        </p:nvSpPr>
        <p:spPr>
          <a:xfrm>
            <a:off x="3484163" y="1502099"/>
            <a:ext cx="9287674" cy="7078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defRPr sz="4400" b="1">
                <a:solidFill>
                  <a:srgbClr val="C40C2D"/>
                </a:solidFill>
              </a:defRPr>
            </a:lvl1pPr>
          </a:lstStyle>
          <a:p>
            <a:r>
              <a:rPr lang="en-GB" dirty="0"/>
              <a:t>‘</a:t>
            </a:r>
            <a:r>
              <a:rPr dirty="0"/>
              <a:t>Giving to help others</a:t>
            </a:r>
            <a:r>
              <a:rPr lang="en-GB" dirty="0"/>
              <a:t>'</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afterEffect">
                                  <p:stCondLst>
                                    <p:cond delay="0"/>
                                  </p:stCondLst>
                                  <p:childTnLst>
                                    <p:animScale>
                                      <p:cBhvr>
                                        <p:cTn id="6" dur="1000" fill="hold"/>
                                        <p:tgtEl>
                                          <p:spTgt spid="448"/>
                                        </p:tgtEl>
                                      </p:cBhvr>
                                      <p:by x="104999" y="104999"/>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91"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393"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4"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5"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6"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7"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398"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0" name="Who produced these resources?"/>
          <p:cNvSpPr txBox="1">
            <a:spLocks noGrp="1"/>
          </p:cNvSpPr>
          <p:nvPr>
            <p:ph type="title" idx="4294967295"/>
          </p:nvPr>
        </p:nvSpPr>
        <p:spPr>
          <a:xfrm>
            <a:off x="1043998" y="994099"/>
            <a:ext cx="14168003" cy="707815"/>
          </a:xfrm>
          <a:prstGeom prst="rect">
            <a:avLst/>
          </a:prstGeom>
        </p:spPr>
        <p:txBody>
          <a:bodyPr/>
          <a:lstStyle>
            <a:lvl1pPr>
              <a:defRPr>
                <a:solidFill>
                  <a:srgbClr val="C40C2D"/>
                </a:solidFill>
              </a:defRPr>
            </a:lvl1pPr>
          </a:lstStyle>
          <a:p>
            <a:r>
              <a:rPr lang="en-GB" dirty="0"/>
              <a:t>About Team Margot</a:t>
            </a:r>
          </a:p>
        </p:txBody>
      </p:sp>
      <p:pic>
        <p:nvPicPr>
          <p:cNvPr id="402" name="Image" descr="Image"/>
          <p:cNvPicPr>
            <a:picLocks noChangeAspect="1"/>
          </p:cNvPicPr>
          <p:nvPr/>
        </p:nvPicPr>
        <p:blipFill>
          <a:blip r:embed="rId3"/>
          <a:stretch>
            <a:fillRect/>
          </a:stretch>
        </p:blipFill>
        <p:spPr>
          <a:xfrm>
            <a:off x="869742" y="-2396045"/>
            <a:ext cx="4897147" cy="3940202"/>
          </a:xfrm>
          <a:prstGeom prst="rect">
            <a:avLst/>
          </a:prstGeom>
          <a:ln w="12700">
            <a:miter lim="400000"/>
          </a:ln>
        </p:spPr>
      </p:pic>
      <p:pic>
        <p:nvPicPr>
          <p:cNvPr id="403" name="Image" descr="Image"/>
          <p:cNvPicPr>
            <a:picLocks noChangeAspect="1"/>
          </p:cNvPicPr>
          <p:nvPr/>
        </p:nvPicPr>
        <p:blipFill>
          <a:blip r:embed="rId4"/>
          <a:stretch>
            <a:fillRect/>
          </a:stretch>
        </p:blipFill>
        <p:spPr>
          <a:xfrm>
            <a:off x="10608591" y="8042206"/>
            <a:ext cx="2132649" cy="2137233"/>
          </a:xfrm>
          <a:prstGeom prst="rect">
            <a:avLst/>
          </a:prstGeom>
          <a:ln w="12700">
            <a:miter lim="400000"/>
          </a:ln>
        </p:spPr>
      </p:pic>
      <p:sp>
        <p:nvSpPr>
          <p:cNvPr id="15" name="object 4">
            <a:extLst>
              <a:ext uri="{FF2B5EF4-FFF2-40B4-BE49-F238E27FC236}">
                <a16:creationId xmlns:a16="http://schemas.microsoft.com/office/drawing/2014/main" id="{DAA179C7-D895-4AB3-8793-5111CE06F32B}"/>
              </a:ext>
            </a:extLst>
          </p:cNvPr>
          <p:cNvSpPr txBox="1"/>
          <p:nvPr/>
        </p:nvSpPr>
        <p:spPr>
          <a:xfrm>
            <a:off x="1340489" y="2014724"/>
            <a:ext cx="14020800" cy="569358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2486"/>
          <a:lstStyle/>
          <a:p>
            <a:pPr marR="3387" indent="1693" defTabSz="609585">
              <a:lnSpc>
                <a:spcPct val="110000"/>
              </a:lnSpc>
              <a:spcBef>
                <a:spcPts val="1000"/>
              </a:spcBef>
              <a:buClr>
                <a:srgbClr val="F0628E"/>
              </a:buClr>
              <a:defRPr sz="1600" spc="-2">
                <a:solidFill>
                  <a:srgbClr val="C40C2D"/>
                </a:solidFill>
              </a:defRPr>
            </a:pPr>
            <a:r>
              <a:rPr lang="en-GB" sz="1600" spc="-2" dirty="0">
                <a:solidFill>
                  <a:srgbClr val="C00000"/>
                </a:solidFill>
                <a:cs typeface="Helvetica" panose="020B0604020202020204" pitchFamily="34" charset="0"/>
              </a:rPr>
              <a:t>Team Margot Foundation was formed because of a little girl called Margot who needed a bone marrow transplant. Margot’s family and friends came together as </a:t>
            </a:r>
            <a:r>
              <a:rPr lang="en-GB" sz="1600" dirty="0">
                <a:solidFill>
                  <a:srgbClr val="C00000"/>
                </a:solidFill>
                <a:cs typeface="Helvetica" panose="020B0604020202020204" pitchFamily="34" charset="0"/>
              </a:rPr>
              <a:t>Team Margot </a:t>
            </a:r>
            <a:r>
              <a:rPr lang="en-GB" sz="1600" spc="-2" dirty="0">
                <a:solidFill>
                  <a:srgbClr val="C00000"/>
                </a:solidFill>
                <a:cs typeface="Helvetica" panose="020B0604020202020204" pitchFamily="34" charset="0"/>
              </a:rPr>
              <a:t>to help find her a matching donor and ask people to do something amazing: register as potential stem cell and bone marrow donors. </a:t>
            </a:r>
          </a:p>
          <a:p>
            <a:pPr marR="3387" indent="1693" defTabSz="609585">
              <a:lnSpc>
                <a:spcPct val="110000"/>
              </a:lnSpc>
              <a:spcBef>
                <a:spcPts val="1000"/>
              </a:spcBef>
              <a:buClr>
                <a:srgbClr val="F0628E"/>
              </a:buClr>
              <a:defRPr sz="1600" spc="-2">
                <a:solidFill>
                  <a:srgbClr val="C40C2D"/>
                </a:solidFill>
              </a:defRPr>
            </a:pPr>
            <a:r>
              <a:rPr lang="en-GB" sz="1600" spc="-2" dirty="0">
                <a:solidFill>
                  <a:srgbClr val="C00000"/>
                </a:solidFill>
                <a:cs typeface="Helvetica" panose="020B0604020202020204" pitchFamily="34" charset="0"/>
              </a:rPr>
              <a:t>Margot did eventually find a suitable donor match and received a bone marrow transplant. Unfortunately, Margot’s </a:t>
            </a:r>
            <a:r>
              <a:rPr lang="en-GB" sz="1600" spc="-2" dirty="0" err="1">
                <a:solidFill>
                  <a:srgbClr val="C00000"/>
                </a:solidFill>
                <a:cs typeface="Helvetica" panose="020B0604020202020204" pitchFamily="34" charset="0"/>
              </a:rPr>
              <a:t>leukemia</a:t>
            </a:r>
            <a:r>
              <a:rPr lang="en-GB" sz="1600" spc="-2" dirty="0">
                <a:solidFill>
                  <a:srgbClr val="C00000"/>
                </a:solidFill>
                <a:cs typeface="Helvetica" panose="020B0604020202020204" pitchFamily="34" charset="0"/>
              </a:rPr>
              <a:t> was extremely aggressive and she passed away, aged 2 years and 2 months.</a:t>
            </a:r>
          </a:p>
          <a:p>
            <a:pPr marR="2540" indent="1270" defTabSz="457200">
              <a:lnSpc>
                <a:spcPct val="110000"/>
              </a:lnSpc>
              <a:spcBef>
                <a:spcPts val="750"/>
              </a:spcBef>
              <a:buClr>
                <a:srgbClr val="F0628E"/>
              </a:buClr>
              <a:defRPr sz="1600" spc="-2">
                <a:solidFill>
                  <a:srgbClr val="C40C2D"/>
                </a:solidFill>
              </a:defRPr>
            </a:pPr>
            <a:r>
              <a:rPr lang="en-GB" sz="1600" spc="-2" dirty="0">
                <a:solidFill>
                  <a:srgbClr val="C00000"/>
                </a:solidFill>
                <a:cs typeface="Helvetica" panose="020B0604020202020204" pitchFamily="34" charset="0"/>
              </a:rPr>
              <a:t>Team Margot continued their campaign and education work for 10 years and closed in 2025. </a:t>
            </a:r>
          </a:p>
          <a:p>
            <a:pPr marR="2540" indent="1270" defTabSz="457200">
              <a:lnSpc>
                <a:spcPct val="110000"/>
              </a:lnSpc>
              <a:spcBef>
                <a:spcPts val="750"/>
              </a:spcBef>
              <a:buClr>
                <a:srgbClr val="F0628E"/>
              </a:buClr>
              <a:defRPr sz="1600" spc="-2">
                <a:solidFill>
                  <a:srgbClr val="C40C2D"/>
                </a:solidFill>
              </a:defRPr>
            </a:pPr>
            <a:r>
              <a:rPr lang="en-GB" sz="1600" spc="-2" dirty="0">
                <a:solidFill>
                  <a:srgbClr val="C00000"/>
                </a:solidFill>
                <a:cs typeface="Helvetica" panose="020B0604020202020204" pitchFamily="34" charset="0"/>
              </a:rPr>
              <a:t>Through the ‘Giving to help others’ education programme, the charity raised awareness of organ donation, blood donation, stem cell donation and cord blood donation. </a:t>
            </a:r>
          </a:p>
          <a:p>
            <a:pPr marR="3387" indent="1693" defTabSz="609585">
              <a:lnSpc>
                <a:spcPct val="110000"/>
              </a:lnSpc>
              <a:spcBef>
                <a:spcPts val="1000"/>
              </a:spcBef>
              <a:buClr>
                <a:srgbClr val="F0628E"/>
              </a:buClr>
              <a:defRPr sz="1600" spc="-2">
                <a:solidFill>
                  <a:srgbClr val="C40C2D"/>
                </a:solidFill>
              </a:defRPr>
            </a:pPr>
            <a:endParaRPr lang="en-GB" sz="1600" spc="-2" dirty="0">
              <a:solidFill>
                <a:srgbClr val="C40C2D"/>
              </a:solidFill>
              <a:cs typeface="Arial" panose="020B0604020202020204" pitchFamily="34" charset="0"/>
            </a:endParaRPr>
          </a:p>
        </p:txBody>
      </p:sp>
      <p:pic>
        <p:nvPicPr>
          <p:cNvPr id="16" name="Content Placeholder 6">
            <a:extLst>
              <a:ext uri="{FF2B5EF4-FFF2-40B4-BE49-F238E27FC236}">
                <a16:creationId xmlns:a16="http://schemas.microsoft.com/office/drawing/2014/main" id="{290A391E-9CC9-40DA-93AE-D79F8366E2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61400" y="1922604"/>
            <a:ext cx="4408369" cy="5877825"/>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F4A5B9">
            <a:alpha val="51000"/>
          </a:srgbClr>
        </a:solidFill>
        <a:effectLst/>
      </p:bgPr>
    </p:bg>
    <p:spTree>
      <p:nvGrpSpPr>
        <p:cNvPr id="1" name=""/>
        <p:cNvGrpSpPr/>
        <p:nvPr/>
      </p:nvGrpSpPr>
      <p:grpSpPr>
        <a:xfrm>
          <a:off x="0" y="0"/>
          <a:ext cx="0" cy="0"/>
          <a:chOff x="0" y="0"/>
          <a:chExt cx="0" cy="0"/>
        </a:xfrm>
      </p:grpSpPr>
      <p:pic>
        <p:nvPicPr>
          <p:cNvPr id="405"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07" name="Circle"/>
          <p:cNvSpPr/>
          <p:nvPr/>
        </p:nvSpPr>
        <p:spPr>
          <a:xfrm>
            <a:off x="411681" y="14093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8" name="Circle"/>
          <p:cNvSpPr/>
          <p:nvPr/>
        </p:nvSpPr>
        <p:spPr>
          <a:xfrm>
            <a:off x="14931685" y="49656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09" name="Circle"/>
          <p:cNvSpPr/>
          <p:nvPr/>
        </p:nvSpPr>
        <p:spPr>
          <a:xfrm>
            <a:off x="15652226" y="70855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10" name="Circle"/>
          <p:cNvSpPr/>
          <p:nvPr/>
        </p:nvSpPr>
        <p:spPr>
          <a:xfrm>
            <a:off x="12911336"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11" name="Circle"/>
          <p:cNvSpPr/>
          <p:nvPr/>
        </p:nvSpPr>
        <p:spPr>
          <a:xfrm>
            <a:off x="15683976" y="1797108"/>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12" name="Circle"/>
          <p:cNvSpPr/>
          <p:nvPr/>
        </p:nvSpPr>
        <p:spPr>
          <a:xfrm>
            <a:off x="658574" y="200590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13" name="object 4"/>
          <p:cNvSpPr txBox="1"/>
          <p:nvPr/>
        </p:nvSpPr>
        <p:spPr>
          <a:xfrm>
            <a:off x="1000845" y="2196400"/>
            <a:ext cx="14254310" cy="560221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712715"/>
          <a:lstStyle/>
          <a:p>
            <a:pPr>
              <a:spcBef>
                <a:spcPts val="2000"/>
              </a:spcBef>
              <a:defRPr sz="1800" b="1">
                <a:solidFill>
                  <a:srgbClr val="C40C2D"/>
                </a:solidFill>
              </a:defRPr>
            </a:pPr>
            <a:r>
              <a:rPr dirty="0"/>
              <a:t>England</a:t>
            </a:r>
          </a:p>
          <a:p>
            <a:pPr marR="3386" indent="1693">
              <a:lnSpc>
                <a:spcPct val="110000"/>
              </a:lnSpc>
              <a:spcBef>
                <a:spcPts val="1000"/>
              </a:spcBef>
              <a:defRPr sz="1600" spc="-2">
                <a:solidFill>
                  <a:srgbClr val="C40C2D"/>
                </a:solidFill>
              </a:defRPr>
            </a:pPr>
            <a:r>
              <a:rPr dirty="0"/>
              <a:t>PSHE Association </a:t>
            </a:r>
            <a:r>
              <a:rPr dirty="0" err="1"/>
              <a:t>Programme</a:t>
            </a:r>
            <a:r>
              <a:rPr dirty="0"/>
              <a:t> of Study, Key Stage 2 – Core Theme 3. Living in the wider world.</a:t>
            </a:r>
          </a:p>
          <a:p>
            <a:pPr marL="382693" marR="3386" indent="-254000">
              <a:spcBef>
                <a:spcPts val="1000"/>
              </a:spcBef>
              <a:buSzPct val="100000"/>
              <a:buFont typeface="Arial"/>
              <a:buChar char="•"/>
              <a:defRPr sz="1600" spc="-2">
                <a:solidFill>
                  <a:srgbClr val="C40C2D"/>
                </a:solidFill>
              </a:defRPr>
            </a:pPr>
            <a:r>
              <a:rPr b="1" dirty="0"/>
              <a:t>L7 –</a:t>
            </a:r>
            <a:r>
              <a:rPr dirty="0"/>
              <a:t> that they have different kinds of responsibilities, rights and duties at home, at school, in the community and towards the environment; to continue to develop the skills to exercise these responsibilities.</a:t>
            </a:r>
          </a:p>
          <a:p>
            <a:pPr marL="382693" marR="3386" indent="-254000">
              <a:spcBef>
                <a:spcPts val="1000"/>
              </a:spcBef>
              <a:buSzPct val="100000"/>
              <a:buFont typeface="Arial"/>
              <a:buChar char="•"/>
              <a:defRPr sz="1600" spc="-2">
                <a:solidFill>
                  <a:srgbClr val="C40C2D"/>
                </a:solidFill>
              </a:defRPr>
            </a:pPr>
            <a:r>
              <a:rPr b="1" dirty="0"/>
              <a:t>L9 –</a:t>
            </a:r>
            <a:r>
              <a:rPr dirty="0"/>
              <a:t> what being part of a community means, and about the varied institutions that support communities locally and nationally.</a:t>
            </a:r>
          </a:p>
          <a:p>
            <a:pPr marL="382693" marR="3386" indent="-254000">
              <a:spcBef>
                <a:spcPts val="1000"/>
              </a:spcBef>
              <a:buSzPct val="100000"/>
              <a:buFont typeface="Arial"/>
              <a:buChar char="•"/>
              <a:defRPr sz="1600" spc="-2">
                <a:solidFill>
                  <a:srgbClr val="C40C2D"/>
                </a:solidFill>
              </a:defRPr>
            </a:pPr>
            <a:r>
              <a:rPr b="1" dirty="0"/>
              <a:t>L10 –</a:t>
            </a:r>
            <a:r>
              <a:rPr dirty="0"/>
              <a:t> to </a:t>
            </a:r>
            <a:r>
              <a:rPr dirty="0" err="1"/>
              <a:t>recognise</a:t>
            </a:r>
            <a:r>
              <a:rPr dirty="0"/>
              <a:t> the role of voluntary, community and pressure groups, especially in relation to health and wellbeing.</a:t>
            </a:r>
            <a:endParaRPr lang="en-GB" dirty="0"/>
          </a:p>
          <a:p>
            <a:pPr>
              <a:spcBef>
                <a:spcPts val="2000"/>
              </a:spcBef>
              <a:defRPr sz="1800" b="1">
                <a:solidFill>
                  <a:srgbClr val="C40C2D"/>
                </a:solidFill>
              </a:defRPr>
            </a:pPr>
            <a:r>
              <a:rPr dirty="0"/>
              <a:t>Scotland</a:t>
            </a:r>
          </a:p>
          <a:p>
            <a:pPr marR="3386" indent="1693">
              <a:lnSpc>
                <a:spcPct val="110000"/>
              </a:lnSpc>
              <a:spcBef>
                <a:spcPts val="1000"/>
              </a:spcBef>
              <a:defRPr sz="1600" spc="-2">
                <a:solidFill>
                  <a:srgbClr val="C40C2D"/>
                </a:solidFill>
              </a:defRPr>
            </a:pPr>
            <a:r>
              <a:rPr i="1" dirty="0"/>
              <a:t>Mental, emotional, social and physical wellbeing;</a:t>
            </a:r>
            <a:endParaRPr b="1" i="1" dirty="0"/>
          </a:p>
          <a:p>
            <a:pPr marR="3386" indent="1693">
              <a:lnSpc>
                <a:spcPct val="110000"/>
              </a:lnSpc>
              <a:spcBef>
                <a:spcPts val="1000"/>
              </a:spcBef>
              <a:defRPr sz="1600" spc="-2">
                <a:solidFill>
                  <a:srgbClr val="C40C2D"/>
                </a:solidFill>
              </a:defRPr>
            </a:pPr>
            <a:r>
              <a:rPr b="1" dirty="0"/>
              <a:t>Social wellbeing:</a:t>
            </a:r>
            <a:r>
              <a:rPr dirty="0"/>
              <a:t> Through contributing my views, time and talents, I play</a:t>
            </a:r>
            <a:br>
              <a:rPr dirty="0"/>
            </a:br>
            <a:r>
              <a:rPr dirty="0"/>
              <a:t>a part in bringing about positive change in my school and wider community. </a:t>
            </a:r>
          </a:p>
          <a:p>
            <a:pPr marR="3386" indent="1693">
              <a:lnSpc>
                <a:spcPct val="110000"/>
              </a:lnSpc>
              <a:spcBef>
                <a:spcPts val="1000"/>
              </a:spcBef>
              <a:defRPr sz="1600" spc="-2">
                <a:solidFill>
                  <a:srgbClr val="C40C2D"/>
                </a:solidFill>
              </a:defRPr>
            </a:pPr>
            <a:r>
              <a:rPr b="1" dirty="0"/>
              <a:t>Physical wellbeing:</a:t>
            </a:r>
            <a:r>
              <a:rPr dirty="0"/>
              <a:t> I am developing my understanding of the human</a:t>
            </a:r>
            <a:br>
              <a:rPr dirty="0"/>
            </a:br>
            <a:r>
              <a:rPr dirty="0"/>
              <a:t>body and can use this knowledge to maintain and improve my wellbeing and health. </a:t>
            </a:r>
          </a:p>
          <a:p>
            <a:pPr>
              <a:spcBef>
                <a:spcPts val="2000"/>
              </a:spcBef>
              <a:defRPr sz="1800" b="1">
                <a:solidFill>
                  <a:srgbClr val="C40C2D"/>
                </a:solidFill>
              </a:defRPr>
            </a:pPr>
            <a:r>
              <a:rPr dirty="0"/>
              <a:t>Wales</a:t>
            </a:r>
          </a:p>
          <a:p>
            <a:pPr marR="3386" indent="1693">
              <a:lnSpc>
                <a:spcPct val="110000"/>
              </a:lnSpc>
              <a:spcBef>
                <a:spcPts val="1000"/>
              </a:spcBef>
              <a:defRPr sz="1600" spc="-2">
                <a:solidFill>
                  <a:srgbClr val="C40C2D"/>
                </a:solidFill>
              </a:defRPr>
            </a:pPr>
            <a:r>
              <a:rPr dirty="0"/>
              <a:t>Health and emotional well-being.</a:t>
            </a:r>
            <a:endParaRPr b="1" i="1" dirty="0"/>
          </a:p>
          <a:p>
            <a:pPr marR="3386" indent="1693">
              <a:lnSpc>
                <a:spcPct val="110000"/>
              </a:lnSpc>
              <a:spcBef>
                <a:spcPts val="1000"/>
              </a:spcBef>
              <a:defRPr sz="1600" b="1" spc="-2">
                <a:solidFill>
                  <a:srgbClr val="C40C2D"/>
                </a:solidFill>
              </a:defRPr>
            </a:pPr>
            <a:r>
              <a:rPr dirty="0"/>
              <a:t>Learner should be given opportunities to:</a:t>
            </a:r>
          </a:p>
          <a:p>
            <a:pPr marL="382693" marR="3386" indent="-254000">
              <a:spcBef>
                <a:spcPts val="1000"/>
              </a:spcBef>
              <a:buSzPct val="100000"/>
              <a:buChar char="•"/>
              <a:defRPr sz="1600" spc="-2">
                <a:solidFill>
                  <a:srgbClr val="C40C2D"/>
                </a:solidFill>
              </a:defRPr>
            </a:pPr>
            <a:r>
              <a:rPr dirty="0"/>
              <a:t>Understand the features and physical and emotional benefits of</a:t>
            </a:r>
            <a:br>
              <a:rPr dirty="0"/>
            </a:br>
            <a:r>
              <a:rPr dirty="0"/>
              <a:t>a healthy lifestyle, </a:t>
            </a:r>
            <a:r>
              <a:rPr i="1" dirty="0"/>
              <a:t>e.g. food and fitness.</a:t>
            </a:r>
          </a:p>
          <a:p>
            <a:pPr marL="382693" marR="3386" indent="-254000">
              <a:spcBef>
                <a:spcPts val="1000"/>
              </a:spcBef>
              <a:buSzPct val="100000"/>
              <a:buChar char="•"/>
              <a:defRPr sz="1600" spc="-2">
                <a:solidFill>
                  <a:srgbClr val="C40C2D"/>
                </a:solidFill>
              </a:defRPr>
            </a:pPr>
            <a:r>
              <a:rPr dirty="0"/>
              <a:t>Gather information in a variety of ways, including simple questionnaires or databases to support understanding of PSE-related issues.</a:t>
            </a:r>
          </a:p>
          <a:p>
            <a:pPr>
              <a:spcBef>
                <a:spcPts val="2000"/>
              </a:spcBef>
              <a:defRPr sz="1800" b="1">
                <a:solidFill>
                  <a:srgbClr val="C40C2D"/>
                </a:solidFill>
              </a:defRPr>
            </a:pPr>
            <a:r>
              <a:rPr dirty="0"/>
              <a:t>Northern Ireland</a:t>
            </a:r>
          </a:p>
          <a:p>
            <a:pPr marR="3386" indent="1693">
              <a:lnSpc>
                <a:spcPct val="110000"/>
              </a:lnSpc>
              <a:spcBef>
                <a:spcPts val="1000"/>
              </a:spcBef>
              <a:defRPr sz="1600" spc="-2">
                <a:solidFill>
                  <a:srgbClr val="C40C2D"/>
                </a:solidFill>
              </a:defRPr>
            </a:pPr>
            <a:r>
              <a:rPr dirty="0"/>
              <a:t>Mutual understanding in the local and wider community.</a:t>
            </a:r>
          </a:p>
          <a:p>
            <a:pPr marR="3386" indent="1693">
              <a:lnSpc>
                <a:spcPct val="110000"/>
              </a:lnSpc>
              <a:spcBef>
                <a:spcPts val="1000"/>
              </a:spcBef>
              <a:defRPr sz="1600" spc="-2">
                <a:solidFill>
                  <a:srgbClr val="C40C2D"/>
                </a:solidFill>
              </a:defRPr>
            </a:pPr>
            <a:r>
              <a:rPr b="1" dirty="0"/>
              <a:t>Pupils should develop knowledge, understanding and skills in:</a:t>
            </a:r>
            <a:r>
              <a:rPr dirty="0"/>
              <a:t> </a:t>
            </a:r>
          </a:p>
          <a:p>
            <a:pPr marL="382693" marR="3386" indent="-254000">
              <a:spcBef>
                <a:spcPts val="1000"/>
              </a:spcBef>
              <a:buSzPct val="100000"/>
              <a:buChar char="•"/>
              <a:defRPr sz="1600" spc="-2">
                <a:solidFill>
                  <a:srgbClr val="C40C2D"/>
                </a:solidFill>
              </a:defRPr>
            </a:pPr>
            <a:r>
              <a:rPr dirty="0"/>
              <a:t>Human rights and social responsibility</a:t>
            </a:r>
          </a:p>
        </p:txBody>
      </p:sp>
      <p:pic>
        <p:nvPicPr>
          <p:cNvPr id="415" name="Image" descr="Image"/>
          <p:cNvPicPr>
            <a:picLocks noChangeAspect="1"/>
          </p:cNvPicPr>
          <p:nvPr/>
        </p:nvPicPr>
        <p:blipFill>
          <a:blip r:embed="rId4"/>
          <a:stretch>
            <a:fillRect/>
          </a:stretch>
        </p:blipFill>
        <p:spPr>
          <a:xfrm>
            <a:off x="14595411" y="4856778"/>
            <a:ext cx="4972178" cy="3672244"/>
          </a:xfrm>
          <a:prstGeom prst="rect">
            <a:avLst/>
          </a:prstGeom>
          <a:ln w="12700">
            <a:miter lim="400000"/>
          </a:ln>
        </p:spPr>
      </p:pic>
      <p:sp>
        <p:nvSpPr>
          <p:cNvPr id="13" name="Title 1"/>
          <p:cNvSpPr txBox="1">
            <a:spLocks/>
          </p:cNvSpPr>
          <p:nvPr/>
        </p:nvSpPr>
        <p:spPr>
          <a:xfrm>
            <a:off x="1018598" y="994099"/>
            <a:ext cx="14218804" cy="707815"/>
          </a:xfrm>
          <a:prstGeom prst="rect">
            <a:avLst/>
          </a:prstGeom>
        </p:spPr>
        <p:txBody>
          <a:bodyPr>
            <a:noAutofit/>
          </a:bodyPr>
          <a:lstStyle>
            <a:lvl1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1pPr>
            <a:lvl2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2pPr>
            <a:lvl3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3pPr>
            <a:lvl4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4pPr>
            <a:lvl5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5pPr>
            <a:lvl6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6pPr>
            <a:lvl7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7pPr>
            <a:lvl8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8pPr>
            <a:lvl9pPr marL="0" marR="0" indent="0" algn="ctr" defTabSz="609600" latinLnBrk="0">
              <a:lnSpc>
                <a:spcPct val="100000"/>
              </a:lnSpc>
              <a:spcBef>
                <a:spcPts val="2000"/>
              </a:spcBef>
              <a:spcAft>
                <a:spcPts val="0"/>
              </a:spcAft>
              <a:buClrTx/>
              <a:buSzTx/>
              <a:buFontTx/>
              <a:buNone/>
              <a:tabLst/>
              <a:defRPr sz="4400" b="1" i="0" u="none" strike="noStrike" cap="none" spc="0" baseline="0">
                <a:ln>
                  <a:noFill/>
                </a:ln>
                <a:solidFill>
                  <a:srgbClr val="FFFFFF"/>
                </a:solidFill>
                <a:uFillTx/>
                <a:latin typeface="+mj-lt"/>
                <a:ea typeface="+mj-ea"/>
                <a:cs typeface="+mj-cs"/>
                <a:sym typeface="Helvetica"/>
              </a:defRPr>
            </a:lvl9pPr>
          </a:lstStyle>
          <a:p>
            <a:pPr hangingPunct="1"/>
            <a:r>
              <a:rPr lang="en-GB" kern="1200" dirty="0">
                <a:solidFill>
                  <a:srgbClr val="C40C2D"/>
                </a:solidFill>
                <a:latin typeface="Arial" panose="020B0604020202020204" pitchFamily="34" charset="0"/>
                <a:cs typeface="Arial" panose="020B0604020202020204" pitchFamily="34" charset="0"/>
              </a:rPr>
              <a:t>Links to the PSHE Association Programme of Study</a:t>
            </a:r>
            <a:br>
              <a:rPr lang="en-GB" kern="1200" dirty="0">
                <a:solidFill>
                  <a:srgbClr val="C40C2D"/>
                </a:solidFill>
                <a:latin typeface="Arial" panose="020B0604020202020204" pitchFamily="34" charset="0"/>
                <a:cs typeface="Arial" panose="020B0604020202020204" pitchFamily="34" charset="0"/>
              </a:rPr>
            </a:br>
            <a:endParaRPr lang="en-GB" kern="1200" dirty="0">
              <a:solidFill>
                <a:srgbClr val="C40C2D"/>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320" y="670983"/>
            <a:ext cx="6333767" cy="9144001"/>
          </a:xfrm>
          <a:prstGeom prst="rect">
            <a:avLst/>
          </a:prstGeom>
          <a:ln w="12700">
            <a:miter lim="400000"/>
          </a:ln>
        </p:spPr>
      </p:pic>
      <p:pic>
        <p:nvPicPr>
          <p:cNvPr id="419"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pic>
        <p:nvPicPr>
          <p:cNvPr id="421" name="Image" descr="Image"/>
          <p:cNvPicPr>
            <a:picLocks noChangeAspect="1"/>
          </p:cNvPicPr>
          <p:nvPr/>
        </p:nvPicPr>
        <p:blipFill>
          <a:blip r:embed="rId5"/>
          <a:stretch>
            <a:fillRect/>
          </a:stretch>
        </p:blipFill>
        <p:spPr>
          <a:xfrm>
            <a:off x="11900916" y="-1592188"/>
            <a:ext cx="5394808" cy="6656642"/>
          </a:xfrm>
          <a:prstGeom prst="rect">
            <a:avLst/>
          </a:prstGeom>
          <a:ln w="12700">
            <a:miter lim="400000"/>
          </a:ln>
        </p:spPr>
      </p:pic>
      <p:sp>
        <p:nvSpPr>
          <p:cNvPr id="422" name="Circle"/>
          <p:cNvSpPr/>
          <p:nvPr/>
        </p:nvSpPr>
        <p:spPr>
          <a:xfrm>
            <a:off x="12647258"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3" name="Circle"/>
          <p:cNvSpPr/>
          <p:nvPr/>
        </p:nvSpPr>
        <p:spPr>
          <a:xfrm>
            <a:off x="11362325" y="69348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4" name="Circle"/>
          <p:cNvSpPr/>
          <p:nvPr/>
        </p:nvSpPr>
        <p:spPr>
          <a:xfrm>
            <a:off x="11616887"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5" name="Circle"/>
          <p:cNvSpPr/>
          <p:nvPr/>
        </p:nvSpPr>
        <p:spPr>
          <a:xfrm>
            <a:off x="17882590" y="514773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6" name="Circle"/>
          <p:cNvSpPr/>
          <p:nvPr/>
        </p:nvSpPr>
        <p:spPr>
          <a:xfrm>
            <a:off x="15635583" y="5664743"/>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7" name="Circle"/>
          <p:cNvSpPr/>
          <p:nvPr/>
        </p:nvSpPr>
        <p:spPr>
          <a:xfrm>
            <a:off x="12333351" y="8687265"/>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28" name="Circle"/>
          <p:cNvSpPr/>
          <p:nvPr/>
        </p:nvSpPr>
        <p:spPr>
          <a:xfrm>
            <a:off x="1674380" y="50458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30" name="Marketing campaign"/>
          <p:cNvSpPr txBox="1">
            <a:spLocks noGrp="1"/>
          </p:cNvSpPr>
          <p:nvPr>
            <p:ph type="title"/>
          </p:nvPr>
        </p:nvSpPr>
        <p:spPr>
          <a:xfrm>
            <a:off x="1046420" y="3985635"/>
            <a:ext cx="14168003" cy="707814"/>
          </a:xfrm>
          <a:prstGeom prst="rect">
            <a:avLst/>
          </a:prstGeom>
        </p:spPr>
        <p:txBody>
          <a:bodyPr/>
          <a:lstStyle/>
          <a:p>
            <a:r>
              <a:rPr lang="en-GB" dirty="0"/>
              <a:t>Create a</a:t>
            </a:r>
            <a:r>
              <a:rPr dirty="0"/>
              <a:t> campaign </a:t>
            </a:r>
          </a:p>
        </p:txBody>
      </p:sp>
      <p:pic>
        <p:nvPicPr>
          <p:cNvPr id="15" name="Image" descr="Image"/>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17" name="Picture 1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0084" y="1149025"/>
            <a:ext cx="12060673" cy="3623001"/>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 name="Image" descr="Image"/>
          <p:cNvPicPr>
            <a:picLocks noChangeAspect="1"/>
          </p:cNvPicPr>
          <p:nvPr/>
        </p:nvPicPr>
        <p:blipFill>
          <a:blip r:embed="rId3"/>
          <a:stretch>
            <a:fillRect/>
          </a:stretch>
        </p:blipFill>
        <p:spPr>
          <a:xfrm rot="1076268">
            <a:off x="2417809" y="1743518"/>
            <a:ext cx="10826605" cy="9875703"/>
          </a:xfrm>
          <a:prstGeom prst="rect">
            <a:avLst/>
          </a:prstGeom>
          <a:ln w="12700">
            <a:miter lim="400000"/>
          </a:ln>
        </p:spPr>
      </p:pic>
      <p:sp>
        <p:nvSpPr>
          <p:cNvPr id="504"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05"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06"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07"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508"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pic>
        <p:nvPicPr>
          <p:cNvPr id="509" name="Image" descr="Image"/>
          <p:cNvPicPr>
            <a:picLocks noChangeAspect="1"/>
          </p:cNvPicPr>
          <p:nvPr/>
        </p:nvPicPr>
        <p:blipFill>
          <a:blip r:embed="rId5"/>
          <a:stretch>
            <a:fillRect/>
          </a:stretch>
        </p:blipFill>
        <p:spPr>
          <a:xfrm>
            <a:off x="-4812539" y="428048"/>
            <a:ext cx="7128752" cy="5177156"/>
          </a:xfrm>
          <a:prstGeom prst="rect">
            <a:avLst/>
          </a:prstGeom>
          <a:ln w="12700">
            <a:miter lim="400000"/>
          </a:ln>
        </p:spPr>
      </p:pic>
      <p:sp>
        <p:nvSpPr>
          <p:cNvPr id="510" name="Learning aim…"/>
          <p:cNvSpPr txBox="1">
            <a:spLocks noGrp="1"/>
          </p:cNvSpPr>
          <p:nvPr>
            <p:ph type="title"/>
          </p:nvPr>
        </p:nvSpPr>
        <p:spPr>
          <a:xfrm>
            <a:off x="1043998" y="994099"/>
            <a:ext cx="14168004" cy="1282966"/>
          </a:xfrm>
          <a:prstGeom prst="rect">
            <a:avLst/>
          </a:prstGeom>
        </p:spPr>
        <p:txBody>
          <a:bodyPr/>
          <a:lstStyle/>
          <a:p>
            <a:pPr algn="ctr"/>
            <a:r>
              <a:rPr dirty="0"/>
              <a:t>Learning aim</a:t>
            </a:r>
          </a:p>
          <a:p>
            <a:pPr marR="3386" indent="14393" algn="ctr">
              <a:spcBef>
                <a:spcPts val="0"/>
              </a:spcBef>
              <a:defRPr sz="2000" b="0" spc="-3"/>
            </a:pPr>
            <a:r>
              <a:rPr sz="2400" dirty="0"/>
              <a:t>Can I </a:t>
            </a:r>
            <a:r>
              <a:rPr lang="en-GB" sz="2400" dirty="0"/>
              <a:t>design a campaign to raise awareness of blood donation</a:t>
            </a:r>
            <a:r>
              <a:rPr sz="2400" dirty="0"/>
              <a:t>?</a:t>
            </a:r>
          </a:p>
        </p:txBody>
      </p:sp>
      <p:sp>
        <p:nvSpPr>
          <p:cNvPr id="51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512" name="Slide Number"/>
          <p:cNvSpPr txBox="1">
            <a:spLocks noGrp="1"/>
          </p:cNvSpPr>
          <p:nvPr>
            <p:ph type="sldNum" sz="quarter" idx="2"/>
          </p:nvPr>
        </p:nvSpPr>
        <p:spPr>
          <a:xfrm>
            <a:off x="8046630"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sp>
        <p:nvSpPr>
          <p:cNvPr id="513"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14"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15"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517" name="Success criteria:"/>
          <p:cNvSpPr txBox="1"/>
          <p:nvPr/>
        </p:nvSpPr>
        <p:spPr>
          <a:xfrm>
            <a:off x="4225639" y="4265943"/>
            <a:ext cx="7804722" cy="423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buClr>
                <a:srgbClr val="F0628E"/>
              </a:buClr>
              <a:buFont typeface="Arial"/>
              <a:defRPr sz="2400" b="1" spc="-60">
                <a:solidFill>
                  <a:srgbClr val="FFFFFF"/>
                </a:solidFill>
              </a:defRPr>
            </a:lvl1pPr>
          </a:lstStyle>
          <a:p>
            <a:r>
              <a:t>Success criteria:</a:t>
            </a:r>
          </a:p>
        </p:txBody>
      </p:sp>
      <p:pic>
        <p:nvPicPr>
          <p:cNvPr id="518" name="Image" descr="Image"/>
          <p:cNvPicPr>
            <a:picLocks noChangeAspect="1"/>
          </p:cNvPicPr>
          <p:nvPr/>
        </p:nvPicPr>
        <p:blipFill>
          <a:blip r:embed="rId6"/>
          <a:stretch>
            <a:fillRect/>
          </a:stretch>
        </p:blipFill>
        <p:spPr>
          <a:xfrm>
            <a:off x="10777466" y="-2843577"/>
            <a:ext cx="7258750" cy="4877461"/>
          </a:xfrm>
          <a:prstGeom prst="rect">
            <a:avLst/>
          </a:prstGeom>
          <a:ln w="12700">
            <a:miter lim="400000"/>
          </a:ln>
        </p:spPr>
      </p:pic>
      <p:grpSp>
        <p:nvGrpSpPr>
          <p:cNvPr id="523" name="Group"/>
          <p:cNvGrpSpPr/>
          <p:nvPr/>
        </p:nvGrpSpPr>
        <p:grpSpPr>
          <a:xfrm>
            <a:off x="4092351" y="4822947"/>
            <a:ext cx="8071298" cy="508001"/>
            <a:chOff x="0" y="0"/>
            <a:chExt cx="8071297" cy="508000"/>
          </a:xfrm>
        </p:grpSpPr>
        <p:grpSp>
          <p:nvGrpSpPr>
            <p:cNvPr id="521" name="Group"/>
            <p:cNvGrpSpPr/>
            <p:nvPr/>
          </p:nvGrpSpPr>
          <p:grpSpPr>
            <a:xfrm>
              <a:off x="0" y="0"/>
              <a:ext cx="531883" cy="508001"/>
              <a:chOff x="0" y="0"/>
              <a:chExt cx="531882" cy="508000"/>
            </a:xfrm>
          </p:grpSpPr>
          <p:sp>
            <p:nvSpPr>
              <p:cNvPr id="519"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sz="3400" b="1">
                  <a:solidFill>
                    <a:srgbClr val="FFFFFF"/>
                  </a:solidFill>
                </a:endParaRPr>
              </a:p>
            </p:txBody>
          </p:sp>
          <p:pic>
            <p:nvPicPr>
              <p:cNvPr id="520"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378" y="110497"/>
                <a:ext cx="267127" cy="287007"/>
              </a:xfrm>
              <a:prstGeom prst="rect">
                <a:avLst/>
              </a:prstGeom>
              <a:ln w="12700" cap="flat">
                <a:noFill/>
                <a:miter lim="400000"/>
              </a:ln>
              <a:effectLst/>
            </p:spPr>
          </p:pic>
        </p:grpSp>
        <p:sp>
          <p:nvSpPr>
            <p:cNvPr id="522" name="Identify the main components of blood and their different functions."/>
            <p:cNvSpPr txBox="1"/>
            <p:nvPr/>
          </p:nvSpPr>
          <p:spPr>
            <a:xfrm>
              <a:off x="709172" y="80433"/>
              <a:ext cx="7362126" cy="3471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rPr lang="en-GB" dirty="0"/>
                <a:t>Use facts and figures to support my campaign</a:t>
              </a:r>
            </a:p>
          </p:txBody>
        </p:sp>
      </p:grpSp>
      <p:grpSp>
        <p:nvGrpSpPr>
          <p:cNvPr id="526" name="Group"/>
          <p:cNvGrpSpPr/>
          <p:nvPr/>
        </p:nvGrpSpPr>
        <p:grpSpPr>
          <a:xfrm>
            <a:off x="4092351" y="5517680"/>
            <a:ext cx="531883" cy="508003"/>
            <a:chOff x="0" y="0"/>
            <a:chExt cx="531882" cy="508000"/>
          </a:xfrm>
        </p:grpSpPr>
        <p:sp>
          <p:nvSpPr>
            <p:cNvPr id="524"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sz="3400" b="1">
                <a:solidFill>
                  <a:srgbClr val="FFFFFF"/>
                </a:solidFill>
              </a:endParaRPr>
            </a:p>
          </p:txBody>
        </p:sp>
        <p:pic>
          <p:nvPicPr>
            <p:cNvPr id="525"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378" y="110497"/>
              <a:ext cx="267127" cy="287007"/>
            </a:xfrm>
            <a:prstGeom prst="rect">
              <a:avLst/>
            </a:prstGeom>
            <a:ln w="12700" cap="flat">
              <a:noFill/>
              <a:miter lim="400000"/>
            </a:ln>
            <a:effectLst/>
          </p:spPr>
        </p:pic>
      </p:grpSp>
      <p:grpSp>
        <p:nvGrpSpPr>
          <p:cNvPr id="533" name="Group"/>
          <p:cNvGrpSpPr/>
          <p:nvPr/>
        </p:nvGrpSpPr>
        <p:grpSpPr>
          <a:xfrm>
            <a:off x="4092351" y="6220782"/>
            <a:ext cx="7640081" cy="677335"/>
            <a:chOff x="0" y="0"/>
            <a:chExt cx="7640080" cy="677333"/>
          </a:xfrm>
        </p:grpSpPr>
        <p:grpSp>
          <p:nvGrpSpPr>
            <p:cNvPr id="531" name="Group"/>
            <p:cNvGrpSpPr/>
            <p:nvPr/>
          </p:nvGrpSpPr>
          <p:grpSpPr>
            <a:xfrm>
              <a:off x="0" y="39073"/>
              <a:ext cx="531883" cy="508002"/>
              <a:chOff x="0" y="0"/>
              <a:chExt cx="531882" cy="508000"/>
            </a:xfrm>
          </p:grpSpPr>
          <p:sp>
            <p:nvSpPr>
              <p:cNvPr id="529"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sz="3400" b="1">
                  <a:solidFill>
                    <a:srgbClr val="FFFFFF"/>
                  </a:solidFill>
                </a:endParaRPr>
              </a:p>
            </p:txBody>
          </p:sp>
          <p:pic>
            <p:nvPicPr>
              <p:cNvPr id="530"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378" y="110497"/>
                <a:ext cx="267127" cy="287007"/>
              </a:xfrm>
              <a:prstGeom prst="rect">
                <a:avLst/>
              </a:prstGeom>
              <a:ln w="12700" cap="flat">
                <a:noFill/>
                <a:miter lim="400000"/>
              </a:ln>
              <a:effectLst/>
            </p:spPr>
          </p:pic>
        </p:grpSp>
        <p:sp>
          <p:nvSpPr>
            <p:cNvPr id="532" name="Explain how changes in a person’s blood can impact their health and wellbeing and how blood donation can help."/>
            <p:cNvSpPr txBox="1"/>
            <p:nvPr/>
          </p:nvSpPr>
          <p:spPr>
            <a:xfrm>
              <a:off x="709172" y="0"/>
              <a:ext cx="6930909" cy="6773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rPr lang="en-GB" dirty="0"/>
                <a:t>Create a positive campaign message that inspires others to get involved</a:t>
              </a:r>
              <a:endParaRPr dirty="0"/>
            </a:p>
          </p:txBody>
        </p:sp>
      </p:grpSp>
      <p:sp>
        <p:nvSpPr>
          <p:cNvPr id="33" name="Identify the main components of blood and their different functions."/>
          <p:cNvSpPr txBox="1"/>
          <p:nvPr/>
        </p:nvSpPr>
        <p:spPr>
          <a:xfrm>
            <a:off x="4801523" y="5654311"/>
            <a:ext cx="7362127" cy="34713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rPr lang="en-GB" dirty="0"/>
              <a:t>Have a clear message </a:t>
            </a:r>
          </a:p>
        </p:txBody>
      </p:sp>
      <p:grpSp>
        <p:nvGrpSpPr>
          <p:cNvPr id="34" name="Group"/>
          <p:cNvGrpSpPr/>
          <p:nvPr/>
        </p:nvGrpSpPr>
        <p:grpSpPr>
          <a:xfrm>
            <a:off x="4096292" y="6968479"/>
            <a:ext cx="7640081" cy="677335"/>
            <a:chOff x="0" y="0"/>
            <a:chExt cx="7640080" cy="677333"/>
          </a:xfrm>
        </p:grpSpPr>
        <p:grpSp>
          <p:nvGrpSpPr>
            <p:cNvPr id="35" name="Group"/>
            <p:cNvGrpSpPr/>
            <p:nvPr/>
          </p:nvGrpSpPr>
          <p:grpSpPr>
            <a:xfrm>
              <a:off x="0" y="39073"/>
              <a:ext cx="531883" cy="508002"/>
              <a:chOff x="0" y="0"/>
              <a:chExt cx="531882" cy="508000"/>
            </a:xfrm>
          </p:grpSpPr>
          <p:sp>
            <p:nvSpPr>
              <p:cNvPr id="37" name="Rounded Rectangle"/>
              <p:cNvSpPr/>
              <p:nvPr/>
            </p:nvSpPr>
            <p:spPr>
              <a:xfrm>
                <a:off x="0" y="0"/>
                <a:ext cx="531883" cy="508001"/>
              </a:xfrm>
              <a:prstGeom prst="roundRect">
                <a:avLst>
                  <a:gd name="adj" fmla="val 50000"/>
                </a:avLst>
              </a:prstGeom>
              <a:solidFill>
                <a:srgbClr val="FFFFFF"/>
              </a:solidFill>
              <a:ln w="25400" cap="flat">
                <a:solidFill>
                  <a:srgbClr val="FFFFFF"/>
                </a:solidFill>
                <a:prstDash val="solid"/>
                <a:round/>
              </a:ln>
              <a:effectLst/>
            </p:spPr>
            <p:txBody>
              <a:bodyPr wrap="square" lIns="45719" tIns="45719" rIns="45719" bIns="45719" numCol="1" anchor="ctr">
                <a:noAutofit/>
              </a:bodyPr>
              <a:lstStyle/>
              <a:p>
                <a:pPr algn="ctr" defTabSz="914400">
                  <a:spcBef>
                    <a:spcPts val="2200"/>
                  </a:spcBef>
                  <a:defRPr sz="3400" b="1">
                    <a:solidFill>
                      <a:srgbClr val="FFFFFF"/>
                    </a:solidFill>
                  </a:defRPr>
                </a:pPr>
                <a:endParaRPr sz="3400" b="1">
                  <a:solidFill>
                    <a:srgbClr val="FFFFFF"/>
                  </a:solidFill>
                </a:endParaRPr>
              </a:p>
            </p:txBody>
          </p:sp>
          <p:pic>
            <p:nvPicPr>
              <p:cNvPr id="38"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378" y="110497"/>
                <a:ext cx="267127" cy="287007"/>
              </a:xfrm>
              <a:prstGeom prst="rect">
                <a:avLst/>
              </a:prstGeom>
              <a:ln w="12700" cap="flat">
                <a:noFill/>
                <a:miter lim="400000"/>
              </a:ln>
              <a:effectLst/>
            </p:spPr>
          </p:pic>
        </p:grpSp>
        <p:sp>
          <p:nvSpPr>
            <p:cNvPr id="36" name="Explain how changes in a person’s blood can impact their health and wellbeing and how blood donation can help."/>
            <p:cNvSpPr txBox="1"/>
            <p:nvPr/>
          </p:nvSpPr>
          <p:spPr>
            <a:xfrm>
              <a:off x="709172" y="0"/>
              <a:ext cx="6930909" cy="6773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lvl1pPr marR="3386">
                <a:spcBef>
                  <a:spcPts val="1000"/>
                </a:spcBef>
                <a:defRPr sz="1800">
                  <a:solidFill>
                    <a:srgbClr val="FFFFFF"/>
                  </a:solidFill>
                </a:defRPr>
              </a:lvl1pPr>
            </a:lstStyle>
            <a:p>
              <a:r>
                <a:rPr lang="en-GB" dirty="0"/>
                <a:t>Use creativity to grab my audience’s attention </a:t>
              </a:r>
              <a:endParaRPr dirty="0"/>
            </a:p>
          </p:txBody>
        </p:sp>
      </p:grpSp>
    </p:spTree>
    <p:extLst>
      <p:ext uri="{BB962C8B-B14F-4D97-AF65-F5344CB8AC3E}">
        <p14:creationId xmlns:p14="http://schemas.microsoft.com/office/powerpoint/2010/main" val="358429511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3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436"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sp>
        <p:nvSpPr>
          <p:cNvPr id="437" name="Circle"/>
          <p:cNvSpPr/>
          <p:nvPr/>
        </p:nvSpPr>
        <p:spPr>
          <a:xfrm>
            <a:off x="9896833"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38" name="Circle"/>
          <p:cNvSpPr/>
          <p:nvPr/>
        </p:nvSpPr>
        <p:spPr>
          <a:xfrm>
            <a:off x="515049" y="691942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39" name="Circle"/>
          <p:cNvSpPr/>
          <p:nvPr/>
        </p:nvSpPr>
        <p:spPr>
          <a:xfrm>
            <a:off x="659592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0" name="Circle"/>
          <p:cNvSpPr/>
          <p:nvPr/>
        </p:nvSpPr>
        <p:spPr>
          <a:xfrm>
            <a:off x="15576278" y="552554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1" name="Circle"/>
          <p:cNvSpPr/>
          <p:nvPr/>
        </p:nvSpPr>
        <p:spPr>
          <a:xfrm>
            <a:off x="10594732" y="57417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2" name="Circle"/>
          <p:cNvSpPr/>
          <p:nvPr/>
        </p:nvSpPr>
        <p:spPr>
          <a:xfrm>
            <a:off x="15803286" y="526704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3" name="Circle"/>
          <p:cNvSpPr/>
          <p:nvPr/>
        </p:nvSpPr>
        <p:spPr>
          <a:xfrm>
            <a:off x="658574" y="666893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444" name="Image" descr="Image"/>
          <p:cNvPicPr>
            <a:picLocks noChangeAspect="1"/>
          </p:cNvPicPr>
          <p:nvPr/>
        </p:nvPicPr>
        <p:blipFill>
          <a:blip r:embed="rId4"/>
          <a:stretch>
            <a:fillRect/>
          </a:stretch>
        </p:blipFill>
        <p:spPr>
          <a:xfrm>
            <a:off x="12012565" y="245286"/>
            <a:ext cx="4355707" cy="3464066"/>
          </a:xfrm>
          <a:prstGeom prst="rect">
            <a:avLst/>
          </a:prstGeom>
          <a:ln w="12700">
            <a:miter lim="400000"/>
          </a:ln>
        </p:spPr>
      </p:pic>
      <p:pic>
        <p:nvPicPr>
          <p:cNvPr id="445" name="Image" descr="Image"/>
          <p:cNvPicPr>
            <a:picLocks noChangeAspect="1"/>
          </p:cNvPicPr>
          <p:nvPr/>
        </p:nvPicPr>
        <p:blipFill>
          <a:blip r:embed="rId5"/>
          <a:stretch>
            <a:fillRect/>
          </a:stretch>
        </p:blipFill>
        <p:spPr>
          <a:xfrm rot="2492168">
            <a:off x="1531685" y="6273553"/>
            <a:ext cx="3335262" cy="2880171"/>
          </a:xfrm>
          <a:prstGeom prst="rect">
            <a:avLst/>
          </a:prstGeom>
          <a:ln w="12700">
            <a:miter lim="400000"/>
          </a:ln>
        </p:spPr>
      </p:pic>
      <p:pic>
        <p:nvPicPr>
          <p:cNvPr id="446" name="Image" descr="Image"/>
          <p:cNvPicPr>
            <a:picLocks noChangeAspect="1"/>
          </p:cNvPicPr>
          <p:nvPr/>
        </p:nvPicPr>
        <p:blipFill>
          <a:blip r:embed="rId6"/>
          <a:stretch>
            <a:fillRect/>
          </a:stretch>
        </p:blipFill>
        <p:spPr>
          <a:xfrm>
            <a:off x="-397531" y="367106"/>
            <a:ext cx="3051494" cy="3741942"/>
          </a:xfrm>
          <a:prstGeom prst="rect">
            <a:avLst/>
          </a:prstGeom>
          <a:ln w="12700">
            <a:miter lim="400000"/>
          </a:ln>
        </p:spPr>
      </p:pic>
      <p:sp>
        <p:nvSpPr>
          <p:cNvPr id="447" name="Marketing campaign"/>
          <p:cNvSpPr txBox="1">
            <a:spLocks noGrp="1"/>
          </p:cNvSpPr>
          <p:nvPr>
            <p:ph type="title"/>
          </p:nvPr>
        </p:nvSpPr>
        <p:spPr>
          <a:xfrm>
            <a:off x="1255665" y="5466872"/>
            <a:ext cx="14168003" cy="707814"/>
          </a:xfrm>
          <a:prstGeom prst="rect">
            <a:avLst/>
          </a:prstGeom>
        </p:spPr>
        <p:txBody>
          <a:bodyPr>
            <a:normAutofit/>
          </a:bodyPr>
          <a:lstStyle/>
          <a:p>
            <a:r>
              <a:rPr lang="en-GB" dirty="0"/>
              <a:t>What do you want to know about campaigning?</a:t>
            </a:r>
            <a:endParaRPr dirty="0"/>
          </a:p>
        </p:txBody>
      </p:sp>
      <p:sp>
        <p:nvSpPr>
          <p:cNvPr id="449" name="object 3"/>
          <p:cNvSpPr txBox="1"/>
          <p:nvPr/>
        </p:nvSpPr>
        <p:spPr>
          <a:xfrm>
            <a:off x="2781650" y="4233583"/>
            <a:ext cx="11116031" cy="1410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defRPr sz="4400" b="1">
                <a:solidFill>
                  <a:srgbClr val="C40C2D"/>
                </a:solidFill>
              </a:defRPr>
            </a:lvl1pPr>
          </a:lstStyle>
          <a:p>
            <a:r>
              <a:rPr lang="en-GB" dirty="0"/>
              <a:t>What do you know about campaigning?</a:t>
            </a:r>
            <a:endParaRPr dirty="0"/>
          </a:p>
        </p:txBody>
      </p:sp>
      <p:pic>
        <p:nvPicPr>
          <p:cNvPr id="18" name="Picture 17">
            <a:hlinkClick r:id="rId7"/>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0984389">
            <a:off x="3752331" y="441564"/>
            <a:ext cx="6000427" cy="3211696"/>
          </a:xfrm>
          <a:prstGeom prst="rect">
            <a:avLst/>
          </a:prstGeom>
          <a:noFill/>
          <a:ln w="50800">
            <a:solidFill>
              <a:schemeClr val="bg1"/>
            </a:solidFill>
          </a:ln>
        </p:spPr>
      </p:pic>
    </p:spTree>
    <p:extLst>
      <p:ext uri="{BB962C8B-B14F-4D97-AF65-F5344CB8AC3E}">
        <p14:creationId xmlns:p14="http://schemas.microsoft.com/office/powerpoint/2010/main" val="3834740908"/>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53" name="Your challenge……"/>
          <p:cNvSpPr txBox="1">
            <a:spLocks noGrp="1"/>
          </p:cNvSpPr>
          <p:nvPr>
            <p:ph type="title"/>
          </p:nvPr>
        </p:nvSpPr>
        <p:spPr>
          <a:xfrm>
            <a:off x="3819394" y="994099"/>
            <a:ext cx="8617212" cy="2142915"/>
          </a:xfrm>
          <a:prstGeom prst="rect">
            <a:avLst/>
          </a:prstGeom>
        </p:spPr>
        <p:txBody>
          <a:bodyPr>
            <a:noAutofit/>
          </a:bodyPr>
          <a:lstStyle/>
          <a:p>
            <a:r>
              <a:rPr dirty="0"/>
              <a:t>Your challenge…</a:t>
            </a:r>
          </a:p>
          <a:p>
            <a:pPr>
              <a:defRPr sz="2200"/>
            </a:pPr>
            <a:r>
              <a:rPr dirty="0"/>
              <a:t>Join </a:t>
            </a:r>
            <a:r>
              <a:rPr lang="en-GB" dirty="0"/>
              <a:t>'G</a:t>
            </a:r>
            <a:r>
              <a:rPr dirty="0" err="1"/>
              <a:t>iving</a:t>
            </a:r>
            <a:r>
              <a:rPr dirty="0"/>
              <a:t> to help others</a:t>
            </a:r>
            <a:r>
              <a:rPr lang="en-GB" dirty="0"/>
              <a:t>'</a:t>
            </a:r>
            <a:r>
              <a:rPr dirty="0"/>
              <a:t> and help save lives!</a:t>
            </a:r>
          </a:p>
          <a:p>
            <a:pPr marR="3386" indent="1693">
              <a:spcBef>
                <a:spcPts val="1200"/>
              </a:spcBef>
              <a:defRPr sz="2000" b="0" spc="-3"/>
            </a:pPr>
            <a:r>
              <a:rPr dirty="0"/>
              <a:t>Create your own campaign to inform your school community about the power of donation – and inspire adults to sign up.</a:t>
            </a:r>
          </a:p>
        </p:txBody>
      </p:sp>
      <p:sp>
        <p:nvSpPr>
          <p:cNvPr id="454"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455"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dirty="0"/>
          </a:p>
        </p:txBody>
      </p:sp>
      <p:sp>
        <p:nvSpPr>
          <p:cNvPr id="456"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7"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8"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9"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0"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1"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2"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3" name="Rounded Rectangle"/>
          <p:cNvSpPr/>
          <p:nvPr/>
        </p:nvSpPr>
        <p:spPr>
          <a:xfrm>
            <a:off x="5774266" y="4256325"/>
            <a:ext cx="4707468"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464" name="Rounded Rectangle"/>
          <p:cNvSpPr/>
          <p:nvPr/>
        </p:nvSpPr>
        <p:spPr>
          <a:xfrm>
            <a:off x="5080001" y="5272325"/>
            <a:ext cx="6090658"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466" name="object 4"/>
          <p:cNvSpPr txBox="1"/>
          <p:nvPr/>
        </p:nvSpPr>
        <p:spPr>
          <a:xfrm>
            <a:off x="4442036" y="3536659"/>
            <a:ext cx="7371928" cy="33855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spcBef>
                <a:spcPts val="2000"/>
              </a:spcBef>
              <a:defRPr sz="2200" b="1">
                <a:solidFill>
                  <a:srgbClr val="C40C2D"/>
                </a:solidFill>
              </a:defRPr>
            </a:lvl1pPr>
          </a:lstStyle>
          <a:p>
            <a:r>
              <a:rPr dirty="0"/>
              <a:t>You</a:t>
            </a:r>
            <a:r>
              <a:rPr lang="en-GB" dirty="0"/>
              <a:t> can campaign to raise awareness of the need for: </a:t>
            </a:r>
            <a:endParaRPr dirty="0"/>
          </a:p>
        </p:txBody>
      </p:sp>
      <p:grpSp>
        <p:nvGrpSpPr>
          <p:cNvPr id="469" name="Group"/>
          <p:cNvGrpSpPr/>
          <p:nvPr/>
        </p:nvGrpSpPr>
        <p:grpSpPr>
          <a:xfrm>
            <a:off x="5774266" y="4263394"/>
            <a:ext cx="4707469" cy="745069"/>
            <a:chOff x="0" y="0"/>
            <a:chExt cx="4707467" cy="745067"/>
          </a:xfrm>
        </p:grpSpPr>
        <p:sp>
          <p:nvSpPr>
            <p:cNvPr id="467" name="Rounded Rectangle"/>
            <p:cNvSpPr/>
            <p:nvPr/>
          </p:nvSpPr>
          <p:spPr>
            <a:xfrm>
              <a:off x="0" y="0"/>
              <a:ext cx="4707467"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68" name="object 4"/>
            <p:cNvSpPr txBox="1"/>
            <p:nvPr/>
          </p:nvSpPr>
          <p:spPr>
            <a:xfrm>
              <a:off x="0" y="198966"/>
              <a:ext cx="4707467" cy="338553"/>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lang="en-GB" dirty="0"/>
                <a:t>blood donors</a:t>
              </a:r>
              <a:endParaRPr dirty="0"/>
            </a:p>
          </p:txBody>
        </p:sp>
      </p:grpSp>
      <p:grpSp>
        <p:nvGrpSpPr>
          <p:cNvPr id="472" name="Group"/>
          <p:cNvGrpSpPr/>
          <p:nvPr/>
        </p:nvGrpSpPr>
        <p:grpSpPr>
          <a:xfrm>
            <a:off x="4970622" y="5265110"/>
            <a:ext cx="6229309" cy="745069"/>
            <a:chOff x="26581" y="-524775"/>
            <a:chExt cx="5656648" cy="745067"/>
          </a:xfrm>
        </p:grpSpPr>
        <p:sp>
          <p:nvSpPr>
            <p:cNvPr id="470" name="Rounded Rectangle"/>
            <p:cNvSpPr/>
            <p:nvPr/>
          </p:nvSpPr>
          <p:spPr>
            <a:xfrm>
              <a:off x="37152" y="-524775"/>
              <a:ext cx="5646077"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71" name="object 4"/>
            <p:cNvSpPr txBox="1"/>
            <p:nvPr/>
          </p:nvSpPr>
          <p:spPr>
            <a:xfrm>
              <a:off x="26581" y="-370779"/>
              <a:ext cx="5656648" cy="338553"/>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lang="en-GB" dirty="0"/>
                <a:t>stem cell donors</a:t>
              </a:r>
              <a:endParaRPr dirty="0"/>
            </a:p>
          </p:txBody>
        </p:sp>
      </p:grpSp>
      <p:pic>
        <p:nvPicPr>
          <p:cNvPr id="476" name="Image" descr="Image"/>
          <p:cNvPicPr>
            <a:picLocks noChangeAspect="1"/>
          </p:cNvPicPr>
          <p:nvPr/>
        </p:nvPicPr>
        <p:blipFill>
          <a:blip r:embed="rId4"/>
          <a:stretch>
            <a:fillRect/>
          </a:stretch>
        </p:blipFill>
        <p:spPr>
          <a:xfrm>
            <a:off x="4883276" y="8470453"/>
            <a:ext cx="2132648" cy="2137233"/>
          </a:xfrm>
          <a:prstGeom prst="rect">
            <a:avLst/>
          </a:prstGeom>
          <a:ln w="12700">
            <a:miter lim="400000"/>
          </a:ln>
        </p:spPr>
      </p:pic>
      <p:pic>
        <p:nvPicPr>
          <p:cNvPr id="477" name="Image" descr="Image"/>
          <p:cNvPicPr>
            <a:picLocks noChangeAspect="1"/>
          </p:cNvPicPr>
          <p:nvPr/>
        </p:nvPicPr>
        <p:blipFill>
          <a:blip r:embed="rId5"/>
          <a:stretch>
            <a:fillRect/>
          </a:stretch>
        </p:blipFill>
        <p:spPr>
          <a:xfrm rot="2140616">
            <a:off x="12961497" y="3541195"/>
            <a:ext cx="5169713" cy="3243137"/>
          </a:xfrm>
          <a:prstGeom prst="rect">
            <a:avLst/>
          </a:prstGeom>
          <a:ln w="12700">
            <a:miter lim="400000"/>
          </a:ln>
        </p:spPr>
      </p:pic>
      <p:pic>
        <p:nvPicPr>
          <p:cNvPr id="478" name="Image" descr="Image"/>
          <p:cNvPicPr>
            <a:picLocks noChangeAspect="1"/>
          </p:cNvPicPr>
          <p:nvPr/>
        </p:nvPicPr>
        <p:blipFill>
          <a:blip r:embed="rId6"/>
          <a:stretch>
            <a:fillRect/>
          </a:stretch>
        </p:blipFill>
        <p:spPr>
          <a:xfrm rot="16789191">
            <a:off x="1294541" y="-1265255"/>
            <a:ext cx="4700097" cy="391054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animBg="1" advAuto="0"/>
      <p:bldP spid="472"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53" name="Your challenge……"/>
          <p:cNvSpPr txBox="1">
            <a:spLocks noGrp="1"/>
          </p:cNvSpPr>
          <p:nvPr>
            <p:ph type="title"/>
          </p:nvPr>
        </p:nvSpPr>
        <p:spPr>
          <a:xfrm>
            <a:off x="3819394" y="994099"/>
            <a:ext cx="8617212" cy="2142915"/>
          </a:xfrm>
          <a:prstGeom prst="rect">
            <a:avLst/>
          </a:prstGeom>
        </p:spPr>
        <p:txBody>
          <a:bodyPr>
            <a:noAutofit/>
          </a:bodyPr>
          <a:lstStyle/>
          <a:p>
            <a:r>
              <a:rPr lang="en-GB" dirty="0"/>
              <a:t>What will you need to do?</a:t>
            </a:r>
            <a:endParaRPr dirty="0"/>
          </a:p>
        </p:txBody>
      </p:sp>
      <p:sp>
        <p:nvSpPr>
          <p:cNvPr id="454"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455"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dirty="0"/>
          </a:p>
        </p:txBody>
      </p:sp>
      <p:sp>
        <p:nvSpPr>
          <p:cNvPr id="456"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7"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8"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59"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0"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1"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2"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63" name="Rounded Rectangle"/>
          <p:cNvSpPr/>
          <p:nvPr/>
        </p:nvSpPr>
        <p:spPr>
          <a:xfrm>
            <a:off x="5704189" y="3044132"/>
            <a:ext cx="4707468"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464" name="Rounded Rectangle"/>
          <p:cNvSpPr/>
          <p:nvPr/>
        </p:nvSpPr>
        <p:spPr>
          <a:xfrm>
            <a:off x="5229599" y="4060132"/>
            <a:ext cx="5656648"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465" name="Rounded Rectangle"/>
          <p:cNvSpPr/>
          <p:nvPr/>
        </p:nvSpPr>
        <p:spPr>
          <a:xfrm>
            <a:off x="4569656" y="5076132"/>
            <a:ext cx="6976534"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469" name="Group"/>
          <p:cNvGrpSpPr/>
          <p:nvPr/>
        </p:nvGrpSpPr>
        <p:grpSpPr>
          <a:xfrm>
            <a:off x="5704189" y="3051201"/>
            <a:ext cx="4707468" cy="745068"/>
            <a:chOff x="0" y="0"/>
            <a:chExt cx="4707466" cy="745066"/>
          </a:xfrm>
        </p:grpSpPr>
        <p:sp>
          <p:nvSpPr>
            <p:cNvPr id="467" name="Rounded Rectangle"/>
            <p:cNvSpPr/>
            <p:nvPr/>
          </p:nvSpPr>
          <p:spPr>
            <a:xfrm>
              <a:off x="0" y="0"/>
              <a:ext cx="4707467"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68" name="object 4"/>
            <p:cNvSpPr txBox="1"/>
            <p:nvPr/>
          </p:nvSpPr>
          <p:spPr>
            <a:xfrm>
              <a:off x="0" y="198966"/>
              <a:ext cx="4707467"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1. Understand your audience</a:t>
              </a:r>
            </a:p>
          </p:txBody>
        </p:sp>
      </p:grpSp>
      <p:grpSp>
        <p:nvGrpSpPr>
          <p:cNvPr id="472" name="Group"/>
          <p:cNvGrpSpPr/>
          <p:nvPr/>
        </p:nvGrpSpPr>
        <p:grpSpPr>
          <a:xfrm>
            <a:off x="5217951" y="4060132"/>
            <a:ext cx="5663011" cy="745068"/>
            <a:chOff x="0" y="0"/>
            <a:chExt cx="5663009" cy="745066"/>
          </a:xfrm>
        </p:grpSpPr>
        <p:sp>
          <p:nvSpPr>
            <p:cNvPr id="470" name="Rounded Rectangle"/>
            <p:cNvSpPr/>
            <p:nvPr/>
          </p:nvSpPr>
          <p:spPr>
            <a:xfrm>
              <a:off x="16933" y="0"/>
              <a:ext cx="5646077"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71" name="object 4"/>
            <p:cNvSpPr txBox="1"/>
            <p:nvPr/>
          </p:nvSpPr>
          <p:spPr>
            <a:xfrm>
              <a:off x="0" y="198966"/>
              <a:ext cx="5656648"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2. Find fascinating facts and figures</a:t>
              </a:r>
            </a:p>
          </p:txBody>
        </p:sp>
      </p:grpSp>
      <p:grpSp>
        <p:nvGrpSpPr>
          <p:cNvPr id="475" name="Group"/>
          <p:cNvGrpSpPr/>
          <p:nvPr/>
        </p:nvGrpSpPr>
        <p:grpSpPr>
          <a:xfrm>
            <a:off x="4571607" y="5069064"/>
            <a:ext cx="6972633" cy="973495"/>
            <a:chOff x="0" y="0"/>
            <a:chExt cx="6972631" cy="973493"/>
          </a:xfrm>
        </p:grpSpPr>
        <p:sp>
          <p:nvSpPr>
            <p:cNvPr id="473" name="Rounded Rectangle"/>
            <p:cNvSpPr/>
            <p:nvPr/>
          </p:nvSpPr>
          <p:spPr>
            <a:xfrm>
              <a:off x="0" y="0"/>
              <a:ext cx="6972631" cy="973493"/>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74" name="object 4"/>
            <p:cNvSpPr txBox="1"/>
            <p:nvPr/>
          </p:nvSpPr>
          <p:spPr>
            <a:xfrm>
              <a:off x="44" y="198966"/>
              <a:ext cx="6972543" cy="67710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dirty="0"/>
                <a:t>3. Choose a format (e.g. poster, TV </a:t>
              </a:r>
              <a:r>
                <a:rPr lang="en-US" dirty="0"/>
                <a:t>/ online </a:t>
              </a:r>
              <a:r>
                <a:rPr dirty="0"/>
                <a:t>ad</a:t>
              </a:r>
              <a:r>
                <a:rPr lang="en-GB" dirty="0"/>
                <a:t>vert</a:t>
              </a:r>
              <a:r>
                <a:rPr dirty="0"/>
                <a:t>, blog</a:t>
              </a:r>
              <a:r>
                <a:rPr lang="en-GB" dirty="0"/>
                <a:t>, news story</a:t>
              </a:r>
              <a:r>
                <a:rPr dirty="0"/>
                <a:t>)</a:t>
              </a:r>
            </a:p>
          </p:txBody>
        </p:sp>
      </p:grpSp>
      <p:pic>
        <p:nvPicPr>
          <p:cNvPr id="476" name="Image" descr="Image"/>
          <p:cNvPicPr>
            <a:picLocks noChangeAspect="1"/>
          </p:cNvPicPr>
          <p:nvPr/>
        </p:nvPicPr>
        <p:blipFill>
          <a:blip r:embed="rId4"/>
          <a:stretch>
            <a:fillRect/>
          </a:stretch>
        </p:blipFill>
        <p:spPr>
          <a:xfrm>
            <a:off x="4883276" y="8470453"/>
            <a:ext cx="2132648" cy="2137233"/>
          </a:xfrm>
          <a:prstGeom prst="rect">
            <a:avLst/>
          </a:prstGeom>
          <a:ln w="12700">
            <a:miter lim="400000"/>
          </a:ln>
        </p:spPr>
      </p:pic>
      <p:pic>
        <p:nvPicPr>
          <p:cNvPr id="477" name="Image" descr="Image"/>
          <p:cNvPicPr>
            <a:picLocks noChangeAspect="1"/>
          </p:cNvPicPr>
          <p:nvPr/>
        </p:nvPicPr>
        <p:blipFill>
          <a:blip r:embed="rId5"/>
          <a:stretch>
            <a:fillRect/>
          </a:stretch>
        </p:blipFill>
        <p:spPr>
          <a:xfrm rot="2140616">
            <a:off x="12961497" y="3541195"/>
            <a:ext cx="5169713" cy="3243137"/>
          </a:xfrm>
          <a:prstGeom prst="rect">
            <a:avLst/>
          </a:prstGeom>
          <a:ln w="12700">
            <a:miter lim="400000"/>
          </a:ln>
        </p:spPr>
      </p:pic>
      <p:pic>
        <p:nvPicPr>
          <p:cNvPr id="478" name="Image" descr="Image"/>
          <p:cNvPicPr>
            <a:picLocks noChangeAspect="1"/>
          </p:cNvPicPr>
          <p:nvPr/>
        </p:nvPicPr>
        <p:blipFill>
          <a:blip r:embed="rId6"/>
          <a:stretch>
            <a:fillRect/>
          </a:stretch>
        </p:blipFill>
        <p:spPr>
          <a:xfrm rot="16789191">
            <a:off x="1294541" y="-1265255"/>
            <a:ext cx="4700097" cy="3910548"/>
          </a:xfrm>
          <a:prstGeom prst="rect">
            <a:avLst/>
          </a:prstGeom>
          <a:ln w="12700">
            <a:miter lim="400000"/>
          </a:ln>
        </p:spPr>
      </p:pic>
    </p:spTree>
    <p:extLst>
      <p:ext uri="{BB962C8B-B14F-4D97-AF65-F5344CB8AC3E}">
        <p14:creationId xmlns:p14="http://schemas.microsoft.com/office/powerpoint/2010/main" val="1665268010"/>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animBg="1" advAuto="0"/>
      <p:bldP spid="472" grpId="0" animBg="1" advAuto="0"/>
      <p:bldP spid="475"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82" name="What do we know already?"/>
          <p:cNvSpPr txBox="1">
            <a:spLocks noGrp="1"/>
          </p:cNvSpPr>
          <p:nvPr>
            <p:ph type="title"/>
          </p:nvPr>
        </p:nvSpPr>
        <p:spPr>
          <a:xfrm>
            <a:off x="1018598" y="994099"/>
            <a:ext cx="7222464" cy="1887983"/>
          </a:xfrm>
          <a:prstGeom prst="rect">
            <a:avLst/>
          </a:prstGeom>
        </p:spPr>
        <p:txBody>
          <a:bodyPr/>
          <a:lstStyle/>
          <a:p>
            <a:r>
              <a:t>What do we know already?</a:t>
            </a:r>
          </a:p>
        </p:txBody>
      </p:sp>
      <p:sp>
        <p:nvSpPr>
          <p:cNvPr id="483"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484"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dirty="0"/>
          </a:p>
        </p:txBody>
      </p:sp>
      <p:sp>
        <p:nvSpPr>
          <p:cNvPr id="485" name="Circle"/>
          <p:cNvSpPr/>
          <p:nvPr/>
        </p:nvSpPr>
        <p:spPr>
          <a:xfrm>
            <a:off x="431566" y="78092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86" name="Circle"/>
          <p:cNvSpPr/>
          <p:nvPr/>
        </p:nvSpPr>
        <p:spPr>
          <a:xfrm>
            <a:off x="5874060" y="68471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87" name="Circle"/>
          <p:cNvSpPr/>
          <p:nvPr/>
        </p:nvSpPr>
        <p:spPr>
          <a:xfrm>
            <a:off x="4935911" y="8693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88" name="Circle"/>
          <p:cNvSpPr/>
          <p:nvPr/>
        </p:nvSpPr>
        <p:spPr>
          <a:xfrm>
            <a:off x="14889895" y="9693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89" name="Circle"/>
          <p:cNvSpPr/>
          <p:nvPr/>
        </p:nvSpPr>
        <p:spPr>
          <a:xfrm>
            <a:off x="15928460" y="528692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90" name="Circle"/>
          <p:cNvSpPr/>
          <p:nvPr/>
        </p:nvSpPr>
        <p:spPr>
          <a:xfrm>
            <a:off x="10334906" y="867732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491" name="Circle"/>
          <p:cNvSpPr/>
          <p:nvPr/>
        </p:nvSpPr>
        <p:spPr>
          <a:xfrm>
            <a:off x="5303395" y="3753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492" name="Image" descr="Image"/>
          <p:cNvPicPr>
            <a:picLocks noChangeAspect="1"/>
          </p:cNvPicPr>
          <p:nvPr/>
        </p:nvPicPr>
        <p:blipFill>
          <a:blip r:embed="rId4"/>
          <a:stretch>
            <a:fillRect/>
          </a:stretch>
        </p:blipFill>
        <p:spPr>
          <a:xfrm>
            <a:off x="13005007" y="738342"/>
            <a:ext cx="3668371" cy="2875027"/>
          </a:xfrm>
          <a:prstGeom prst="rect">
            <a:avLst/>
          </a:prstGeom>
          <a:ln w="12700">
            <a:miter lim="400000"/>
          </a:ln>
        </p:spPr>
      </p:pic>
      <p:sp>
        <p:nvSpPr>
          <p:cNvPr id="494" name="Rectangle"/>
          <p:cNvSpPr/>
          <p:nvPr/>
        </p:nvSpPr>
        <p:spPr>
          <a:xfrm rot="674453">
            <a:off x="8101970" y="312534"/>
            <a:ext cx="6895674" cy="4714888"/>
          </a:xfrm>
          <a:prstGeom prst="rect">
            <a:avLst/>
          </a:prstGeom>
          <a:blipFill>
            <a:blip r:embed="rId5"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sp>
        <p:nvSpPr>
          <p:cNvPr id="495" name="Rectangle"/>
          <p:cNvSpPr/>
          <p:nvPr/>
        </p:nvSpPr>
        <p:spPr>
          <a:xfrm rot="21471641">
            <a:off x="362816" y="2447098"/>
            <a:ext cx="7625908" cy="5200673"/>
          </a:xfrm>
          <a:prstGeom prst="rect">
            <a:avLst/>
          </a:prstGeom>
          <a:blipFill>
            <a:blip r:embed="rId6" cstate="email">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dirty="0"/>
          </a:p>
        </p:txBody>
      </p:sp>
      <p:pic>
        <p:nvPicPr>
          <p:cNvPr id="496" name="plasma_cell.png" descr="plasma_cell.png"/>
          <p:cNvPicPr>
            <a:picLocks noChangeAspect="1"/>
          </p:cNvPicPr>
          <p:nvPr/>
        </p:nvPicPr>
        <p:blipFill>
          <a:blip r:embed="rId7"/>
          <a:stretch>
            <a:fillRect/>
          </a:stretch>
        </p:blipFill>
        <p:spPr>
          <a:xfrm>
            <a:off x="3893695" y="7084298"/>
            <a:ext cx="2946401" cy="2641601"/>
          </a:xfrm>
          <a:prstGeom prst="rect">
            <a:avLst/>
          </a:prstGeom>
          <a:ln w="12700">
            <a:miter lim="400000"/>
          </a:ln>
          <a:effectLst>
            <a:outerShdw dist="194090" dir="3092864" rotWithShape="0">
              <a:srgbClr val="000000">
                <a:alpha val="20102"/>
              </a:srgbClr>
            </a:outerShdw>
          </a:effectLst>
        </p:spPr>
      </p:pic>
      <p:pic>
        <p:nvPicPr>
          <p:cNvPr id="497" name="white_cell.png" descr="white_cell.png"/>
          <p:cNvPicPr>
            <a:picLocks noChangeAspect="1"/>
          </p:cNvPicPr>
          <p:nvPr/>
        </p:nvPicPr>
        <p:blipFill>
          <a:blip r:embed="rId8"/>
          <a:stretch>
            <a:fillRect/>
          </a:stretch>
        </p:blipFill>
        <p:spPr>
          <a:xfrm>
            <a:off x="11105727" y="-440634"/>
            <a:ext cx="2387601" cy="2451101"/>
          </a:xfrm>
          <a:prstGeom prst="rect">
            <a:avLst/>
          </a:prstGeom>
          <a:ln w="12700">
            <a:miter lim="400000"/>
          </a:ln>
          <a:effectLst>
            <a:outerShdw dist="194090" dir="3092864" rotWithShape="0">
              <a:srgbClr val="000000">
                <a:alpha val="20102"/>
              </a:srgbClr>
            </a:outerShdw>
          </a:effectLst>
        </p:spPr>
      </p:pic>
      <p:pic>
        <p:nvPicPr>
          <p:cNvPr id="498" name="red_cell.png" descr="red_cell.png"/>
          <p:cNvPicPr>
            <a:picLocks noChangeAspect="1"/>
          </p:cNvPicPr>
          <p:nvPr/>
        </p:nvPicPr>
        <p:blipFill>
          <a:blip r:embed="rId9"/>
          <a:stretch>
            <a:fillRect/>
          </a:stretch>
        </p:blipFill>
        <p:spPr>
          <a:xfrm rot="658389">
            <a:off x="-438603" y="2119266"/>
            <a:ext cx="3416301" cy="2273301"/>
          </a:xfrm>
          <a:prstGeom prst="rect">
            <a:avLst/>
          </a:prstGeom>
          <a:ln w="12700">
            <a:miter lim="400000"/>
          </a:ln>
          <a:effectLst>
            <a:outerShdw dist="194090" dir="3092864" rotWithShape="0">
              <a:srgbClr val="000000">
                <a:alpha val="20102"/>
              </a:srgbClr>
            </a:outerShdw>
          </a:effectLst>
        </p:spPr>
      </p:pic>
      <p:sp>
        <p:nvSpPr>
          <p:cNvPr id="493" name="Rectangle"/>
          <p:cNvSpPr/>
          <p:nvPr/>
        </p:nvSpPr>
        <p:spPr>
          <a:xfrm rot="20950518">
            <a:off x="7449358" y="4222934"/>
            <a:ext cx="5382073" cy="3472618"/>
          </a:xfrm>
          <a:prstGeom prst="rect">
            <a:avLst/>
          </a:prstGeom>
          <a:blipFill>
            <a:blip r:embed="rId10" cstate="screen">
              <a:extLst>
                <a:ext uri="{28A0092B-C50C-407E-A947-70E740481C1C}">
                  <a14:useLocalDpi xmlns:a14="http://schemas.microsoft.com/office/drawing/2010/main"/>
                </a:ext>
              </a:extLst>
            </a:blip>
            <a:stretch>
              <a:fillRect/>
            </a:stretch>
          </a:blipFill>
          <a:ln w="50800">
            <a:solidFill>
              <a:schemeClr val="bg1"/>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pic>
        <p:nvPicPr>
          <p:cNvPr id="2" name="Picture 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123480">
            <a:off x="11012141" y="2818828"/>
            <a:ext cx="4587829" cy="3530091"/>
          </a:xfrm>
          <a:prstGeom prst="rect">
            <a:avLst/>
          </a:prstGeom>
          <a:ln w="50800">
            <a:solidFill>
              <a:schemeClr val="bg1"/>
            </a:solidFill>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p:tmAbs val="0"/>
                                  </p:iterate>
                                  <p:childTnLst>
                                    <p:set>
                                      <p:cBhvr>
                                        <p:cTn id="6" fill="hold"/>
                                        <p:tgtEl>
                                          <p:spTgt spid="494"/>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iterate>
                                    <p:tmAbs val="0"/>
                                  </p:iterate>
                                  <p:childTnLst>
                                    <p:set>
                                      <p:cBhvr>
                                        <p:cTn id="9" fill="hold"/>
                                        <p:tgtEl>
                                          <p:spTgt spid="495"/>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iterate>
                                    <p:tmAbs val="0"/>
                                  </p:iterate>
                                  <p:childTnLst>
                                    <p:set>
                                      <p:cBhvr>
                                        <p:cTn id="12" fill="hold"/>
                                        <p:tgtEl>
                                          <p:spTgt spid="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 grpId="0" animBg="1" advAuto="0"/>
      <p:bldP spid="495" grpId="0" animBg="1" advAuto="0"/>
      <p:bldP spid="493"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7" name="Image" descr="Image"/>
          <p:cNvPicPr>
            <a:picLocks noChangeAspect="1"/>
          </p:cNvPicPr>
          <p:nvPr/>
        </p:nvPicPr>
        <p:blipFill>
          <a:blip r:embed="rId4"/>
          <a:stretch>
            <a:fillRect/>
          </a:stretch>
        </p:blipFill>
        <p:spPr>
          <a:xfrm>
            <a:off x="14155463" y="8293099"/>
            <a:ext cx="1820393" cy="508002"/>
          </a:xfrm>
          <a:prstGeom prst="rect">
            <a:avLst/>
          </a:prstGeom>
          <a:ln w="12700">
            <a:miter lim="400000"/>
          </a:ln>
        </p:spPr>
      </p:pic>
      <p:sp>
        <p:nvSpPr>
          <p:cNvPr id="849" name="Why do people give blood?"/>
          <p:cNvSpPr txBox="1">
            <a:spLocks noGrp="1"/>
          </p:cNvSpPr>
          <p:nvPr>
            <p:ph type="title"/>
          </p:nvPr>
        </p:nvSpPr>
        <p:spPr>
          <a:xfrm>
            <a:off x="938022" y="149902"/>
            <a:ext cx="14168003" cy="707815"/>
          </a:xfrm>
          <a:prstGeom prst="rect">
            <a:avLst/>
          </a:prstGeom>
        </p:spPr>
        <p:txBody>
          <a:bodyPr/>
          <a:lstStyle/>
          <a:p>
            <a:r>
              <a:rPr dirty="0"/>
              <a:t>Why do people give blood?</a:t>
            </a:r>
          </a:p>
        </p:txBody>
      </p:sp>
      <p:sp>
        <p:nvSpPr>
          <p:cNvPr id="85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85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852" name="Circle"/>
          <p:cNvSpPr/>
          <p:nvPr/>
        </p:nvSpPr>
        <p:spPr>
          <a:xfrm>
            <a:off x="15680810" y="1953392"/>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3" name="Circle"/>
          <p:cNvSpPr/>
          <p:nvPr/>
        </p:nvSpPr>
        <p:spPr>
          <a:xfrm>
            <a:off x="3358606" y="86247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4" name="Circle"/>
          <p:cNvSpPr/>
          <p:nvPr/>
        </p:nvSpPr>
        <p:spPr>
          <a:xfrm>
            <a:off x="729841" y="2199935"/>
            <a:ext cx="127001" cy="1270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5" name="Circle"/>
          <p:cNvSpPr/>
          <p:nvPr/>
        </p:nvSpPr>
        <p:spPr>
          <a:xfrm>
            <a:off x="10673708" y="415099"/>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6" name="Circle"/>
          <p:cNvSpPr/>
          <p:nvPr/>
        </p:nvSpPr>
        <p:spPr>
          <a:xfrm>
            <a:off x="15309674" y="7802868"/>
            <a:ext cx="139701" cy="1397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7" name="Circle"/>
          <p:cNvSpPr/>
          <p:nvPr/>
        </p:nvSpPr>
        <p:spPr>
          <a:xfrm>
            <a:off x="2694011" y="599016"/>
            <a:ext cx="63501" cy="635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sp>
        <p:nvSpPr>
          <p:cNvPr id="858" name="Circle"/>
          <p:cNvSpPr/>
          <p:nvPr/>
        </p:nvSpPr>
        <p:spPr>
          <a:xfrm>
            <a:off x="10385635" y="664618"/>
            <a:ext cx="88901" cy="88901"/>
          </a:xfrm>
          <a:prstGeom prst="ellipse">
            <a:avLst/>
          </a:prstGeom>
          <a:solidFill>
            <a:srgbClr val="75081C"/>
          </a:solidFill>
          <a:ln w="12700">
            <a:miter lim="400000"/>
          </a:ln>
        </p:spPr>
        <p:txBody>
          <a:bodyPr lIns="30479" tIns="30479" rIns="30479" bIns="30479" anchor="ctr"/>
          <a:lstStyle/>
          <a:p>
            <a:pPr algn="ctr">
              <a:spcBef>
                <a:spcPts val="1400"/>
              </a:spcBef>
              <a:defRPr sz="2200" b="1">
                <a:solidFill>
                  <a:srgbClr val="75081C"/>
                </a:solidFill>
              </a:defRPr>
            </a:pPr>
            <a:endParaRPr/>
          </a:p>
        </p:txBody>
      </p:sp>
      <p:pic>
        <p:nvPicPr>
          <p:cNvPr id="2" name="Online Media 1" title="Phoebe finds out about blood donation">
            <a:hlinkClick r:id="" action="ppaction://media"/>
            <a:extLst>
              <a:ext uri="{FF2B5EF4-FFF2-40B4-BE49-F238E27FC236}">
                <a16:creationId xmlns:a16="http://schemas.microsoft.com/office/drawing/2014/main" id="{BF1262F8-57E0-B84C-A208-977169157027}"/>
              </a:ext>
            </a:extLst>
          </p:cNvPr>
          <p:cNvPicPr>
            <a:picLocks noRot="1" noChangeAspect="1"/>
          </p:cNvPicPr>
          <p:nvPr>
            <a:videoFile r:link="rId1"/>
          </p:nvPr>
        </p:nvPicPr>
        <p:blipFill>
          <a:blip r:embed="rId5"/>
          <a:stretch>
            <a:fillRect/>
          </a:stretch>
        </p:blipFill>
        <p:spPr>
          <a:xfrm>
            <a:off x="2261793" y="1078601"/>
            <a:ext cx="12155748" cy="6867998"/>
          </a:xfrm>
          <a:prstGeom prst="rect">
            <a:avLst/>
          </a:prstGeom>
        </p:spPr>
      </p:pic>
    </p:spTree>
    <p:extLst>
      <p:ext uri="{BB962C8B-B14F-4D97-AF65-F5344CB8AC3E}">
        <p14:creationId xmlns:p14="http://schemas.microsoft.com/office/powerpoint/2010/main" val="34720107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 name="Image" descr="Image"/>
          <p:cNvPicPr>
            <a:picLocks noChangeAspect="1"/>
          </p:cNvPicPr>
          <p:nvPr/>
        </p:nvPicPr>
        <p:blipFill>
          <a:blip r:embed="rId3"/>
          <a:stretch>
            <a:fillRect/>
          </a:stretch>
        </p:blipFill>
        <p:spPr>
          <a:xfrm rot="5745657">
            <a:off x="14623116" y="249005"/>
            <a:ext cx="3327795" cy="2614042"/>
          </a:xfrm>
          <a:prstGeom prst="rect">
            <a:avLst/>
          </a:prstGeom>
          <a:ln w="12700">
            <a:miter lim="400000"/>
          </a:ln>
        </p:spPr>
      </p:pic>
      <p:pic>
        <p:nvPicPr>
          <p:cNvPr id="518"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52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21" name="Slide Number"/>
          <p:cNvSpPr txBox="1">
            <a:spLocks noGrp="1"/>
          </p:cNvSpPr>
          <p:nvPr>
            <p:ph type="sldNum" sz="quarter" idx="2"/>
          </p:nvPr>
        </p:nvSpPr>
        <p:spPr>
          <a:xfrm>
            <a:off x="8033752" y="8412988"/>
            <a:ext cx="136984" cy="24409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dirty="0"/>
          </a:p>
        </p:txBody>
      </p:sp>
      <p:sp>
        <p:nvSpPr>
          <p:cNvPr id="522"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3"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4"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5"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6"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7"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8"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33" name="Rounded Rectangle"/>
          <p:cNvSpPr/>
          <p:nvPr/>
        </p:nvSpPr>
        <p:spPr>
          <a:xfrm>
            <a:off x="1040657" y="2747166"/>
            <a:ext cx="3346694"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4" name="object 15"/>
          <p:cNvSpPr txBox="1"/>
          <p:nvPr/>
        </p:nvSpPr>
        <p:spPr>
          <a:xfrm>
            <a:off x="1018598" y="994099"/>
            <a:ext cx="4865048" cy="1477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indent="12700">
              <a:spcBef>
                <a:spcPts val="2000"/>
              </a:spcBef>
              <a:defRPr sz="4400" b="1">
                <a:solidFill>
                  <a:srgbClr val="C40C2D"/>
                </a:solidFill>
              </a:defRPr>
            </a:lvl1pPr>
          </a:lstStyle>
          <a:p>
            <a:r>
              <a:rPr dirty="0"/>
              <a:t>Who is your target  audience?</a:t>
            </a:r>
          </a:p>
        </p:txBody>
      </p:sp>
      <p:sp>
        <p:nvSpPr>
          <p:cNvPr id="535" name="Rounded Rectangle"/>
          <p:cNvSpPr/>
          <p:nvPr/>
        </p:nvSpPr>
        <p:spPr>
          <a:xfrm>
            <a:off x="2785333" y="4058623"/>
            <a:ext cx="2163612" cy="1014348"/>
          </a:xfrm>
          <a:prstGeom prst="roundRect">
            <a:avLst>
              <a:gd name="adj" fmla="val 4173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6" name="Rounded Rectangle"/>
          <p:cNvSpPr/>
          <p:nvPr/>
        </p:nvSpPr>
        <p:spPr>
          <a:xfrm>
            <a:off x="1348457" y="5422715"/>
            <a:ext cx="2163612"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7" name="Rounded Rectangle"/>
          <p:cNvSpPr/>
          <p:nvPr/>
        </p:nvSpPr>
        <p:spPr>
          <a:xfrm>
            <a:off x="2710581" y="6517526"/>
            <a:ext cx="2835654"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540" name="Group"/>
          <p:cNvGrpSpPr/>
          <p:nvPr/>
        </p:nvGrpSpPr>
        <p:grpSpPr>
          <a:xfrm>
            <a:off x="1348457" y="5422715"/>
            <a:ext cx="2171165" cy="745068"/>
            <a:chOff x="0" y="0"/>
            <a:chExt cx="2171163" cy="745066"/>
          </a:xfrm>
        </p:grpSpPr>
        <p:sp>
          <p:nvSpPr>
            <p:cNvPr id="538" name="Rounded Rectangle"/>
            <p:cNvSpPr/>
            <p:nvPr/>
          </p:nvSpPr>
          <p:spPr>
            <a:xfrm>
              <a:off x="0" y="0"/>
              <a:ext cx="2171164"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39" name="object 4"/>
            <p:cNvSpPr txBox="1"/>
            <p:nvPr/>
          </p:nvSpPr>
          <p:spPr>
            <a:xfrm>
              <a:off x="0" y="198967"/>
              <a:ext cx="2171164" cy="3302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t>Teachers</a:t>
              </a:r>
            </a:p>
          </p:txBody>
        </p:sp>
      </p:grpSp>
      <p:sp>
        <p:nvSpPr>
          <p:cNvPr id="541" name="Rectangle"/>
          <p:cNvSpPr/>
          <p:nvPr/>
        </p:nvSpPr>
        <p:spPr>
          <a:xfrm rot="21291412">
            <a:off x="6353156" y="1009788"/>
            <a:ext cx="6301408" cy="4159594"/>
          </a:xfrm>
          <a:prstGeom prst="rect">
            <a:avLst/>
          </a:prstGeom>
          <a:blipFill>
            <a:blip r:embed="rId5"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grpSp>
        <p:nvGrpSpPr>
          <p:cNvPr id="544" name="Group"/>
          <p:cNvGrpSpPr/>
          <p:nvPr/>
        </p:nvGrpSpPr>
        <p:grpSpPr>
          <a:xfrm>
            <a:off x="2785333" y="4058623"/>
            <a:ext cx="2171165" cy="1014348"/>
            <a:chOff x="0" y="0"/>
            <a:chExt cx="2171163" cy="1014346"/>
          </a:xfrm>
        </p:grpSpPr>
        <p:sp>
          <p:nvSpPr>
            <p:cNvPr id="542" name="Rounded Rectangle"/>
            <p:cNvSpPr/>
            <p:nvPr/>
          </p:nvSpPr>
          <p:spPr>
            <a:xfrm>
              <a:off x="0" y="0"/>
              <a:ext cx="2171164" cy="1014347"/>
            </a:xfrm>
            <a:prstGeom prst="roundRect">
              <a:avLst>
                <a:gd name="adj" fmla="val 4173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43" name="object 4"/>
            <p:cNvSpPr txBox="1"/>
            <p:nvPr/>
          </p:nvSpPr>
          <p:spPr>
            <a:xfrm>
              <a:off x="16933" y="160039"/>
              <a:ext cx="2137298" cy="6604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a:spcBef>
                  <a:spcPts val="1400"/>
                </a:spcBef>
                <a:defRPr sz="2200" b="1">
                  <a:solidFill>
                    <a:srgbClr val="C40D2E"/>
                  </a:solidFill>
                </a:defRPr>
              </a:pPr>
              <a:r>
                <a:rPr dirty="0"/>
                <a:t>Other pupils</a:t>
              </a:r>
              <a:br>
                <a:rPr dirty="0"/>
              </a:br>
              <a:r>
                <a:rPr dirty="0"/>
                <a:t>in school</a:t>
              </a:r>
            </a:p>
          </p:txBody>
        </p:sp>
      </p:grpSp>
      <p:grpSp>
        <p:nvGrpSpPr>
          <p:cNvPr id="548" name="Group"/>
          <p:cNvGrpSpPr/>
          <p:nvPr/>
        </p:nvGrpSpPr>
        <p:grpSpPr>
          <a:xfrm>
            <a:off x="2710581" y="6517526"/>
            <a:ext cx="2843206" cy="745068"/>
            <a:chOff x="0" y="0"/>
            <a:chExt cx="2843205" cy="745066"/>
          </a:xfrm>
        </p:grpSpPr>
        <p:sp>
          <p:nvSpPr>
            <p:cNvPr id="546" name="Rounded Rectangle"/>
            <p:cNvSpPr/>
            <p:nvPr/>
          </p:nvSpPr>
          <p:spPr>
            <a:xfrm>
              <a:off x="0" y="0"/>
              <a:ext cx="2843206"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47" name="object 4"/>
            <p:cNvSpPr txBox="1"/>
            <p:nvPr/>
          </p:nvSpPr>
          <p:spPr>
            <a:xfrm>
              <a:off x="0" y="198967"/>
              <a:ext cx="2843206" cy="3302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t>Wider community</a:t>
              </a:r>
            </a:p>
          </p:txBody>
        </p:sp>
      </p:grpSp>
      <p:grpSp>
        <p:nvGrpSpPr>
          <p:cNvPr id="552" name="Group"/>
          <p:cNvGrpSpPr/>
          <p:nvPr/>
        </p:nvGrpSpPr>
        <p:grpSpPr>
          <a:xfrm>
            <a:off x="529343" y="2744402"/>
            <a:ext cx="4439132" cy="745068"/>
            <a:chOff x="-1206871" y="-98179"/>
            <a:chExt cx="4439127" cy="745067"/>
          </a:xfrm>
        </p:grpSpPr>
        <p:sp>
          <p:nvSpPr>
            <p:cNvPr id="550" name="Rounded Rectangle"/>
            <p:cNvSpPr/>
            <p:nvPr/>
          </p:nvSpPr>
          <p:spPr>
            <a:xfrm>
              <a:off x="-686569" y="-98179"/>
              <a:ext cx="3366610"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51" name="object 4"/>
            <p:cNvSpPr txBox="1"/>
            <p:nvPr/>
          </p:nvSpPr>
          <p:spPr>
            <a:xfrm>
              <a:off x="-1206871" y="72593"/>
              <a:ext cx="4439127" cy="338554"/>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rPr dirty="0"/>
                <a:t>Parents</a:t>
              </a:r>
              <a:r>
                <a:rPr lang="en-GB" dirty="0"/>
                <a:t> and families</a:t>
              </a:r>
              <a:endParaRPr dirty="0"/>
            </a:p>
          </p:txBody>
        </p:sp>
      </p:grpSp>
      <p:sp>
        <p:nvSpPr>
          <p:cNvPr id="553" name="Rectangle"/>
          <p:cNvSpPr/>
          <p:nvPr/>
        </p:nvSpPr>
        <p:spPr>
          <a:xfrm rot="406924">
            <a:off x="11211181" y="3776147"/>
            <a:ext cx="4283349" cy="4132062"/>
          </a:xfrm>
          <a:prstGeom prst="rect">
            <a:avLst/>
          </a:prstGeom>
          <a:blipFill>
            <a:blip r:embed="rId6" cstate="screen">
              <a:extLst>
                <a:ext uri="{28A0092B-C50C-407E-A947-70E740481C1C}">
                  <a14:useLocalDpi xmlns:a14="http://schemas.microsoft.com/office/drawing/2010/main"/>
                </a:ext>
              </a:extLst>
            </a:blip>
            <a:srcRect/>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pic>
        <p:nvPicPr>
          <p:cNvPr id="554" name="Image" descr="Image"/>
          <p:cNvPicPr>
            <a:picLocks noChangeAspect="1"/>
          </p:cNvPicPr>
          <p:nvPr/>
        </p:nvPicPr>
        <p:blipFill>
          <a:blip r:embed="rId7"/>
          <a:stretch>
            <a:fillRect/>
          </a:stretch>
        </p:blipFill>
        <p:spPr>
          <a:xfrm rot="7308281">
            <a:off x="-2099793" y="3375469"/>
            <a:ext cx="4021786" cy="334618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5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5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54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iterate>
                                    <p:tmAbs val="0"/>
                                  </p:iterate>
                                  <p:childTnLst>
                                    <p:set>
                                      <p:cBhvr>
                                        <p:cTn id="16" fill="hold"/>
                                        <p:tgtEl>
                                          <p:spTgt spid="5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5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5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 grpId="0" animBg="1" advAuto="0"/>
      <p:bldP spid="541" grpId="0" animBg="1" advAuto="0"/>
      <p:bldP spid="544" grpId="0" animBg="1" advAuto="0"/>
      <p:bldP spid="548" grpId="0" animBg="1" advAuto="0"/>
      <p:bldP spid="552" grpId="0" animBg="1" advAuto="0"/>
      <p:bldP spid="553"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 name="Image" descr="Image"/>
          <p:cNvPicPr>
            <a:picLocks noChangeAspect="1"/>
          </p:cNvPicPr>
          <p:nvPr/>
        </p:nvPicPr>
        <p:blipFill>
          <a:blip r:embed="rId3"/>
          <a:stretch>
            <a:fillRect/>
          </a:stretch>
        </p:blipFill>
        <p:spPr>
          <a:xfrm rot="5745657">
            <a:off x="14623116" y="249005"/>
            <a:ext cx="3327795" cy="2614042"/>
          </a:xfrm>
          <a:prstGeom prst="rect">
            <a:avLst/>
          </a:prstGeom>
          <a:ln w="12700">
            <a:miter lim="400000"/>
          </a:ln>
        </p:spPr>
      </p:pic>
      <p:pic>
        <p:nvPicPr>
          <p:cNvPr id="518"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520"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21"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15</a:t>
            </a:fld>
            <a:endParaRPr dirty="0"/>
          </a:p>
        </p:txBody>
      </p:sp>
      <p:sp>
        <p:nvSpPr>
          <p:cNvPr id="522" name="Circle"/>
          <p:cNvSpPr/>
          <p:nvPr/>
        </p:nvSpPr>
        <p:spPr>
          <a:xfrm>
            <a:off x="4289259" y="8707150"/>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3" name="Circle"/>
          <p:cNvSpPr/>
          <p:nvPr/>
        </p:nvSpPr>
        <p:spPr>
          <a:xfrm>
            <a:off x="15468581" y="548770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4" name="Circle"/>
          <p:cNvSpPr/>
          <p:nvPr/>
        </p:nvSpPr>
        <p:spPr>
          <a:xfrm>
            <a:off x="14121079" y="66878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5" name="Circle"/>
          <p:cNvSpPr/>
          <p:nvPr/>
        </p:nvSpPr>
        <p:spPr>
          <a:xfrm>
            <a:off x="13488001" y="8477250"/>
            <a:ext cx="139701" cy="1397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6" name="Circle"/>
          <p:cNvSpPr/>
          <p:nvPr/>
        </p:nvSpPr>
        <p:spPr>
          <a:xfrm>
            <a:off x="15764836" y="4978710"/>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7" name="Circle"/>
          <p:cNvSpPr/>
          <p:nvPr/>
        </p:nvSpPr>
        <p:spPr>
          <a:xfrm>
            <a:off x="447251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28" name="Circle"/>
          <p:cNvSpPr/>
          <p:nvPr/>
        </p:nvSpPr>
        <p:spPr>
          <a:xfrm>
            <a:off x="4816212" y="474754"/>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33" name="Rounded Rectangle"/>
          <p:cNvSpPr/>
          <p:nvPr/>
        </p:nvSpPr>
        <p:spPr>
          <a:xfrm>
            <a:off x="1040657" y="2747166"/>
            <a:ext cx="3346694"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4" name="object 15"/>
          <p:cNvSpPr txBox="1"/>
          <p:nvPr/>
        </p:nvSpPr>
        <p:spPr>
          <a:xfrm>
            <a:off x="136258" y="572423"/>
            <a:ext cx="5856010" cy="1477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indent="12700">
              <a:spcBef>
                <a:spcPts val="2000"/>
              </a:spcBef>
              <a:defRPr sz="4400" b="1">
                <a:solidFill>
                  <a:srgbClr val="C40C2D"/>
                </a:solidFill>
              </a:defRPr>
            </a:lvl1pPr>
          </a:lstStyle>
          <a:p>
            <a:r>
              <a:rPr lang="en-GB" dirty="0"/>
              <a:t>What might you need to be conscious of with target audience</a:t>
            </a:r>
            <a:r>
              <a:rPr dirty="0"/>
              <a:t>?</a:t>
            </a:r>
          </a:p>
        </p:txBody>
      </p:sp>
      <p:sp>
        <p:nvSpPr>
          <p:cNvPr id="535" name="Rounded Rectangle"/>
          <p:cNvSpPr/>
          <p:nvPr/>
        </p:nvSpPr>
        <p:spPr>
          <a:xfrm>
            <a:off x="2785333" y="4058623"/>
            <a:ext cx="2163612" cy="1014348"/>
          </a:xfrm>
          <a:prstGeom prst="roundRect">
            <a:avLst>
              <a:gd name="adj" fmla="val 4173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6" name="Rounded Rectangle"/>
          <p:cNvSpPr/>
          <p:nvPr/>
        </p:nvSpPr>
        <p:spPr>
          <a:xfrm>
            <a:off x="1348457" y="5422715"/>
            <a:ext cx="2163612"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sp>
        <p:nvSpPr>
          <p:cNvPr id="537" name="Rounded Rectangle"/>
          <p:cNvSpPr/>
          <p:nvPr/>
        </p:nvSpPr>
        <p:spPr>
          <a:xfrm>
            <a:off x="2710581" y="6517526"/>
            <a:ext cx="2835654"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540" name="Group"/>
          <p:cNvGrpSpPr/>
          <p:nvPr/>
        </p:nvGrpSpPr>
        <p:grpSpPr>
          <a:xfrm>
            <a:off x="1348457" y="5422715"/>
            <a:ext cx="2171165" cy="745068"/>
            <a:chOff x="0" y="0"/>
            <a:chExt cx="2171163" cy="745066"/>
          </a:xfrm>
        </p:grpSpPr>
        <p:sp>
          <p:nvSpPr>
            <p:cNvPr id="538" name="Rounded Rectangle"/>
            <p:cNvSpPr/>
            <p:nvPr/>
          </p:nvSpPr>
          <p:spPr>
            <a:xfrm>
              <a:off x="0" y="0"/>
              <a:ext cx="2171164"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39" name="object 4"/>
            <p:cNvSpPr txBox="1"/>
            <p:nvPr/>
          </p:nvSpPr>
          <p:spPr>
            <a:xfrm>
              <a:off x="0" y="198967"/>
              <a:ext cx="2171164" cy="3302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t>Teachers</a:t>
              </a:r>
            </a:p>
          </p:txBody>
        </p:sp>
      </p:grpSp>
      <p:grpSp>
        <p:nvGrpSpPr>
          <p:cNvPr id="544" name="Group"/>
          <p:cNvGrpSpPr/>
          <p:nvPr/>
        </p:nvGrpSpPr>
        <p:grpSpPr>
          <a:xfrm>
            <a:off x="2785333" y="4058623"/>
            <a:ext cx="2171165" cy="1014348"/>
            <a:chOff x="0" y="0"/>
            <a:chExt cx="2171163" cy="1014346"/>
          </a:xfrm>
        </p:grpSpPr>
        <p:sp>
          <p:nvSpPr>
            <p:cNvPr id="542" name="Rounded Rectangle"/>
            <p:cNvSpPr/>
            <p:nvPr/>
          </p:nvSpPr>
          <p:spPr>
            <a:xfrm>
              <a:off x="0" y="0"/>
              <a:ext cx="2171164" cy="1014347"/>
            </a:xfrm>
            <a:prstGeom prst="roundRect">
              <a:avLst>
                <a:gd name="adj" fmla="val 4173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43" name="object 4"/>
            <p:cNvSpPr txBox="1"/>
            <p:nvPr/>
          </p:nvSpPr>
          <p:spPr>
            <a:xfrm>
              <a:off x="16933" y="160039"/>
              <a:ext cx="2137298" cy="6604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a:spcBef>
                  <a:spcPts val="1400"/>
                </a:spcBef>
                <a:defRPr sz="2200" b="1">
                  <a:solidFill>
                    <a:srgbClr val="C40D2E"/>
                  </a:solidFill>
                </a:defRPr>
              </a:pPr>
              <a:r>
                <a:rPr dirty="0"/>
                <a:t>Other pupils</a:t>
              </a:r>
              <a:br>
                <a:rPr dirty="0"/>
              </a:br>
              <a:r>
                <a:rPr dirty="0"/>
                <a:t>in school</a:t>
              </a:r>
            </a:p>
          </p:txBody>
        </p:sp>
      </p:grpSp>
      <p:sp>
        <p:nvSpPr>
          <p:cNvPr id="545" name="Rectangle"/>
          <p:cNvSpPr/>
          <p:nvPr/>
        </p:nvSpPr>
        <p:spPr>
          <a:xfrm rot="20806712">
            <a:off x="6584900" y="1533175"/>
            <a:ext cx="4328816" cy="3517685"/>
          </a:xfrm>
          <a:prstGeom prst="rect">
            <a:avLst/>
          </a:prstGeom>
          <a:blipFill>
            <a:blip r:embed="rId5"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grpSp>
        <p:nvGrpSpPr>
          <p:cNvPr id="548" name="Group"/>
          <p:cNvGrpSpPr/>
          <p:nvPr/>
        </p:nvGrpSpPr>
        <p:grpSpPr>
          <a:xfrm>
            <a:off x="2710581" y="6517526"/>
            <a:ext cx="2843206" cy="745068"/>
            <a:chOff x="0" y="0"/>
            <a:chExt cx="2843205" cy="745066"/>
          </a:xfrm>
        </p:grpSpPr>
        <p:sp>
          <p:nvSpPr>
            <p:cNvPr id="546" name="Rounded Rectangle"/>
            <p:cNvSpPr/>
            <p:nvPr/>
          </p:nvSpPr>
          <p:spPr>
            <a:xfrm>
              <a:off x="0" y="0"/>
              <a:ext cx="2843206"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47" name="object 4"/>
            <p:cNvSpPr txBox="1"/>
            <p:nvPr/>
          </p:nvSpPr>
          <p:spPr>
            <a:xfrm>
              <a:off x="0" y="198967"/>
              <a:ext cx="2843206" cy="330201"/>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t>Wider community</a:t>
              </a:r>
            </a:p>
          </p:txBody>
        </p:sp>
      </p:grpSp>
      <p:sp>
        <p:nvSpPr>
          <p:cNvPr id="549" name="Rectangle"/>
          <p:cNvSpPr/>
          <p:nvPr/>
        </p:nvSpPr>
        <p:spPr>
          <a:xfrm rot="600147">
            <a:off x="9719554" y="3709753"/>
            <a:ext cx="5730813" cy="3682899"/>
          </a:xfrm>
          <a:prstGeom prst="rect">
            <a:avLst/>
          </a:prstGeom>
          <a:blipFill>
            <a:blip r:embed="rId6"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grpSp>
        <p:nvGrpSpPr>
          <p:cNvPr id="552" name="Group"/>
          <p:cNvGrpSpPr/>
          <p:nvPr/>
        </p:nvGrpSpPr>
        <p:grpSpPr>
          <a:xfrm>
            <a:off x="529343" y="2744402"/>
            <a:ext cx="4439132" cy="745068"/>
            <a:chOff x="-1206871" y="-98179"/>
            <a:chExt cx="4439127" cy="745067"/>
          </a:xfrm>
        </p:grpSpPr>
        <p:sp>
          <p:nvSpPr>
            <p:cNvPr id="550" name="Rounded Rectangle"/>
            <p:cNvSpPr/>
            <p:nvPr/>
          </p:nvSpPr>
          <p:spPr>
            <a:xfrm>
              <a:off x="-686569" y="-98179"/>
              <a:ext cx="3366610"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551" name="object 4"/>
            <p:cNvSpPr txBox="1"/>
            <p:nvPr/>
          </p:nvSpPr>
          <p:spPr>
            <a:xfrm>
              <a:off x="-1206871" y="72593"/>
              <a:ext cx="4439127" cy="338554"/>
            </a:xfrm>
            <a:prstGeom prst="rect">
              <a:avLst/>
            </a:prstGeom>
            <a:noFill/>
            <a:ln w="3175"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spcBef>
                  <a:spcPts val="1400"/>
                </a:spcBef>
                <a:defRPr sz="2200" b="1">
                  <a:solidFill>
                    <a:srgbClr val="C40D2E"/>
                  </a:solidFill>
                </a:defRPr>
              </a:lvl1pPr>
            </a:lstStyle>
            <a:p>
              <a:r>
                <a:rPr dirty="0"/>
                <a:t>Parents</a:t>
              </a:r>
              <a:r>
                <a:rPr lang="en-GB" dirty="0"/>
                <a:t> and families</a:t>
              </a:r>
              <a:endParaRPr dirty="0"/>
            </a:p>
          </p:txBody>
        </p:sp>
      </p:grpSp>
      <p:pic>
        <p:nvPicPr>
          <p:cNvPr id="554" name="Image" descr="Image"/>
          <p:cNvPicPr>
            <a:picLocks noChangeAspect="1"/>
          </p:cNvPicPr>
          <p:nvPr/>
        </p:nvPicPr>
        <p:blipFill>
          <a:blip r:embed="rId7"/>
          <a:stretch>
            <a:fillRect/>
          </a:stretch>
        </p:blipFill>
        <p:spPr>
          <a:xfrm rot="7308281">
            <a:off x="-2099793" y="3375469"/>
            <a:ext cx="4021786" cy="3346184"/>
          </a:xfrm>
          <a:prstGeom prst="rect">
            <a:avLst/>
          </a:prstGeom>
          <a:ln w="12700">
            <a:miter lim="400000"/>
          </a:ln>
        </p:spPr>
      </p:pic>
    </p:spTree>
    <p:extLst>
      <p:ext uri="{BB962C8B-B14F-4D97-AF65-F5344CB8AC3E}">
        <p14:creationId xmlns:p14="http://schemas.microsoft.com/office/powerpoint/2010/main" val="278935714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558" name="How can you use facts and figures?"/>
          <p:cNvSpPr txBox="1">
            <a:spLocks noGrp="1"/>
          </p:cNvSpPr>
          <p:nvPr>
            <p:ph type="title"/>
          </p:nvPr>
        </p:nvSpPr>
        <p:spPr>
          <a:xfrm>
            <a:off x="1029783" y="994099"/>
            <a:ext cx="14196434" cy="799301"/>
          </a:xfrm>
          <a:prstGeom prst="rect">
            <a:avLst/>
          </a:prstGeom>
        </p:spPr>
        <p:txBody>
          <a:bodyPr>
            <a:noAutofit/>
          </a:bodyPr>
          <a:lstStyle/>
          <a:p>
            <a:r>
              <a:rPr dirty="0"/>
              <a:t>How can you use facts and figures?</a:t>
            </a:r>
          </a:p>
        </p:txBody>
      </p:sp>
      <p:sp>
        <p:nvSpPr>
          <p:cNvPr id="559"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60" name="Slide Number"/>
          <p:cNvSpPr txBox="1">
            <a:spLocks noGrp="1"/>
          </p:cNvSpPr>
          <p:nvPr>
            <p:ph type="sldNum" sz="quarter" idx="2"/>
          </p:nvPr>
        </p:nvSpPr>
        <p:spPr>
          <a:xfrm>
            <a:off x="8046630"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dirty="0"/>
          </a:p>
        </p:txBody>
      </p:sp>
      <p:sp>
        <p:nvSpPr>
          <p:cNvPr id="561" name="Circle"/>
          <p:cNvSpPr/>
          <p:nvPr/>
        </p:nvSpPr>
        <p:spPr>
          <a:xfrm>
            <a:off x="15482853" y="2254463"/>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2" name="Circle"/>
          <p:cNvSpPr/>
          <p:nvPr/>
        </p:nvSpPr>
        <p:spPr>
          <a:xfrm>
            <a:off x="3776191" y="847045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3" name="Circle"/>
          <p:cNvSpPr/>
          <p:nvPr/>
        </p:nvSpPr>
        <p:spPr>
          <a:xfrm>
            <a:off x="12710563" y="6265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4" name="Circle"/>
          <p:cNvSpPr/>
          <p:nvPr/>
        </p:nvSpPr>
        <p:spPr>
          <a:xfrm>
            <a:off x="374184" y="604255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5" name="Circle"/>
          <p:cNvSpPr/>
          <p:nvPr/>
        </p:nvSpPr>
        <p:spPr>
          <a:xfrm>
            <a:off x="1199697" y="74320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6" name="Circle"/>
          <p:cNvSpPr/>
          <p:nvPr/>
        </p:nvSpPr>
        <p:spPr>
          <a:xfrm>
            <a:off x="12412891" y="434984"/>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7" name="Circle"/>
          <p:cNvSpPr/>
          <p:nvPr/>
        </p:nvSpPr>
        <p:spPr>
          <a:xfrm>
            <a:off x="3454089" y="8667381"/>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68" name="Rectangle"/>
          <p:cNvSpPr/>
          <p:nvPr/>
        </p:nvSpPr>
        <p:spPr>
          <a:xfrm>
            <a:off x="3454089" y="2149315"/>
            <a:ext cx="9256474" cy="6000586"/>
          </a:xfrm>
          <a:prstGeom prst="rect">
            <a:avLst/>
          </a:prstGeom>
          <a:solidFill>
            <a:srgbClr val="FFFFFF"/>
          </a:solid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pic>
        <p:nvPicPr>
          <p:cNvPr id="584" name="Image" descr="Image"/>
          <p:cNvPicPr>
            <a:picLocks noChangeAspect="1"/>
          </p:cNvPicPr>
          <p:nvPr/>
        </p:nvPicPr>
        <p:blipFill>
          <a:blip r:embed="rId4"/>
          <a:stretch>
            <a:fillRect/>
          </a:stretch>
        </p:blipFill>
        <p:spPr>
          <a:xfrm rot="3641440">
            <a:off x="12539518" y="4380376"/>
            <a:ext cx="4355707" cy="3464066"/>
          </a:xfrm>
          <a:prstGeom prst="rect">
            <a:avLst/>
          </a:prstGeom>
          <a:ln w="12700">
            <a:miter lim="400000"/>
          </a:ln>
        </p:spPr>
      </p:pic>
      <p:pic>
        <p:nvPicPr>
          <p:cNvPr id="585" name="Image" descr="Image"/>
          <p:cNvPicPr>
            <a:picLocks noChangeAspect="1"/>
          </p:cNvPicPr>
          <p:nvPr/>
        </p:nvPicPr>
        <p:blipFill>
          <a:blip r:embed="rId5"/>
          <a:stretch>
            <a:fillRect/>
          </a:stretch>
        </p:blipFill>
        <p:spPr>
          <a:xfrm rot="7956714">
            <a:off x="-5520786" y="-3681899"/>
            <a:ext cx="11066972" cy="7600837"/>
          </a:xfrm>
          <a:prstGeom prst="rect">
            <a:avLst/>
          </a:prstGeom>
          <a:ln w="12700">
            <a:miter lim="400000"/>
          </a:ln>
        </p:spPr>
      </p:pic>
      <p:sp>
        <p:nvSpPr>
          <p:cNvPr id="2" name="TextBox 1"/>
          <p:cNvSpPr txBox="1"/>
          <p:nvPr/>
        </p:nvSpPr>
        <p:spPr>
          <a:xfrm>
            <a:off x="6191996" y="3365470"/>
            <a:ext cx="4509852" cy="4493536"/>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479" tIns="30479" rIns="30479" bIns="30479" numCol="1" spcCol="38100" rtlCol="0" anchor="t">
            <a:spAutoFit/>
          </a:bodyPr>
          <a:lstStyle/>
          <a:p>
            <a:pPr marL="0" marR="0" indent="0" algn="l" defTabSz="609600" rtl="0" fontAlgn="auto" latinLnBrk="0" hangingPunct="0">
              <a:lnSpc>
                <a:spcPct val="100000"/>
              </a:lnSpc>
              <a:spcBef>
                <a:spcPts val="0"/>
              </a:spcBef>
              <a:spcAft>
                <a:spcPts val="0"/>
              </a:spcAft>
              <a:buClrTx/>
              <a:buSzTx/>
              <a:buFontTx/>
              <a:buNone/>
              <a:tabLst/>
            </a:pPr>
            <a:r>
              <a:rPr lang="en-GB" sz="3200" dirty="0">
                <a:solidFill>
                  <a:srgbClr val="C40C2D"/>
                </a:solidFill>
              </a:rPr>
              <a:t>A single blood donation can save up to 3 lives!</a:t>
            </a:r>
          </a:p>
          <a:p>
            <a:pPr marL="0" marR="0" indent="0" algn="l" defTabSz="609600" rtl="0" fontAlgn="auto" latinLnBrk="0" hangingPunct="0">
              <a:lnSpc>
                <a:spcPct val="100000"/>
              </a:lnSpc>
              <a:spcBef>
                <a:spcPts val="0"/>
              </a:spcBef>
              <a:spcAft>
                <a:spcPts val="0"/>
              </a:spcAft>
              <a:buClrTx/>
              <a:buSzTx/>
              <a:buFontTx/>
              <a:buNone/>
              <a:tabLst/>
            </a:pPr>
            <a:endParaRPr lang="en-GB" dirty="0"/>
          </a:p>
          <a:p>
            <a:pPr marL="0" marR="0" indent="0" algn="l" defTabSz="609600" rtl="0" fontAlgn="auto" latinLnBrk="0" hangingPunct="0">
              <a:lnSpc>
                <a:spcPct val="100000"/>
              </a:lnSpc>
              <a:spcBef>
                <a:spcPts val="0"/>
              </a:spcBef>
              <a:spcAft>
                <a:spcPts val="0"/>
              </a:spcAft>
              <a:buClrTx/>
              <a:buSzTx/>
              <a:buFontTx/>
              <a:buNone/>
              <a:tabLst/>
            </a:pPr>
            <a:endParaRPr lang="en-GB" dirty="0"/>
          </a:p>
          <a:p>
            <a:pPr marL="0" marR="0" indent="0" algn="l" defTabSz="609600" rtl="0" fontAlgn="auto" latinLnBrk="0" hangingPunct="0">
              <a:lnSpc>
                <a:spcPct val="100000"/>
              </a:lnSpc>
              <a:spcBef>
                <a:spcPts val="0"/>
              </a:spcBef>
              <a:spcAft>
                <a:spcPts val="0"/>
              </a:spcAft>
              <a:buClrTx/>
              <a:buSzTx/>
              <a:buFontTx/>
              <a:buNone/>
              <a:tabLst/>
            </a:pPr>
            <a:endParaRPr lang="en-GB" dirty="0"/>
          </a:p>
          <a:p>
            <a:pPr marL="0" marR="0" indent="0" algn="l" defTabSz="609600" rtl="0" fontAlgn="auto" latinLnBrk="0" hangingPunct="0">
              <a:lnSpc>
                <a:spcPct val="100000"/>
              </a:lnSpc>
              <a:spcBef>
                <a:spcPts val="0"/>
              </a:spcBef>
              <a:spcAft>
                <a:spcPts val="0"/>
              </a:spcAft>
              <a:buClrTx/>
              <a:buSzTx/>
              <a:buFontTx/>
              <a:buNone/>
              <a:tabLst/>
            </a:pPr>
            <a:endParaRPr lang="en-GB" dirty="0"/>
          </a:p>
          <a:p>
            <a:pPr marL="0" marR="0" indent="0" algn="l" defTabSz="609600" rtl="0" fontAlgn="auto" latinLnBrk="0" hangingPunct="0">
              <a:lnSpc>
                <a:spcPct val="100000"/>
              </a:lnSpc>
              <a:spcBef>
                <a:spcPts val="0"/>
              </a:spcBef>
              <a:spcAft>
                <a:spcPts val="0"/>
              </a:spcAft>
              <a:buClrTx/>
              <a:buSzTx/>
              <a:buFontTx/>
              <a:buNone/>
              <a:tabLst/>
            </a:pPr>
            <a:endParaRPr lang="en-GB" dirty="0"/>
          </a:p>
          <a:p>
            <a:pPr marL="0" marR="0" indent="0" algn="l" defTabSz="609600" rtl="0" fontAlgn="auto" latinLnBrk="0" hangingPunct="0">
              <a:lnSpc>
                <a:spcPct val="100000"/>
              </a:lnSpc>
              <a:spcBef>
                <a:spcPts val="0"/>
              </a:spcBef>
              <a:spcAft>
                <a:spcPts val="0"/>
              </a:spcAft>
              <a:buClrTx/>
              <a:buSzTx/>
              <a:buFontTx/>
              <a:buNone/>
              <a:tabLst/>
            </a:pPr>
            <a:endParaRPr kumimoji="0" lang="en-GB" sz="1200" b="0" i="0" u="none" strike="noStrike" cap="none" spc="0" normalizeH="0" dirty="0">
              <a:ln>
                <a:noFill/>
              </a:ln>
              <a:solidFill>
                <a:srgbClr val="000000"/>
              </a:solidFill>
              <a:effectLst/>
              <a:uFillTx/>
              <a:latin typeface="+mj-lt"/>
              <a:ea typeface="+mj-ea"/>
              <a:cs typeface="+mj-cs"/>
              <a:sym typeface="Helvetica"/>
            </a:endParaRPr>
          </a:p>
          <a:p>
            <a:pPr marL="0" marR="0" indent="0" algn="l" defTabSz="609600" rtl="0" fontAlgn="auto" latinLnBrk="0" hangingPunct="0">
              <a:lnSpc>
                <a:spcPct val="100000"/>
              </a:lnSpc>
              <a:spcBef>
                <a:spcPts val="0"/>
              </a:spcBef>
              <a:spcAft>
                <a:spcPts val="0"/>
              </a:spcAft>
              <a:buClrTx/>
              <a:buSzTx/>
              <a:buFontTx/>
              <a:buNone/>
              <a:tabLst/>
            </a:pPr>
            <a:r>
              <a:rPr lang="en-GB" sz="3200" dirty="0">
                <a:solidFill>
                  <a:srgbClr val="C40C2D"/>
                </a:solidFill>
              </a:rPr>
              <a:t>In England, 5,000 blood donations are needed every day to treat patients in need.</a:t>
            </a:r>
          </a:p>
          <a:p>
            <a:pPr marL="0" marR="0" indent="0" algn="l" defTabSz="609600" rtl="0" fontAlgn="auto" latinLnBrk="0" hangingPunct="0">
              <a:lnSpc>
                <a:spcPct val="100000"/>
              </a:lnSpc>
              <a:spcBef>
                <a:spcPts val="0"/>
              </a:spcBef>
              <a:spcAft>
                <a:spcPts val="0"/>
              </a:spcAft>
              <a:buClrTx/>
              <a:buSzTx/>
              <a:buFontTx/>
              <a:buNone/>
              <a:tabLst/>
            </a:pPr>
            <a:endParaRPr lang="en-GB" baseline="0" dirty="0"/>
          </a:p>
          <a:p>
            <a:pPr marL="0" marR="0" indent="0" algn="l" defTabSz="609600" rtl="0" fontAlgn="auto" latinLnBrk="0" hangingPunct="0">
              <a:lnSpc>
                <a:spcPct val="100000"/>
              </a:lnSpc>
              <a:spcBef>
                <a:spcPts val="0"/>
              </a:spcBef>
              <a:spcAft>
                <a:spcPts val="0"/>
              </a:spcAft>
              <a:buClrTx/>
              <a:buSzTx/>
              <a:buFontTx/>
              <a:buNone/>
              <a:tabLst/>
            </a:pPr>
            <a:endParaRPr kumimoji="0" lang="en-GB" sz="1200" b="0" i="0" u="none" strike="noStrike" cap="none" spc="0" normalizeH="0" baseline="0" dirty="0">
              <a:ln>
                <a:noFill/>
              </a:ln>
              <a:solidFill>
                <a:srgbClr val="000000"/>
              </a:solidFill>
              <a:effectLst/>
              <a:uFillTx/>
              <a:latin typeface="+mj-lt"/>
              <a:ea typeface="+mj-ea"/>
              <a:cs typeface="+mj-cs"/>
              <a:sym typeface="Helvetica"/>
            </a:endParaRPr>
          </a:p>
        </p:txBody>
      </p:sp>
      <p:sp>
        <p:nvSpPr>
          <p:cNvPr id="33" name="Rectangle"/>
          <p:cNvSpPr/>
          <p:nvPr/>
        </p:nvSpPr>
        <p:spPr>
          <a:xfrm rot="20761517">
            <a:off x="842518" y="4690034"/>
            <a:ext cx="4928776" cy="2542562"/>
          </a:xfrm>
          <a:prstGeom prst="rect">
            <a:avLst/>
          </a:prstGeom>
          <a:blipFill>
            <a:blip r:embed="rId6" cstate="screen">
              <a:extLst>
                <a:ext uri="{28A0092B-C50C-407E-A947-70E740481C1C}">
                  <a14:useLocalDpi xmlns:a14="http://schemas.microsoft.com/office/drawing/2010/main"/>
                </a:ext>
              </a:extLst>
            </a:blip>
            <a:stretch>
              <a:fillRect/>
            </a:stretch>
          </a:blipFill>
          <a:ln w="76200">
            <a:solidFill>
              <a:srgbClr val="FFFFFF"/>
            </a:solidFill>
          </a:ln>
          <a:effectLst>
            <a:outerShdw dist="194090" dir="3092864" rotWithShape="0">
              <a:srgbClr val="000000">
                <a:alpha val="20102"/>
              </a:srgbClr>
            </a:outerShdw>
          </a:effectLst>
        </p:spPr>
        <p:txBody>
          <a:bodyPr lIns="45719" rIns="45719" anchor="ctr"/>
          <a:lstStyle/>
          <a:p>
            <a:pPr algn="ctr" defTabSz="914400">
              <a:spcBef>
                <a:spcPts val="2200"/>
              </a:spcBef>
              <a:defRPr sz="3400" b="1">
                <a:solidFill>
                  <a:srgbClr val="C40D2E"/>
                </a:solidFill>
              </a:defRPr>
            </a:pPr>
            <a:endParaRPr/>
          </a:p>
        </p:txBody>
      </p:sp>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806175">
            <a:off x="10651716" y="2437701"/>
            <a:ext cx="3328265" cy="2926579"/>
          </a:xfrm>
          <a:prstGeom prst="rect">
            <a:avLst/>
          </a:prstGeom>
        </p:spPr>
      </p:pic>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afterEffect">
                                  <p:stCondLst>
                                    <p:cond delay="0"/>
                                  </p:stCondLst>
                                  <p:childTnLst>
                                    <p:animScale>
                                      <p:cBhvr>
                                        <p:cTn id="6" dur="1000" fill="hold"/>
                                        <p:tgtEl>
                                          <p:spTgt spid="33"/>
                                        </p:tgtEl>
                                      </p:cBhvr>
                                      <p:by x="102999" y="102999"/>
                                    </p:animScale>
                                  </p:childTnLst>
                                </p:cTn>
                              </p:par>
                              <p:par>
                                <p:cTn id="7" presetID="-1" presetClass="path" presetSubtype="0" accel="50000" decel="50000" fill="hold" nodeType="withEffect">
                                  <p:stCondLst>
                                    <p:cond delay="0"/>
                                  </p:stCondLst>
                                  <p:childTnLst>
                                    <p:animMotion origin="layout" path="M 0.000000 0.000000 L -0.000000 -0.007001" pathEditMode="relative">
                                      <p:cBhvr>
                                        <p:cTn id="8" dur="1000" fill="hold"/>
                                        <p:tgtEl>
                                          <p:spTgt spid="3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7" name="Image" descr="Image"/>
          <p:cNvPicPr>
            <a:picLocks noChangeAspect="1"/>
          </p:cNvPicPr>
          <p:nvPr/>
        </p:nvPicPr>
        <p:blipFill>
          <a:blip r:embed="rId3"/>
          <a:stretch>
            <a:fillRect/>
          </a:stretch>
        </p:blipFill>
        <p:spPr>
          <a:xfrm rot="2879326">
            <a:off x="12579975" y="4432099"/>
            <a:ext cx="4220160" cy="2914727"/>
          </a:xfrm>
          <a:prstGeom prst="rect">
            <a:avLst/>
          </a:prstGeom>
          <a:ln w="12700">
            <a:miter lim="400000"/>
          </a:ln>
        </p:spPr>
      </p:pic>
      <p:pic>
        <p:nvPicPr>
          <p:cNvPr id="588" name="Image" descr="Image"/>
          <p:cNvPicPr>
            <a:picLocks noChangeAspect="1"/>
          </p:cNvPicPr>
          <p:nvPr/>
        </p:nvPicPr>
        <p:blipFill>
          <a:blip r:embed="rId4"/>
          <a:stretch>
            <a:fillRect/>
          </a:stretch>
        </p:blipFill>
        <p:spPr>
          <a:xfrm rot="20698616">
            <a:off x="-1272951" y="3506179"/>
            <a:ext cx="3051494" cy="3741941"/>
          </a:xfrm>
          <a:prstGeom prst="rect">
            <a:avLst/>
          </a:prstGeom>
          <a:ln w="12700">
            <a:miter lim="400000"/>
          </a:ln>
        </p:spPr>
      </p:pic>
      <p:pic>
        <p:nvPicPr>
          <p:cNvPr id="589" name="Image" descr="Imag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26389" y="2165521"/>
            <a:ext cx="10367353" cy="6025725"/>
          </a:xfrm>
          <a:prstGeom prst="rect">
            <a:avLst/>
          </a:prstGeom>
          <a:ln w="12700">
            <a:miter lim="400000"/>
          </a:ln>
        </p:spPr>
      </p:pic>
      <p:pic>
        <p:nvPicPr>
          <p:cNvPr id="590" name="Image" descr="Imag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592"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59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594" name="Circle"/>
          <p:cNvSpPr/>
          <p:nvPr/>
        </p:nvSpPr>
        <p:spPr>
          <a:xfrm>
            <a:off x="15170091" y="69348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5" name="Circle"/>
          <p:cNvSpPr/>
          <p:nvPr/>
        </p:nvSpPr>
        <p:spPr>
          <a:xfrm>
            <a:off x="5874060" y="8515350"/>
            <a:ext cx="63501" cy="635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6" name="Circle"/>
          <p:cNvSpPr/>
          <p:nvPr/>
        </p:nvSpPr>
        <p:spPr>
          <a:xfrm>
            <a:off x="1329717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7" name="Circle"/>
          <p:cNvSpPr/>
          <p:nvPr/>
        </p:nvSpPr>
        <p:spPr>
          <a:xfrm>
            <a:off x="5835960" y="61381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8" name="Circle"/>
          <p:cNvSpPr/>
          <p:nvPr/>
        </p:nvSpPr>
        <p:spPr>
          <a:xfrm>
            <a:off x="15784721" y="2938555"/>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599" name="Circle"/>
          <p:cNvSpPr/>
          <p:nvPr/>
        </p:nvSpPr>
        <p:spPr>
          <a:xfrm>
            <a:off x="15733687" y="4631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00" name="Circle"/>
          <p:cNvSpPr/>
          <p:nvPr/>
        </p:nvSpPr>
        <p:spPr>
          <a:xfrm>
            <a:off x="5392891" y="8319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601" name="Image" descr="Image"/>
          <p:cNvPicPr>
            <a:picLocks noChangeAspect="1"/>
          </p:cNvPicPr>
          <p:nvPr/>
        </p:nvPicPr>
        <p:blipFill>
          <a:blip r:embed="rId7"/>
          <a:stretch>
            <a:fillRect/>
          </a:stretch>
        </p:blipFill>
        <p:spPr>
          <a:xfrm>
            <a:off x="12855870" y="420298"/>
            <a:ext cx="3668370" cy="2875027"/>
          </a:xfrm>
          <a:prstGeom prst="rect">
            <a:avLst/>
          </a:prstGeom>
          <a:ln w="12700">
            <a:miter lim="400000"/>
          </a:ln>
        </p:spPr>
      </p:pic>
      <p:sp>
        <p:nvSpPr>
          <p:cNvPr id="602" name="How can you use online research?"/>
          <p:cNvSpPr txBox="1"/>
          <p:nvPr/>
        </p:nvSpPr>
        <p:spPr>
          <a:xfrm>
            <a:off x="1018598" y="994099"/>
            <a:ext cx="14218804" cy="677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defRPr sz="4400" b="1">
                <a:solidFill>
                  <a:srgbClr val="C40C2D"/>
                </a:solidFill>
              </a:defRPr>
            </a:lvl1pPr>
          </a:lstStyle>
          <a:p>
            <a:r>
              <a:t>How can you use online research?</a:t>
            </a:r>
          </a:p>
        </p:txBody>
      </p:sp>
      <p:sp>
        <p:nvSpPr>
          <p:cNvPr id="603" name="What is in your blood?…"/>
          <p:cNvSpPr txBox="1"/>
          <p:nvPr/>
        </p:nvSpPr>
        <p:spPr>
          <a:xfrm>
            <a:off x="3565458" y="2994547"/>
            <a:ext cx="4377880" cy="420935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tIns="30479" rIns="30479" bIns="30479">
            <a:spAutoFit/>
          </a:bodyPr>
          <a:lstStyle/>
          <a:p>
            <a:pPr defTabSz="304800">
              <a:lnSpc>
                <a:spcPct val="120000"/>
              </a:lnSpc>
              <a:spcBef>
                <a:spcPts val="600"/>
              </a:spcBef>
              <a:defRPr sz="2000" u="sng">
                <a:solidFill>
                  <a:srgbClr val="009AC8"/>
                </a:solidFill>
              </a:defRPr>
            </a:pPr>
            <a:r>
              <a:rPr dirty="0">
                <a:hlinkClick r:id="rId8"/>
              </a:rPr>
              <a:t>What is in your blood?</a:t>
            </a:r>
            <a:endParaRPr sz="1600" dirty="0"/>
          </a:p>
          <a:p>
            <a:pPr defTabSz="304800">
              <a:lnSpc>
                <a:spcPct val="120000"/>
              </a:lnSpc>
              <a:spcBef>
                <a:spcPts val="1300"/>
              </a:spcBef>
              <a:defRPr sz="1600"/>
            </a:pPr>
            <a:r>
              <a:rPr dirty="0"/>
              <a:t>Recaps on the different components of your blood and their different functions…</a:t>
            </a:r>
          </a:p>
          <a:p>
            <a:pPr defTabSz="304800">
              <a:lnSpc>
                <a:spcPct val="120000"/>
              </a:lnSpc>
              <a:spcBef>
                <a:spcPts val="600"/>
              </a:spcBef>
              <a:defRPr sz="2000" u="sng">
                <a:solidFill>
                  <a:srgbClr val="009AC8"/>
                </a:solidFill>
              </a:defRPr>
            </a:pPr>
            <a:r>
              <a:rPr dirty="0">
                <a:hlinkClick r:id="rId9"/>
              </a:rPr>
              <a:t>What does my blood do for me?</a:t>
            </a:r>
            <a:endParaRPr dirty="0"/>
          </a:p>
          <a:p>
            <a:pPr defTabSz="304800">
              <a:lnSpc>
                <a:spcPct val="120000"/>
              </a:lnSpc>
              <a:spcBef>
                <a:spcPts val="1300"/>
              </a:spcBef>
              <a:defRPr sz="1600"/>
            </a:pPr>
            <a:r>
              <a:rPr dirty="0"/>
              <a:t>Find out just how amazing your blood really is…</a:t>
            </a:r>
          </a:p>
          <a:p>
            <a:pPr defTabSz="304800">
              <a:lnSpc>
                <a:spcPct val="120000"/>
              </a:lnSpc>
              <a:spcBef>
                <a:spcPts val="600"/>
              </a:spcBef>
              <a:defRPr sz="2000" u="sng">
                <a:solidFill>
                  <a:srgbClr val="009AC8"/>
                </a:solidFill>
              </a:defRPr>
            </a:pPr>
            <a:r>
              <a:rPr dirty="0">
                <a:hlinkClick r:id="rId10"/>
              </a:rPr>
              <a:t>Blood and the heart</a:t>
            </a:r>
            <a:endParaRPr sz="1600" u="none" dirty="0"/>
          </a:p>
          <a:p>
            <a:pPr defTabSz="304800">
              <a:lnSpc>
                <a:spcPct val="120000"/>
              </a:lnSpc>
              <a:spcBef>
                <a:spcPts val="1300"/>
              </a:spcBef>
              <a:defRPr sz="1600"/>
            </a:pPr>
            <a:r>
              <a:rPr dirty="0"/>
              <a:t>Read about the heart, blood and blood types…</a:t>
            </a:r>
          </a:p>
          <a:p>
            <a:pPr defTabSz="304800">
              <a:lnSpc>
                <a:spcPct val="120000"/>
              </a:lnSpc>
              <a:spcBef>
                <a:spcPts val="600"/>
              </a:spcBef>
              <a:defRPr sz="2000" u="sng">
                <a:solidFill>
                  <a:srgbClr val="009AC8"/>
                </a:solidFill>
              </a:defRPr>
            </a:pPr>
            <a:r>
              <a:rPr dirty="0">
                <a:hlinkClick r:id="rId11"/>
              </a:rPr>
              <a:t>Online </a:t>
            </a:r>
            <a:r>
              <a:rPr lang="en-GB" dirty="0">
                <a:hlinkClick r:id="rId11"/>
              </a:rPr>
              <a:t>q</a:t>
            </a:r>
            <a:r>
              <a:rPr dirty="0" err="1">
                <a:hlinkClick r:id="rId11"/>
              </a:rPr>
              <a:t>uiz</a:t>
            </a:r>
            <a:endParaRPr sz="1600" u="none" dirty="0"/>
          </a:p>
          <a:p>
            <a:pPr defTabSz="304800">
              <a:lnSpc>
                <a:spcPct val="120000"/>
              </a:lnSpc>
              <a:spcBef>
                <a:spcPts val="1300"/>
              </a:spcBef>
              <a:defRPr sz="1600"/>
            </a:pPr>
            <a:r>
              <a:rPr dirty="0"/>
              <a:t>Test yourself and see what else you can find out for your campaign!…</a:t>
            </a:r>
          </a:p>
        </p:txBody>
      </p:sp>
      <p:sp>
        <p:nvSpPr>
          <p:cNvPr id="604" name="Swedish blood donors receive a text message…"/>
          <p:cNvSpPr txBox="1"/>
          <p:nvPr/>
        </p:nvSpPr>
        <p:spPr>
          <a:xfrm>
            <a:off x="8418320" y="2994547"/>
            <a:ext cx="4032362" cy="504240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tIns="30479" rIns="30479" bIns="30479">
            <a:spAutoFit/>
          </a:bodyPr>
          <a:lstStyle/>
          <a:p>
            <a:pPr defTabSz="304800">
              <a:lnSpc>
                <a:spcPct val="120000"/>
              </a:lnSpc>
              <a:spcBef>
                <a:spcPts val="1300"/>
              </a:spcBef>
              <a:defRPr sz="1600"/>
            </a:pPr>
            <a:r>
              <a:rPr lang="en-GB" dirty="0">
                <a:hlinkClick r:id="rId12"/>
              </a:rPr>
              <a:t>News and campaigns - NHS Blood Donation</a:t>
            </a:r>
            <a:endParaRPr lang="en-GB" baseline="0" dirty="0"/>
          </a:p>
          <a:p>
            <a:pPr defTabSz="304800">
              <a:lnSpc>
                <a:spcPct val="120000"/>
              </a:lnSpc>
              <a:spcBef>
                <a:spcPts val="1300"/>
              </a:spcBef>
              <a:defRPr sz="1600"/>
            </a:pPr>
            <a:r>
              <a:rPr lang="en-GB" dirty="0"/>
              <a:t>Then latest blood donation news and campaigns </a:t>
            </a:r>
          </a:p>
          <a:p>
            <a:pPr defTabSz="304800">
              <a:lnSpc>
                <a:spcPct val="120000"/>
              </a:lnSpc>
              <a:spcBef>
                <a:spcPts val="1300"/>
              </a:spcBef>
              <a:defRPr sz="1600"/>
            </a:pPr>
            <a:endParaRPr lang="en-GB" dirty="0"/>
          </a:p>
          <a:p>
            <a:pPr defTabSz="304800">
              <a:lnSpc>
                <a:spcPct val="120000"/>
              </a:lnSpc>
              <a:spcBef>
                <a:spcPts val="1300"/>
              </a:spcBef>
              <a:defRPr sz="1600"/>
            </a:pPr>
            <a:r>
              <a:rPr lang="en-GB" dirty="0">
                <a:hlinkClick r:id="rId13"/>
              </a:rPr>
              <a:t>Blood donation key messages and information - NHS Blood and Transplant</a:t>
            </a:r>
            <a:endParaRPr lang="en-GB" dirty="0"/>
          </a:p>
          <a:p>
            <a:pPr defTabSz="304800">
              <a:lnSpc>
                <a:spcPct val="120000"/>
              </a:lnSpc>
              <a:spcBef>
                <a:spcPts val="1300"/>
              </a:spcBef>
              <a:defRPr sz="1600"/>
            </a:pPr>
            <a:r>
              <a:rPr lang="en-GB" dirty="0"/>
              <a:t>Key messages and facts about blood donation</a:t>
            </a:r>
          </a:p>
          <a:p>
            <a:pPr defTabSz="304800">
              <a:lnSpc>
                <a:spcPct val="120000"/>
              </a:lnSpc>
              <a:spcBef>
                <a:spcPts val="1300"/>
              </a:spcBef>
              <a:defRPr sz="1600"/>
            </a:pPr>
            <a:endParaRPr lang="en-GB" dirty="0"/>
          </a:p>
          <a:p>
            <a:pPr defTabSz="304800">
              <a:lnSpc>
                <a:spcPct val="120000"/>
              </a:lnSpc>
              <a:spcBef>
                <a:spcPts val="1300"/>
              </a:spcBef>
              <a:defRPr sz="1600"/>
            </a:pPr>
            <a:r>
              <a:rPr lang="en-GB" dirty="0">
                <a:hlinkClick r:id="rId14"/>
              </a:rPr>
              <a:t>Stem Cell Donor Registry - NHS Blood Donation</a:t>
            </a:r>
            <a:endParaRPr lang="en-GB" dirty="0"/>
          </a:p>
          <a:p>
            <a:pPr defTabSz="304800">
              <a:lnSpc>
                <a:spcPct val="120000"/>
              </a:lnSpc>
              <a:spcBef>
                <a:spcPts val="1300"/>
              </a:spcBef>
              <a:defRPr sz="1600"/>
            </a:pPr>
            <a:r>
              <a:rPr lang="en-GB" dirty="0"/>
              <a:t>All about stem cell donation</a:t>
            </a:r>
            <a:endParaRPr dirty="0"/>
          </a:p>
        </p:txBody>
      </p:sp>
      <p:pic>
        <p:nvPicPr>
          <p:cNvPr id="605" name="Image" descr="Image"/>
          <p:cNvPicPr>
            <a:picLocks noChangeAspect="1"/>
          </p:cNvPicPr>
          <p:nvPr/>
        </p:nvPicPr>
        <p:blipFill>
          <a:blip r:embed="rId15"/>
          <a:stretch>
            <a:fillRect/>
          </a:stretch>
        </p:blipFill>
        <p:spPr>
          <a:xfrm>
            <a:off x="-394350" y="-311758"/>
            <a:ext cx="3327795" cy="2614042"/>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7" name="Image" descr="Image"/>
          <p:cNvPicPr>
            <a:picLocks noChangeAspect="1"/>
          </p:cNvPicPr>
          <p:nvPr/>
        </p:nvPicPr>
        <p:blipFill>
          <a:blip r:embed="rId3"/>
          <a:stretch>
            <a:fillRect/>
          </a:stretch>
        </p:blipFill>
        <p:spPr>
          <a:xfrm rot="12658376">
            <a:off x="-1156934" y="6483904"/>
            <a:ext cx="5385019" cy="3440954"/>
          </a:xfrm>
          <a:prstGeom prst="rect">
            <a:avLst/>
          </a:prstGeom>
          <a:ln w="12700">
            <a:miter lim="400000"/>
          </a:ln>
        </p:spPr>
      </p:pic>
      <p:pic>
        <p:nvPicPr>
          <p:cNvPr id="608"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610" name="What campaign materials will you use?"/>
          <p:cNvSpPr txBox="1">
            <a:spLocks noGrp="1"/>
          </p:cNvSpPr>
          <p:nvPr>
            <p:ph type="title"/>
          </p:nvPr>
        </p:nvSpPr>
        <p:spPr>
          <a:xfrm>
            <a:off x="1018598" y="994099"/>
            <a:ext cx="14218804" cy="707815"/>
          </a:xfrm>
          <a:prstGeom prst="rect">
            <a:avLst/>
          </a:prstGeom>
        </p:spPr>
        <p:txBody>
          <a:bodyPr>
            <a:noAutofit/>
          </a:bodyPr>
          <a:lstStyle>
            <a:lvl1pPr algn="ctr"/>
          </a:lstStyle>
          <a:p>
            <a:r>
              <a:t>What campaign materials will you use?</a:t>
            </a:r>
          </a:p>
        </p:txBody>
      </p:sp>
      <p:sp>
        <p:nvSpPr>
          <p:cNvPr id="611"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12" name="Slide Number"/>
          <p:cNvSpPr txBox="1">
            <a:spLocks noGrp="1"/>
          </p:cNvSpPr>
          <p:nvPr>
            <p:ph type="sldNum" sz="quarter" idx="2"/>
          </p:nvPr>
        </p:nvSpPr>
        <p:spPr>
          <a:xfrm>
            <a:off x="7989171" y="8412988"/>
            <a:ext cx="226146"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dirty="0"/>
          </a:p>
        </p:txBody>
      </p:sp>
      <p:sp>
        <p:nvSpPr>
          <p:cNvPr id="613"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4" name="Circle"/>
          <p:cNvSpPr/>
          <p:nvPr/>
        </p:nvSpPr>
        <p:spPr>
          <a:xfrm>
            <a:off x="3279066" y="8326442"/>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5"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6" name="Circle"/>
          <p:cNvSpPr/>
          <p:nvPr/>
        </p:nvSpPr>
        <p:spPr>
          <a:xfrm>
            <a:off x="5493662" y="8782532"/>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7" name="Circle"/>
          <p:cNvSpPr/>
          <p:nvPr/>
        </p:nvSpPr>
        <p:spPr>
          <a:xfrm>
            <a:off x="4211642"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8" name="Circle"/>
          <p:cNvSpPr/>
          <p:nvPr/>
        </p:nvSpPr>
        <p:spPr>
          <a:xfrm>
            <a:off x="13506566" y="415099"/>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19" name="Circle"/>
          <p:cNvSpPr/>
          <p:nvPr/>
        </p:nvSpPr>
        <p:spPr>
          <a:xfrm>
            <a:off x="14074305" y="629018"/>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pic>
        <p:nvPicPr>
          <p:cNvPr id="620" name="Image" descr="Image"/>
          <p:cNvPicPr>
            <a:picLocks noChangeAspect="1"/>
          </p:cNvPicPr>
          <p:nvPr/>
        </p:nvPicPr>
        <p:blipFill>
          <a:blip r:embed="rId5"/>
          <a:stretch>
            <a:fillRect/>
          </a:stretch>
        </p:blipFill>
        <p:spPr>
          <a:xfrm>
            <a:off x="8587930" y="6768969"/>
            <a:ext cx="3335262" cy="2880171"/>
          </a:xfrm>
          <a:prstGeom prst="rect">
            <a:avLst/>
          </a:prstGeom>
          <a:ln w="12700">
            <a:miter lim="400000"/>
          </a:ln>
        </p:spPr>
      </p:pic>
      <p:sp>
        <p:nvSpPr>
          <p:cNvPr id="621" name="Rounded Rectangle"/>
          <p:cNvSpPr/>
          <p:nvPr/>
        </p:nvSpPr>
        <p:spPr>
          <a:xfrm>
            <a:off x="4545432" y="3145829"/>
            <a:ext cx="1812841"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24" name="Group"/>
          <p:cNvGrpSpPr/>
          <p:nvPr/>
        </p:nvGrpSpPr>
        <p:grpSpPr>
          <a:xfrm>
            <a:off x="4541656" y="3145829"/>
            <a:ext cx="1820393" cy="745068"/>
            <a:chOff x="0" y="0"/>
            <a:chExt cx="1820391" cy="745066"/>
          </a:xfrm>
        </p:grpSpPr>
        <p:sp>
          <p:nvSpPr>
            <p:cNvPr id="622"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23"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Poster</a:t>
              </a:r>
            </a:p>
          </p:txBody>
        </p:sp>
      </p:grpSp>
      <p:sp>
        <p:nvSpPr>
          <p:cNvPr id="625" name="Rounded Rectangle"/>
          <p:cNvSpPr/>
          <p:nvPr/>
        </p:nvSpPr>
        <p:spPr>
          <a:xfrm>
            <a:off x="6832152" y="2772199"/>
            <a:ext cx="1812841"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28" name="Group"/>
          <p:cNvGrpSpPr/>
          <p:nvPr/>
        </p:nvGrpSpPr>
        <p:grpSpPr>
          <a:xfrm>
            <a:off x="6815676" y="2772199"/>
            <a:ext cx="1820393" cy="745068"/>
            <a:chOff x="0" y="0"/>
            <a:chExt cx="1820391" cy="745066"/>
          </a:xfrm>
        </p:grpSpPr>
        <p:sp>
          <p:nvSpPr>
            <p:cNvPr id="626"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27"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Song</a:t>
              </a:r>
            </a:p>
          </p:txBody>
        </p:sp>
      </p:grpSp>
      <p:sp>
        <p:nvSpPr>
          <p:cNvPr id="629" name="Rounded Rectangle"/>
          <p:cNvSpPr/>
          <p:nvPr/>
        </p:nvSpPr>
        <p:spPr>
          <a:xfrm>
            <a:off x="9075625" y="2331713"/>
            <a:ext cx="1812840"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32" name="Group"/>
          <p:cNvGrpSpPr/>
          <p:nvPr/>
        </p:nvGrpSpPr>
        <p:grpSpPr>
          <a:xfrm>
            <a:off x="9071848" y="2331713"/>
            <a:ext cx="1820393" cy="745068"/>
            <a:chOff x="0" y="0"/>
            <a:chExt cx="1820391" cy="745066"/>
          </a:xfrm>
        </p:grpSpPr>
        <p:sp>
          <p:nvSpPr>
            <p:cNvPr id="630"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31"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Film</a:t>
              </a:r>
            </a:p>
          </p:txBody>
        </p:sp>
      </p:grpSp>
      <p:sp>
        <p:nvSpPr>
          <p:cNvPr id="633" name="Rounded Rectangle"/>
          <p:cNvSpPr/>
          <p:nvPr/>
        </p:nvSpPr>
        <p:spPr>
          <a:xfrm>
            <a:off x="10317599" y="3565380"/>
            <a:ext cx="1820393" cy="745067"/>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36" name="Group"/>
          <p:cNvGrpSpPr/>
          <p:nvPr/>
        </p:nvGrpSpPr>
        <p:grpSpPr>
          <a:xfrm>
            <a:off x="10317599" y="3565380"/>
            <a:ext cx="1820393" cy="745067"/>
            <a:chOff x="0" y="0"/>
            <a:chExt cx="1820391" cy="745066"/>
          </a:xfrm>
        </p:grpSpPr>
        <p:sp>
          <p:nvSpPr>
            <p:cNvPr id="634"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35"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Art</a:t>
              </a:r>
            </a:p>
          </p:txBody>
        </p:sp>
      </p:grpSp>
      <p:sp>
        <p:nvSpPr>
          <p:cNvPr id="637" name="Rounded Rectangle"/>
          <p:cNvSpPr/>
          <p:nvPr/>
        </p:nvSpPr>
        <p:spPr>
          <a:xfrm>
            <a:off x="3688805" y="4409204"/>
            <a:ext cx="1812840" cy="745067"/>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40" name="Group"/>
          <p:cNvGrpSpPr/>
          <p:nvPr/>
        </p:nvGrpSpPr>
        <p:grpSpPr>
          <a:xfrm>
            <a:off x="3685028" y="4409204"/>
            <a:ext cx="1820393" cy="745067"/>
            <a:chOff x="0" y="0"/>
            <a:chExt cx="1820391" cy="745066"/>
          </a:xfrm>
        </p:grpSpPr>
        <p:sp>
          <p:nvSpPr>
            <p:cNvPr id="638"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39"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Blog</a:t>
              </a:r>
            </a:p>
          </p:txBody>
        </p:sp>
      </p:grpSp>
      <p:sp>
        <p:nvSpPr>
          <p:cNvPr id="641" name="Rounded Rectangle"/>
          <p:cNvSpPr/>
          <p:nvPr/>
        </p:nvSpPr>
        <p:spPr>
          <a:xfrm>
            <a:off x="6869283" y="4114916"/>
            <a:ext cx="2898526"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44" name="Group"/>
          <p:cNvGrpSpPr/>
          <p:nvPr/>
        </p:nvGrpSpPr>
        <p:grpSpPr>
          <a:xfrm>
            <a:off x="6865507" y="4114916"/>
            <a:ext cx="2906992" cy="745068"/>
            <a:chOff x="0" y="0"/>
            <a:chExt cx="2906990" cy="745066"/>
          </a:xfrm>
        </p:grpSpPr>
        <p:sp>
          <p:nvSpPr>
            <p:cNvPr id="642" name="Rounded Rectangle"/>
            <p:cNvSpPr/>
            <p:nvPr/>
          </p:nvSpPr>
          <p:spPr>
            <a:xfrm>
              <a:off x="0" y="0"/>
              <a:ext cx="2906991"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43" name="object 4"/>
            <p:cNvSpPr txBox="1"/>
            <p:nvPr/>
          </p:nvSpPr>
          <p:spPr>
            <a:xfrm>
              <a:off x="0" y="198966"/>
              <a:ext cx="2906078"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Performance</a:t>
              </a:r>
            </a:p>
          </p:txBody>
        </p:sp>
      </p:grpSp>
      <p:sp>
        <p:nvSpPr>
          <p:cNvPr id="645" name="Rounded Rectangle"/>
          <p:cNvSpPr/>
          <p:nvPr/>
        </p:nvSpPr>
        <p:spPr>
          <a:xfrm>
            <a:off x="11074030" y="4799046"/>
            <a:ext cx="1787440"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48" name="Group"/>
          <p:cNvGrpSpPr/>
          <p:nvPr/>
        </p:nvGrpSpPr>
        <p:grpSpPr>
          <a:xfrm>
            <a:off x="11057553" y="4799046"/>
            <a:ext cx="1820393" cy="745068"/>
            <a:chOff x="0" y="0"/>
            <a:chExt cx="1820391" cy="745066"/>
          </a:xfrm>
        </p:grpSpPr>
        <p:sp>
          <p:nvSpPr>
            <p:cNvPr id="646"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47"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Poetry</a:t>
              </a:r>
            </a:p>
          </p:txBody>
        </p:sp>
      </p:grpSp>
      <p:sp>
        <p:nvSpPr>
          <p:cNvPr id="649" name="Rounded Rectangle"/>
          <p:cNvSpPr/>
          <p:nvPr/>
        </p:nvSpPr>
        <p:spPr>
          <a:xfrm>
            <a:off x="5607634" y="5310869"/>
            <a:ext cx="2923925" cy="745067"/>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52" name="Group"/>
          <p:cNvGrpSpPr/>
          <p:nvPr/>
        </p:nvGrpSpPr>
        <p:grpSpPr>
          <a:xfrm>
            <a:off x="5616557" y="5310869"/>
            <a:ext cx="2906992" cy="745067"/>
            <a:chOff x="0" y="0"/>
            <a:chExt cx="2906990" cy="745066"/>
          </a:xfrm>
        </p:grpSpPr>
        <p:sp>
          <p:nvSpPr>
            <p:cNvPr id="650" name="Rounded Rectangle"/>
            <p:cNvSpPr/>
            <p:nvPr/>
          </p:nvSpPr>
          <p:spPr>
            <a:xfrm>
              <a:off x="0" y="0"/>
              <a:ext cx="2906991"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51" name="object 4"/>
            <p:cNvSpPr txBox="1"/>
            <p:nvPr/>
          </p:nvSpPr>
          <p:spPr>
            <a:xfrm>
              <a:off x="0" y="198966"/>
              <a:ext cx="2906078"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Presentation</a:t>
              </a:r>
            </a:p>
          </p:txBody>
        </p:sp>
      </p:grpSp>
      <p:sp>
        <p:nvSpPr>
          <p:cNvPr id="653" name="Rounded Rectangle"/>
          <p:cNvSpPr/>
          <p:nvPr/>
        </p:nvSpPr>
        <p:spPr>
          <a:xfrm>
            <a:off x="8981278" y="5763122"/>
            <a:ext cx="1838240" cy="745067"/>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56" name="Group"/>
          <p:cNvGrpSpPr/>
          <p:nvPr/>
        </p:nvGrpSpPr>
        <p:grpSpPr>
          <a:xfrm>
            <a:off x="8990201" y="5763122"/>
            <a:ext cx="1820393" cy="745067"/>
            <a:chOff x="0" y="0"/>
            <a:chExt cx="1820391" cy="745066"/>
          </a:xfrm>
        </p:grpSpPr>
        <p:sp>
          <p:nvSpPr>
            <p:cNvPr id="654" name="Rounded Rectangle"/>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55" name="object 4"/>
            <p:cNvSpPr txBox="1"/>
            <p:nvPr/>
          </p:nvSpPr>
          <p:spPr>
            <a:xfrm>
              <a:off x="0" y="198966"/>
              <a:ext cx="1820392" cy="330201"/>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t>Advert</a:t>
              </a:r>
            </a:p>
          </p:txBody>
        </p:sp>
      </p:grpSp>
      <p:sp>
        <p:nvSpPr>
          <p:cNvPr id="657" name="Rounded Rectangle"/>
          <p:cNvSpPr/>
          <p:nvPr/>
        </p:nvSpPr>
        <p:spPr>
          <a:xfrm>
            <a:off x="4415282" y="6506821"/>
            <a:ext cx="2923926" cy="745068"/>
          </a:xfrm>
          <a:prstGeom prst="roundRect">
            <a:avLst>
              <a:gd name="adj" fmla="val 45455"/>
            </a:avLst>
          </a:prstGeom>
          <a:solidFill>
            <a:srgbClr val="C40C2D"/>
          </a:solidFill>
          <a:ln w="12700">
            <a:miter lim="400000"/>
          </a:ln>
        </p:spPr>
        <p:txBody>
          <a:bodyPr lIns="30479" tIns="30479" rIns="30479" bIns="30479" anchor="ctr"/>
          <a:lstStyle/>
          <a:p>
            <a:pPr algn="ctr">
              <a:spcBef>
                <a:spcPts val="1400"/>
              </a:spcBef>
              <a:defRPr sz="2200" b="1">
                <a:solidFill>
                  <a:srgbClr val="C40D2E"/>
                </a:solidFill>
              </a:defRPr>
            </a:pPr>
            <a:endParaRPr/>
          </a:p>
        </p:txBody>
      </p:sp>
      <p:grpSp>
        <p:nvGrpSpPr>
          <p:cNvPr id="660" name="Group"/>
          <p:cNvGrpSpPr/>
          <p:nvPr/>
        </p:nvGrpSpPr>
        <p:grpSpPr>
          <a:xfrm>
            <a:off x="4424206" y="6506821"/>
            <a:ext cx="2906993" cy="745069"/>
            <a:chOff x="0" y="0"/>
            <a:chExt cx="2906991" cy="745067"/>
          </a:xfrm>
        </p:grpSpPr>
        <p:sp>
          <p:nvSpPr>
            <p:cNvPr id="658" name="Rounded Rectangle"/>
            <p:cNvSpPr/>
            <p:nvPr/>
          </p:nvSpPr>
          <p:spPr>
            <a:xfrm>
              <a:off x="0" y="0"/>
              <a:ext cx="2906991"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659" name="object 4"/>
            <p:cNvSpPr txBox="1"/>
            <p:nvPr/>
          </p:nvSpPr>
          <p:spPr>
            <a:xfrm>
              <a:off x="0" y="198966"/>
              <a:ext cx="2906078" cy="338553"/>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lang="en-GB" dirty="0"/>
                <a:t>L</a:t>
              </a:r>
              <a:r>
                <a:rPr dirty="0" err="1"/>
                <a:t>eaflet</a:t>
              </a:r>
              <a:endParaRPr dirty="0"/>
            </a:p>
          </p:txBody>
        </p:sp>
      </p:grpSp>
      <p:pic>
        <p:nvPicPr>
          <p:cNvPr id="661" name="Image" descr="Image"/>
          <p:cNvPicPr>
            <a:picLocks noChangeAspect="1"/>
          </p:cNvPicPr>
          <p:nvPr/>
        </p:nvPicPr>
        <p:blipFill>
          <a:blip r:embed="rId6"/>
          <a:stretch>
            <a:fillRect/>
          </a:stretch>
        </p:blipFill>
        <p:spPr>
          <a:xfrm rot="20824089">
            <a:off x="-935941" y="733457"/>
            <a:ext cx="3051494" cy="3741941"/>
          </a:xfrm>
          <a:prstGeom prst="rect">
            <a:avLst/>
          </a:prstGeom>
          <a:ln w="12700">
            <a:miter lim="400000"/>
          </a:ln>
        </p:spPr>
      </p:pic>
      <p:pic>
        <p:nvPicPr>
          <p:cNvPr id="662" name="Image" descr="Image"/>
          <p:cNvPicPr>
            <a:picLocks noChangeAspect="1"/>
          </p:cNvPicPr>
          <p:nvPr/>
        </p:nvPicPr>
        <p:blipFill>
          <a:blip r:embed="rId7"/>
          <a:stretch>
            <a:fillRect/>
          </a:stretch>
        </p:blipFill>
        <p:spPr>
          <a:xfrm rot="4988293">
            <a:off x="13423407" y="289994"/>
            <a:ext cx="4356846" cy="3217785"/>
          </a:xfrm>
          <a:prstGeom prst="rect">
            <a:avLst/>
          </a:prstGeom>
          <a:ln w="12700">
            <a:miter lim="400000"/>
          </a:ln>
        </p:spPr>
      </p:pic>
      <p:pic>
        <p:nvPicPr>
          <p:cNvPr id="58" name="Image" descr="Image"/>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60" name="Picture 5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98" y="8412988"/>
            <a:ext cx="1866997" cy="560842"/>
          </a:xfrm>
          <a:prstGeom prst="rect">
            <a:avLst/>
          </a:prstGeom>
        </p:spPr>
      </p:pic>
      <p:grpSp>
        <p:nvGrpSpPr>
          <p:cNvPr id="2" name="Group">
            <a:extLst>
              <a:ext uri="{FF2B5EF4-FFF2-40B4-BE49-F238E27FC236}">
                <a16:creationId xmlns:a16="http://schemas.microsoft.com/office/drawing/2014/main" id="{9BB81B40-615E-B63C-07B5-B7A729D7FA92}"/>
              </a:ext>
            </a:extLst>
          </p:cNvPr>
          <p:cNvGrpSpPr/>
          <p:nvPr/>
        </p:nvGrpSpPr>
        <p:grpSpPr>
          <a:xfrm>
            <a:off x="12833998" y="6055936"/>
            <a:ext cx="1820394" cy="745068"/>
            <a:chOff x="0" y="0"/>
            <a:chExt cx="1820392" cy="745067"/>
          </a:xfrm>
        </p:grpSpPr>
        <p:sp>
          <p:nvSpPr>
            <p:cNvPr id="3" name="Rounded Rectangle">
              <a:extLst>
                <a:ext uri="{FF2B5EF4-FFF2-40B4-BE49-F238E27FC236}">
                  <a16:creationId xmlns:a16="http://schemas.microsoft.com/office/drawing/2014/main" id="{953010F7-F53F-6AF6-D75A-F8D2E5D2035F}"/>
                </a:ext>
              </a:extLst>
            </p:cNvPr>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4" name="object 4">
              <a:extLst>
                <a:ext uri="{FF2B5EF4-FFF2-40B4-BE49-F238E27FC236}">
                  <a16:creationId xmlns:a16="http://schemas.microsoft.com/office/drawing/2014/main" id="{F2FBF8A9-C689-FBFC-7550-52D90E9F0027}"/>
                </a:ext>
              </a:extLst>
            </p:cNvPr>
            <p:cNvSpPr txBox="1"/>
            <p:nvPr/>
          </p:nvSpPr>
          <p:spPr>
            <a:xfrm>
              <a:off x="0" y="198966"/>
              <a:ext cx="1820392" cy="33855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lang="en-GB" dirty="0"/>
                <a:t>Video</a:t>
              </a:r>
            </a:p>
          </p:txBody>
        </p:sp>
      </p:grpSp>
      <p:grpSp>
        <p:nvGrpSpPr>
          <p:cNvPr id="5" name="Group">
            <a:extLst>
              <a:ext uri="{FF2B5EF4-FFF2-40B4-BE49-F238E27FC236}">
                <a16:creationId xmlns:a16="http://schemas.microsoft.com/office/drawing/2014/main" id="{613197A5-5DDC-8EF3-B03B-1CC779F385B6}"/>
              </a:ext>
            </a:extLst>
          </p:cNvPr>
          <p:cNvGrpSpPr/>
          <p:nvPr/>
        </p:nvGrpSpPr>
        <p:grpSpPr>
          <a:xfrm>
            <a:off x="2608413" y="2256553"/>
            <a:ext cx="1820394" cy="745068"/>
            <a:chOff x="0" y="0"/>
            <a:chExt cx="1820392" cy="745067"/>
          </a:xfrm>
        </p:grpSpPr>
        <p:sp>
          <p:nvSpPr>
            <p:cNvPr id="6" name="Rounded Rectangle">
              <a:extLst>
                <a:ext uri="{FF2B5EF4-FFF2-40B4-BE49-F238E27FC236}">
                  <a16:creationId xmlns:a16="http://schemas.microsoft.com/office/drawing/2014/main" id="{2EA45A08-2447-8300-3678-FF245107E6BD}"/>
                </a:ext>
              </a:extLst>
            </p:cNvPr>
            <p:cNvSpPr/>
            <p:nvPr/>
          </p:nvSpPr>
          <p:spPr>
            <a:xfrm>
              <a:off x="0" y="0"/>
              <a:ext cx="1820392" cy="745067"/>
            </a:xfrm>
            <a:prstGeom prst="roundRect">
              <a:avLst>
                <a:gd name="adj" fmla="val 45455"/>
              </a:avLst>
            </a:prstGeom>
            <a:solidFill>
              <a:srgbClr val="FFFFFF"/>
            </a:solidFill>
            <a:ln w="12700" cap="flat">
              <a:solidFill>
                <a:srgbClr val="FFFFFF"/>
              </a:solidFill>
              <a:prstDash val="solid"/>
              <a:round/>
            </a:ln>
            <a:effectLst/>
          </p:spPr>
          <p:txBody>
            <a:bodyPr wrap="square" lIns="30479" tIns="30479" rIns="30479" bIns="30479" numCol="1" anchor="ctr">
              <a:noAutofit/>
            </a:bodyPr>
            <a:lstStyle/>
            <a:p>
              <a:pPr algn="ctr">
                <a:spcBef>
                  <a:spcPts val="1400"/>
                </a:spcBef>
                <a:defRPr sz="2200" b="1">
                  <a:solidFill>
                    <a:srgbClr val="FFFFFF"/>
                  </a:solidFill>
                </a:defRPr>
              </a:pPr>
              <a:endParaRPr/>
            </a:p>
          </p:txBody>
        </p:sp>
        <p:sp>
          <p:nvSpPr>
            <p:cNvPr id="7" name="object 4">
              <a:extLst>
                <a:ext uri="{FF2B5EF4-FFF2-40B4-BE49-F238E27FC236}">
                  <a16:creationId xmlns:a16="http://schemas.microsoft.com/office/drawing/2014/main" id="{E008B535-C67B-E1A2-92A9-0809C0D62D8D}"/>
                </a:ext>
              </a:extLst>
            </p:cNvPr>
            <p:cNvSpPr txBox="1"/>
            <p:nvPr/>
          </p:nvSpPr>
          <p:spPr>
            <a:xfrm>
              <a:off x="0" y="198966"/>
              <a:ext cx="1820392" cy="338554"/>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spcBef>
                  <a:spcPts val="1400"/>
                </a:spcBef>
                <a:defRPr sz="2200" b="1">
                  <a:solidFill>
                    <a:srgbClr val="C40D2E"/>
                  </a:solidFill>
                </a:defRPr>
              </a:lvl1pPr>
            </a:lstStyle>
            <a:p>
              <a:r>
                <a:rPr lang="en-GB" dirty="0"/>
                <a:t>News story </a:t>
              </a:r>
              <a:endParaRPr dirty="0"/>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iterate>
                                    <p:tmAbs val="0"/>
                                  </p:iterate>
                                  <p:childTnLst>
                                    <p:set>
                                      <p:cBhvr>
                                        <p:cTn id="9" fill="hold"/>
                                        <p:tgtEl>
                                          <p:spTgt spid="628"/>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250"/>
                                  </p:stCondLst>
                                  <p:iterate>
                                    <p:tmAbs val="0"/>
                                  </p:iterate>
                                  <p:childTnLst>
                                    <p:set>
                                      <p:cBhvr>
                                        <p:cTn id="12" fill="hold"/>
                                        <p:tgtEl>
                                          <p:spTgt spid="652"/>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250"/>
                                  </p:stCondLst>
                                  <p:iterate>
                                    <p:tmAbs val="0"/>
                                  </p:iterate>
                                  <p:childTnLst>
                                    <p:set>
                                      <p:cBhvr>
                                        <p:cTn id="15" fill="hold"/>
                                        <p:tgtEl>
                                          <p:spTgt spid="644"/>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grpId="0" nodeType="afterEffect">
                                  <p:stCondLst>
                                    <p:cond delay="250"/>
                                  </p:stCondLst>
                                  <p:iterate>
                                    <p:tmAbs val="0"/>
                                  </p:iterate>
                                  <p:childTnLst>
                                    <p:set>
                                      <p:cBhvr>
                                        <p:cTn id="18" fill="hold"/>
                                        <p:tgtEl>
                                          <p:spTgt spid="640"/>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250"/>
                                  </p:stCondLst>
                                  <p:iterate>
                                    <p:tmAbs val="0"/>
                                  </p:iterate>
                                  <p:childTnLst>
                                    <p:set>
                                      <p:cBhvr>
                                        <p:cTn id="21" fill="hold"/>
                                        <p:tgtEl>
                                          <p:spTgt spid="636"/>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grpId="0" nodeType="afterEffect">
                                  <p:stCondLst>
                                    <p:cond delay="250"/>
                                  </p:stCondLst>
                                  <p:iterate>
                                    <p:tmAbs val="0"/>
                                  </p:iterate>
                                  <p:childTnLst>
                                    <p:set>
                                      <p:cBhvr>
                                        <p:cTn id="24" fill="hold"/>
                                        <p:tgtEl>
                                          <p:spTgt spid="648"/>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grpId="0" nodeType="afterEffect">
                                  <p:stCondLst>
                                    <p:cond delay="250"/>
                                  </p:stCondLst>
                                  <p:iterate>
                                    <p:tmAbs val="0"/>
                                  </p:iterate>
                                  <p:childTnLst>
                                    <p:set>
                                      <p:cBhvr>
                                        <p:cTn id="27" fill="hold"/>
                                        <p:tgtEl>
                                          <p:spTgt spid="656"/>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grpId="0" nodeType="afterEffect">
                                  <p:stCondLst>
                                    <p:cond delay="250"/>
                                  </p:stCondLst>
                                  <p:iterate>
                                    <p:tmAbs val="0"/>
                                  </p:iterate>
                                  <p:childTnLst>
                                    <p:set>
                                      <p:cBhvr>
                                        <p:cTn id="30" fill="hold"/>
                                        <p:tgtEl>
                                          <p:spTgt spid="632"/>
                                        </p:tgtEl>
                                        <p:attrNameLst>
                                          <p:attrName>style.visibility</p:attrName>
                                        </p:attrNameLst>
                                      </p:cBhvr>
                                      <p:to>
                                        <p:strVal val="visible"/>
                                      </p:to>
                                    </p:set>
                                  </p:childTnLst>
                                </p:cTn>
                              </p:par>
                            </p:childTnLst>
                          </p:cTn>
                        </p:par>
                        <p:par>
                          <p:cTn id="31" fill="hold">
                            <p:stCondLst>
                              <p:cond delay="2000"/>
                            </p:stCondLst>
                            <p:childTnLst>
                              <p:par>
                                <p:cTn id="32" presetID="1" presetClass="entr" presetSubtype="0" fill="hold" grpId="0" nodeType="afterEffect">
                                  <p:stCondLst>
                                    <p:cond delay="250"/>
                                  </p:stCondLst>
                                  <p:iterate>
                                    <p:tmAbs val="0"/>
                                  </p:iterate>
                                  <p:childTnLst>
                                    <p:set>
                                      <p:cBhvr>
                                        <p:cTn id="33" fill="hold"/>
                                        <p:tgtEl>
                                          <p:spTgt spid="660"/>
                                        </p:tgtEl>
                                        <p:attrNameLst>
                                          <p:attrName>style.visibility</p:attrName>
                                        </p:attrNameLst>
                                      </p:cBhvr>
                                      <p:to>
                                        <p:strVal val="visible"/>
                                      </p:to>
                                    </p:set>
                                  </p:childTnLst>
                                </p:cTn>
                              </p:par>
                            </p:childTnLst>
                          </p:cTn>
                        </p:par>
                        <p:par>
                          <p:cTn id="34" fill="hold">
                            <p:stCondLst>
                              <p:cond delay="2250"/>
                            </p:stCondLst>
                            <p:childTnLst>
                              <p:par>
                                <p:cTn id="35" presetID="1" presetClass="entr" presetSubtype="0" fill="hold" grpId="0" nodeType="afterEffect">
                                  <p:stCondLst>
                                    <p:cond delay="250"/>
                                  </p:stCondLst>
                                  <p:iterate>
                                    <p:tmAbs val="0"/>
                                  </p:iterate>
                                  <p:childTnLst>
                                    <p:set>
                                      <p:cBhvr>
                                        <p:cTn id="36" fill="hold"/>
                                        <p:tgtEl>
                                          <p:spTgt spid="2"/>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grpId="0" nodeType="afterEffect">
                                  <p:stCondLst>
                                    <p:cond delay="250"/>
                                  </p:stCondLst>
                                  <p:iterate>
                                    <p:tmAbs val="0"/>
                                  </p:iterate>
                                  <p:childTnLst>
                                    <p:set>
                                      <p:cBhvr>
                                        <p:cTn id="39" fill="hold"/>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 grpId="0" animBg="1" advAuto="0"/>
      <p:bldP spid="628" grpId="0" animBg="1" advAuto="0"/>
      <p:bldP spid="632" grpId="0" animBg="1" advAuto="0"/>
      <p:bldP spid="636" grpId="0" animBg="1" advAuto="0"/>
      <p:bldP spid="640" grpId="0" animBg="1" advAuto="0"/>
      <p:bldP spid="644" grpId="0" animBg="1" advAuto="0"/>
      <p:bldP spid="648" grpId="0" animBg="1" advAuto="0"/>
      <p:bldP spid="652" grpId="0" animBg="1" advAuto="0"/>
      <p:bldP spid="656" grpId="0" animBg="1" advAuto="0"/>
      <p:bldP spid="660" grpId="0" animBg="1" advAuto="0"/>
      <p:bldP spid="2" grpId="0" animBg="1" advAuto="0"/>
      <p:bldP spid="5"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Circle"/>
          <p:cNvSpPr/>
          <p:nvPr/>
        </p:nvSpPr>
        <p:spPr>
          <a:xfrm>
            <a:off x="15934810" y="3477392"/>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5" name="Circle"/>
          <p:cNvSpPr/>
          <p:nvPr/>
        </p:nvSpPr>
        <p:spPr>
          <a:xfrm>
            <a:off x="13360768" y="8704257"/>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6" name="Circle"/>
          <p:cNvSpPr/>
          <p:nvPr/>
        </p:nvSpPr>
        <p:spPr>
          <a:xfrm>
            <a:off x="342084" y="5192629"/>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7" name="Circle"/>
          <p:cNvSpPr/>
          <p:nvPr/>
        </p:nvSpPr>
        <p:spPr>
          <a:xfrm>
            <a:off x="4360216" y="474754"/>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8" name="Circle"/>
          <p:cNvSpPr/>
          <p:nvPr/>
        </p:nvSpPr>
        <p:spPr>
          <a:xfrm>
            <a:off x="15495824" y="8210026"/>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69" name="Circle"/>
          <p:cNvSpPr/>
          <p:nvPr/>
        </p:nvSpPr>
        <p:spPr>
          <a:xfrm>
            <a:off x="4091011" y="218016"/>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70" name="Circle"/>
          <p:cNvSpPr/>
          <p:nvPr/>
        </p:nvSpPr>
        <p:spPr>
          <a:xfrm>
            <a:off x="15615394" y="609133"/>
            <a:ext cx="88901" cy="889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a:p>
        </p:txBody>
      </p:sp>
      <p:sp>
        <p:nvSpPr>
          <p:cNvPr id="671" name="Rectangle"/>
          <p:cNvSpPr/>
          <p:nvPr/>
        </p:nvSpPr>
        <p:spPr>
          <a:xfrm rot="677212">
            <a:off x="9120803" y="4165045"/>
            <a:ext cx="5797085" cy="5342104"/>
          </a:xfrm>
          <a:prstGeom prst="rect">
            <a:avLst/>
          </a:prstGeom>
          <a:blipFill>
            <a:blip r:embed="rId3" cstate="email">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sp>
        <p:nvSpPr>
          <p:cNvPr id="672" name="How will you get your message out?"/>
          <p:cNvSpPr txBox="1">
            <a:spLocks noGrp="1"/>
          </p:cNvSpPr>
          <p:nvPr>
            <p:ph type="title"/>
          </p:nvPr>
        </p:nvSpPr>
        <p:spPr>
          <a:xfrm>
            <a:off x="4642331" y="994099"/>
            <a:ext cx="6971338" cy="1458008"/>
          </a:xfrm>
          <a:prstGeom prst="rect">
            <a:avLst/>
          </a:prstGeom>
        </p:spPr>
        <p:txBody>
          <a:bodyPr>
            <a:noAutofit/>
          </a:bodyPr>
          <a:lstStyle>
            <a:lvl1pPr algn="ctr"/>
          </a:lstStyle>
          <a:p>
            <a:r>
              <a:t>How will you get your message out?</a:t>
            </a:r>
          </a:p>
        </p:txBody>
      </p:sp>
      <p:pic>
        <p:nvPicPr>
          <p:cNvPr id="673"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674" name="Rectangle"/>
          <p:cNvSpPr/>
          <p:nvPr/>
        </p:nvSpPr>
        <p:spPr>
          <a:xfrm rot="300000">
            <a:off x="-287207" y="4714076"/>
            <a:ext cx="6498480" cy="4606442"/>
          </a:xfrm>
          <a:prstGeom prst="rect">
            <a:avLst/>
          </a:prstGeom>
          <a:blipFill>
            <a:blip r:embed="rId5" cstate="email">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sp>
        <p:nvSpPr>
          <p:cNvPr id="676"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a:p>
        </p:txBody>
      </p:sp>
      <p:sp>
        <p:nvSpPr>
          <p:cNvPr id="677" name="Rectangle"/>
          <p:cNvSpPr/>
          <p:nvPr/>
        </p:nvSpPr>
        <p:spPr>
          <a:xfrm rot="21120000">
            <a:off x="356204" y="199153"/>
            <a:ext cx="4269542" cy="4606442"/>
          </a:xfrm>
          <a:prstGeom prst="rect">
            <a:avLst/>
          </a:prstGeom>
          <a:blipFill>
            <a:blip r:embed="rId6" cstate="email">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sp>
        <p:nvSpPr>
          <p:cNvPr id="678" name="Rectangle"/>
          <p:cNvSpPr/>
          <p:nvPr/>
        </p:nvSpPr>
        <p:spPr>
          <a:xfrm rot="840000">
            <a:off x="11362760" y="380563"/>
            <a:ext cx="5145678" cy="5746858"/>
          </a:xfrm>
          <a:prstGeom prst="rect">
            <a:avLst/>
          </a:prstGeom>
          <a:blipFill>
            <a:blip r:embed="rId7"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a:p>
        </p:txBody>
      </p:sp>
      <p:sp>
        <p:nvSpPr>
          <p:cNvPr id="679" name="Rectangle"/>
          <p:cNvSpPr/>
          <p:nvPr/>
        </p:nvSpPr>
        <p:spPr>
          <a:xfrm rot="21480000">
            <a:off x="3936394" y="2562685"/>
            <a:ext cx="8147344" cy="5136886"/>
          </a:xfrm>
          <a:prstGeom prst="rect">
            <a:avLst/>
          </a:prstGeom>
          <a:blipFill>
            <a:blip r:embed="rId8" cstate="screen">
              <a:extLst>
                <a:ext uri="{28A0092B-C50C-407E-A947-70E740481C1C}">
                  <a14:useLocalDpi xmlns:a14="http://schemas.microsoft.com/office/drawing/2010/main"/>
                </a:ext>
              </a:extLst>
            </a:blip>
            <a:stretch>
              <a:fillRect/>
            </a:stretch>
          </a:blipFill>
          <a:ln w="50800">
            <a:solidFill>
              <a:srgbClr val="FFFFFF"/>
            </a:solidFill>
          </a:ln>
          <a:effectLst>
            <a:outerShdw dist="127000" dir="3092864" rotWithShape="0">
              <a:srgbClr val="000000">
                <a:alpha val="20102"/>
              </a:srgbClr>
            </a:outerShdw>
          </a:effectLst>
        </p:spPr>
        <p:txBody>
          <a:bodyPr lIns="30479" tIns="30479" rIns="30479" bIns="30479" anchor="ctr"/>
          <a:lstStyle/>
          <a:p>
            <a:pPr algn="ctr">
              <a:spcBef>
                <a:spcPts val="1400"/>
              </a:spcBef>
              <a:defRPr sz="2200" b="1">
                <a:solidFill>
                  <a:srgbClr val="C40D2E"/>
                </a:solidFill>
              </a:defRPr>
            </a:pPr>
            <a:endParaRPr dirty="0"/>
          </a:p>
        </p:txBody>
      </p:sp>
      <p:sp>
        <p:nvSpPr>
          <p:cNvPr id="680" name="Slide Number"/>
          <p:cNvSpPr txBox="1">
            <a:spLocks noGrp="1"/>
          </p:cNvSpPr>
          <p:nvPr>
            <p:ph type="sldNum" sz="quarter" idx="2"/>
          </p:nvPr>
        </p:nvSpPr>
        <p:spPr>
          <a:xfrm>
            <a:off x="7984310" y="8412988"/>
            <a:ext cx="235868"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dirty="0"/>
          </a:p>
        </p:txBody>
      </p:sp>
      <p:pic>
        <p:nvPicPr>
          <p:cNvPr id="19" name="Image" descr="Image"/>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 y="8208433"/>
            <a:ext cx="1143000" cy="677334"/>
          </a:xfrm>
          <a:prstGeom prst="rect">
            <a:avLst/>
          </a:prstGeom>
          <a:ln w="12700">
            <a:miter lim="400000"/>
          </a:ln>
        </p:spPr>
      </p:pic>
      <p:pic>
        <p:nvPicPr>
          <p:cNvPr id="20" name="Picture 19">
            <a:extLst>
              <a:ext uri="{FF2B5EF4-FFF2-40B4-BE49-F238E27FC236}">
                <a16:creationId xmlns:a16="http://schemas.microsoft.com/office/drawing/2014/main" id="{1321065E-61B9-DC41-BC70-B7DCA175710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246677" y="8442282"/>
            <a:ext cx="2170243" cy="335517"/>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afterEffect">
                                  <p:stCondLst>
                                    <p:cond delay="0"/>
                                  </p:stCondLst>
                                  <p:childTnLst>
                                    <p:animScale>
                                      <p:cBhvr>
                                        <p:cTn id="6" dur="1000" fill="hold"/>
                                        <p:tgtEl>
                                          <p:spTgt spid="6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55463" y="8293099"/>
            <a:ext cx="1820393" cy="508002"/>
          </a:xfrm>
          <a:prstGeom prst="rect">
            <a:avLst/>
          </a:prstGeom>
          <a:ln w="12700">
            <a:miter lim="400000"/>
          </a:ln>
        </p:spPr>
      </p:pic>
      <p:sp>
        <p:nvSpPr>
          <p:cNvPr id="435" name="object 5"/>
          <p:cNvSpPr/>
          <p:nvPr/>
        </p:nvSpPr>
        <p:spPr>
          <a:xfrm>
            <a:off x="7916333" y="8335433"/>
            <a:ext cx="423334" cy="4233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204" y="117"/>
                </a:lnTo>
                <a:lnTo>
                  <a:pt x="7681" y="457"/>
                </a:lnTo>
                <a:lnTo>
                  <a:pt x="6247" y="1004"/>
                </a:lnTo>
                <a:lnTo>
                  <a:pt x="4919" y="1740"/>
                </a:lnTo>
                <a:lnTo>
                  <a:pt x="3714" y="2649"/>
                </a:lnTo>
                <a:lnTo>
                  <a:pt x="2649" y="3714"/>
                </a:lnTo>
                <a:lnTo>
                  <a:pt x="1740" y="4919"/>
                </a:lnTo>
                <a:lnTo>
                  <a:pt x="1004" y="6247"/>
                </a:lnTo>
                <a:lnTo>
                  <a:pt x="457" y="7681"/>
                </a:lnTo>
                <a:lnTo>
                  <a:pt x="117" y="9204"/>
                </a:lnTo>
                <a:lnTo>
                  <a:pt x="0" y="10800"/>
                </a:lnTo>
                <a:lnTo>
                  <a:pt x="117" y="12396"/>
                </a:lnTo>
                <a:lnTo>
                  <a:pt x="457" y="13919"/>
                </a:lnTo>
                <a:lnTo>
                  <a:pt x="1004" y="15353"/>
                </a:lnTo>
                <a:lnTo>
                  <a:pt x="1740" y="16681"/>
                </a:lnTo>
                <a:lnTo>
                  <a:pt x="2649" y="17886"/>
                </a:lnTo>
                <a:lnTo>
                  <a:pt x="3714" y="18951"/>
                </a:lnTo>
                <a:lnTo>
                  <a:pt x="4919" y="19860"/>
                </a:lnTo>
                <a:lnTo>
                  <a:pt x="6247" y="20596"/>
                </a:lnTo>
                <a:lnTo>
                  <a:pt x="7681" y="21143"/>
                </a:lnTo>
                <a:lnTo>
                  <a:pt x="9204" y="21483"/>
                </a:lnTo>
                <a:lnTo>
                  <a:pt x="10800" y="21600"/>
                </a:lnTo>
                <a:lnTo>
                  <a:pt x="12396" y="21483"/>
                </a:lnTo>
                <a:lnTo>
                  <a:pt x="13919" y="21143"/>
                </a:lnTo>
                <a:lnTo>
                  <a:pt x="15353" y="20596"/>
                </a:lnTo>
                <a:lnTo>
                  <a:pt x="16681" y="19860"/>
                </a:lnTo>
                <a:lnTo>
                  <a:pt x="17886" y="18951"/>
                </a:lnTo>
                <a:lnTo>
                  <a:pt x="18951" y="17886"/>
                </a:lnTo>
                <a:lnTo>
                  <a:pt x="19860" y="16681"/>
                </a:lnTo>
                <a:lnTo>
                  <a:pt x="20596" y="15353"/>
                </a:lnTo>
                <a:lnTo>
                  <a:pt x="21143" y="13919"/>
                </a:lnTo>
                <a:lnTo>
                  <a:pt x="21483" y="12396"/>
                </a:lnTo>
                <a:lnTo>
                  <a:pt x="21600" y="10800"/>
                </a:lnTo>
                <a:lnTo>
                  <a:pt x="21483" y="9204"/>
                </a:lnTo>
                <a:lnTo>
                  <a:pt x="21143" y="7681"/>
                </a:lnTo>
                <a:lnTo>
                  <a:pt x="20596" y="6247"/>
                </a:lnTo>
                <a:lnTo>
                  <a:pt x="19860" y="4919"/>
                </a:lnTo>
                <a:lnTo>
                  <a:pt x="18951" y="3714"/>
                </a:lnTo>
                <a:lnTo>
                  <a:pt x="17886" y="2649"/>
                </a:lnTo>
                <a:lnTo>
                  <a:pt x="16681" y="1740"/>
                </a:lnTo>
                <a:lnTo>
                  <a:pt x="15353" y="1004"/>
                </a:lnTo>
                <a:lnTo>
                  <a:pt x="13919" y="457"/>
                </a:lnTo>
                <a:lnTo>
                  <a:pt x="12396" y="117"/>
                </a:lnTo>
                <a:lnTo>
                  <a:pt x="10800" y="0"/>
                </a:lnTo>
                <a:close/>
              </a:path>
            </a:pathLst>
          </a:custGeom>
          <a:solidFill>
            <a:srgbClr val="FFFFFF"/>
          </a:solidFill>
          <a:ln w="12700">
            <a:miter lim="400000"/>
          </a:ln>
        </p:spPr>
        <p:txBody>
          <a:bodyPr lIns="30479" tIns="30479" rIns="30479" bIns="30479"/>
          <a:lstStyle/>
          <a:p>
            <a:pPr algn="ctr">
              <a:spcBef>
                <a:spcPts val="1400"/>
              </a:spcBef>
              <a:defRPr sz="2200" b="1">
                <a:solidFill>
                  <a:srgbClr val="C40D2E"/>
                </a:solidFill>
              </a:defRPr>
            </a:pPr>
            <a:endParaRPr sz="2200" b="1">
              <a:solidFill>
                <a:srgbClr val="C40D2E"/>
              </a:solidFill>
            </a:endParaRPr>
          </a:p>
        </p:txBody>
      </p:sp>
      <p:sp>
        <p:nvSpPr>
          <p:cNvPr id="436" name="Slide Number"/>
          <p:cNvSpPr txBox="1">
            <a:spLocks noGrp="1"/>
          </p:cNvSpPr>
          <p:nvPr>
            <p:ph type="sldNum" sz="quarter" idx="2"/>
          </p:nvPr>
        </p:nvSpPr>
        <p:spPr>
          <a:xfrm>
            <a:off x="8040191" y="8412988"/>
            <a:ext cx="136984" cy="24409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20</a:t>
            </a:fld>
            <a:endParaRPr dirty="0"/>
          </a:p>
        </p:txBody>
      </p:sp>
      <p:sp>
        <p:nvSpPr>
          <p:cNvPr id="437" name="Circle"/>
          <p:cNvSpPr/>
          <p:nvPr/>
        </p:nvSpPr>
        <p:spPr>
          <a:xfrm>
            <a:off x="9896833" y="8820596"/>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38" name="Circle"/>
          <p:cNvSpPr/>
          <p:nvPr/>
        </p:nvSpPr>
        <p:spPr>
          <a:xfrm>
            <a:off x="515049" y="6919421"/>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39" name="Circle"/>
          <p:cNvSpPr/>
          <p:nvPr/>
        </p:nvSpPr>
        <p:spPr>
          <a:xfrm>
            <a:off x="6595921" y="8483600"/>
            <a:ext cx="127001" cy="127000"/>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0" name="Circle"/>
          <p:cNvSpPr/>
          <p:nvPr/>
        </p:nvSpPr>
        <p:spPr>
          <a:xfrm>
            <a:off x="15576278" y="5525548"/>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1" name="Circle"/>
          <p:cNvSpPr/>
          <p:nvPr/>
        </p:nvSpPr>
        <p:spPr>
          <a:xfrm>
            <a:off x="10594732" y="574179"/>
            <a:ext cx="139701" cy="1397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2" name="Circle"/>
          <p:cNvSpPr/>
          <p:nvPr/>
        </p:nvSpPr>
        <p:spPr>
          <a:xfrm>
            <a:off x="15803286" y="5267043"/>
            <a:ext cx="63501" cy="635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sp>
        <p:nvSpPr>
          <p:cNvPr id="443" name="Circle"/>
          <p:cNvSpPr/>
          <p:nvPr/>
        </p:nvSpPr>
        <p:spPr>
          <a:xfrm>
            <a:off x="658574" y="6668937"/>
            <a:ext cx="127001" cy="127001"/>
          </a:xfrm>
          <a:prstGeom prst="ellipse">
            <a:avLst/>
          </a:prstGeom>
          <a:solidFill>
            <a:srgbClr val="D80D33"/>
          </a:solidFill>
          <a:ln w="12700">
            <a:miter lim="400000"/>
          </a:ln>
        </p:spPr>
        <p:txBody>
          <a:bodyPr lIns="30479" tIns="30479" rIns="30479" bIns="30479" anchor="ctr"/>
          <a:lstStyle/>
          <a:p>
            <a:pPr algn="ctr">
              <a:spcBef>
                <a:spcPts val="1400"/>
              </a:spcBef>
              <a:defRPr sz="2200" b="1">
                <a:solidFill>
                  <a:srgbClr val="D80D33"/>
                </a:solidFill>
              </a:defRPr>
            </a:pPr>
            <a:endParaRPr sz="2200" b="1">
              <a:solidFill>
                <a:srgbClr val="D80D33"/>
              </a:solidFill>
            </a:endParaRPr>
          </a:p>
        </p:txBody>
      </p:sp>
      <p:pic>
        <p:nvPicPr>
          <p:cNvPr id="444" name="Image" descr="Image"/>
          <p:cNvPicPr>
            <a:picLocks noChangeAspect="1"/>
          </p:cNvPicPr>
          <p:nvPr/>
        </p:nvPicPr>
        <p:blipFill>
          <a:blip r:embed="rId4"/>
          <a:stretch>
            <a:fillRect/>
          </a:stretch>
        </p:blipFill>
        <p:spPr>
          <a:xfrm>
            <a:off x="12012565" y="245286"/>
            <a:ext cx="4355707" cy="3464066"/>
          </a:xfrm>
          <a:prstGeom prst="rect">
            <a:avLst/>
          </a:prstGeom>
          <a:ln w="12700">
            <a:miter lim="400000"/>
          </a:ln>
        </p:spPr>
      </p:pic>
      <p:pic>
        <p:nvPicPr>
          <p:cNvPr id="445" name="Image" descr="Image"/>
          <p:cNvPicPr>
            <a:picLocks noChangeAspect="1"/>
          </p:cNvPicPr>
          <p:nvPr/>
        </p:nvPicPr>
        <p:blipFill>
          <a:blip r:embed="rId5"/>
          <a:stretch>
            <a:fillRect/>
          </a:stretch>
        </p:blipFill>
        <p:spPr>
          <a:xfrm rot="2492168">
            <a:off x="1531685" y="6273553"/>
            <a:ext cx="3335262" cy="2880171"/>
          </a:xfrm>
          <a:prstGeom prst="rect">
            <a:avLst/>
          </a:prstGeom>
          <a:ln w="12700">
            <a:miter lim="400000"/>
          </a:ln>
        </p:spPr>
      </p:pic>
      <p:pic>
        <p:nvPicPr>
          <p:cNvPr id="446" name="Image" descr="Image"/>
          <p:cNvPicPr>
            <a:picLocks noChangeAspect="1"/>
          </p:cNvPicPr>
          <p:nvPr/>
        </p:nvPicPr>
        <p:blipFill>
          <a:blip r:embed="rId6"/>
          <a:stretch>
            <a:fillRect/>
          </a:stretch>
        </p:blipFill>
        <p:spPr>
          <a:xfrm>
            <a:off x="-397531" y="367106"/>
            <a:ext cx="3051494" cy="3741942"/>
          </a:xfrm>
          <a:prstGeom prst="rect">
            <a:avLst/>
          </a:prstGeom>
          <a:ln w="12700">
            <a:miter lim="400000"/>
          </a:ln>
        </p:spPr>
      </p:pic>
      <p:pic>
        <p:nvPicPr>
          <p:cNvPr id="18" name="Picture 17">
            <a:hlinkClick r:id="rId7"/>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rot="21279138">
            <a:off x="4527549" y="546620"/>
            <a:ext cx="6000427" cy="3211696"/>
          </a:xfrm>
          <a:prstGeom prst="rect">
            <a:avLst/>
          </a:prstGeom>
          <a:noFill/>
          <a:ln w="50800">
            <a:solidFill>
              <a:schemeClr val="bg1"/>
            </a:solidFill>
          </a:ln>
        </p:spPr>
      </p:pic>
      <p:sp>
        <p:nvSpPr>
          <p:cNvPr id="19" name="Marketing campaign"/>
          <p:cNvSpPr txBox="1">
            <a:spLocks noGrp="1"/>
          </p:cNvSpPr>
          <p:nvPr>
            <p:ph type="title"/>
          </p:nvPr>
        </p:nvSpPr>
        <p:spPr>
          <a:xfrm>
            <a:off x="1255665" y="5466872"/>
            <a:ext cx="14168003" cy="707814"/>
          </a:xfrm>
          <a:prstGeom prst="rect">
            <a:avLst/>
          </a:prstGeom>
        </p:spPr>
        <p:txBody>
          <a:bodyPr>
            <a:normAutofit/>
          </a:bodyPr>
          <a:lstStyle/>
          <a:p>
            <a:r>
              <a:rPr lang="en-GB" dirty="0"/>
              <a:t>What do you want to know about campaigning?</a:t>
            </a:r>
            <a:endParaRPr dirty="0"/>
          </a:p>
        </p:txBody>
      </p:sp>
      <p:sp>
        <p:nvSpPr>
          <p:cNvPr id="20" name="object 3"/>
          <p:cNvSpPr txBox="1"/>
          <p:nvPr/>
        </p:nvSpPr>
        <p:spPr>
          <a:xfrm>
            <a:off x="2781650" y="4233583"/>
            <a:ext cx="11116031" cy="1410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spcBef>
                <a:spcPts val="2000"/>
              </a:spcBef>
              <a:defRPr sz="4400" b="1">
                <a:solidFill>
                  <a:srgbClr val="C40C2D"/>
                </a:solidFill>
              </a:defRPr>
            </a:lvl1pPr>
          </a:lstStyle>
          <a:p>
            <a:r>
              <a:rPr lang="en-GB" dirty="0"/>
              <a:t>What do you know about campaigning?</a:t>
            </a:r>
            <a:endParaRPr dirty="0"/>
          </a:p>
        </p:txBody>
      </p:sp>
    </p:spTree>
    <p:extLst>
      <p:ext uri="{BB962C8B-B14F-4D97-AF65-F5344CB8AC3E}">
        <p14:creationId xmlns:p14="http://schemas.microsoft.com/office/powerpoint/2010/main" val="1546078411"/>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30479" tIns="30479" rIns="30479" bIns="30479" numCol="1" spcCol="38100" rtlCol="0" anchor="ctr">
        <a:spAutoFit/>
      </a:bodyPr>
      <a:lstStyle>
        <a:defPPr marL="0" marR="0" indent="0" algn="ctr" defTabSz="609600" rtl="0" fontAlgn="auto" latinLnBrk="0" hangingPunct="0">
          <a:lnSpc>
            <a:spcPct val="100000"/>
          </a:lnSpc>
          <a:spcBef>
            <a:spcPts val="1400"/>
          </a:spcBef>
          <a:spcAft>
            <a:spcPts val="0"/>
          </a:spcAft>
          <a:buClrTx/>
          <a:buSzTx/>
          <a:buFontTx/>
          <a:buNone/>
          <a:tabLst/>
          <a:defRPr kumimoji="0" sz="2200" b="1" i="0" u="none" strike="noStrike" cap="none" spc="0" normalizeH="0" baseline="0">
            <a:ln>
              <a:noFill/>
            </a:ln>
            <a:solidFill>
              <a:srgbClr val="C40D2E"/>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254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479" tIns="30479" rIns="30479" bIns="30479"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71eb137-90ba-49e6-b8cb-54e2f2764e71">
      <Terms xmlns="http://schemas.microsoft.com/office/infopath/2007/PartnerControls"/>
    </lcf76f155ced4ddcb4097134ff3c332f>
    <Centre xmlns="c71eb137-90ba-49e6-b8cb-54e2f2764e71" xsi:nil="true"/>
    <TaxCatchAll xmlns="41e1d363-8e96-4d4d-86da-cb3209d895c7" xsi:nil="true"/>
    <_Flow_SignoffStatus xmlns="c71eb137-90ba-49e6-b8cb-54e2f2764e7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082BE2D7F3454AA2F02ACC659E03FA" ma:contentTypeVersion="18" ma:contentTypeDescription="Create a new document." ma:contentTypeScope="" ma:versionID="f6c653ba0a0eb70afe9054620c20aa8d">
  <xsd:schema xmlns:xsd="http://www.w3.org/2001/XMLSchema" xmlns:xs="http://www.w3.org/2001/XMLSchema" xmlns:p="http://schemas.microsoft.com/office/2006/metadata/properties" xmlns:ns2="c71eb137-90ba-49e6-b8cb-54e2f2764e71" xmlns:ns3="41e1d363-8e96-4d4d-86da-cb3209d895c7" targetNamespace="http://schemas.microsoft.com/office/2006/metadata/properties" ma:root="true" ma:fieldsID="9c157af9aedcb2805d1dec9554bd3d92" ns2:_="" ns3:_="">
    <xsd:import namespace="c71eb137-90ba-49e6-b8cb-54e2f2764e71"/>
    <xsd:import namespace="41e1d363-8e96-4d4d-86da-cb3209d895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Centre" minOccurs="0"/>
                <xsd:element ref="ns2:MediaServiceObjectDetectorVersion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1eb137-90ba-49e6-b8cb-54e2f2764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Centre" ma:index="20" nillable="true" ma:displayName="Centre" ma:description="Manc" ma:format="Dropdown" ma:internalName="Centr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Flow_SignoffStatus" ma:index="24" nillable="true" ma:displayName="Sign-off status" ma:internalName="Sign_x002d_off_x0020_status">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e1d363-8e96-4d4d-86da-cb3209d895c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d8a2d7-eca2-4be6-bfef-d689c3416cfa}" ma:internalName="TaxCatchAll" ma:showField="CatchAllData" ma:web="41e1d363-8e96-4d4d-86da-cb3209d895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77A1-2DDF-4546-9882-7DB5D2253D6E}">
  <ds:schemaRefs>
    <ds:schemaRef ds:uri="http://purl.org/dc/elements/1.1/"/>
    <ds:schemaRef ds:uri="http://schemas.microsoft.com/office/2006/documentManagement/types"/>
    <ds:schemaRef ds:uri="http://schemas.microsoft.com/office/infopath/2007/PartnerControls"/>
    <ds:schemaRef ds:uri="c71eb137-90ba-49e6-b8cb-54e2f2764e71"/>
    <ds:schemaRef ds:uri="http://schemas.microsoft.com/office/2006/metadata/properties"/>
    <ds:schemaRef ds:uri="http://schemas.openxmlformats.org/package/2006/metadata/core-properties"/>
    <ds:schemaRef ds:uri="41e1d363-8e96-4d4d-86da-cb3209d895c7"/>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4087FDF4-DF13-409B-B849-3B020709BCD6}">
  <ds:schemaRefs>
    <ds:schemaRef ds:uri="http://schemas.microsoft.com/sharepoint/v3/contenttype/forms"/>
  </ds:schemaRefs>
</ds:datastoreItem>
</file>

<file path=customXml/itemProps3.xml><?xml version="1.0" encoding="utf-8"?>
<ds:datastoreItem xmlns:ds="http://schemas.openxmlformats.org/officeDocument/2006/customXml" ds:itemID="{744CAD7F-E076-43F9-B51F-44A188564B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1eb137-90ba-49e6-b8cb-54e2f2764e71"/>
    <ds:schemaRef ds:uri="41e1d363-8e96-4d4d-86da-cb3209d89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1339</TotalTime>
  <Words>3636</Words>
  <Application>Microsoft Office PowerPoint</Application>
  <PresentationFormat>Custom</PresentationFormat>
  <Paragraphs>246</Paragraphs>
  <Slides>20</Slides>
  <Notes>19</Notes>
  <HiddenSlides>5</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Helvetica</vt:lpstr>
      <vt:lpstr>Helvetica Neue</vt:lpstr>
      <vt:lpstr>Office Theme</vt:lpstr>
      <vt:lpstr>1_Office Theme</vt:lpstr>
      <vt:lpstr>Create a campaign </vt:lpstr>
      <vt:lpstr>Using these resources</vt:lpstr>
      <vt:lpstr>Using these resources</vt:lpstr>
      <vt:lpstr>Create a campaign </vt:lpstr>
      <vt:lpstr>About Team Margot</vt:lpstr>
      <vt:lpstr>PowerPoint Presentation</vt:lpstr>
      <vt:lpstr>Create a campaign </vt:lpstr>
      <vt:lpstr>Learning aim Can I design a campaign to raise awareness of blood donation?</vt:lpstr>
      <vt:lpstr>What do you want to know about campaigning?</vt:lpstr>
      <vt:lpstr>Your challenge… Join 'Giving to help others' and help save lives! Create your own campaign to inform your school community about the power of donation – and inspire adults to sign up.</vt:lpstr>
      <vt:lpstr>What will you need to do?</vt:lpstr>
      <vt:lpstr>What do we know already?</vt:lpstr>
      <vt:lpstr>Why do people give blood?</vt:lpstr>
      <vt:lpstr>PowerPoint Presentation</vt:lpstr>
      <vt:lpstr>PowerPoint Presentation</vt:lpstr>
      <vt:lpstr>How can you use facts and figures?</vt:lpstr>
      <vt:lpstr>PowerPoint Presentation</vt:lpstr>
      <vt:lpstr>What campaign materials will you use?</vt:lpstr>
      <vt:lpstr>How will you get your message out?</vt:lpstr>
      <vt:lpstr>What do you want to know about campaigning?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Florence Ackland</dc:creator>
  <cp:lastModifiedBy>Aleisha Scott</cp:lastModifiedBy>
  <cp:revision>92</cp:revision>
  <dcterms:modified xsi:type="dcterms:W3CDTF">2025-08-12T08:45:48Z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0x010100B8082BE2D7F3454AA2F02ACC659E03FA</vt:lpwstr>
  </property>
  <property fmtid="{D5CDD505-2E9C-101B-9397-08002B2CF9AE}" pid="3" name="MediaServiceImageTags">
    <vt:lpwstr/>
  </property>
</Properties>
</file>