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01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3810-2ADE-3B5B-C55E-B63E26D4F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C99D4F-4A44-9F23-93D4-384B2AB5F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9359E-C5BA-8075-CF5B-14AE57E0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2E8-3D3B-35C4-D193-2AD2C765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7C0D6-C4A4-5F18-94A4-006F3067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85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BEED-43D5-A9B5-045F-E35BED36D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39E2C-8EDF-C6EA-644C-E9B965460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B52BE-4EAE-7349-17D2-E76834503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FC983-C247-3FFA-1571-0F8442E5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AF541-EF77-FDA1-D497-E83904CA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674C-B893-397B-4B28-75F67E2FA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2BDE1-A9DA-9DC9-639E-5E7C12506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061A5-5283-5042-B225-CCFE4BAA5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18D8B-1FF2-4545-89BC-E2763EDC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4B2E9-E05C-98FC-30EF-D9B48916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2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22B-2711-6DDC-D19A-2080CF61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1C55-1448-4A78-46F1-54639627D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EDDFF-AC98-6A5E-B3EE-5C8EC7432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A43B7-6D17-6957-95AA-92F0B95E4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4B77C-B9A5-95C4-9328-6F054619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73490-3371-5256-DD3E-CDFB4548E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37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CB42-F9A8-18DD-649F-0E88BABC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AEC45-2607-FC35-E68F-8FFD87815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32C62-18CF-F56A-BDAD-17CBB7822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A430B-ABF1-1BA7-AB52-C822EFD71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3DF38-7D26-C38B-53DB-52D2CE023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BFBD7D-A483-EDE6-5CC0-DCEF0F79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429BD-DFE7-F37F-ED99-F5BDDA95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6A40DF-6129-7F44-43AD-73E42CA2F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83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840B-CD2B-E463-CC79-B570CC40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DCA459-3271-A28F-EB29-C542DC80A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2A0D2-7059-1E59-0A97-CCE5D0AA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80BD4-450E-BB47-9B74-F5A8D6AF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21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E20611-D67A-9F14-E5B4-33DCEA47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87E486-394E-BDE9-551D-9BACDE60A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AC67C-0C04-FB17-7FC4-1E34834D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23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704F5-3702-8A18-6C1A-0849B77E5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30D29-A7D2-B7C7-EC62-56CCA24BD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B7F8B-935F-7999-D374-212707E9F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8CDEF-8C26-0D52-616F-76C032F3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3CB60-B443-73C4-BD9B-1236F694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8BE802-2F84-EB8F-B808-3B668A4A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15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AD95-3584-A8DB-E551-A7EA4761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3CB8ED-76D2-67F6-29D5-072030579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A72FB-F881-AC9B-DD20-2ED40BC0A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781A1-5A05-F97E-DF7C-B6565A3C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EE83F-6F35-C185-0089-5F74AB5F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DFEE6-C964-7C2E-E832-6966FA56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34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CAA9-5C66-5C70-5A69-004C9D31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49F59-3D01-586D-5615-18D47451D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7680-9E9B-B424-C744-5BC66B7B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D406E-8B44-3590-A4A1-895A424D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06F7-83DE-8F0F-A403-A886A1E2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23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BA63D-17E8-617C-12DE-EFA94D2045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15844-E913-9A6A-AE02-E1CA7C9F7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AB0CF-7DAC-9728-02BC-7363DFCA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3491D-37D0-2ACF-BED3-1F1996F1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25FBE-D4C5-F27E-D517-DBC14358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14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282BF5-EDB4-2F30-A872-B213E965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4A7F0-51BA-3090-4B95-D8EF113D9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26880-F959-374D-79AE-8D9A73374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BB027-4385-44EB-B699-D2FF3E97B31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F9B9E-ECBE-9898-295F-87FE424FB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CBA78-C363-FF96-ED0E-3F9279B91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227B53-2D74-4CFC-B4E9-84628CCDD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43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7989E9E-852A-E1DB-5D7E-9B4A4D6D7B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E06C660-8ACA-06E5-A48E-6AFF2D4BE2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2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7D2C5AEC-DD13-F28C-BCCF-9E01998813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6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7BA8B1C-8654-B432-2BC8-5FBAD04752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9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07D607F-A7DB-4F2E-4B70-38FFEEF06A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7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C8BCC45F-4C33-7FFA-2AA5-BEE0DFFDFF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2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F23FD441-D675-0D76-56B6-47218806BD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9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CFE289BB-B0E5-D01C-AA9B-1C7BBCDEF1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9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55CAF52-0DFB-410E-1F81-D03B687469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3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EEBEB34-16E5-D314-B0CA-5AA4B145D4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98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92739F-B1C5-FA4E-8020-B06763898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" y="-7951"/>
            <a:ext cx="12197214" cy="68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7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148B2A2E-86CF-CF3F-7F93-ED6147E410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56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B025CA9B-7F6A-F9A0-D8E9-D712B4FC15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8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17E1E08-3B67-EB1C-DF15-971F78BCCC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96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EBAFE98F-8D3F-5E44-EDE4-1F09B1F595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85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851DCBC-711F-8E43-2356-A152F926C6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32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D41EDE7-CF80-CFAB-010C-CB02F6F40E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9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0D31364E-91A1-F7DC-9444-47760DDE54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20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DD67246E-FB98-46D3-DFCA-DBACE68025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18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0EA82713-5137-DD2D-CC11-EF2BA66C87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50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3FBC9675-AFB3-0DA4-72C8-2059D4D7DE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70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1E437E29-28DA-A0B6-54C5-BE9CA31392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26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7E59B8F0-16F2-39A4-FE39-74311D0B48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5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25CB02C0-F1ED-94A2-F7A8-664556FEA3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91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6706C57-B491-521A-09EB-D87BF73D31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55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4F6AD799-B34A-81ED-FBC3-C5DAC51FF9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9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D7E4C082-9F36-CE42-261D-DC0276A378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78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A36F8C18-662B-406D-62E9-E7F9829F63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77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F2BD0151-D613-A0C1-DC65-0BAC3B0AC5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41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8244F8A3-417A-B1C5-385D-02AA8FC0BA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258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B9C1B744-5F7D-BE24-F05B-B0B2BE29BF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6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7DD5B9BB-53B2-FC50-4E70-AAFDE444FF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3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8DD21675-227B-FD68-6016-0F24E5AD3B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98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0E87567F-7CDD-6F41-4844-6B6A8F3850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65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3BCEA232-921E-0224-D42A-A05BA82472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4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471BB15B-9C7A-4620-C579-00B88AE0EC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42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5F944250-06D3-FADD-DE05-9F3EBDED03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65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8B1FC6FF-F549-20EF-BE04-1A8BA433C5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56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05B24DF3-939B-C6BA-A126-0B6D928A6B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21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36779B91-3C37-B7E3-F85A-2F174F1B44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22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F027BB3C-BB64-6B04-A552-F0DB89A0F1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228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8688A736-0F74-9EAC-68CB-51EC3A2D1C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139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6BD48C55-1D39-9BE3-41F8-192C203701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069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0D826541-36B8-0A4D-B33B-E8A6BC72DB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57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D531FF2E-5FA7-49A7-DB44-59B689FE51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567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4B62C3AB-772E-77BD-59F4-A4257251D9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60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CFF6AD0D-D916-9693-BCB6-68D31919E6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12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8B31E40F-2244-7FE0-02D2-0B0D9901D9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416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F33CD9BC-F3A6-AB1B-A7B5-A425249F50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76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F1F4AF17-2BBD-D338-B02E-685060B771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776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3F61A297-EA22-7E0D-635D-CEF9FA5D9F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71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10E85B63-A4DD-D23A-FDA9-DD25E01270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679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9D497DA3-3CD4-794A-38C7-8B9533E181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19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70B50384-3E0B-CBF2-C17D-ECCEFED59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385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E54C8CB6-B42F-9840-FA19-B5FD77567E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317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EB1E8F06-E378-ED0A-98F1-14DE39E9AA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911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C0AF9EA1-DC5E-8D3B-2D08-55E0A52782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669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416DB09E-8B1D-235D-DF44-0F91ED5293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698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C23587AA-BCE4-6FAD-EC0C-3B053F1383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524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2F3FC619-0305-DFED-74D3-60287B8486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476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CAA92DA4-5036-A306-E784-4760AA8AC8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100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8AA508A6-8EC2-E46F-C4FA-9FCB468429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221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465C6AF9-5C3F-6DD1-53CE-2BF39B829D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44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Angel Reyes Roque</dc:creator>
  <cp:lastModifiedBy>Miguel Angel Reyes Roque</cp:lastModifiedBy>
  <cp:revision>3</cp:revision>
  <dcterms:created xsi:type="dcterms:W3CDTF">2025-08-13T10:17:46Z</dcterms:created>
  <dcterms:modified xsi:type="dcterms:W3CDTF">2025-08-13T12:00:11Z</dcterms:modified>
</cp:coreProperties>
</file>