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30E36-3C05-17CD-C1E6-DF25E3ED5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E95540-50C1-00CE-F0DE-1359D5D8C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8F7C-1336-4B5A-AB1D-5671B2B412E5}" type="datetimeFigureOut">
              <a:rPr lang="en-GB" smtClean="0"/>
              <a:t>13/08/2025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B1B0E7-CE61-DD23-EBFE-20E84E864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212FC8-5AB4-E1DD-3835-DB1DD0B69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5225-07B4-48F2-B007-CC4E2E968C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24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68AC8B-8612-3062-6F12-EFB52C3FD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C8190A-E704-0287-C270-3820F9C4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40434-948C-481B-AB7A-371DE1993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68F7C-1336-4B5A-AB1D-5671B2B412E5}" type="datetimeFigureOut">
              <a:rPr lang="en-GB" smtClean="0"/>
              <a:t>13/08/2025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19560-EFCF-9EA6-D7D4-BA51DCBB9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1B517-7812-FC0E-8D04-E75AE033E7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5225-07B4-48F2-B007-CC4E2E968C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207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4F297B5-FFC3-3102-00BB-ED99FF793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400"/>
              <a:t>Annual Report on Liver Transplantation 2023/24</a:t>
            </a:r>
            <a:endParaRPr lang="en-GB" sz="4400" dirty="0"/>
          </a:p>
        </p:txBody>
      </p:sp>
      <p:pic>
        <p:nvPicPr>
          <p:cNvPr id="5" name="Picture 4" descr="A blue and white cover&#10;&#10;AI-generated content may be incorrect.">
            <a:extLst>
              <a:ext uri="{FF2B5EF4-FFF2-40B4-BE49-F238E27FC236}">
                <a16:creationId xmlns:a16="http://schemas.microsoft.com/office/drawing/2014/main" id="{9DD70F59-D698-D2CE-5C7C-9CA3E381B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40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ED9375A-A52A-581B-3BC2-AD0308B3E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Introduction</a:t>
            </a:r>
            <a:endParaRPr lang="en-GB" sz="4400" dirty="0"/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49116AC7-4FF1-3DFB-4BFB-CDC91F3ED6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01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5D519FC-98DC-043C-989C-7A7A08ECF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red lines and numbers&#10;&#10;AI-generated content may be incorrect.">
            <a:extLst>
              <a:ext uri="{FF2B5EF4-FFF2-40B4-BE49-F238E27FC236}">
                <a16:creationId xmlns:a16="http://schemas.microsoft.com/office/drawing/2014/main" id="{C599DDA3-3C8E-6016-3A9F-B99F4184C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91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61FCB10-A45A-18E9-E88D-B89787341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B540E384-6672-CCD3-2D57-ADFE552FB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07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EA1B0A4-3796-8CA2-33BB-807A9128B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0FD4FB36-2FA0-962E-1917-4222E78CD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0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6C52B24-C49D-9A22-E5B2-014DD0415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D931CD72-824D-DEE1-48BC-B510542F7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910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4178E7-EF43-A870-D2AB-38173EF40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89B6743F-F50A-461A-B1A2-C96018F5C8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684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DA57F4E-7CDA-F0C7-970B-9A7330708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9ED63420-67C9-5523-C6A0-5BB8C5EE5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695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F2846C5-F8BA-8A84-0FF4-323089EF0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diagram of a company&#10;&#10;AI-generated content may be incorrect.">
            <a:extLst>
              <a:ext uri="{FF2B5EF4-FFF2-40B4-BE49-F238E27FC236}">
                <a16:creationId xmlns:a16="http://schemas.microsoft.com/office/drawing/2014/main" id="{88FDCF0E-1A1B-E967-278A-19C476601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43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1C9D4F8-313C-B9C6-408B-EF86E83D5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blue and grey bars&#10;&#10;AI-generated content may be incorrect.">
            <a:extLst>
              <a:ext uri="{FF2B5EF4-FFF2-40B4-BE49-F238E27FC236}">
                <a16:creationId xmlns:a16="http://schemas.microsoft.com/office/drawing/2014/main" id="{5B0A6977-25EC-8A7F-6EAB-D1E124510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708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FC6CE66-BBEF-E4E3-736A-065D9013B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C815D4C7-AD80-495F-3B45-41652D53D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85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09EC32-8522-E0D0-3D9D-AD2A9341B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map of united kingdom with blue and white colors&#10;&#10;AI-generated content may be incorrect.">
            <a:extLst>
              <a:ext uri="{FF2B5EF4-FFF2-40B4-BE49-F238E27FC236}">
                <a16:creationId xmlns:a16="http://schemas.microsoft.com/office/drawing/2014/main" id="{6B248D29-B01E-801C-E92B-854DB06F9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740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19BC071-5E11-7946-2182-3DD59F303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Activity</a:t>
            </a:r>
            <a:br>
              <a:rPr lang="en-GB" sz="4400"/>
            </a:br>
            <a:endParaRPr lang="en-GB" sz="4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CCFA34-0D62-8312-C21B-E2C9218227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646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4455CC2-A0D9-EA54-B616-5D73B01E2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3DACF6DC-9E1D-CA58-0AAE-0D396A3C6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928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35E875D-8766-580C-F5D1-2B53FBE5E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7237D030-7C45-0E41-B705-96DD97225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22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6A4FA3-1546-FC1E-2800-EB82EB3BF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0673E241-62D1-D281-5FA3-EF04A2A74C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322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2762013-1FA3-1E10-877F-0F22FE74A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A2C0CFE8-2087-7E2F-3D06-7EF434178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29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1611E24-A35B-2C1B-C556-0F4F55E69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8AEE75D2-04CD-9CE2-0881-B798144AF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195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480DF7-EBAF-0EE7-AFC2-D2A6703CA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88521760-9251-6C13-D49A-D54B58EAB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990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0D4AACD-72B0-16A6-0E5D-49DEB485A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Elective Activity</a:t>
            </a:r>
            <a:br>
              <a:rPr lang="en-GB" sz="4400"/>
            </a:br>
            <a:endParaRPr lang="en-GB" sz="4400" dirty="0"/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8162489A-A6D6-A44A-F0A9-0C72D05EA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265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A6829CE-68FD-99FB-5F43-387BB85FB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F85C446C-B289-C0FE-5F6C-26880280A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073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D4F416A-7B29-C507-8527-2B30DCD62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6BCD71DF-B958-C728-604C-FDDA1E08E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1501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2A6DF3-B877-D460-95C4-46B3045F9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7EF9967B-4DC8-9D31-8643-13A950081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887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6E8B6D-3F3B-9B06-B5C4-469C0056C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BE5125DE-439C-0453-DF6C-3FBB8B10C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421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5AC5D45-DD49-51C3-92DC-4BDAA3567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different colored lines&#10;&#10;AI-generated content may be incorrect.">
            <a:extLst>
              <a:ext uri="{FF2B5EF4-FFF2-40B4-BE49-F238E27FC236}">
                <a16:creationId xmlns:a16="http://schemas.microsoft.com/office/drawing/2014/main" id="{CE18F6EE-E22F-9577-52BA-51CDC8307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000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48B5F1-5BE8-DAF7-FBD7-BDB65B713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lines and numbers&#10;&#10;AI-generated content may be incorrect.">
            <a:extLst>
              <a:ext uri="{FF2B5EF4-FFF2-40B4-BE49-F238E27FC236}">
                <a16:creationId xmlns:a16="http://schemas.microsoft.com/office/drawing/2014/main" id="{1830DD0C-CD19-34E2-F393-31F879DD9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156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8B085A9-FF58-D1FB-6CF3-865AA54D5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 descr="A graph of blue and white bars&#10;&#10;AI-generated content may be incorrect.">
            <a:extLst>
              <a:ext uri="{FF2B5EF4-FFF2-40B4-BE49-F238E27FC236}">
                <a16:creationId xmlns:a16="http://schemas.microsoft.com/office/drawing/2014/main" id="{DCC5CE66-4024-DD1D-E648-52E2AA6BAB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414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9EF2DBF-E718-5959-5370-ADECAD016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3EB14942-A50E-0487-B0EE-909EEE233B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2120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45FAFC-7D64-199F-453B-77A2DBEA8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C3F5CF35-C0A8-18A8-5265-CB685E641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7047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282E1D6-7EB4-94BC-10F2-524828178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n a white background&#10;&#10;AI-generated content may be incorrect.">
            <a:extLst>
              <a:ext uri="{FF2B5EF4-FFF2-40B4-BE49-F238E27FC236}">
                <a16:creationId xmlns:a16="http://schemas.microsoft.com/office/drawing/2014/main" id="{974D9CF0-8DDD-9089-52F1-DFCF760F9A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4383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8698B4D-5085-5541-0429-31491DBB8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68E10A73-F6A9-DBB1-7CC2-F3EA6FBC6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972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2DDCAF2-AC75-841B-29D3-CF739C2F7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 shot of a graph&#10;&#10;AI-generated content may be incorrect.">
            <a:extLst>
              <a:ext uri="{FF2B5EF4-FFF2-40B4-BE49-F238E27FC236}">
                <a16:creationId xmlns:a16="http://schemas.microsoft.com/office/drawing/2014/main" id="{21436775-BFA0-205A-39C3-519107BF5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000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02F3BA2-911C-A9B1-2099-B2A8B2854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Super-Urgent Activity</a:t>
            </a:r>
            <a:br>
              <a:rPr lang="en-GB" sz="4400"/>
            </a:br>
            <a:endParaRPr lang="en-GB" sz="4400" dirty="0"/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BCEE7BBB-0845-C88D-19C3-856F95C48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5201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906838-B8A0-CA42-238F-DCA497D98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97BE5C44-4A7A-271F-1773-D8259F83C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7892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04520E5-CA60-3475-833B-96612B0B9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039EA667-AF40-CDF7-2FDE-70167D40E9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9457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D28D32-5308-9102-66A2-3E2199A2E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F871966F-6EBD-7117-EF14-8C63E5DB00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468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77B4A6-D25A-3592-0010-737441198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99ED85D2-30E3-3418-5FBB-418E9D4BD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4763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811202-6EEF-7198-23C9-94B29C223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Paediatric Activity</a:t>
            </a:r>
            <a:br>
              <a:rPr lang="en-GB" sz="4400"/>
            </a:br>
            <a:endParaRPr lang="en-GB" sz="4400" dirty="0"/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3C0842AA-5EBE-65BA-63CD-A0790D78B7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7072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E43CCF7-FEE2-C15F-A8B4-F1FE5C909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6F455FC1-9961-4837-B320-45F5C6300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511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EA81128-05DA-D8AA-1769-8DA7B8D93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D1D99D48-4B5C-F92E-2898-07E261303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1596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C49AB9A-F5B0-D62E-7FA5-EBC8DB705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E0BEEA16-2C39-3372-0F89-8F9F711E5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8369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0311F5-3DA6-4A05-C7CD-4392C46BE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F525D09A-3EDD-4CA2-D041-2B9E9416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2990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119AD31-E153-8B75-674D-0A45F7BD8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3634B4E8-D5BF-7D7D-A312-86AC5075E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9499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D4C3C7D-DFA1-F5F8-56C5-5F21650A0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376ED2AC-5BDE-145D-5049-0D012056A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6332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F98D65C-BD56-78A6-71C6-7EB84A8B1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Paediatric Elective Activity</a:t>
            </a:r>
            <a:br>
              <a:rPr lang="en-GB" sz="4400"/>
            </a:br>
            <a:endParaRPr lang="en-GB" sz="4400" dirty="0"/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FE2B612F-AD52-B213-810D-C7A6C3224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5790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B25C14-D270-F267-42EA-688E0ACD6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612D6398-CF11-E76C-C461-B29F04CF7B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9083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A8B0B36-F238-9C53-AEAC-202B82A04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D1AA0DB4-7744-D747-D3B6-64A11A90C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369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49E0DDE-D7FD-785A-6AEE-D2FCFE28D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5992AA65-A73F-2D35-6D5D-B56A6E60D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5244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9AF9DB3-5E18-3853-5D38-23761CA81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66BC710C-4179-B7F7-A2A2-2A5B1D0B7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6335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2171C24-D158-4004-B90B-D128BA5AB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blue and white bars&#10;&#10;AI-generated content may be incorrect.">
            <a:extLst>
              <a:ext uri="{FF2B5EF4-FFF2-40B4-BE49-F238E27FC236}">
                <a16:creationId xmlns:a16="http://schemas.microsoft.com/office/drawing/2014/main" id="{67E49084-0DA4-FFF8-9B2B-71691E71B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7333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6135E8-F080-FF44-BD2F-8D275F13C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E532F840-CB4F-2B81-1B48-9F94C6E07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091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EF696F1-01FB-7475-3C7D-4E73D4B6A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Paediatric Super-Urgent Activity</a:t>
            </a:r>
            <a:br>
              <a:rPr lang="en-GB" sz="4400"/>
            </a:br>
            <a:endParaRPr lang="en-GB" sz="4400" dirty="0"/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9354CB11-9C8D-5174-E7BC-669CDD250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2354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EF1F09-A58E-6725-748D-423E6D3B6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7F14E3EB-B84C-02B8-72FD-4CE32C4A5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254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F4C5EA6-ACDE-1C41-4CBF-7A807554E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136B200F-AD34-83A4-F1DB-9F98022E7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814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29</Words>
  <Application>Microsoft Office PowerPoint</Application>
  <PresentationFormat>Widescreen</PresentationFormat>
  <Paragraphs>8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Office Theme</vt:lpstr>
      <vt:lpstr>Annual Report on Liver Transplantation 2023/24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Activity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Elective Activity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Super-Urgent Activity </vt:lpstr>
      <vt:lpstr>PowerPoint Presentation</vt:lpstr>
      <vt:lpstr>PowerPoint Presentation</vt:lpstr>
      <vt:lpstr>PowerPoint Presentation</vt:lpstr>
      <vt:lpstr>PowerPoint Presentation</vt:lpstr>
      <vt:lpstr>Paediatric Activity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Paediatric Elective Activity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Paediatric Super-Urgent Activity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Report on Liver Transplantation 2023/24</dc:title>
  <dc:creator>Rhiannon Wallis</dc:creator>
  <cp:lastModifiedBy>Rhiannon Wallis</cp:lastModifiedBy>
  <cp:revision>2</cp:revision>
  <dcterms:created xsi:type="dcterms:W3CDTF">2024-08-27T15:42:29Z</dcterms:created>
  <dcterms:modified xsi:type="dcterms:W3CDTF">2025-08-13T14:11:47Z</dcterms:modified>
</cp:coreProperties>
</file>