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D24F0-C454-B7F3-AD9C-793E11EFD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6985AF-A8BE-1B41-ABA8-0ED15D71F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12EF2-9B55-4615-B20C-DA2BFE1671CA}" type="datetimeFigureOut">
              <a:rPr lang="en-GB" smtClean="0"/>
              <a:t>13/08/2025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D0A16A-0BBC-6A4B-0483-D188E3DE9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9FF63C-62E3-6C87-836C-430A6D9BF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7C910-52CB-4A08-82AD-84FC12D24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2108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BAE012-3972-1263-961D-A423A64C2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97B93-CC03-0187-DA4B-D7FD0E7E62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EF4289-9474-AD01-42D4-924AB52C10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F12EF2-9B55-4615-B20C-DA2BFE1671CA}" type="datetimeFigureOut">
              <a:rPr lang="en-GB" smtClean="0"/>
              <a:t>13/08/2025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790A2E-C4E7-0367-6BC5-93BE60A7D2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4451DF-DA05-A205-1ABD-AF4BC3506B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EB7C910-52CB-4A08-82AD-84FC12D24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921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0CF72D8-F5BA-94BA-B68C-35E2C133B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4400"/>
              <a:t>Annual Report on Lung Transplantation 2024/25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9B5185-8485-1A49-9EFA-DAC8D660891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145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9785B42-077E-7221-ED81-A7853C37A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Introduction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9B0456-690F-4585-92D4-B851872C120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640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5003073-47A6-7D15-2C0E-3A124B497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A90589-4CE6-4205-C678-62403CFA69B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640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07524EA-E224-9B7F-64D2-1AD116A02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1107C5-AB16-652A-A981-E58F6C7318B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473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EE276AA-F7C8-9A77-A54E-C3EC5622A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A2EDA6-6734-EFBE-BE83-38DE30CC690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298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0252603-2F6F-D6E1-D996-D7A5F0015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7CF0EB-A714-EDD9-F28E-41162B4F37B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590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DFC5A11-0E1D-BDF9-517F-A2F177058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9F5ACC-8E78-E42A-60A1-A733BA26591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6552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E26D1C2-7CC8-2F0D-F191-6EE26C4FA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414119-E73B-1CA5-6E2C-F471EC46AF6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701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2C5D45D-80D0-CDDC-8234-63EC5E0A5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AD9A3CB-BEC7-2FC7-9890-6BE3A1FDD18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2401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D9D3AC3-C5AE-06C2-14CC-387EF35B2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4E223A-E339-DF4F-4F57-436610F47FF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9785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C143551-DBD1-98CA-FE96-3ED27A7BB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CE7EBC-F00D-D65E-45F8-D6AE9363986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1536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223F190-887C-DEBF-C4A3-39B856745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Adult Lung Transplantation </a:t>
            </a:r>
            <a:br>
              <a:rPr lang="en-GB" sz="4400"/>
            </a:br>
            <a:r>
              <a:rPr lang="en-GB" sz="4400"/>
              <a:t>Transplant List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3A5D44-169F-2210-2DEB-A0E54919F1B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348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B68AE3D-049A-1193-8DCA-D4DA88956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F2DB61-EBC2-9D00-B262-4BCA62B1F1C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5971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1EF8100-46BF-5DF4-255A-786ACE498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4CCF5E-FCE2-FC90-F382-E79355A2C12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8302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D45F2A0-2B9C-5975-8862-54B14BC29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CC8EE4-F357-5C91-40E8-9E10D1DB507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3568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0201C44-700D-FD56-970A-12999D43B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1376E6-5257-DBF9-5B44-6E64F0B01AA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4323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C59DDC3-FB56-45E8-25CF-D90294261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2CE84D-0D04-8B25-2C2F-5C9570EF866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9981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A710F50-D759-D0C1-5908-3774E3649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351BBB-CE64-351E-5194-64482A27245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8263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0202E8F-95FC-20B5-3827-74F2FD9F9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B9C048-2174-291F-ABDF-FC8B6C869F2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0269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118CC01-F6B0-A8F2-3F51-744F991EF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443FBC-BB16-E333-F2E9-A07710C2A98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9836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3ADCC79-217D-56CF-6EC2-8AF3BBE98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Adult Lung Transplantation </a:t>
            </a:r>
            <a:br>
              <a:rPr lang="en-GB" sz="4400"/>
            </a:br>
            <a:r>
              <a:rPr lang="en-GB" sz="4400"/>
              <a:t>Response to Offers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B7D1D7-B774-F038-DD77-A8CB988A534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9925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DED15CD-30E3-6715-853A-73A059C77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568223-FEB4-74C0-496C-DAFE6913EB0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0603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0E48D8B-6C96-A613-B521-1535727CA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B0FDC4-04C4-9D0C-3CC3-7A59DC293B1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8209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48244B3-23DF-5A52-8991-AAB77FFF3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Adult Lung Transplantation </a:t>
            </a:r>
            <a:br>
              <a:rPr lang="en-GB" sz="4400"/>
            </a:br>
            <a:r>
              <a:rPr lang="en-GB" sz="4400"/>
              <a:t>Transplants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66E849-3A10-3EC4-C112-6CFA012F677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2616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7C44DA2-E78B-FB21-7166-2BE818F08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8FFBBB-0DCA-4BA5-CA0A-8F71B3DB446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1881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040E62F-1093-AE0E-6BE6-FE0979F91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C80889-A5B6-AF74-1F77-650646B878C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6808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5C2DB48-23A2-C1A7-0EB4-BEBE4BA48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FC4275-996B-93BD-8735-7C95D627E04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5932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6E9E9FE-2BA7-F101-8A0E-D8AAF40B4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E1CD02-80BD-7E62-2878-7BE04E17D12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610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9BA9659-5D93-7ACE-2294-A7D5A632A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D4DDAE-BDD0-66F1-836C-B2FA4BF6271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9923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8DDAA4A-8643-7719-5D38-EB04F0358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C1465B-9331-FF38-DAAF-AB456F80027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2777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2DBEF5-833E-DF9B-1004-B313CACE7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DCB9C8-5927-DAE3-15C6-81F57A23BB4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3703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2715BA6-7B81-CA9E-E38F-26A4036E2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9CC9E6-EC7C-2F9A-50BF-FE8DF26F1A1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3871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9A2F446-BB62-A3D7-61A7-A995947CA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0C7A32-EDD3-49FF-0E95-4055D20A68E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3245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B28F31A-C4E1-3E4D-3F58-5C5443360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343CFB-DE68-FDDF-3C44-5AF090A5673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3744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10266E0-5D27-A114-2422-81DFD81D6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59A2B2-1B88-287D-61BD-9729F8A5EDF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5800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7D25E80-91C0-42CE-5AA2-66C3C63E3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A09044-F579-3A09-3050-86F44E9008E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728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A113D96-DECF-9175-3658-2CFAF9805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D4D330-9141-9A77-2561-176A30186BB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2230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3B4B642-F74B-CDAD-4206-BCDE0EEBC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Adult Lung Transplantation </a:t>
            </a:r>
            <a:br>
              <a:rPr lang="en-GB" sz="4400"/>
            </a:br>
            <a:r>
              <a:rPr lang="en-GB" sz="4400"/>
              <a:t>Post-Transplant Survival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4097F2-CA1D-4E2B-0C3D-98FDA08EE04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913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D6BB312-58FB-FF52-882D-BE4CEA0E4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C1CC3D-FED6-DE03-4A0B-54E3ABEA975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4434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286EA90-4414-A99B-3A00-F4D740F2E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1C9BF1-6001-644D-C892-0F1FE10B1B6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6682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BFC6A1F-7A3B-46C9-A961-F4218412A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399297-321E-1197-F81C-C099325FD88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0188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7D0A9BB-2EE5-8213-9259-9261683B6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Adult Lung Transplantation </a:t>
            </a:r>
            <a:br>
              <a:rPr lang="en-GB" sz="4400"/>
            </a:br>
            <a:r>
              <a:rPr lang="en-GB" sz="4400"/>
              <a:t>Survival from Listing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90A48F-21C3-F209-5320-2A16E7D7675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1013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BE2A5EB-7D69-AE1D-CC5C-8DFD38BF4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6E9F9B-5EC9-4EC0-5F6B-35092AE3186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7341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1874E1F-33EA-1372-FA01-DD9E20EB6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27BDE3-BB03-50F5-A8B4-520933BD5F3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8374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81E0022-2D83-DB65-1674-9D892B5D7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Paediatric Lung Transplantation </a:t>
            </a:r>
            <a:br>
              <a:rPr lang="en-GB" sz="4400"/>
            </a:br>
            <a:r>
              <a:rPr lang="en-GB" sz="4400"/>
              <a:t>Transplant List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851CFC-299D-E9D3-1254-8EFA820D358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92369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392AD74-FC1E-BE70-C17F-812E58324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C1DD10-4223-6C69-CBD6-FF1E1753342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60101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95CBF21-27AF-D227-2AA0-07DD84F60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417336-40DC-1536-3D00-0B4AAEB7F54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7217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B367EF0-791A-66F6-3C41-B025DAC12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87277A-BC64-78E3-3F0F-D939A43DD84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55718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F69E317-E699-C6EA-F23B-8F23A0F04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BF8E9D-4DD0-842D-08AA-124343ABDAA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39109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CBCD1EB-C4E3-3798-8B3B-9FF37CE19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Paediatric Lung Transplantation </a:t>
            </a:r>
            <a:br>
              <a:rPr lang="en-GB"/>
            </a:br>
            <a:r>
              <a:rPr lang="en-GB"/>
              <a:t>Transplants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EAE826-6249-B7DD-24BE-B1FBEE85AED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9315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408AA36-C5CF-DCDB-777F-49B629BE9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C12C2B-8BC3-49A1-121A-3CEE5347338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27659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4CDBDCB-7C87-3C38-4B77-5C5FF47C6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CE1714-3E8E-0660-6A7A-5D64C4859B9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06934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5B59B46-96F6-A2A7-7E50-E825ABC44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9A2E5E-6DB9-E64F-0E2C-F074E1B00FF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52133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7086D8B-2630-D2AE-E68F-BF5499767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C122CF-F654-7C2F-FA28-A4126F6248C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51323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9BB5C72-73F8-94FB-5D72-7F2882F6C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DF8C93-D8FD-3AC1-7F0F-CC2B5BD620E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14504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3B1C3AF-5FA9-7488-8669-CF73BF565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01638B-A299-488F-4C65-3B67072FBC4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95172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81F4653-699F-AB42-1D93-B0D60152C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B2F6E6-193F-4B7C-1744-A2995348EA4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45552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2E8605C-D699-4F3E-E08B-D1C6C2AD7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72F74D-CC61-5413-AD30-B4A9C99FF7C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2619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Microsoft Office PowerPoint</Application>
  <PresentationFormat>Widescreen</PresentationFormat>
  <Paragraphs>9</Paragraphs>
  <Slides>58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2" baseType="lpstr">
      <vt:lpstr>Aptos</vt:lpstr>
      <vt:lpstr>Aptos Display</vt:lpstr>
      <vt:lpstr>Arial</vt:lpstr>
      <vt:lpstr>Office Theme</vt:lpstr>
      <vt:lpstr>Annual Report on Lung Transplantation 2024/25</vt:lpstr>
      <vt:lpstr>Introduction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Adult Lung Transplantation  Transplant List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Adult Lung Transplantation  Response to Offers</vt:lpstr>
      <vt:lpstr>PowerPoint Presentation</vt:lpstr>
      <vt:lpstr>PowerPoint Presentation</vt:lpstr>
      <vt:lpstr>Adult Lung Transplantation  Transplants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Adult Lung Transplantation  Post-Transplant Survival</vt:lpstr>
      <vt:lpstr>PowerPoint Presentation</vt:lpstr>
      <vt:lpstr>PowerPoint Presentation</vt:lpstr>
      <vt:lpstr>PowerPoint Presentation</vt:lpstr>
      <vt:lpstr>Adult Lung Transplantation  Survival from Listing</vt:lpstr>
      <vt:lpstr>PowerPoint Presentation</vt:lpstr>
      <vt:lpstr>PowerPoint Presentation</vt:lpstr>
      <vt:lpstr>Paediatric Lung Transplantation  Transplant List</vt:lpstr>
      <vt:lpstr>PowerPoint Presentation</vt:lpstr>
      <vt:lpstr>PowerPoint Presentation</vt:lpstr>
      <vt:lpstr>PowerPoint Presentation</vt:lpstr>
      <vt:lpstr>PowerPoint Presentation</vt:lpstr>
      <vt:lpstr>Paediatric Lung Transplantation  Transplants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Paul Smith</dc:creator>
  <cp:lastModifiedBy>Paul Smith</cp:lastModifiedBy>
  <cp:revision>1</cp:revision>
  <dcterms:created xsi:type="dcterms:W3CDTF">2025-08-13T14:22:19Z</dcterms:created>
  <dcterms:modified xsi:type="dcterms:W3CDTF">2025-08-13T14:22:19Z</dcterms:modified>
</cp:coreProperties>
</file>