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A28BF-BA0B-8209-FB11-C42E9471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86C4C0-50C4-8345-6EE8-AB9D335F6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255C-A87F-42F4-9446-414041EBCE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004DF-5251-EB53-51AE-FE1E5C61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6E8A2-32B9-0DE8-F181-0AC3BC08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4696-80AC-41FA-B116-6580D32D04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35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93D17F-884F-C995-E123-5A7CCC379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2A0E7-E5E8-C3C8-FB9D-47AD5153D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FBF58-AD0D-1347-CA0B-1DE1C607D3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AE255C-A87F-42F4-9446-414041EBCE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6F80B-B2E9-76ED-A216-CD0941DB6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C3D70-AD4E-36CD-5A45-F34A8F3CE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64696-80AC-41FA-B116-6580D32D04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43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E61EA6-3C02-1C97-8985-849A4C2B0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 eaLnBrk="1" hangingPunct="1">
              <a:defRPr/>
            </a:pPr>
            <a:r>
              <a:rPr lang="en-GB" altLang="en-US" sz="4799"/>
              <a:t>Activity Report 2024/25</a:t>
            </a:r>
            <a:br>
              <a:rPr lang="en-GB" altLang="en-US" sz="4599"/>
            </a:br>
            <a:r>
              <a:rPr lang="en-GB" altLang="en-US" sz="3499">
                <a:solidFill>
                  <a:srgbClr val="0091C9"/>
                </a:solidFill>
              </a:rPr>
              <a:t>SLIDE SET</a:t>
            </a:r>
            <a:endParaRPr lang="en-GB" altLang="en-US" sz="3499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322100-FF00-56D7-AEBC-32647BB784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296F5D-6D8F-A009-C2BE-F9E24EFD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Overview of Organ Donation and Transplantation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606686-0DD2-CFD0-DAA9-50C2F36760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2F1A05-7638-E6A3-02C9-FC945ECFE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C90CE-B9F6-D018-F5F7-172A4FFFD6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79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2862F4-EC71-2672-6282-8C4A1EB12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0453A7-C74A-3D53-B2B4-5900077B8A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52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5B8102-D983-DD06-9021-46B762786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9202E-70E6-7EB5-468D-4210B6E20F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12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09CE54-5F78-E78F-9993-9C1127BE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Organ Donation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25155F-6FDD-6C44-50E1-CEE3DA2555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75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588E5E-6AEF-D81A-0DE0-C52487E29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7BC2A6-4347-620D-12D8-AA100E6279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E1103A-3392-48AD-768F-248EB683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08B082-81B7-0AE9-4B18-06B783720D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0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117231-146E-321C-CE46-7B663A47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The National Organ Retrieval Service and Usage of Orans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01E4E8-261C-5C74-6AB8-A458D87D9F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045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7F58CA-EDBE-FAB9-527A-DB8C7A92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B0F7B1-2BAB-61FD-5F04-CA6168127B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3255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6B7B7C-9402-0B4D-3AEC-2E96E53B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9BD59-8961-B9E4-DE4C-EB5A8A6164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91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9298B6-77A5-3BA5-51F4-7E871BA5A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E10AF-6692-B2E4-ACD4-4C5EB36E21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85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23241C-112F-66F4-DC3A-6A6D4791B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044BD0-02D0-FA26-03FC-68FCCCCEBD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45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25BC39-A024-D5C8-2C77-BA75ED22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F913E-1C44-3F8F-74E2-0D872F6230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9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E28282-D817-8CCC-41E6-12D4BE7B0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5823E-6DBF-5CAD-5C71-058C7EB781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B8C545-5EB2-D602-CBF7-5B8A469C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0D41A1-3C11-6164-6E87-478B87A6F1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96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129D1A-3AA7-8E43-EC3D-3C6076B0B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Kidney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733F6A-788A-37AF-F313-9BE4246B15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43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58B75D-2C1B-6155-FD4C-42DB349A2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2E0D5B-C129-5411-EC2A-FD0DEDB94D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36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2A6EFC-8D00-643B-1B3B-8E00DA08F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4982AD-4A64-BA70-2B8D-C6FCB9B4D0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15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AE6327-0291-DA00-DB17-CB8CD1316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4D6EB7-5ADD-F5E9-8BFF-40E248FCE5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54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B9D4CE-A449-582A-BE96-08D19EC1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Pancreas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D9465F-128A-8380-7F6D-ED3353B1EC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71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7828A5-E883-16ED-D121-5D7AEAED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23EF8F-3CE2-72C6-93FE-BC30741956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97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39F6B7-CDB0-2C0C-7E7F-55486DD89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78801-9705-51F5-595D-87FBB99E21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09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43EBB6-AE8F-4A6A-26F7-6DB1E20C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Cardiothoracic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7B8A6F-7BA2-BDD8-0A8E-56CA72D742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73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758154-DF98-F6AE-F8CC-4C80DEE9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6A410E-1C96-5880-8131-023B7B852D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57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C765B7-7781-1E5B-31F7-C929EB58E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B48B70-4374-CF71-9164-5977B60EE3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95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F9A43F-CD87-FE38-5F23-376F6F3E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134E99-E97D-1F2B-8CD7-D3F45F9670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15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4E6961-ED85-40A9-467D-41AEF81B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7D931B-35D0-8A7B-F0AA-6080B33BC4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23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428157-F61A-76CE-0D48-75F0E2F1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0ADB96-119D-8428-B789-37EA551859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589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402A87-817D-4876-EB7C-3838503D5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Liver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3BB0EE-9C4B-D96C-3AB3-535DA00F2C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50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C118E4-17C6-7CAD-2FF6-31F7742B9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345606-9A4F-629D-32A9-CE3D873381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77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38E2A6-1F31-4242-42AB-500AFFD7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39813-77DB-8D62-901B-B02D9543C7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51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DD4316-0F6E-542D-6842-B7818064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Intestinal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604F51-8DD5-3872-B712-B05F861FFF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427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A0B1B4-F0AE-A562-1622-B61E365DA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16D92-5611-717B-F520-FC102204BC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84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14D77E-A5CC-3CB5-C66E-EB17B54B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Cornea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09E90-5D58-01C4-C779-D19038FA9C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5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B4D48D-E14B-2A5A-B605-D0D0EB3D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5109E-AEF2-E8D9-0914-6D47A91F7E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35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49F2FD-91B3-4246-6274-F0FEE36AB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981008-E0BA-90E6-4B17-423495B1E9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78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A189CF-271A-2498-8236-5FB60A79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A38A81-EFE3-22B4-2AF0-1E757130EC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61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4810F8-5E98-653E-984C-04C71872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Survival Rates Following Transplantation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9D84BB-BB3E-7CFA-A8A1-12389F36B4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691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260142-5F4A-C1B6-FDA3-4C99661F3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Kidney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79BFB7-FBD0-133B-ED8E-865C6A9B61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88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7D8BB8-2177-0333-3FA9-01118F2D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97CBF-3C6E-ED68-DB96-24E42E7F24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650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F8D5AC-007A-5A5D-08E0-FE66AD6D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9BE69B-5447-5243-0D62-ABA2BFD2DA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93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34175C-0071-02F5-6125-4CCC49FD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952D8E-30BD-C7DC-7544-CD879E8D99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08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879F6E-5063-FB5A-A2DC-DB297ECF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19E79A-67B4-EB5B-570B-EA108DB289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157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45B537-B5C1-5448-E743-91454003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F2A0E-E247-FD0E-514D-729C50D8A4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86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09238B-3A33-B3D8-D637-598F4EC0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Pancreas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8C39BF-C2C6-3BA2-C40D-B7F4A89020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559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C9860F-418C-5799-7CF9-B36308DFF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509002-B993-8BBC-872C-DAB98EF268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061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7A9397-9E10-3CCA-C1B6-2469BFC0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8AE773-F8A5-F594-92A4-7EAAFA1853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576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437033-CB53-8B88-84AC-6F96B4C9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41268D-4CDC-5292-0F75-A5FA43A059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124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BF8B70-3E06-D9D1-9C95-68D7CE17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4AAA30-0E92-C53A-94ED-4190E12721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297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C7775A-5824-E9C6-C673-D0B280B99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Cardiothoracic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C6D54A-0233-ACDC-DDE6-734A790ADB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721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A85156-6393-CD26-F8C4-78A29EF5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EC48B-2AA7-2E2C-53B3-4083A0128A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06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3B5CF2-0BC4-F83E-0AAC-287ED3151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2BF2FF-666F-F1FD-B2A6-D6E6286D1C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03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B86674-2249-6F02-EABD-A06B008E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0F6AC2-EC63-3E0F-88E4-ACC9A86CB7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401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82B760-E5D1-DD47-0A06-7BE224116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FBC40-464F-78D2-0B86-8F1E3D9938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64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F7CE1C-A499-0236-DB43-BD868F1A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CD10B4-D937-0D08-57E9-16B4793FA9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540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05E133-2364-0FDB-5C5A-951E3E8D2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6E0185-D272-4046-37EF-FCDAA94875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371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A4D743-12BD-7563-97FB-47796A50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C7A42-6425-AA5B-473C-B4EB7A7C9F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859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6E04F9-EC52-ED69-EDA6-27878853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Liver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AE4BD1-B248-731C-D00B-5822589D7F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265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DFE48A-CA09-F381-CD5D-41E6272B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71F3B-B851-EF0F-8813-7A45344DBE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927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11BC49-2910-DAAF-D79D-92A19E8E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ADAD8-4D0F-E760-CDB7-9A103197AA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655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BBA46C-8D1B-6D0A-B0AC-191553AA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B1704-8C3B-156B-5CE3-FA525A565A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087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33C81D-35EB-173B-BB0C-6A27FA56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Intestinal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5556FA-D4F8-BF36-0DC8-46342503E3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430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962DF4-FCD5-81B9-F528-BF271412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82BD5-9D87-9946-2FBA-5D970A104F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43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C76B01-23B4-7035-EBD4-9A1011C9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Corneal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8A490C-7621-ACA8-270F-E56EB220FC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62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B89B26-F1B4-0876-E319-C6D5D2F3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7C73F6-3B86-20D9-DC49-4CDFE86579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101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27E81D-E968-3D57-57EE-23A3F5C6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563BB1-8F8F-378B-F88F-E800AF4BE6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104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34C95B-5327-ABE7-DF98-DCBD945D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8DC09-B4F9-4773-7DEE-143E1D91AE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385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F9E84A-665D-F90D-BD46-ACE34F9C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NHS Organ Donor Register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93789A-E84F-F0C0-36AA-AF57EE8007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98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4C8FC1-3C01-2CB0-7356-DD7856DD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FBB399-0AAE-72AB-196B-ECBCD7325E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974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E68C8C-BAD2-B683-BDFC-298EB8CB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09432E-D636-9599-35B5-B1AAB6037D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938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2911F5-4BA9-6AF1-7244-F75FAE81E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50A86-35CF-E1D2-C081-2C136DE215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811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5689F1-6A5C-D7E8-FC4C-6F8387E13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CEC2E-8A6E-FEF0-5B52-EEAFCFBB20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821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87DE2A-D7A9-2798-C820-1EF01F14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1ED7FE-9CC5-07BF-7254-0CDA17ED64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223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5099BA-0035-5E7F-283A-82D2864C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DD2C87-B523-33C3-A90F-E4BAB65708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040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896634-B0D0-0BB6-2FD8-FA1D4D8D3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National Audit of Potential Donors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38365-89F4-93F7-13AE-95F4797C45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047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B1901F-13CA-10D3-5AA9-33486F76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6B873-4418-5321-823F-44B26C77B9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505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2A4840-FB24-2E90-2FC1-1F56C8315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C4422D-5BF2-1293-AD40-B718875E11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84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0FFC6A-BC66-6940-4695-E4440721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BEE00F-BD5D-B6DF-EB87-B6F39CC470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97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Widescreen</PresentationFormat>
  <Paragraphs>19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Aptos</vt:lpstr>
      <vt:lpstr>Aptos Display</vt:lpstr>
      <vt:lpstr>Arial</vt:lpstr>
      <vt:lpstr>Office Theme</vt:lpstr>
      <vt:lpstr>Activity Report 2024/25 SLIDE SET</vt:lpstr>
      <vt:lpstr>Overview of Organ Donation and Transplantation</vt:lpstr>
      <vt:lpstr>PowerPoint Presentation</vt:lpstr>
      <vt:lpstr>PowerPoint Presentation</vt:lpstr>
      <vt:lpstr>PowerPoint Presentation</vt:lpstr>
      <vt:lpstr>Organ Donation Activity</vt:lpstr>
      <vt:lpstr>PowerPoint Presentation</vt:lpstr>
      <vt:lpstr>PowerPoint Presentation</vt:lpstr>
      <vt:lpstr>The National Organ Retrieval Service and Usage of Orans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Kidney Activity</vt:lpstr>
      <vt:lpstr>PowerPoint Presentation</vt:lpstr>
      <vt:lpstr>PowerPoint Presentation</vt:lpstr>
      <vt:lpstr>PowerPoint Presentation</vt:lpstr>
      <vt:lpstr>Pancreas Activity</vt:lpstr>
      <vt:lpstr>PowerPoint Presentation</vt:lpstr>
      <vt:lpstr>PowerPoint Presentation</vt:lpstr>
      <vt:lpstr>Cardiothoracic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Liver Activity</vt:lpstr>
      <vt:lpstr>PowerPoint Presentation</vt:lpstr>
      <vt:lpstr>PowerPoint Presentation</vt:lpstr>
      <vt:lpstr>Intestinal Activity</vt:lpstr>
      <vt:lpstr>PowerPoint Presentation</vt:lpstr>
      <vt:lpstr>Cornea Activity</vt:lpstr>
      <vt:lpstr>PowerPoint Presentation</vt:lpstr>
      <vt:lpstr>PowerPoint Presentation</vt:lpstr>
      <vt:lpstr>PowerPoint Presentation</vt:lpstr>
      <vt:lpstr>Survival Rates Following Transplantation</vt:lpstr>
      <vt:lpstr>Kidney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Survival</vt:lpstr>
      <vt:lpstr>PowerPoint Presentation</vt:lpstr>
      <vt:lpstr>PowerPoint Presentation</vt:lpstr>
      <vt:lpstr>PowerPoint Presentation</vt:lpstr>
      <vt:lpstr>PowerPoint Presentation</vt:lpstr>
      <vt:lpstr>Cardiothoracic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Liver Survival</vt:lpstr>
      <vt:lpstr>PowerPoint Presentation</vt:lpstr>
      <vt:lpstr>PowerPoint Presentation</vt:lpstr>
      <vt:lpstr>PowerPoint Presentation</vt:lpstr>
      <vt:lpstr>Intestinal Survival</vt:lpstr>
      <vt:lpstr>PowerPoint Presentation</vt:lpstr>
      <vt:lpstr>Corneal Survival</vt:lpstr>
      <vt:lpstr>PowerPoint Presentation</vt:lpstr>
      <vt:lpstr>PowerPoint Presentation</vt:lpstr>
      <vt:lpstr>PowerPoint Presentation</vt:lpstr>
      <vt:lpstr>NHS Organ Donor Register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National Audit of Potential Donors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Silsby</dc:creator>
  <cp:lastModifiedBy>Laura Silsby</cp:lastModifiedBy>
  <cp:revision>1</cp:revision>
  <dcterms:created xsi:type="dcterms:W3CDTF">2025-07-03T09:05:40Z</dcterms:created>
  <dcterms:modified xsi:type="dcterms:W3CDTF">2025-07-03T09:05:40Z</dcterms:modified>
</cp:coreProperties>
</file>