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 id="2147483678" r:id="rId6"/>
  </p:sldMasterIdLst>
  <p:notesMasterIdLst>
    <p:notesMasterId r:id="rId32"/>
  </p:notesMasterIdLst>
  <p:sldIdLst>
    <p:sldId id="7679" r:id="rId7"/>
    <p:sldId id="7627" r:id="rId8"/>
    <p:sldId id="7675" r:id="rId9"/>
    <p:sldId id="7670" r:id="rId10"/>
    <p:sldId id="7676" r:id="rId11"/>
    <p:sldId id="7663" r:id="rId12"/>
    <p:sldId id="7680" r:id="rId13"/>
    <p:sldId id="7748" r:id="rId14"/>
    <p:sldId id="7683" r:id="rId15"/>
    <p:sldId id="337" r:id="rId16"/>
    <p:sldId id="7664" r:id="rId17"/>
    <p:sldId id="3011" r:id="rId18"/>
    <p:sldId id="7673" r:id="rId19"/>
    <p:sldId id="7666" r:id="rId20"/>
    <p:sldId id="7667" r:id="rId21"/>
    <p:sldId id="3012" r:id="rId22"/>
    <p:sldId id="260" r:id="rId23"/>
    <p:sldId id="257" r:id="rId24"/>
    <p:sldId id="264" r:id="rId25"/>
    <p:sldId id="7671" r:id="rId26"/>
    <p:sldId id="7660" r:id="rId27"/>
    <p:sldId id="6962" r:id="rId28"/>
    <p:sldId id="6972" r:id="rId29"/>
    <p:sldId id="7749" r:id="rId30"/>
    <p:sldId id="76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B2D49AC-0A42-4808-8E8A-7F0F1F7700D3}">
          <p14:sldIdLst>
            <p14:sldId id="7679"/>
            <p14:sldId id="7627"/>
            <p14:sldId id="7675"/>
            <p14:sldId id="7670"/>
            <p14:sldId id="7676"/>
          </p14:sldIdLst>
        </p14:section>
        <p14:section name="Organ Donation" id="{F6DDFB91-A59A-462B-86F4-E36075ACD9A1}">
          <p14:sldIdLst>
            <p14:sldId id="7663"/>
            <p14:sldId id="7680"/>
            <p14:sldId id="7748"/>
            <p14:sldId id="7683"/>
            <p14:sldId id="337"/>
            <p14:sldId id="7664"/>
            <p14:sldId id="3011"/>
            <p14:sldId id="7673"/>
            <p14:sldId id="7666"/>
            <p14:sldId id="7667"/>
            <p14:sldId id="3012"/>
          </p14:sldIdLst>
        </p14:section>
        <p14:section name="Tissues" id="{5F2EB859-808F-4173-8AB4-4B5B04ACF534}">
          <p14:sldIdLst>
            <p14:sldId id="260"/>
            <p14:sldId id="257"/>
            <p14:sldId id="264"/>
            <p14:sldId id="7671"/>
            <p14:sldId id="7660"/>
          </p14:sldIdLst>
        </p14:section>
        <p14:section name="Their involvement and conclusion" id="{FC5D17BB-6D63-4A38-9A61-824C8046BF7D}">
          <p14:sldIdLst>
            <p14:sldId id="6962"/>
            <p14:sldId id="6972"/>
            <p14:sldId id="7749"/>
            <p14:sldId id="768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35F043-6FA8-30A8-F398-0A3B8BBEB38D}" name="Gail Mander" initials="GM" userId="S::gail.mander@nhsbt.nhs.uk::480c112c-4779-43f7-916a-138a658304df" providerId="AD"/>
  <p188:author id="{51ECAE8C-3F12-85E6-E7F0-7AF1BFEB9107}" name="Elisabeth Partridge" initials="EP" userId="S::elisabeth.partridge@nhsbt.nhs.uk::14c7378e-5813-4759-951a-05bf53685f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A7FAD"/>
    <a:srgbClr val="EB50C6"/>
    <a:srgbClr val="FFFFFF"/>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7C63C-F620-41CC-91C6-BB336FE0256F}" v="12" dt="2025-05-08T15:57:26.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1" d="100"/>
          <a:sy n="151" d="100"/>
        </p:scale>
        <p:origin x="65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Halcrow" userId="c03c308c-62f5-4439-8fbf-fdda15c0d717" providerId="ADAL" clId="{6F67C63C-F620-41CC-91C6-BB336FE0256F}"/>
    <pc:docChg chg="addSld delSld modSld modSection">
      <pc:chgData name="Samantha Halcrow" userId="c03c308c-62f5-4439-8fbf-fdda15c0d717" providerId="ADAL" clId="{6F67C63C-F620-41CC-91C6-BB336FE0256F}" dt="2025-05-08T15:57:26.426" v="13"/>
      <pc:docMkLst>
        <pc:docMk/>
      </pc:docMkLst>
      <pc:sldChg chg="addSp delSp modSp mod modTransition modAnim">
        <pc:chgData name="Samantha Halcrow" userId="c03c308c-62f5-4439-8fbf-fdda15c0d717" providerId="ADAL" clId="{6F67C63C-F620-41CC-91C6-BB336FE0256F}" dt="2025-05-08T15:54:59.502" v="7"/>
        <pc:sldMkLst>
          <pc:docMk/>
          <pc:sldMk cId="4222837826" sldId="7679"/>
        </pc:sldMkLst>
        <pc:picChg chg="add del mod">
          <ac:chgData name="Samantha Halcrow" userId="c03c308c-62f5-4439-8fbf-fdda15c0d717" providerId="ADAL" clId="{6F67C63C-F620-41CC-91C6-BB336FE0256F}" dt="2025-05-08T15:53:11.696" v="4"/>
          <ac:picMkLst>
            <pc:docMk/>
            <pc:sldMk cId="4222837826" sldId="7679"/>
            <ac:picMk id="4" creationId="{78982F8A-65D6-C191-FCA2-1EF38DAB19F0}"/>
          </ac:picMkLst>
        </pc:picChg>
        <pc:picChg chg="add del mod">
          <ac:chgData name="Samantha Halcrow" userId="c03c308c-62f5-4439-8fbf-fdda15c0d717" providerId="ADAL" clId="{6F67C63C-F620-41CC-91C6-BB336FE0256F}" dt="2025-05-08T15:54:15.843" v="6"/>
          <ac:picMkLst>
            <pc:docMk/>
            <pc:sldMk cId="4222837826" sldId="7679"/>
            <ac:picMk id="5" creationId="{51DB1B6D-032B-F620-EBAD-3D557DA5E66A}"/>
          </ac:picMkLst>
        </pc:picChg>
        <pc:picChg chg="add del mod ord">
          <ac:chgData name="Samantha Halcrow" userId="c03c308c-62f5-4439-8fbf-fdda15c0d717" providerId="ADAL" clId="{6F67C63C-F620-41CC-91C6-BB336FE0256F}" dt="2025-05-08T15:54:59.502" v="7"/>
          <ac:picMkLst>
            <pc:docMk/>
            <pc:sldMk cId="4222837826" sldId="7679"/>
            <ac:picMk id="11" creationId="{DB68C865-1F0C-2EC3-AB6A-3613DFF1D45A}"/>
          </ac:picMkLst>
        </pc:picChg>
        <pc:picChg chg="add mod">
          <ac:chgData name="Samantha Halcrow" userId="c03c308c-62f5-4439-8fbf-fdda15c0d717" providerId="ADAL" clId="{6F67C63C-F620-41CC-91C6-BB336FE0256F}" dt="2025-05-08T15:54:59.502" v="7"/>
          <ac:picMkLst>
            <pc:docMk/>
            <pc:sldMk cId="4222837826" sldId="7679"/>
            <ac:picMk id="12" creationId="{99A4D820-E7FF-EDA0-CFA3-C96DF0313D7F}"/>
          </ac:picMkLst>
        </pc:picChg>
      </pc:sldChg>
      <pc:sldChg chg="addSp delSp modSp add mod modTransition modAnim">
        <pc:chgData name="Samantha Halcrow" userId="c03c308c-62f5-4439-8fbf-fdda15c0d717" providerId="ADAL" clId="{6F67C63C-F620-41CC-91C6-BB336FE0256F}" dt="2025-05-08T15:57:26.426" v="13"/>
        <pc:sldMkLst>
          <pc:docMk/>
          <pc:sldMk cId="1605373951" sldId="7749"/>
        </pc:sldMkLst>
        <pc:picChg chg="add del mod">
          <ac:chgData name="Samantha Halcrow" userId="c03c308c-62f5-4439-8fbf-fdda15c0d717" providerId="ADAL" clId="{6F67C63C-F620-41CC-91C6-BB336FE0256F}" dt="2025-05-08T15:56:53.202" v="12"/>
          <ac:picMkLst>
            <pc:docMk/>
            <pc:sldMk cId="1605373951" sldId="7749"/>
            <ac:picMk id="5" creationId="{0FA7C27D-54C3-8B94-776E-026D23D5374D}"/>
          </ac:picMkLst>
        </pc:picChg>
        <pc:picChg chg="add del mod ord">
          <ac:chgData name="Samantha Halcrow" userId="c03c308c-62f5-4439-8fbf-fdda15c0d717" providerId="ADAL" clId="{6F67C63C-F620-41CC-91C6-BB336FE0256F}" dt="2025-05-08T15:57:26.426" v="13"/>
          <ac:picMkLst>
            <pc:docMk/>
            <pc:sldMk cId="1605373951" sldId="7749"/>
            <ac:picMk id="8" creationId="{79147ED8-8696-A492-5435-9F4E0F574276}"/>
          </ac:picMkLst>
        </pc:picChg>
        <pc:picChg chg="add mod">
          <ac:chgData name="Samantha Halcrow" userId="c03c308c-62f5-4439-8fbf-fdda15c0d717" providerId="ADAL" clId="{6F67C63C-F620-41CC-91C6-BB336FE0256F}" dt="2025-05-08T15:57:26.426" v="13"/>
          <ac:picMkLst>
            <pc:docMk/>
            <pc:sldMk cId="1605373951" sldId="7749"/>
            <ac:picMk id="10" creationId="{35BB66D5-A5FE-6B65-62F4-F2DCE4B42F15}"/>
          </ac:picMkLst>
        </pc:picChg>
      </pc:sldChg>
      <pc:sldChg chg="new del">
        <pc:chgData name="Samantha Halcrow" userId="c03c308c-62f5-4439-8fbf-fdda15c0d717" providerId="ADAL" clId="{6F67C63C-F620-41CC-91C6-BB336FE0256F}" dt="2025-05-08T10:19:52.272" v="1" actId="2696"/>
        <pc:sldMkLst>
          <pc:docMk/>
          <pc:sldMk cId="1979330876" sldId="7749"/>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image" Target="../media/image24.png"/><Relationship Id="rId4" Type="http://schemas.openxmlformats.org/officeDocument/2006/relationships/image" Target="../media/image27.jpeg"/></Relationships>
</file>

<file path=ppt/diagrams/_rels/data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28.jpeg"/><Relationship Id="rId4" Type="http://schemas.openxmlformats.org/officeDocument/2006/relationships/image" Target="../media/image31.png"/></Relationships>
</file>

<file path=ppt/diagrams/_rels/data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image" Target="../media/image41.jpeg"/></Relationships>
</file>

<file path=ppt/diagrams/_rels/data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image" Target="../media/image4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image" Target="../media/image24.png"/><Relationship Id="rId4" Type="http://schemas.openxmlformats.org/officeDocument/2006/relationships/image" Target="../media/image27.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28.jpeg"/><Relationship Id="rId4" Type="http://schemas.openxmlformats.org/officeDocument/2006/relationships/image" Target="../media/image3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image" Target="../media/image41.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C0FA5A-C4D6-4642-A7F5-986F1FD4D4A9}" type="doc">
      <dgm:prSet loTypeId="urn:microsoft.com/office/officeart/2005/8/layout/process1" loCatId="process" qsTypeId="urn:microsoft.com/office/officeart/2005/8/quickstyle/simple1" qsCatId="simple" csTypeId="urn:microsoft.com/office/officeart/2005/8/colors/accent1_2" csCatId="accent1" phldr="1"/>
      <dgm:spPr/>
    </dgm:pt>
    <dgm:pt modelId="{B4010F31-B5B2-4C2D-B7CF-8BDE9EF2CDA3}">
      <dgm:prSet custT="1"/>
      <dgm:spPr/>
      <dgm:t>
        <a:bodyPr/>
        <a:lstStyle/>
        <a:p>
          <a:pPr rtl="0">
            <a:buFont typeface="Arial" panose="020B0604020202020204" pitchFamily="34" charset="0"/>
            <a:buChar char="•"/>
          </a:pPr>
          <a:r>
            <a:rPr lang="en-GB" altLang="en-US" sz="1600" b="0">
              <a:solidFill>
                <a:schemeClr val="bg1"/>
              </a:solidFill>
              <a:latin typeface="+mn-lt"/>
              <a:cs typeface="Calibri"/>
            </a:rPr>
            <a:t>Admission to intensive care</a:t>
          </a:r>
        </a:p>
      </dgm:t>
    </dgm:pt>
    <dgm:pt modelId="{720A90A8-8630-4F4C-AD14-0707BF492CDA}" type="parTrans" cxnId="{8E4E4EA5-5B22-45FC-8D06-7EB8435E4F8D}">
      <dgm:prSet/>
      <dgm:spPr/>
      <dgm:t>
        <a:bodyPr/>
        <a:lstStyle/>
        <a:p>
          <a:endParaRPr lang="en-GB"/>
        </a:p>
      </dgm:t>
    </dgm:pt>
    <dgm:pt modelId="{F75ABD94-0245-4E97-B288-8FEFF3290F58}" type="sibTrans" cxnId="{8E4E4EA5-5B22-45FC-8D06-7EB8435E4F8D}">
      <dgm:prSet/>
      <dgm:spPr/>
      <dgm:t>
        <a:bodyPr/>
        <a:lstStyle/>
        <a:p>
          <a:endParaRPr lang="en-GB"/>
        </a:p>
      </dgm:t>
    </dgm:pt>
    <dgm:pt modelId="{5E4CF981-204C-47A1-A6A1-28243BF4A6EE}">
      <dgm:prSet custT="1"/>
      <dgm:spPr/>
      <dgm:t>
        <a:bodyPr/>
        <a:lstStyle/>
        <a:p>
          <a:r>
            <a:rPr lang="en-GB" altLang="en-US" sz="1600" b="0">
              <a:solidFill>
                <a:schemeClr val="bg1"/>
              </a:solidFill>
              <a:latin typeface="+mn-lt"/>
              <a:cs typeface="Calibri"/>
            </a:rPr>
            <a:t>Sad conclusion that death has occurred or is inevitable</a:t>
          </a:r>
          <a:endParaRPr lang="en-GB" sz="1600" b="0">
            <a:solidFill>
              <a:schemeClr val="bg1"/>
            </a:solidFill>
            <a:latin typeface="+mn-lt"/>
            <a:cs typeface="Calibri"/>
          </a:endParaRPr>
        </a:p>
      </dgm:t>
    </dgm:pt>
    <dgm:pt modelId="{3077C8D9-DAA0-4F20-98FC-DA70CEE6D7AF}" type="parTrans" cxnId="{D9183670-3FEE-427D-964F-A73E8850894A}">
      <dgm:prSet/>
      <dgm:spPr/>
      <dgm:t>
        <a:bodyPr/>
        <a:lstStyle/>
        <a:p>
          <a:endParaRPr lang="en-GB"/>
        </a:p>
      </dgm:t>
    </dgm:pt>
    <dgm:pt modelId="{AAAE6412-8751-4F9D-899A-EB3DF7F46B9F}" type="sibTrans" cxnId="{D9183670-3FEE-427D-964F-A73E8850894A}">
      <dgm:prSet/>
      <dgm:spPr/>
      <dgm:t>
        <a:bodyPr/>
        <a:lstStyle/>
        <a:p>
          <a:endParaRPr lang="en-GB"/>
        </a:p>
      </dgm:t>
    </dgm:pt>
    <dgm:pt modelId="{2B9134DE-A804-4F50-B33A-1373E07AA6B3}">
      <dgm:prSet custT="1"/>
      <dgm:spPr/>
      <dgm:t>
        <a:bodyPr/>
        <a:lstStyle/>
        <a:p>
          <a:pPr>
            <a:buFont typeface="Arial" panose="020B0604020202020204" pitchFamily="34" charset="0"/>
            <a:buChar char="•"/>
          </a:pPr>
          <a:r>
            <a:rPr lang="en-GB" altLang="en-US" sz="1600" b="0">
              <a:solidFill>
                <a:schemeClr val="bg1"/>
              </a:solidFill>
              <a:latin typeface="+mn-lt"/>
              <a:cs typeface="Calibri" panose="020F0502020204030204" pitchFamily="34" charset="0"/>
            </a:rPr>
            <a:t>Organ Donation will only be discussed by the Specialist nurses</a:t>
          </a:r>
        </a:p>
      </dgm:t>
    </dgm:pt>
    <dgm:pt modelId="{AB728ACE-70E6-447A-9B39-13E8541BD9A3}" type="parTrans" cxnId="{877DD593-54AE-4144-BEF4-5210362C991F}">
      <dgm:prSet/>
      <dgm:spPr/>
      <dgm:t>
        <a:bodyPr/>
        <a:lstStyle/>
        <a:p>
          <a:endParaRPr lang="en-GB"/>
        </a:p>
      </dgm:t>
    </dgm:pt>
    <dgm:pt modelId="{A0C7C923-4770-4976-817F-D015F1F463A2}" type="sibTrans" cxnId="{877DD593-54AE-4144-BEF4-5210362C991F}">
      <dgm:prSet/>
      <dgm:spPr/>
      <dgm:t>
        <a:bodyPr/>
        <a:lstStyle/>
        <a:p>
          <a:endParaRPr lang="en-GB"/>
        </a:p>
      </dgm:t>
    </dgm:pt>
    <dgm:pt modelId="{00D49D74-2737-4EE1-B313-388C5F3B106C}">
      <dgm:prSet custT="1"/>
      <dgm:spPr/>
      <dgm:t>
        <a:bodyPr/>
        <a:lstStyle/>
        <a:p>
          <a:pPr algn="ctr"/>
          <a:r>
            <a:rPr lang="en-GB" sz="1600" b="0"/>
            <a:t>Sudden and unexpected medical emergency requiring mechanical ventilation</a:t>
          </a:r>
          <a:br>
            <a:rPr lang="en-GB" sz="1700"/>
          </a:br>
          <a:endParaRPr lang="en-GB" sz="1700"/>
        </a:p>
      </dgm:t>
    </dgm:pt>
    <dgm:pt modelId="{FA3AE9CB-110D-4F89-BAC1-53BBD3FA2315}" type="parTrans" cxnId="{DEAEBD29-FE39-4EC1-B43C-F441E245D297}">
      <dgm:prSet/>
      <dgm:spPr/>
      <dgm:t>
        <a:bodyPr/>
        <a:lstStyle/>
        <a:p>
          <a:endParaRPr lang="en-GB"/>
        </a:p>
      </dgm:t>
    </dgm:pt>
    <dgm:pt modelId="{E8745E8F-D230-4A53-B856-9AC69DE5AFDF}" type="sibTrans" cxnId="{DEAEBD29-FE39-4EC1-B43C-F441E245D297}">
      <dgm:prSet/>
      <dgm:spPr/>
      <dgm:t>
        <a:bodyPr/>
        <a:lstStyle/>
        <a:p>
          <a:endParaRPr lang="en-GB"/>
        </a:p>
      </dgm:t>
    </dgm:pt>
    <dgm:pt modelId="{5A8C63A7-5968-4A2C-B0BA-19DE2369B42D}" type="pres">
      <dgm:prSet presAssocID="{65C0FA5A-C4D6-4642-A7F5-986F1FD4D4A9}" presName="Name0" presStyleCnt="0">
        <dgm:presLayoutVars>
          <dgm:dir/>
          <dgm:resizeHandles val="exact"/>
        </dgm:presLayoutVars>
      </dgm:prSet>
      <dgm:spPr/>
    </dgm:pt>
    <dgm:pt modelId="{65200015-8561-4F46-9D32-05D53D0783E6}" type="pres">
      <dgm:prSet presAssocID="{00D49D74-2737-4EE1-B313-388C5F3B106C}" presName="node" presStyleLbl="node1" presStyleIdx="0" presStyleCnt="4">
        <dgm:presLayoutVars>
          <dgm:bulletEnabled val="1"/>
        </dgm:presLayoutVars>
      </dgm:prSet>
      <dgm:spPr/>
    </dgm:pt>
    <dgm:pt modelId="{2A069793-657D-4DFD-B8E3-314046DCFE8B}" type="pres">
      <dgm:prSet presAssocID="{E8745E8F-D230-4A53-B856-9AC69DE5AFDF}" presName="sibTrans" presStyleLbl="sibTrans2D1" presStyleIdx="0" presStyleCnt="3"/>
      <dgm:spPr/>
    </dgm:pt>
    <dgm:pt modelId="{30BE87A9-D95F-487B-991D-3C5268F45902}" type="pres">
      <dgm:prSet presAssocID="{E8745E8F-D230-4A53-B856-9AC69DE5AFDF}" presName="connectorText" presStyleLbl="sibTrans2D1" presStyleIdx="0" presStyleCnt="3"/>
      <dgm:spPr/>
    </dgm:pt>
    <dgm:pt modelId="{4741C37C-306F-4A04-AF68-B1BC8B182C23}" type="pres">
      <dgm:prSet presAssocID="{B4010F31-B5B2-4C2D-B7CF-8BDE9EF2CDA3}" presName="node" presStyleLbl="node1" presStyleIdx="1" presStyleCnt="4" custScaleX="117915">
        <dgm:presLayoutVars>
          <dgm:bulletEnabled val="1"/>
        </dgm:presLayoutVars>
      </dgm:prSet>
      <dgm:spPr/>
    </dgm:pt>
    <dgm:pt modelId="{4C8A6B96-FA72-491A-9D21-367C00F1BB19}" type="pres">
      <dgm:prSet presAssocID="{F75ABD94-0245-4E97-B288-8FEFF3290F58}" presName="sibTrans" presStyleLbl="sibTrans2D1" presStyleIdx="1" presStyleCnt="3" custLinFactNeighborX="16902" custLinFactNeighborY="4989"/>
      <dgm:spPr/>
    </dgm:pt>
    <dgm:pt modelId="{54E82671-A0CA-4523-AAEB-30579FD9A1D0}" type="pres">
      <dgm:prSet presAssocID="{F75ABD94-0245-4E97-B288-8FEFF3290F58}" presName="connectorText" presStyleLbl="sibTrans2D1" presStyleIdx="1" presStyleCnt="3"/>
      <dgm:spPr/>
    </dgm:pt>
    <dgm:pt modelId="{DDB733AC-D4F5-4E1E-BF68-E84E9F4C460B}" type="pres">
      <dgm:prSet presAssocID="{5E4CF981-204C-47A1-A6A1-28243BF4A6EE}" presName="node" presStyleLbl="node1" presStyleIdx="2" presStyleCnt="4">
        <dgm:presLayoutVars>
          <dgm:bulletEnabled val="1"/>
        </dgm:presLayoutVars>
      </dgm:prSet>
      <dgm:spPr/>
    </dgm:pt>
    <dgm:pt modelId="{8675288D-44FC-4D6E-9F2C-99EADA013990}" type="pres">
      <dgm:prSet presAssocID="{AAAE6412-8751-4F9D-899A-EB3DF7F46B9F}" presName="sibTrans" presStyleLbl="sibTrans2D1" presStyleIdx="2" presStyleCnt="3"/>
      <dgm:spPr/>
    </dgm:pt>
    <dgm:pt modelId="{BCD55B96-1498-4E60-B311-EF522BB067B1}" type="pres">
      <dgm:prSet presAssocID="{AAAE6412-8751-4F9D-899A-EB3DF7F46B9F}" presName="connectorText" presStyleLbl="sibTrans2D1" presStyleIdx="2" presStyleCnt="3"/>
      <dgm:spPr/>
    </dgm:pt>
    <dgm:pt modelId="{D0AFA42E-A08A-4E2D-AB3C-4941D847065E}" type="pres">
      <dgm:prSet presAssocID="{2B9134DE-A804-4F50-B33A-1373E07AA6B3}" presName="node" presStyleLbl="node1" presStyleIdx="3" presStyleCnt="4" custLinFactNeighborX="2525" custLinFactNeighborY="2283">
        <dgm:presLayoutVars>
          <dgm:bulletEnabled val="1"/>
        </dgm:presLayoutVars>
      </dgm:prSet>
      <dgm:spPr/>
    </dgm:pt>
  </dgm:ptLst>
  <dgm:cxnLst>
    <dgm:cxn modelId="{1E909402-80FA-4255-B156-D289F5B3B2D4}" type="presOf" srcId="{2B9134DE-A804-4F50-B33A-1373E07AA6B3}" destId="{D0AFA42E-A08A-4E2D-AB3C-4941D847065E}" srcOrd="0" destOrd="0" presId="urn:microsoft.com/office/officeart/2005/8/layout/process1"/>
    <dgm:cxn modelId="{F8642F24-3DBD-4395-8F3A-25D217743425}" type="presOf" srcId="{B4010F31-B5B2-4C2D-B7CF-8BDE9EF2CDA3}" destId="{4741C37C-306F-4A04-AF68-B1BC8B182C23}" srcOrd="0" destOrd="0" presId="urn:microsoft.com/office/officeart/2005/8/layout/process1"/>
    <dgm:cxn modelId="{8BF68927-7D84-4D3F-B046-86E20CF34428}" type="presOf" srcId="{65C0FA5A-C4D6-4642-A7F5-986F1FD4D4A9}" destId="{5A8C63A7-5968-4A2C-B0BA-19DE2369B42D}" srcOrd="0" destOrd="0" presId="urn:microsoft.com/office/officeart/2005/8/layout/process1"/>
    <dgm:cxn modelId="{DEAEBD29-FE39-4EC1-B43C-F441E245D297}" srcId="{65C0FA5A-C4D6-4642-A7F5-986F1FD4D4A9}" destId="{00D49D74-2737-4EE1-B313-388C5F3B106C}" srcOrd="0" destOrd="0" parTransId="{FA3AE9CB-110D-4F89-BAC1-53BBD3FA2315}" sibTransId="{E8745E8F-D230-4A53-B856-9AC69DE5AFDF}"/>
    <dgm:cxn modelId="{98E46E2F-7A41-440C-8DF1-BE84B138240E}" type="presOf" srcId="{E8745E8F-D230-4A53-B856-9AC69DE5AFDF}" destId="{2A069793-657D-4DFD-B8E3-314046DCFE8B}" srcOrd="0" destOrd="0" presId="urn:microsoft.com/office/officeart/2005/8/layout/process1"/>
    <dgm:cxn modelId="{5D8DCD5C-6AC5-46C7-B86F-E0BD831BBD8B}" type="presOf" srcId="{00D49D74-2737-4EE1-B313-388C5F3B106C}" destId="{65200015-8561-4F46-9D32-05D53D0783E6}" srcOrd="0" destOrd="0" presId="urn:microsoft.com/office/officeart/2005/8/layout/process1"/>
    <dgm:cxn modelId="{F2BE0A48-8FDF-4F9A-979B-05C3A4B41F2F}" type="presOf" srcId="{F75ABD94-0245-4E97-B288-8FEFF3290F58}" destId="{54E82671-A0CA-4523-AAEB-30579FD9A1D0}" srcOrd="1" destOrd="0" presId="urn:microsoft.com/office/officeart/2005/8/layout/process1"/>
    <dgm:cxn modelId="{D9183670-3FEE-427D-964F-A73E8850894A}" srcId="{65C0FA5A-C4D6-4642-A7F5-986F1FD4D4A9}" destId="{5E4CF981-204C-47A1-A6A1-28243BF4A6EE}" srcOrd="2" destOrd="0" parTransId="{3077C8D9-DAA0-4F20-98FC-DA70CEE6D7AF}" sibTransId="{AAAE6412-8751-4F9D-899A-EB3DF7F46B9F}"/>
    <dgm:cxn modelId="{33B98556-BAE0-41DD-8CFC-B63E9F47860F}" type="presOf" srcId="{F75ABD94-0245-4E97-B288-8FEFF3290F58}" destId="{4C8A6B96-FA72-491A-9D21-367C00F1BB19}" srcOrd="0" destOrd="0" presId="urn:microsoft.com/office/officeart/2005/8/layout/process1"/>
    <dgm:cxn modelId="{38C9CE93-0701-4F14-B51A-3E382878893C}" type="presOf" srcId="{AAAE6412-8751-4F9D-899A-EB3DF7F46B9F}" destId="{BCD55B96-1498-4E60-B311-EF522BB067B1}" srcOrd="1" destOrd="0" presId="urn:microsoft.com/office/officeart/2005/8/layout/process1"/>
    <dgm:cxn modelId="{877DD593-54AE-4144-BEF4-5210362C991F}" srcId="{65C0FA5A-C4D6-4642-A7F5-986F1FD4D4A9}" destId="{2B9134DE-A804-4F50-B33A-1373E07AA6B3}" srcOrd="3" destOrd="0" parTransId="{AB728ACE-70E6-447A-9B39-13E8541BD9A3}" sibTransId="{A0C7C923-4770-4976-817F-D015F1F463A2}"/>
    <dgm:cxn modelId="{BE93EA9E-95F8-4812-B6BC-E875236211FC}" type="presOf" srcId="{AAAE6412-8751-4F9D-899A-EB3DF7F46B9F}" destId="{8675288D-44FC-4D6E-9F2C-99EADA013990}" srcOrd="0" destOrd="0" presId="urn:microsoft.com/office/officeart/2005/8/layout/process1"/>
    <dgm:cxn modelId="{8E4E4EA5-5B22-45FC-8D06-7EB8435E4F8D}" srcId="{65C0FA5A-C4D6-4642-A7F5-986F1FD4D4A9}" destId="{B4010F31-B5B2-4C2D-B7CF-8BDE9EF2CDA3}" srcOrd="1" destOrd="0" parTransId="{720A90A8-8630-4F4C-AD14-0707BF492CDA}" sibTransId="{F75ABD94-0245-4E97-B288-8FEFF3290F58}"/>
    <dgm:cxn modelId="{C20FC8B8-621F-4006-BAF6-037997290954}" type="presOf" srcId="{5E4CF981-204C-47A1-A6A1-28243BF4A6EE}" destId="{DDB733AC-D4F5-4E1E-BF68-E84E9F4C460B}" srcOrd="0" destOrd="0" presId="urn:microsoft.com/office/officeart/2005/8/layout/process1"/>
    <dgm:cxn modelId="{AA04A6F8-F9E8-4D52-B3AB-214BA987D01D}" type="presOf" srcId="{E8745E8F-D230-4A53-B856-9AC69DE5AFDF}" destId="{30BE87A9-D95F-487B-991D-3C5268F45902}" srcOrd="1" destOrd="0" presId="urn:microsoft.com/office/officeart/2005/8/layout/process1"/>
    <dgm:cxn modelId="{07DFCF3B-9221-4BCA-96FC-B9E270A4A7F2}" type="presParOf" srcId="{5A8C63A7-5968-4A2C-B0BA-19DE2369B42D}" destId="{65200015-8561-4F46-9D32-05D53D0783E6}" srcOrd="0" destOrd="0" presId="urn:microsoft.com/office/officeart/2005/8/layout/process1"/>
    <dgm:cxn modelId="{A6B4C263-5317-4242-AF41-9CB74468A20F}" type="presParOf" srcId="{5A8C63A7-5968-4A2C-B0BA-19DE2369B42D}" destId="{2A069793-657D-4DFD-B8E3-314046DCFE8B}" srcOrd="1" destOrd="0" presId="urn:microsoft.com/office/officeart/2005/8/layout/process1"/>
    <dgm:cxn modelId="{8A55CB2C-1A2B-420B-8315-72D55D0EA23D}" type="presParOf" srcId="{2A069793-657D-4DFD-B8E3-314046DCFE8B}" destId="{30BE87A9-D95F-487B-991D-3C5268F45902}" srcOrd="0" destOrd="0" presId="urn:microsoft.com/office/officeart/2005/8/layout/process1"/>
    <dgm:cxn modelId="{32D8EE8B-B1C3-41A8-BF33-CE83DDFA4890}" type="presParOf" srcId="{5A8C63A7-5968-4A2C-B0BA-19DE2369B42D}" destId="{4741C37C-306F-4A04-AF68-B1BC8B182C23}" srcOrd="2" destOrd="0" presId="urn:microsoft.com/office/officeart/2005/8/layout/process1"/>
    <dgm:cxn modelId="{086EA45A-1681-44C5-9C44-35CF34E7C5A1}" type="presParOf" srcId="{5A8C63A7-5968-4A2C-B0BA-19DE2369B42D}" destId="{4C8A6B96-FA72-491A-9D21-367C00F1BB19}" srcOrd="3" destOrd="0" presId="urn:microsoft.com/office/officeart/2005/8/layout/process1"/>
    <dgm:cxn modelId="{6C4FBAA5-836D-4588-8C51-3249A2D5A712}" type="presParOf" srcId="{4C8A6B96-FA72-491A-9D21-367C00F1BB19}" destId="{54E82671-A0CA-4523-AAEB-30579FD9A1D0}" srcOrd="0" destOrd="0" presId="urn:microsoft.com/office/officeart/2005/8/layout/process1"/>
    <dgm:cxn modelId="{80210973-B22D-4E09-8911-BED70649F080}" type="presParOf" srcId="{5A8C63A7-5968-4A2C-B0BA-19DE2369B42D}" destId="{DDB733AC-D4F5-4E1E-BF68-E84E9F4C460B}" srcOrd="4" destOrd="0" presId="urn:microsoft.com/office/officeart/2005/8/layout/process1"/>
    <dgm:cxn modelId="{AB6B2EDB-752B-4334-9D17-676252F6654F}" type="presParOf" srcId="{5A8C63A7-5968-4A2C-B0BA-19DE2369B42D}" destId="{8675288D-44FC-4D6E-9F2C-99EADA013990}" srcOrd="5" destOrd="0" presId="urn:microsoft.com/office/officeart/2005/8/layout/process1"/>
    <dgm:cxn modelId="{7339B88D-B226-4252-A51E-BF5E92F49B9B}" type="presParOf" srcId="{8675288D-44FC-4D6E-9F2C-99EADA013990}" destId="{BCD55B96-1498-4E60-B311-EF522BB067B1}" srcOrd="0" destOrd="0" presId="urn:microsoft.com/office/officeart/2005/8/layout/process1"/>
    <dgm:cxn modelId="{A24C0174-E098-405D-A166-03DC6B4F2A63}" type="presParOf" srcId="{5A8C63A7-5968-4A2C-B0BA-19DE2369B42D}" destId="{D0AFA42E-A08A-4E2D-AB3C-4941D847065E}" srcOrd="6"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7A731F-D872-4880-9F72-3284730896DD}"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en-GB"/>
        </a:p>
      </dgm:t>
    </dgm:pt>
    <dgm:pt modelId="{FA6C4301-65A9-44BC-82E2-461A99828F3D}">
      <dgm:prSet phldrT="[Text]" custT="1"/>
      <dgm:spPr/>
      <dgm:t>
        <a:bodyPr/>
        <a:lstStyle/>
        <a:p>
          <a:r>
            <a:rPr lang="en-GB" sz="1800"/>
            <a:t>Referral of patient</a:t>
          </a:r>
        </a:p>
      </dgm:t>
    </dgm:pt>
    <dgm:pt modelId="{6AD6297D-A882-41C1-9D84-F8DCD319E0A4}" type="parTrans" cxnId="{64AA1E89-D9FD-477B-B5E3-845F980BE3BE}">
      <dgm:prSet/>
      <dgm:spPr/>
      <dgm:t>
        <a:bodyPr/>
        <a:lstStyle/>
        <a:p>
          <a:endParaRPr lang="en-GB"/>
        </a:p>
      </dgm:t>
    </dgm:pt>
    <dgm:pt modelId="{239816D3-0261-4E7D-AE9A-6AAA9CA0824D}" type="sibTrans" cxnId="{64AA1E89-D9FD-477B-B5E3-845F980BE3BE}">
      <dgm:prSet/>
      <dgm:spPr/>
      <dgm:t>
        <a:bodyPr/>
        <a:lstStyle/>
        <a:p>
          <a:endParaRPr lang="en-GB"/>
        </a:p>
      </dgm:t>
    </dgm:pt>
    <dgm:pt modelId="{C670D764-CB2A-4DE7-993B-76D71CB1B7A6}">
      <dgm:prSet custT="1"/>
      <dgm:spPr/>
      <dgm:t>
        <a:bodyPr/>
        <a:lstStyle/>
        <a:p>
          <a:r>
            <a:rPr lang="en-GB" sz="1800"/>
            <a:t>Discussions with the patient’s loved ones</a:t>
          </a:r>
        </a:p>
      </dgm:t>
    </dgm:pt>
    <dgm:pt modelId="{E6451B5A-237C-45EC-A5DD-545ADCBB49EF}" type="parTrans" cxnId="{4F62021F-B36A-4E39-9AFF-BC32CB961126}">
      <dgm:prSet/>
      <dgm:spPr/>
      <dgm:t>
        <a:bodyPr/>
        <a:lstStyle/>
        <a:p>
          <a:endParaRPr lang="en-GB"/>
        </a:p>
      </dgm:t>
    </dgm:pt>
    <dgm:pt modelId="{4B91C2E6-7F7D-402D-9438-B632594C17C6}" type="sibTrans" cxnId="{4F62021F-B36A-4E39-9AFF-BC32CB961126}">
      <dgm:prSet/>
      <dgm:spPr/>
      <dgm:t>
        <a:bodyPr/>
        <a:lstStyle/>
        <a:p>
          <a:endParaRPr lang="en-GB"/>
        </a:p>
      </dgm:t>
    </dgm:pt>
    <dgm:pt modelId="{B6A8FA05-9048-4F5F-BB89-040C4312BC08}">
      <dgm:prSet custT="1"/>
      <dgm:spPr/>
      <dgm:t>
        <a:bodyPr/>
        <a:lstStyle/>
        <a:p>
          <a:r>
            <a:rPr lang="en-GB" sz="1800"/>
            <a:t>Lack of objection from coroner/PF</a:t>
          </a:r>
        </a:p>
      </dgm:t>
    </dgm:pt>
    <dgm:pt modelId="{5B07D62A-AC0A-4B99-AE88-ABBB68BDA730}" type="parTrans" cxnId="{35E3B81B-4E4A-40F7-A540-EBE0D528E0ED}">
      <dgm:prSet/>
      <dgm:spPr/>
      <dgm:t>
        <a:bodyPr/>
        <a:lstStyle/>
        <a:p>
          <a:endParaRPr lang="en-GB"/>
        </a:p>
      </dgm:t>
    </dgm:pt>
    <dgm:pt modelId="{325D62E7-8D79-4448-B63C-B749A9E7EC34}" type="sibTrans" cxnId="{35E3B81B-4E4A-40F7-A540-EBE0D528E0ED}">
      <dgm:prSet/>
      <dgm:spPr/>
      <dgm:t>
        <a:bodyPr/>
        <a:lstStyle/>
        <a:p>
          <a:endParaRPr lang="en-GB"/>
        </a:p>
      </dgm:t>
    </dgm:pt>
    <dgm:pt modelId="{29BD8CAA-6F14-45B2-B75B-E5C6ACD229EF}">
      <dgm:prSet custT="1"/>
      <dgm:spPr/>
      <dgm:t>
        <a:bodyPr/>
        <a:lstStyle/>
        <a:p>
          <a:r>
            <a:rPr lang="en-GB" sz="1800"/>
            <a:t>Clinical assessment</a:t>
          </a:r>
        </a:p>
      </dgm:t>
    </dgm:pt>
    <dgm:pt modelId="{437A39CB-F9E5-4A14-A42A-766BBEE7BA1B}" type="parTrans" cxnId="{2F2FFA51-54CA-40DB-8907-F808E66BABE7}">
      <dgm:prSet/>
      <dgm:spPr/>
      <dgm:t>
        <a:bodyPr/>
        <a:lstStyle/>
        <a:p>
          <a:endParaRPr lang="en-GB"/>
        </a:p>
      </dgm:t>
    </dgm:pt>
    <dgm:pt modelId="{8F377ED1-50B2-45D4-AD69-4E5E980E29F8}" type="sibTrans" cxnId="{2F2FFA51-54CA-40DB-8907-F808E66BABE7}">
      <dgm:prSet/>
      <dgm:spPr/>
      <dgm:t>
        <a:bodyPr/>
        <a:lstStyle/>
        <a:p>
          <a:endParaRPr lang="en-GB"/>
        </a:p>
      </dgm:t>
    </dgm:pt>
    <dgm:pt modelId="{1F5FBC96-3FEA-45FA-8E01-091ACAD875CA}" type="pres">
      <dgm:prSet presAssocID="{117A731F-D872-4880-9F72-3284730896DD}" presName="Name0" presStyleCnt="0">
        <dgm:presLayoutVars>
          <dgm:dir/>
          <dgm:resizeHandles val="exact"/>
        </dgm:presLayoutVars>
      </dgm:prSet>
      <dgm:spPr/>
    </dgm:pt>
    <dgm:pt modelId="{12C9D122-5EF3-46E8-9578-338696401A45}" type="pres">
      <dgm:prSet presAssocID="{FA6C4301-65A9-44BC-82E2-461A99828F3D}" presName="composite" presStyleCnt="0"/>
      <dgm:spPr/>
    </dgm:pt>
    <dgm:pt modelId="{66299B26-0DF7-45FF-8381-9680CF650A27}" type="pres">
      <dgm:prSet presAssocID="{FA6C4301-65A9-44BC-82E2-461A99828F3D}" presName="imagSh" presStyleLbl="bgImgPlace1" presStyleIdx="0" presStyleCnt="4" custAng="0" custScaleX="91931" custScaleY="122731"/>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C49053A2-4799-4071-84C1-467804FCFFEC}" type="pres">
      <dgm:prSet presAssocID="{FA6C4301-65A9-44BC-82E2-461A99828F3D}" presName="txNode" presStyleLbl="node1" presStyleIdx="0" presStyleCnt="4" custLinFactNeighborX="2589" custLinFactNeighborY="2134">
        <dgm:presLayoutVars>
          <dgm:bulletEnabled val="1"/>
        </dgm:presLayoutVars>
      </dgm:prSet>
      <dgm:spPr/>
    </dgm:pt>
    <dgm:pt modelId="{0989D91B-A554-4003-A0BF-4AA8ED1D32EA}" type="pres">
      <dgm:prSet presAssocID="{239816D3-0261-4E7D-AE9A-6AAA9CA0824D}" presName="sibTrans" presStyleLbl="sibTrans2D1" presStyleIdx="0" presStyleCnt="3"/>
      <dgm:spPr/>
    </dgm:pt>
    <dgm:pt modelId="{E3641070-FF71-480F-968C-C8C73B40556C}" type="pres">
      <dgm:prSet presAssocID="{239816D3-0261-4E7D-AE9A-6AAA9CA0824D}" presName="connTx" presStyleLbl="sibTrans2D1" presStyleIdx="0" presStyleCnt="3"/>
      <dgm:spPr/>
    </dgm:pt>
    <dgm:pt modelId="{A52CAC5C-A539-46CA-9663-A232AE3C6C88}" type="pres">
      <dgm:prSet presAssocID="{29BD8CAA-6F14-45B2-B75B-E5C6ACD229EF}" presName="composite" presStyleCnt="0"/>
      <dgm:spPr/>
    </dgm:pt>
    <dgm:pt modelId="{B012C14D-4273-4BDF-9698-E093EDD6D4AA}" type="pres">
      <dgm:prSet presAssocID="{29BD8CAA-6F14-45B2-B75B-E5C6ACD229EF}" presName="imagSh" presStyleLbl="bgImgPlace1" presStyleIdx="1" presStyleCnt="4"/>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8F0863A8-7B0F-49AB-8B4A-5818AC78CA16}" type="pres">
      <dgm:prSet presAssocID="{29BD8CAA-6F14-45B2-B75B-E5C6ACD229EF}" presName="txNode" presStyleLbl="node1" presStyleIdx="1" presStyleCnt="4" custScaleX="127844">
        <dgm:presLayoutVars>
          <dgm:bulletEnabled val="1"/>
        </dgm:presLayoutVars>
      </dgm:prSet>
      <dgm:spPr/>
    </dgm:pt>
    <dgm:pt modelId="{53C22E01-45D4-498D-91E4-248B282085A3}" type="pres">
      <dgm:prSet presAssocID="{8F377ED1-50B2-45D4-AD69-4E5E980E29F8}" presName="sibTrans" presStyleLbl="sibTrans2D1" presStyleIdx="1" presStyleCnt="3"/>
      <dgm:spPr/>
    </dgm:pt>
    <dgm:pt modelId="{60D3079C-F34C-48B4-9C82-74BFA05723BB}" type="pres">
      <dgm:prSet presAssocID="{8F377ED1-50B2-45D4-AD69-4E5E980E29F8}" presName="connTx" presStyleLbl="sibTrans2D1" presStyleIdx="1" presStyleCnt="3"/>
      <dgm:spPr/>
    </dgm:pt>
    <dgm:pt modelId="{78E291F7-6DCD-4DB8-9632-8C2490162A13}" type="pres">
      <dgm:prSet presAssocID="{B6A8FA05-9048-4F5F-BB89-040C4312BC08}" presName="composite" presStyleCnt="0"/>
      <dgm:spPr/>
    </dgm:pt>
    <dgm:pt modelId="{9426F936-95D3-4F52-B349-210C2D303634}" type="pres">
      <dgm:prSet presAssocID="{B6A8FA05-9048-4F5F-BB89-040C4312BC08}" presName="imagSh" presStyleLbl="bgImgPlace1" presStyleIdx="2" presStyleCnt="4" custScaleX="124983"/>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l="-5000" r="-5000"/>
          </a:stretch>
        </a:blipFill>
      </dgm:spPr>
    </dgm:pt>
    <dgm:pt modelId="{F7A962D9-6FBE-4A9C-B672-EAAD6EE4AA42}" type="pres">
      <dgm:prSet presAssocID="{B6A8FA05-9048-4F5F-BB89-040C4312BC08}" presName="txNode" presStyleLbl="node1" presStyleIdx="2" presStyleCnt="4" custScaleX="125852">
        <dgm:presLayoutVars>
          <dgm:bulletEnabled val="1"/>
        </dgm:presLayoutVars>
      </dgm:prSet>
      <dgm:spPr/>
    </dgm:pt>
    <dgm:pt modelId="{D7BC5971-21C4-4B90-9A54-6BDF9BF229CB}" type="pres">
      <dgm:prSet presAssocID="{325D62E7-8D79-4448-B63C-B749A9E7EC34}" presName="sibTrans" presStyleLbl="sibTrans2D1" presStyleIdx="2" presStyleCnt="3"/>
      <dgm:spPr/>
    </dgm:pt>
    <dgm:pt modelId="{5D60D6E7-AF16-4503-B0B9-52348DDFBDB3}" type="pres">
      <dgm:prSet presAssocID="{325D62E7-8D79-4448-B63C-B749A9E7EC34}" presName="connTx" presStyleLbl="sibTrans2D1" presStyleIdx="2" presStyleCnt="3"/>
      <dgm:spPr/>
    </dgm:pt>
    <dgm:pt modelId="{44AD0CC1-8AAF-4BFD-B153-894AAD30C48A}" type="pres">
      <dgm:prSet presAssocID="{C670D764-CB2A-4DE7-993B-76D71CB1B7A6}" presName="composite" presStyleCnt="0"/>
      <dgm:spPr/>
    </dgm:pt>
    <dgm:pt modelId="{9768A7D2-4B16-4C98-B0D1-BFDA6D0C2D37}" type="pres">
      <dgm:prSet presAssocID="{C670D764-CB2A-4DE7-993B-76D71CB1B7A6}" presName="imagSh" presStyleLbl="bgImgPlace1" presStyleIdx="3" presStyleCnt="4"/>
      <dgm:spPr>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EAC396F8-85B8-4B45-A66D-E0983663266E}" type="pres">
      <dgm:prSet presAssocID="{C670D764-CB2A-4DE7-993B-76D71CB1B7A6}" presName="txNode" presStyleLbl="node1" presStyleIdx="3" presStyleCnt="4" custScaleX="124383" custLinFactNeighborX="-2095">
        <dgm:presLayoutVars>
          <dgm:bulletEnabled val="1"/>
        </dgm:presLayoutVars>
      </dgm:prSet>
      <dgm:spPr/>
    </dgm:pt>
  </dgm:ptLst>
  <dgm:cxnLst>
    <dgm:cxn modelId="{5A64F119-386A-4110-BF95-E6A56F55ABE5}" type="presOf" srcId="{C670D764-CB2A-4DE7-993B-76D71CB1B7A6}" destId="{EAC396F8-85B8-4B45-A66D-E0983663266E}" srcOrd="0" destOrd="0" presId="urn:microsoft.com/office/officeart/2005/8/layout/hProcess10"/>
    <dgm:cxn modelId="{35E3B81B-4E4A-40F7-A540-EBE0D528E0ED}" srcId="{117A731F-D872-4880-9F72-3284730896DD}" destId="{B6A8FA05-9048-4F5F-BB89-040C4312BC08}" srcOrd="2" destOrd="0" parTransId="{5B07D62A-AC0A-4B99-AE88-ABBB68BDA730}" sibTransId="{325D62E7-8D79-4448-B63C-B749A9E7EC34}"/>
    <dgm:cxn modelId="{4F62021F-B36A-4E39-9AFF-BC32CB961126}" srcId="{117A731F-D872-4880-9F72-3284730896DD}" destId="{C670D764-CB2A-4DE7-993B-76D71CB1B7A6}" srcOrd="3" destOrd="0" parTransId="{E6451B5A-237C-45EC-A5DD-545ADCBB49EF}" sibTransId="{4B91C2E6-7F7D-402D-9438-B632594C17C6}"/>
    <dgm:cxn modelId="{C9F9062A-17C1-48E0-8086-C6862944E906}" type="presOf" srcId="{FA6C4301-65A9-44BC-82E2-461A99828F3D}" destId="{C49053A2-4799-4071-84C1-467804FCFFEC}" srcOrd="0" destOrd="0" presId="urn:microsoft.com/office/officeart/2005/8/layout/hProcess10"/>
    <dgm:cxn modelId="{377AF23E-3729-4D87-9C76-0602540539EC}" type="presOf" srcId="{239816D3-0261-4E7D-AE9A-6AAA9CA0824D}" destId="{E3641070-FF71-480F-968C-C8C73B40556C}" srcOrd="1" destOrd="0" presId="urn:microsoft.com/office/officeart/2005/8/layout/hProcess10"/>
    <dgm:cxn modelId="{9087FA67-9923-4883-8FC7-8F14C7296EEF}" type="presOf" srcId="{8F377ED1-50B2-45D4-AD69-4E5E980E29F8}" destId="{60D3079C-F34C-48B4-9C82-74BFA05723BB}" srcOrd="1" destOrd="0" presId="urn:microsoft.com/office/officeart/2005/8/layout/hProcess10"/>
    <dgm:cxn modelId="{FC226E4C-CFDB-4856-A2C7-7F2C0BB27E11}" type="presOf" srcId="{325D62E7-8D79-4448-B63C-B749A9E7EC34}" destId="{D7BC5971-21C4-4B90-9A54-6BDF9BF229CB}" srcOrd="0" destOrd="0" presId="urn:microsoft.com/office/officeart/2005/8/layout/hProcess10"/>
    <dgm:cxn modelId="{D85C736C-2070-44DD-BC19-5AB87251FE50}" type="presOf" srcId="{8F377ED1-50B2-45D4-AD69-4E5E980E29F8}" destId="{53C22E01-45D4-498D-91E4-248B282085A3}" srcOrd="0" destOrd="0" presId="urn:microsoft.com/office/officeart/2005/8/layout/hProcess10"/>
    <dgm:cxn modelId="{2F2FFA51-54CA-40DB-8907-F808E66BABE7}" srcId="{117A731F-D872-4880-9F72-3284730896DD}" destId="{29BD8CAA-6F14-45B2-B75B-E5C6ACD229EF}" srcOrd="1" destOrd="0" parTransId="{437A39CB-F9E5-4A14-A42A-766BBEE7BA1B}" sibTransId="{8F377ED1-50B2-45D4-AD69-4E5E980E29F8}"/>
    <dgm:cxn modelId="{785BEA7E-D9CB-46D0-B3EF-EBA971F35E49}" type="presOf" srcId="{117A731F-D872-4880-9F72-3284730896DD}" destId="{1F5FBC96-3FEA-45FA-8E01-091ACAD875CA}" srcOrd="0" destOrd="0" presId="urn:microsoft.com/office/officeart/2005/8/layout/hProcess10"/>
    <dgm:cxn modelId="{64AA1E89-D9FD-477B-B5E3-845F980BE3BE}" srcId="{117A731F-D872-4880-9F72-3284730896DD}" destId="{FA6C4301-65A9-44BC-82E2-461A99828F3D}" srcOrd="0" destOrd="0" parTransId="{6AD6297D-A882-41C1-9D84-F8DCD319E0A4}" sibTransId="{239816D3-0261-4E7D-AE9A-6AAA9CA0824D}"/>
    <dgm:cxn modelId="{EA7E7599-86CE-48A8-B4B2-3B5B5989D5CE}" type="presOf" srcId="{239816D3-0261-4E7D-AE9A-6AAA9CA0824D}" destId="{0989D91B-A554-4003-A0BF-4AA8ED1D32EA}" srcOrd="0" destOrd="0" presId="urn:microsoft.com/office/officeart/2005/8/layout/hProcess10"/>
    <dgm:cxn modelId="{58CADDA7-09E5-40BF-88F5-A568CF92D6C3}" type="presOf" srcId="{325D62E7-8D79-4448-B63C-B749A9E7EC34}" destId="{5D60D6E7-AF16-4503-B0B9-52348DDFBDB3}" srcOrd="1" destOrd="0" presId="urn:microsoft.com/office/officeart/2005/8/layout/hProcess10"/>
    <dgm:cxn modelId="{721B72BE-E45E-46A4-9557-5A74A68CC0FA}" type="presOf" srcId="{29BD8CAA-6F14-45B2-B75B-E5C6ACD229EF}" destId="{8F0863A8-7B0F-49AB-8B4A-5818AC78CA16}" srcOrd="0" destOrd="0" presId="urn:microsoft.com/office/officeart/2005/8/layout/hProcess10"/>
    <dgm:cxn modelId="{901D5EF7-A790-4515-B7C4-0A7282BF1BE1}" type="presOf" srcId="{B6A8FA05-9048-4F5F-BB89-040C4312BC08}" destId="{F7A962D9-6FBE-4A9C-B672-EAAD6EE4AA42}" srcOrd="0" destOrd="0" presId="urn:microsoft.com/office/officeart/2005/8/layout/hProcess10"/>
    <dgm:cxn modelId="{17A8871B-D4F0-4C3E-BFAE-C8BA36AFC8F0}" type="presParOf" srcId="{1F5FBC96-3FEA-45FA-8E01-091ACAD875CA}" destId="{12C9D122-5EF3-46E8-9578-338696401A45}" srcOrd="0" destOrd="0" presId="urn:microsoft.com/office/officeart/2005/8/layout/hProcess10"/>
    <dgm:cxn modelId="{C25FFAF4-6BFB-421C-9D5D-433351D83768}" type="presParOf" srcId="{12C9D122-5EF3-46E8-9578-338696401A45}" destId="{66299B26-0DF7-45FF-8381-9680CF650A27}" srcOrd="0" destOrd="0" presId="urn:microsoft.com/office/officeart/2005/8/layout/hProcess10"/>
    <dgm:cxn modelId="{E34B9E3F-46A5-4028-9DC6-0895017C0C83}" type="presParOf" srcId="{12C9D122-5EF3-46E8-9578-338696401A45}" destId="{C49053A2-4799-4071-84C1-467804FCFFEC}" srcOrd="1" destOrd="0" presId="urn:microsoft.com/office/officeart/2005/8/layout/hProcess10"/>
    <dgm:cxn modelId="{0D1E2031-EE83-4AF9-8F29-23188BEAA48E}" type="presParOf" srcId="{1F5FBC96-3FEA-45FA-8E01-091ACAD875CA}" destId="{0989D91B-A554-4003-A0BF-4AA8ED1D32EA}" srcOrd="1" destOrd="0" presId="urn:microsoft.com/office/officeart/2005/8/layout/hProcess10"/>
    <dgm:cxn modelId="{2BD87A9B-8DBA-4B81-BF15-A1327C830753}" type="presParOf" srcId="{0989D91B-A554-4003-A0BF-4AA8ED1D32EA}" destId="{E3641070-FF71-480F-968C-C8C73B40556C}" srcOrd="0" destOrd="0" presId="urn:microsoft.com/office/officeart/2005/8/layout/hProcess10"/>
    <dgm:cxn modelId="{6120427D-4EEB-4715-A9E6-49A04C92BE12}" type="presParOf" srcId="{1F5FBC96-3FEA-45FA-8E01-091ACAD875CA}" destId="{A52CAC5C-A539-46CA-9663-A232AE3C6C88}" srcOrd="2" destOrd="0" presId="urn:microsoft.com/office/officeart/2005/8/layout/hProcess10"/>
    <dgm:cxn modelId="{C00AFACF-5FF9-4433-B981-DA7A8DB467D1}" type="presParOf" srcId="{A52CAC5C-A539-46CA-9663-A232AE3C6C88}" destId="{B012C14D-4273-4BDF-9698-E093EDD6D4AA}" srcOrd="0" destOrd="0" presId="urn:microsoft.com/office/officeart/2005/8/layout/hProcess10"/>
    <dgm:cxn modelId="{69926C2B-3E0B-4403-823C-A52D4ADAFC2B}" type="presParOf" srcId="{A52CAC5C-A539-46CA-9663-A232AE3C6C88}" destId="{8F0863A8-7B0F-49AB-8B4A-5818AC78CA16}" srcOrd="1" destOrd="0" presId="urn:microsoft.com/office/officeart/2005/8/layout/hProcess10"/>
    <dgm:cxn modelId="{E1F70699-CA60-40F3-B9E5-AB6605AAC8AE}" type="presParOf" srcId="{1F5FBC96-3FEA-45FA-8E01-091ACAD875CA}" destId="{53C22E01-45D4-498D-91E4-248B282085A3}" srcOrd="3" destOrd="0" presId="urn:microsoft.com/office/officeart/2005/8/layout/hProcess10"/>
    <dgm:cxn modelId="{2B8373EE-220B-4B66-9DBB-6BF2DEA5151E}" type="presParOf" srcId="{53C22E01-45D4-498D-91E4-248B282085A3}" destId="{60D3079C-F34C-48B4-9C82-74BFA05723BB}" srcOrd="0" destOrd="0" presId="urn:microsoft.com/office/officeart/2005/8/layout/hProcess10"/>
    <dgm:cxn modelId="{E40F5B60-9465-4EFF-800E-2263A1DEBAB1}" type="presParOf" srcId="{1F5FBC96-3FEA-45FA-8E01-091ACAD875CA}" destId="{78E291F7-6DCD-4DB8-9632-8C2490162A13}" srcOrd="4" destOrd="0" presId="urn:microsoft.com/office/officeart/2005/8/layout/hProcess10"/>
    <dgm:cxn modelId="{F7D93ED4-F17D-47D6-BCEA-2ACFED418DD8}" type="presParOf" srcId="{78E291F7-6DCD-4DB8-9632-8C2490162A13}" destId="{9426F936-95D3-4F52-B349-210C2D303634}" srcOrd="0" destOrd="0" presId="urn:microsoft.com/office/officeart/2005/8/layout/hProcess10"/>
    <dgm:cxn modelId="{E2346007-BAFC-4352-A906-80B9DD22C9AB}" type="presParOf" srcId="{78E291F7-6DCD-4DB8-9632-8C2490162A13}" destId="{F7A962D9-6FBE-4A9C-B672-EAAD6EE4AA42}" srcOrd="1" destOrd="0" presId="urn:microsoft.com/office/officeart/2005/8/layout/hProcess10"/>
    <dgm:cxn modelId="{D3B25EF0-F883-4C0B-9262-E27756349CD3}" type="presParOf" srcId="{1F5FBC96-3FEA-45FA-8E01-091ACAD875CA}" destId="{D7BC5971-21C4-4B90-9A54-6BDF9BF229CB}" srcOrd="5" destOrd="0" presId="urn:microsoft.com/office/officeart/2005/8/layout/hProcess10"/>
    <dgm:cxn modelId="{238621DE-57E8-489A-A334-43B37C1ECA2B}" type="presParOf" srcId="{D7BC5971-21C4-4B90-9A54-6BDF9BF229CB}" destId="{5D60D6E7-AF16-4503-B0B9-52348DDFBDB3}" srcOrd="0" destOrd="0" presId="urn:microsoft.com/office/officeart/2005/8/layout/hProcess10"/>
    <dgm:cxn modelId="{E584F1CF-DD3A-42DA-99ED-BC8D3CFD9DEE}" type="presParOf" srcId="{1F5FBC96-3FEA-45FA-8E01-091ACAD875CA}" destId="{44AD0CC1-8AAF-4BFD-B153-894AAD30C48A}" srcOrd="6" destOrd="0" presId="urn:microsoft.com/office/officeart/2005/8/layout/hProcess10"/>
    <dgm:cxn modelId="{FA7E7090-A5FF-4D22-A702-137CA6122389}" type="presParOf" srcId="{44AD0CC1-8AAF-4BFD-B153-894AAD30C48A}" destId="{9768A7D2-4B16-4C98-B0D1-BFDA6D0C2D37}" srcOrd="0" destOrd="0" presId="urn:microsoft.com/office/officeart/2005/8/layout/hProcess10"/>
    <dgm:cxn modelId="{83CACEAA-CED3-4DA7-9408-27CE59AF949B}" type="presParOf" srcId="{44AD0CC1-8AAF-4BFD-B153-894AAD30C48A}" destId="{EAC396F8-85B8-4B45-A66D-E0983663266E}" srcOrd="1" destOrd="0" presId="urn:microsoft.com/office/officeart/2005/8/layout/hProcess10"/>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B7B1DF-1E69-46B7-8D6F-A9D17A729795}"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GB"/>
        </a:p>
      </dgm:t>
    </dgm:pt>
    <dgm:pt modelId="{E744D089-18B8-4224-A95E-594F066CAC15}">
      <dgm:prSet phldrT="[Text]" phldr="0" custT="1"/>
      <dgm:spPr/>
      <dgm:t>
        <a:bodyPr/>
        <a:lstStyle/>
        <a:p>
          <a:pPr rtl="0"/>
          <a:r>
            <a:rPr lang="en-GB" sz="1800" b="0">
              <a:latin typeface="Arial"/>
            </a:rPr>
            <a:t>Additional information sought</a:t>
          </a:r>
          <a:endParaRPr lang="en-GB" sz="1800" b="0"/>
        </a:p>
      </dgm:t>
    </dgm:pt>
    <dgm:pt modelId="{F64B5026-5221-42AC-AB91-FD190CEA1E56}" type="parTrans" cxnId="{8F7F79C7-5A67-4255-8884-32A48F9CF719}">
      <dgm:prSet/>
      <dgm:spPr/>
      <dgm:t>
        <a:bodyPr/>
        <a:lstStyle/>
        <a:p>
          <a:endParaRPr lang="en-GB"/>
        </a:p>
      </dgm:t>
    </dgm:pt>
    <dgm:pt modelId="{C4704F41-A23B-4CF8-B49D-6A188E61E140}" type="sibTrans" cxnId="{8F7F79C7-5A67-4255-8884-32A48F9CF719}">
      <dgm:prSet/>
      <dgm:spPr/>
      <dgm:t>
        <a:bodyPr/>
        <a:lstStyle/>
        <a:p>
          <a:endParaRPr lang="en-GB"/>
        </a:p>
      </dgm:t>
    </dgm:pt>
    <dgm:pt modelId="{0B564F90-DD43-421A-8BB5-50FFE470F961}">
      <dgm:prSet custT="1"/>
      <dgm:spPr/>
      <dgm:t>
        <a:bodyPr/>
        <a:lstStyle/>
        <a:p>
          <a:r>
            <a:rPr lang="en-GB" sz="1800"/>
            <a:t> Family care and follow up</a:t>
          </a:r>
        </a:p>
      </dgm:t>
    </dgm:pt>
    <dgm:pt modelId="{77D5F745-795E-4F62-AFD0-CD19C8F88DD3}" type="parTrans" cxnId="{45C6CD02-26D5-4620-86C5-475DF899F426}">
      <dgm:prSet/>
      <dgm:spPr/>
      <dgm:t>
        <a:bodyPr/>
        <a:lstStyle/>
        <a:p>
          <a:endParaRPr lang="en-GB"/>
        </a:p>
      </dgm:t>
    </dgm:pt>
    <dgm:pt modelId="{B99D6707-AB0B-47A7-B8E3-D9F73641598E}" type="sibTrans" cxnId="{45C6CD02-26D5-4620-86C5-475DF899F426}">
      <dgm:prSet/>
      <dgm:spPr/>
      <dgm:t>
        <a:bodyPr/>
        <a:lstStyle/>
        <a:p>
          <a:endParaRPr lang="en-GB"/>
        </a:p>
      </dgm:t>
    </dgm:pt>
    <dgm:pt modelId="{4604ECE2-9194-40EB-BA90-2B773074488E}">
      <dgm:prSet custT="1"/>
      <dgm:spPr/>
      <dgm:t>
        <a:bodyPr/>
        <a:lstStyle/>
        <a:p>
          <a:r>
            <a:rPr lang="en-GB" sz="1800" b="1"/>
            <a:t> </a:t>
          </a:r>
          <a:r>
            <a:rPr lang="en-GB" sz="1800" b="0"/>
            <a:t>Matching recipients</a:t>
          </a:r>
        </a:p>
      </dgm:t>
    </dgm:pt>
    <dgm:pt modelId="{3A28E8B8-849E-42E0-BD89-5D5F412AD5DD}" type="parTrans" cxnId="{3943C04E-7C26-46FE-B699-3A70D1237166}">
      <dgm:prSet/>
      <dgm:spPr/>
      <dgm:t>
        <a:bodyPr/>
        <a:lstStyle/>
        <a:p>
          <a:endParaRPr lang="en-GB"/>
        </a:p>
      </dgm:t>
    </dgm:pt>
    <dgm:pt modelId="{A9985E9E-F2AF-4154-A0D6-B86EBD9CE600}" type="sibTrans" cxnId="{3943C04E-7C26-46FE-B699-3A70D1237166}">
      <dgm:prSet/>
      <dgm:spPr/>
      <dgm:t>
        <a:bodyPr/>
        <a:lstStyle/>
        <a:p>
          <a:endParaRPr lang="en-GB"/>
        </a:p>
      </dgm:t>
    </dgm:pt>
    <dgm:pt modelId="{B3D6F4E6-CD3C-44A0-84F8-CC1138F1EDE4}">
      <dgm:prSet custT="1"/>
      <dgm:spPr/>
      <dgm:t>
        <a:bodyPr/>
        <a:lstStyle/>
        <a:p>
          <a:r>
            <a:rPr lang="en-GB" sz="1800"/>
            <a:t>Organ retrieval</a:t>
          </a:r>
        </a:p>
      </dgm:t>
    </dgm:pt>
    <dgm:pt modelId="{C7704AAA-197A-4A6B-89C1-1B9D98114B35}" type="sibTrans" cxnId="{4C22267C-9FAF-4A5B-BB1B-148CB6D27B1E}">
      <dgm:prSet/>
      <dgm:spPr/>
      <dgm:t>
        <a:bodyPr/>
        <a:lstStyle/>
        <a:p>
          <a:endParaRPr lang="en-GB"/>
        </a:p>
      </dgm:t>
    </dgm:pt>
    <dgm:pt modelId="{078AB094-2BFD-4A2D-B831-171357C6B9FE}" type="parTrans" cxnId="{4C22267C-9FAF-4A5B-BB1B-148CB6D27B1E}">
      <dgm:prSet/>
      <dgm:spPr/>
      <dgm:t>
        <a:bodyPr/>
        <a:lstStyle/>
        <a:p>
          <a:endParaRPr lang="en-GB"/>
        </a:p>
      </dgm:t>
    </dgm:pt>
    <dgm:pt modelId="{8CCC61A8-29EE-4522-BD39-B99B30DD182A}" type="pres">
      <dgm:prSet presAssocID="{BAB7B1DF-1E69-46B7-8D6F-A9D17A729795}" presName="Name0" presStyleCnt="0">
        <dgm:presLayoutVars>
          <dgm:dir/>
          <dgm:resizeHandles val="exact"/>
        </dgm:presLayoutVars>
      </dgm:prSet>
      <dgm:spPr/>
    </dgm:pt>
    <dgm:pt modelId="{351398C9-D075-4873-87E2-21DEB0F4A519}" type="pres">
      <dgm:prSet presAssocID="{E744D089-18B8-4224-A95E-594F066CAC15}" presName="composite" presStyleCnt="0"/>
      <dgm:spPr/>
    </dgm:pt>
    <dgm:pt modelId="{1F72F28F-4393-42B2-A4D6-072D12B840BF}" type="pres">
      <dgm:prSet presAssocID="{E744D089-18B8-4224-A95E-594F066CAC15}" presName="imagSh" presStyleLbl="bgImgPlace1" presStyleIdx="0" presStyleCnt="4"/>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51E279C7-8EDE-4114-8FA6-9D7AB3FF1B6B}" type="pres">
      <dgm:prSet presAssocID="{E744D089-18B8-4224-A95E-594F066CAC15}" presName="txNode" presStyleLbl="node1" presStyleIdx="0" presStyleCnt="4" custLinFactNeighborX="1770" custLinFactNeighborY="727">
        <dgm:presLayoutVars>
          <dgm:bulletEnabled val="1"/>
        </dgm:presLayoutVars>
      </dgm:prSet>
      <dgm:spPr/>
    </dgm:pt>
    <dgm:pt modelId="{A8AF839C-9B27-4300-9585-C3061D55BB23}" type="pres">
      <dgm:prSet presAssocID="{C4704F41-A23B-4CF8-B49D-6A188E61E140}" presName="sibTrans" presStyleLbl="sibTrans2D1" presStyleIdx="0" presStyleCnt="3"/>
      <dgm:spPr/>
    </dgm:pt>
    <dgm:pt modelId="{9866A991-8CC5-4856-B597-7C74D1B26B90}" type="pres">
      <dgm:prSet presAssocID="{C4704F41-A23B-4CF8-B49D-6A188E61E140}" presName="connTx" presStyleLbl="sibTrans2D1" presStyleIdx="0" presStyleCnt="3"/>
      <dgm:spPr/>
    </dgm:pt>
    <dgm:pt modelId="{90156918-72F3-4D23-B9AB-10EA5A1462F4}" type="pres">
      <dgm:prSet presAssocID="{4604ECE2-9194-40EB-BA90-2B773074488E}" presName="composite" presStyleCnt="0"/>
      <dgm:spPr/>
    </dgm:pt>
    <dgm:pt modelId="{F60C3007-6405-4519-893F-55918494A86E}" type="pres">
      <dgm:prSet presAssocID="{4604ECE2-9194-40EB-BA90-2B773074488E}" presName="imagSh" presStyleLbl="bgImgPlace1" presStyleIdx="1" presStyleCnt="4"/>
      <dgm:spPr>
        <a:blipFill rotWithShape="1">
          <a:blip xmlns:r="http://schemas.openxmlformats.org/officeDocument/2006/relationships" r:embed="rId2">
            <a:extLst>
              <a:ext uri="{28A0092B-C50C-407E-A947-70E740481C1C}">
                <a14:useLocalDpi xmlns:a14="http://schemas.microsoft.com/office/drawing/2010/main"/>
              </a:ext>
            </a:extLst>
          </a:blip>
          <a:srcRect/>
          <a:stretch>
            <a:fillRect/>
          </a:stretch>
        </a:blipFill>
      </dgm:spPr>
    </dgm:pt>
    <dgm:pt modelId="{85686444-61EA-4FFE-9A67-7DA60B9EE850}" type="pres">
      <dgm:prSet presAssocID="{4604ECE2-9194-40EB-BA90-2B773074488E}" presName="txNode" presStyleLbl="node1" presStyleIdx="1" presStyleCnt="4">
        <dgm:presLayoutVars>
          <dgm:bulletEnabled val="1"/>
        </dgm:presLayoutVars>
      </dgm:prSet>
      <dgm:spPr/>
    </dgm:pt>
    <dgm:pt modelId="{1AA46999-961F-46DC-B681-646C42552B13}" type="pres">
      <dgm:prSet presAssocID="{A9985E9E-F2AF-4154-A0D6-B86EBD9CE600}" presName="sibTrans" presStyleLbl="sibTrans2D1" presStyleIdx="1" presStyleCnt="3"/>
      <dgm:spPr/>
    </dgm:pt>
    <dgm:pt modelId="{446AA981-8943-4DD9-8D98-15BC2D415E1E}" type="pres">
      <dgm:prSet presAssocID="{A9985E9E-F2AF-4154-A0D6-B86EBD9CE600}" presName="connTx" presStyleLbl="sibTrans2D1" presStyleIdx="1" presStyleCnt="3"/>
      <dgm:spPr/>
    </dgm:pt>
    <dgm:pt modelId="{EF50D4FD-0603-43B1-B945-7220DF6E00B2}" type="pres">
      <dgm:prSet presAssocID="{B3D6F4E6-CD3C-44A0-84F8-CC1138F1EDE4}" presName="composite" presStyleCnt="0"/>
      <dgm:spPr/>
    </dgm:pt>
    <dgm:pt modelId="{5D84F1FC-02D2-4F20-8883-864442C2D54A}" type="pres">
      <dgm:prSet presAssocID="{B3D6F4E6-CD3C-44A0-84F8-CC1138F1EDE4}" presName="imagSh" presStyleLbl="bgImgPlace1" presStyleIdx="2" presStyleCnt="4"/>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D7EA537D-7B42-455A-8390-B3593E114CA9}" type="pres">
      <dgm:prSet presAssocID="{B3D6F4E6-CD3C-44A0-84F8-CC1138F1EDE4}" presName="txNode" presStyleLbl="node1" presStyleIdx="2" presStyleCnt="4">
        <dgm:presLayoutVars>
          <dgm:bulletEnabled val="1"/>
        </dgm:presLayoutVars>
      </dgm:prSet>
      <dgm:spPr/>
    </dgm:pt>
    <dgm:pt modelId="{ADC1D541-BDFC-48D3-A31D-B3061C795844}" type="pres">
      <dgm:prSet presAssocID="{C7704AAA-197A-4A6B-89C1-1B9D98114B35}" presName="sibTrans" presStyleLbl="sibTrans2D1" presStyleIdx="2" presStyleCnt="3"/>
      <dgm:spPr/>
    </dgm:pt>
    <dgm:pt modelId="{70382D35-5C16-4BB0-A3A5-D9BBFDCAA735}" type="pres">
      <dgm:prSet presAssocID="{C7704AAA-197A-4A6B-89C1-1B9D98114B35}" presName="connTx" presStyleLbl="sibTrans2D1" presStyleIdx="2" presStyleCnt="3"/>
      <dgm:spPr/>
    </dgm:pt>
    <dgm:pt modelId="{80558DF3-725A-44A4-81DD-AD9C3A2A7FBD}" type="pres">
      <dgm:prSet presAssocID="{0B564F90-DD43-421A-8BB5-50FFE470F961}" presName="composite" presStyleCnt="0"/>
      <dgm:spPr/>
    </dgm:pt>
    <dgm:pt modelId="{E64A83A9-E082-4BED-BF54-104E4CEBCF9C}" type="pres">
      <dgm:prSet presAssocID="{0B564F90-DD43-421A-8BB5-50FFE470F961}" presName="imagSh" presStyleLbl="bgImgPlace1" presStyleIdx="3" presStyleCnt="4"/>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E4265E3C-C68E-4CEB-AF42-9BAE884028A0}" type="pres">
      <dgm:prSet presAssocID="{0B564F90-DD43-421A-8BB5-50FFE470F961}" presName="txNode" presStyleLbl="node1" presStyleIdx="3" presStyleCnt="4">
        <dgm:presLayoutVars>
          <dgm:bulletEnabled val="1"/>
        </dgm:presLayoutVars>
      </dgm:prSet>
      <dgm:spPr/>
    </dgm:pt>
  </dgm:ptLst>
  <dgm:cxnLst>
    <dgm:cxn modelId="{45C6CD02-26D5-4620-86C5-475DF899F426}" srcId="{BAB7B1DF-1E69-46B7-8D6F-A9D17A729795}" destId="{0B564F90-DD43-421A-8BB5-50FFE470F961}" srcOrd="3" destOrd="0" parTransId="{77D5F745-795E-4F62-AFD0-CD19C8F88DD3}" sibTransId="{B99D6707-AB0B-47A7-B8E3-D9F73641598E}"/>
    <dgm:cxn modelId="{21C06003-BAF9-4493-B6C4-E2713C9E5917}" type="presOf" srcId="{C7704AAA-197A-4A6B-89C1-1B9D98114B35}" destId="{ADC1D541-BDFC-48D3-A31D-B3061C795844}" srcOrd="0" destOrd="0" presId="urn:microsoft.com/office/officeart/2005/8/layout/hProcess10"/>
    <dgm:cxn modelId="{0D7BEC2C-1D20-4B9C-9BA6-6B692B5C477C}" type="presOf" srcId="{BAB7B1DF-1E69-46B7-8D6F-A9D17A729795}" destId="{8CCC61A8-29EE-4522-BD39-B99B30DD182A}" srcOrd="0" destOrd="0" presId="urn:microsoft.com/office/officeart/2005/8/layout/hProcess10"/>
    <dgm:cxn modelId="{3CDBEC3B-456F-4A0C-89FE-6C4E50481FC6}" type="presOf" srcId="{A9985E9E-F2AF-4154-A0D6-B86EBD9CE600}" destId="{446AA981-8943-4DD9-8D98-15BC2D415E1E}" srcOrd="1" destOrd="0" presId="urn:microsoft.com/office/officeart/2005/8/layout/hProcess10"/>
    <dgm:cxn modelId="{3943C04E-7C26-46FE-B699-3A70D1237166}" srcId="{BAB7B1DF-1E69-46B7-8D6F-A9D17A729795}" destId="{4604ECE2-9194-40EB-BA90-2B773074488E}" srcOrd="1" destOrd="0" parTransId="{3A28E8B8-849E-42E0-BD89-5D5F412AD5DD}" sibTransId="{A9985E9E-F2AF-4154-A0D6-B86EBD9CE600}"/>
    <dgm:cxn modelId="{4C22267C-9FAF-4A5B-BB1B-148CB6D27B1E}" srcId="{BAB7B1DF-1E69-46B7-8D6F-A9D17A729795}" destId="{B3D6F4E6-CD3C-44A0-84F8-CC1138F1EDE4}" srcOrd="2" destOrd="0" parTransId="{078AB094-2BFD-4A2D-B831-171357C6B9FE}" sibTransId="{C7704AAA-197A-4A6B-89C1-1B9D98114B35}"/>
    <dgm:cxn modelId="{B118CC80-6A50-4B49-B832-EBAF398096B0}" type="presOf" srcId="{B3D6F4E6-CD3C-44A0-84F8-CC1138F1EDE4}" destId="{D7EA537D-7B42-455A-8390-B3593E114CA9}" srcOrd="0" destOrd="0" presId="urn:microsoft.com/office/officeart/2005/8/layout/hProcess10"/>
    <dgm:cxn modelId="{12283D88-B913-4B51-8746-980552AAC579}" type="presOf" srcId="{C7704AAA-197A-4A6B-89C1-1B9D98114B35}" destId="{70382D35-5C16-4BB0-A3A5-D9BBFDCAA735}" srcOrd="1" destOrd="0" presId="urn:microsoft.com/office/officeart/2005/8/layout/hProcess10"/>
    <dgm:cxn modelId="{11C3AF8F-61A8-42E8-80FC-CF005B32CBC3}" type="presOf" srcId="{C4704F41-A23B-4CF8-B49D-6A188E61E140}" destId="{A8AF839C-9B27-4300-9585-C3061D55BB23}" srcOrd="0" destOrd="0" presId="urn:microsoft.com/office/officeart/2005/8/layout/hProcess10"/>
    <dgm:cxn modelId="{210FD9BC-925E-4ACF-912D-147EEB4E2ECC}" type="presOf" srcId="{0B564F90-DD43-421A-8BB5-50FFE470F961}" destId="{E4265E3C-C68E-4CEB-AF42-9BAE884028A0}" srcOrd="0" destOrd="0" presId="urn:microsoft.com/office/officeart/2005/8/layout/hProcess10"/>
    <dgm:cxn modelId="{8F7F79C7-5A67-4255-8884-32A48F9CF719}" srcId="{BAB7B1DF-1E69-46B7-8D6F-A9D17A729795}" destId="{E744D089-18B8-4224-A95E-594F066CAC15}" srcOrd="0" destOrd="0" parTransId="{F64B5026-5221-42AC-AB91-FD190CEA1E56}" sibTransId="{C4704F41-A23B-4CF8-B49D-6A188E61E140}"/>
    <dgm:cxn modelId="{040404D0-6A39-4EAA-9527-67E4110DDB70}" type="presOf" srcId="{E744D089-18B8-4224-A95E-594F066CAC15}" destId="{51E279C7-8EDE-4114-8FA6-9D7AB3FF1B6B}" srcOrd="0" destOrd="0" presId="urn:microsoft.com/office/officeart/2005/8/layout/hProcess10"/>
    <dgm:cxn modelId="{F1692CD3-2718-4294-9496-2C198A7F0534}" type="presOf" srcId="{4604ECE2-9194-40EB-BA90-2B773074488E}" destId="{85686444-61EA-4FFE-9A67-7DA60B9EE850}" srcOrd="0" destOrd="0" presId="urn:microsoft.com/office/officeart/2005/8/layout/hProcess10"/>
    <dgm:cxn modelId="{F6AE0AE2-4C09-40F7-A32F-2ABC619864F8}" type="presOf" srcId="{C4704F41-A23B-4CF8-B49D-6A188E61E140}" destId="{9866A991-8CC5-4856-B597-7C74D1B26B90}" srcOrd="1" destOrd="0" presId="urn:microsoft.com/office/officeart/2005/8/layout/hProcess10"/>
    <dgm:cxn modelId="{8633E9F6-078C-43E9-B4E2-53D3A8F09940}" type="presOf" srcId="{A9985E9E-F2AF-4154-A0D6-B86EBD9CE600}" destId="{1AA46999-961F-46DC-B681-646C42552B13}" srcOrd="0" destOrd="0" presId="urn:microsoft.com/office/officeart/2005/8/layout/hProcess10"/>
    <dgm:cxn modelId="{C9E97DD7-4945-4CB9-8C2B-01D31A721FB1}" type="presParOf" srcId="{8CCC61A8-29EE-4522-BD39-B99B30DD182A}" destId="{351398C9-D075-4873-87E2-21DEB0F4A519}" srcOrd="0" destOrd="0" presId="urn:microsoft.com/office/officeart/2005/8/layout/hProcess10"/>
    <dgm:cxn modelId="{D0966C11-1347-4720-9CCE-5941C39524C6}" type="presParOf" srcId="{351398C9-D075-4873-87E2-21DEB0F4A519}" destId="{1F72F28F-4393-42B2-A4D6-072D12B840BF}" srcOrd="0" destOrd="0" presId="urn:microsoft.com/office/officeart/2005/8/layout/hProcess10"/>
    <dgm:cxn modelId="{FE716B2B-64EB-407F-BC06-F2C89E7F540A}" type="presParOf" srcId="{351398C9-D075-4873-87E2-21DEB0F4A519}" destId="{51E279C7-8EDE-4114-8FA6-9D7AB3FF1B6B}" srcOrd="1" destOrd="0" presId="urn:microsoft.com/office/officeart/2005/8/layout/hProcess10"/>
    <dgm:cxn modelId="{EEF66605-D0A4-4DFD-A190-A6F5B8EDE4EC}" type="presParOf" srcId="{8CCC61A8-29EE-4522-BD39-B99B30DD182A}" destId="{A8AF839C-9B27-4300-9585-C3061D55BB23}" srcOrd="1" destOrd="0" presId="urn:microsoft.com/office/officeart/2005/8/layout/hProcess10"/>
    <dgm:cxn modelId="{7DF5F81F-755F-40FC-A3B6-CD79DA1BF96C}" type="presParOf" srcId="{A8AF839C-9B27-4300-9585-C3061D55BB23}" destId="{9866A991-8CC5-4856-B597-7C74D1B26B90}" srcOrd="0" destOrd="0" presId="urn:microsoft.com/office/officeart/2005/8/layout/hProcess10"/>
    <dgm:cxn modelId="{490EDC95-1E4D-4F4E-881A-FBB8A09BDCB5}" type="presParOf" srcId="{8CCC61A8-29EE-4522-BD39-B99B30DD182A}" destId="{90156918-72F3-4D23-B9AB-10EA5A1462F4}" srcOrd="2" destOrd="0" presId="urn:microsoft.com/office/officeart/2005/8/layout/hProcess10"/>
    <dgm:cxn modelId="{1078AD0F-1085-421E-B155-B1970B9809BB}" type="presParOf" srcId="{90156918-72F3-4D23-B9AB-10EA5A1462F4}" destId="{F60C3007-6405-4519-893F-55918494A86E}" srcOrd="0" destOrd="0" presId="urn:microsoft.com/office/officeart/2005/8/layout/hProcess10"/>
    <dgm:cxn modelId="{59885D37-85C0-417B-8FAE-80D18F93DC36}" type="presParOf" srcId="{90156918-72F3-4D23-B9AB-10EA5A1462F4}" destId="{85686444-61EA-4FFE-9A67-7DA60B9EE850}" srcOrd="1" destOrd="0" presId="urn:microsoft.com/office/officeart/2005/8/layout/hProcess10"/>
    <dgm:cxn modelId="{AE9C5C59-04C5-4C36-AF33-4C998795A216}" type="presParOf" srcId="{8CCC61A8-29EE-4522-BD39-B99B30DD182A}" destId="{1AA46999-961F-46DC-B681-646C42552B13}" srcOrd="3" destOrd="0" presId="urn:microsoft.com/office/officeart/2005/8/layout/hProcess10"/>
    <dgm:cxn modelId="{7BA41254-68F0-4048-AFE1-30F2C0685550}" type="presParOf" srcId="{1AA46999-961F-46DC-B681-646C42552B13}" destId="{446AA981-8943-4DD9-8D98-15BC2D415E1E}" srcOrd="0" destOrd="0" presId="urn:microsoft.com/office/officeart/2005/8/layout/hProcess10"/>
    <dgm:cxn modelId="{257E4239-18BD-42E5-B583-899829AD33AB}" type="presParOf" srcId="{8CCC61A8-29EE-4522-BD39-B99B30DD182A}" destId="{EF50D4FD-0603-43B1-B945-7220DF6E00B2}" srcOrd="4" destOrd="0" presId="urn:microsoft.com/office/officeart/2005/8/layout/hProcess10"/>
    <dgm:cxn modelId="{4CA26EAB-B960-465A-A4B5-246FC9DA40F6}" type="presParOf" srcId="{EF50D4FD-0603-43B1-B945-7220DF6E00B2}" destId="{5D84F1FC-02D2-4F20-8883-864442C2D54A}" srcOrd="0" destOrd="0" presId="urn:microsoft.com/office/officeart/2005/8/layout/hProcess10"/>
    <dgm:cxn modelId="{0D84EBF7-7368-4BBF-835A-EC103BC0276A}" type="presParOf" srcId="{EF50D4FD-0603-43B1-B945-7220DF6E00B2}" destId="{D7EA537D-7B42-455A-8390-B3593E114CA9}" srcOrd="1" destOrd="0" presId="urn:microsoft.com/office/officeart/2005/8/layout/hProcess10"/>
    <dgm:cxn modelId="{08E5C3C2-A272-4DE6-81E8-F1104F490B5F}" type="presParOf" srcId="{8CCC61A8-29EE-4522-BD39-B99B30DD182A}" destId="{ADC1D541-BDFC-48D3-A31D-B3061C795844}" srcOrd="5" destOrd="0" presId="urn:microsoft.com/office/officeart/2005/8/layout/hProcess10"/>
    <dgm:cxn modelId="{D18AEFA5-D255-4A37-8A9A-49F77097BA5B}" type="presParOf" srcId="{ADC1D541-BDFC-48D3-A31D-B3061C795844}" destId="{70382D35-5C16-4BB0-A3A5-D9BBFDCAA735}" srcOrd="0" destOrd="0" presId="urn:microsoft.com/office/officeart/2005/8/layout/hProcess10"/>
    <dgm:cxn modelId="{A2B5F03C-7B1B-4B93-A014-E69D6EBB3A84}" type="presParOf" srcId="{8CCC61A8-29EE-4522-BD39-B99B30DD182A}" destId="{80558DF3-725A-44A4-81DD-AD9C3A2A7FBD}" srcOrd="6" destOrd="0" presId="urn:microsoft.com/office/officeart/2005/8/layout/hProcess10"/>
    <dgm:cxn modelId="{67E84138-0058-469D-91D1-5939AD29FA29}" type="presParOf" srcId="{80558DF3-725A-44A4-81DD-AD9C3A2A7FBD}" destId="{E64A83A9-E082-4BED-BF54-104E4CEBCF9C}" srcOrd="0" destOrd="0" presId="urn:microsoft.com/office/officeart/2005/8/layout/hProcess10"/>
    <dgm:cxn modelId="{7509975F-5D0E-4521-A647-41A65D6A4E49}" type="presParOf" srcId="{80558DF3-725A-44A4-81DD-AD9C3A2A7FBD}" destId="{E4265E3C-C68E-4CEB-AF42-9BAE884028A0}" srcOrd="1" destOrd="0" presId="urn:microsoft.com/office/officeart/2005/8/layout/hProcess10"/>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7A731F-D872-4880-9F72-3284730896DD}"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en-GB"/>
        </a:p>
      </dgm:t>
    </dgm:pt>
    <dgm:pt modelId="{FA6C4301-65A9-44BC-82E2-461A99828F3D}">
      <dgm:prSet phldrT="[Text]" custT="1"/>
      <dgm:spPr/>
      <dgm:t>
        <a:bodyPr/>
        <a:lstStyle/>
        <a:p>
          <a:r>
            <a:rPr lang="en-GB" sz="2000"/>
            <a:t>Patient dies </a:t>
          </a:r>
          <a:endParaRPr lang="en-GB" sz="2000" strike="sngStrike"/>
        </a:p>
      </dgm:t>
    </dgm:pt>
    <dgm:pt modelId="{6AD6297D-A882-41C1-9D84-F8DCD319E0A4}" type="parTrans" cxnId="{64AA1E89-D9FD-477B-B5E3-845F980BE3BE}">
      <dgm:prSet/>
      <dgm:spPr/>
      <dgm:t>
        <a:bodyPr/>
        <a:lstStyle/>
        <a:p>
          <a:endParaRPr lang="en-GB"/>
        </a:p>
      </dgm:t>
    </dgm:pt>
    <dgm:pt modelId="{239816D3-0261-4E7D-AE9A-6AAA9CA0824D}" type="sibTrans" cxnId="{64AA1E89-D9FD-477B-B5E3-845F980BE3BE}">
      <dgm:prSet/>
      <dgm:spPr/>
      <dgm:t>
        <a:bodyPr/>
        <a:lstStyle/>
        <a:p>
          <a:endParaRPr lang="en-GB"/>
        </a:p>
      </dgm:t>
    </dgm:pt>
    <dgm:pt modelId="{C670D764-CB2A-4DE7-993B-76D71CB1B7A6}">
      <dgm:prSet custT="1"/>
      <dgm:spPr/>
      <dgm:t>
        <a:bodyPr/>
        <a:lstStyle/>
        <a:p>
          <a:r>
            <a:rPr lang="en-GB" sz="2000"/>
            <a:t>Patient's wishes </a:t>
          </a:r>
          <a:r>
            <a:rPr lang="en-GB" sz="2000">
              <a:latin typeface="+mn-lt"/>
            </a:rPr>
            <a:t>established </a:t>
          </a:r>
          <a:r>
            <a:rPr lang="en-GB" altLang="en-US" sz="2000">
              <a:solidFill>
                <a:schemeClr val="bg1"/>
              </a:solidFill>
              <a:latin typeface="+mn-lt"/>
              <a:ea typeface="Calibri"/>
              <a:cs typeface="Calibri"/>
            </a:rPr>
            <a:t>or family wish to discuss tissue donation further</a:t>
          </a:r>
          <a:endParaRPr lang="en-GB" sz="2000">
            <a:latin typeface="+mn-lt"/>
          </a:endParaRPr>
        </a:p>
      </dgm:t>
    </dgm:pt>
    <dgm:pt modelId="{E6451B5A-237C-45EC-A5DD-545ADCBB49EF}" type="parTrans" cxnId="{4F62021F-B36A-4E39-9AFF-BC32CB961126}">
      <dgm:prSet/>
      <dgm:spPr/>
      <dgm:t>
        <a:bodyPr/>
        <a:lstStyle/>
        <a:p>
          <a:endParaRPr lang="en-GB"/>
        </a:p>
      </dgm:t>
    </dgm:pt>
    <dgm:pt modelId="{4B91C2E6-7F7D-402D-9438-B632594C17C6}" type="sibTrans" cxnId="{4F62021F-B36A-4E39-9AFF-BC32CB961126}">
      <dgm:prSet/>
      <dgm:spPr/>
      <dgm:t>
        <a:bodyPr/>
        <a:lstStyle/>
        <a:p>
          <a:endParaRPr lang="en-GB"/>
        </a:p>
      </dgm:t>
    </dgm:pt>
    <dgm:pt modelId="{9E3994EF-1DB4-475E-8FDB-DFF808A61EF0}">
      <dgm:prSet custT="1"/>
      <dgm:spPr/>
      <dgm:t>
        <a:bodyPr/>
        <a:lstStyle/>
        <a:p>
          <a:r>
            <a:rPr lang="en-GB" sz="1800" b="1"/>
            <a:t>Call</a:t>
          </a:r>
          <a:r>
            <a:rPr lang="en-GB" sz="1800" b="1" baseline="0"/>
            <a:t> to the National Referral Centre on </a:t>
          </a:r>
          <a:r>
            <a:rPr lang="en-GB" altLang="en-US" sz="1800" b="1">
              <a:solidFill>
                <a:schemeClr val="bg1"/>
              </a:solidFill>
              <a:latin typeface="Calibri"/>
              <a:cs typeface="Calibri"/>
            </a:rPr>
            <a:t>0800 432 0559</a:t>
          </a:r>
          <a:endParaRPr lang="en-GB" sz="1800" b="1"/>
        </a:p>
      </dgm:t>
    </dgm:pt>
    <dgm:pt modelId="{B64E9C09-4B70-4D93-9FBE-32D0A25DFBC5}" type="sibTrans" cxnId="{CCF3D1B9-E292-454A-8815-7F62D792105F}">
      <dgm:prSet/>
      <dgm:spPr/>
      <dgm:t>
        <a:bodyPr/>
        <a:lstStyle/>
        <a:p>
          <a:endParaRPr lang="en-GB"/>
        </a:p>
      </dgm:t>
    </dgm:pt>
    <dgm:pt modelId="{51939AF0-80A8-4D8B-B888-0E408DCD147E}" type="parTrans" cxnId="{CCF3D1B9-E292-454A-8815-7F62D792105F}">
      <dgm:prSet/>
      <dgm:spPr/>
      <dgm:t>
        <a:bodyPr/>
        <a:lstStyle/>
        <a:p>
          <a:endParaRPr lang="en-GB"/>
        </a:p>
      </dgm:t>
    </dgm:pt>
    <dgm:pt modelId="{1F5FBC96-3FEA-45FA-8E01-091ACAD875CA}" type="pres">
      <dgm:prSet presAssocID="{117A731F-D872-4880-9F72-3284730896DD}" presName="Name0" presStyleCnt="0">
        <dgm:presLayoutVars>
          <dgm:dir/>
          <dgm:resizeHandles val="exact"/>
        </dgm:presLayoutVars>
      </dgm:prSet>
      <dgm:spPr/>
    </dgm:pt>
    <dgm:pt modelId="{12C9D122-5EF3-46E8-9578-338696401A45}" type="pres">
      <dgm:prSet presAssocID="{FA6C4301-65A9-44BC-82E2-461A99828F3D}" presName="composite" presStyleCnt="0"/>
      <dgm:spPr/>
    </dgm:pt>
    <dgm:pt modelId="{66299B26-0DF7-45FF-8381-9680CF650A27}" type="pres">
      <dgm:prSet presAssocID="{FA6C4301-65A9-44BC-82E2-461A99828F3D}" presName="imagSh" presStyleLbl="bgImgPlace1" presStyleIdx="0" presStyleCnt="3" custAng="0" custScaleX="91931" custScaleY="122731"/>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Black and white rose"/>
        </a:ext>
      </dgm:extLst>
    </dgm:pt>
    <dgm:pt modelId="{C49053A2-4799-4071-84C1-467804FCFFEC}" type="pres">
      <dgm:prSet presAssocID="{FA6C4301-65A9-44BC-82E2-461A99828F3D}" presName="txNode" presStyleLbl="node1" presStyleIdx="0" presStyleCnt="3" custLinFactNeighborX="2589" custLinFactNeighborY="2134">
        <dgm:presLayoutVars>
          <dgm:bulletEnabled val="1"/>
        </dgm:presLayoutVars>
      </dgm:prSet>
      <dgm:spPr/>
    </dgm:pt>
    <dgm:pt modelId="{0989D91B-A554-4003-A0BF-4AA8ED1D32EA}" type="pres">
      <dgm:prSet presAssocID="{239816D3-0261-4E7D-AE9A-6AAA9CA0824D}" presName="sibTrans" presStyleLbl="sibTrans2D1" presStyleIdx="0" presStyleCnt="2"/>
      <dgm:spPr/>
    </dgm:pt>
    <dgm:pt modelId="{E3641070-FF71-480F-968C-C8C73B40556C}" type="pres">
      <dgm:prSet presAssocID="{239816D3-0261-4E7D-AE9A-6AAA9CA0824D}" presName="connTx" presStyleLbl="sibTrans2D1" presStyleIdx="0" presStyleCnt="2"/>
      <dgm:spPr/>
    </dgm:pt>
    <dgm:pt modelId="{44AD0CC1-8AAF-4BFD-B153-894AAD30C48A}" type="pres">
      <dgm:prSet presAssocID="{C670D764-CB2A-4DE7-993B-76D71CB1B7A6}" presName="composite" presStyleCnt="0"/>
      <dgm:spPr/>
    </dgm:pt>
    <dgm:pt modelId="{9768A7D2-4B16-4C98-B0D1-BFDA6D0C2D37}" type="pres">
      <dgm:prSet presAssocID="{C670D764-CB2A-4DE7-993B-76D71CB1B7A6}" presName="imagSh" presStyleLbl="bgImgPlace1" presStyleIdx="1" presStyleCnt="3"/>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EAC396F8-85B8-4B45-A66D-E0983663266E}" type="pres">
      <dgm:prSet presAssocID="{C670D764-CB2A-4DE7-993B-76D71CB1B7A6}" presName="txNode" presStyleLbl="node1" presStyleIdx="1" presStyleCnt="3">
        <dgm:presLayoutVars>
          <dgm:bulletEnabled val="1"/>
        </dgm:presLayoutVars>
      </dgm:prSet>
      <dgm:spPr/>
    </dgm:pt>
    <dgm:pt modelId="{BE65840E-ACDB-4D6C-8CFC-F0D9DA67AA30}" type="pres">
      <dgm:prSet presAssocID="{4B91C2E6-7F7D-402D-9438-B632594C17C6}" presName="sibTrans" presStyleLbl="sibTrans2D1" presStyleIdx="1" presStyleCnt="2"/>
      <dgm:spPr/>
    </dgm:pt>
    <dgm:pt modelId="{7F079E7B-7C93-4CB9-83B9-39F18430A2D4}" type="pres">
      <dgm:prSet presAssocID="{4B91C2E6-7F7D-402D-9438-B632594C17C6}" presName="connTx" presStyleLbl="sibTrans2D1" presStyleIdx="1" presStyleCnt="2"/>
      <dgm:spPr/>
    </dgm:pt>
    <dgm:pt modelId="{FD6A6156-68DD-4599-9901-4DCD77E9B541}" type="pres">
      <dgm:prSet presAssocID="{9E3994EF-1DB4-475E-8FDB-DFF808A61EF0}" presName="composite" presStyleCnt="0"/>
      <dgm:spPr/>
    </dgm:pt>
    <dgm:pt modelId="{4054761E-5A18-47F1-A867-FDF4D728108E}" type="pres">
      <dgm:prSet presAssocID="{9E3994EF-1DB4-475E-8FDB-DFF808A61EF0}" presName="imagSh" presStyleLbl="bgImgPlace1" presStyleIdx="2" presStyleCnt="3"/>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08C3EA3F-A276-49B1-BD00-29B5D95D0537}" type="pres">
      <dgm:prSet presAssocID="{9E3994EF-1DB4-475E-8FDB-DFF808A61EF0}" presName="txNode" presStyleLbl="node1" presStyleIdx="2" presStyleCnt="3">
        <dgm:presLayoutVars>
          <dgm:bulletEnabled val="1"/>
        </dgm:presLayoutVars>
      </dgm:prSet>
      <dgm:spPr/>
    </dgm:pt>
  </dgm:ptLst>
  <dgm:cxnLst>
    <dgm:cxn modelId="{6D051F0F-29B9-4852-A72E-CCEA28A00B7B}" type="presOf" srcId="{4B91C2E6-7F7D-402D-9438-B632594C17C6}" destId="{7F079E7B-7C93-4CB9-83B9-39F18430A2D4}" srcOrd="1" destOrd="0" presId="urn:microsoft.com/office/officeart/2005/8/layout/hProcess10"/>
    <dgm:cxn modelId="{5A64F119-386A-4110-BF95-E6A56F55ABE5}" type="presOf" srcId="{C670D764-CB2A-4DE7-993B-76D71CB1B7A6}" destId="{EAC396F8-85B8-4B45-A66D-E0983663266E}" srcOrd="0" destOrd="0" presId="urn:microsoft.com/office/officeart/2005/8/layout/hProcess10"/>
    <dgm:cxn modelId="{4F62021F-B36A-4E39-9AFF-BC32CB961126}" srcId="{117A731F-D872-4880-9F72-3284730896DD}" destId="{C670D764-CB2A-4DE7-993B-76D71CB1B7A6}" srcOrd="1" destOrd="0" parTransId="{E6451B5A-237C-45EC-A5DD-545ADCBB49EF}" sibTransId="{4B91C2E6-7F7D-402D-9438-B632594C17C6}"/>
    <dgm:cxn modelId="{C9F9062A-17C1-48E0-8086-C6862944E906}" type="presOf" srcId="{FA6C4301-65A9-44BC-82E2-461A99828F3D}" destId="{C49053A2-4799-4071-84C1-467804FCFFEC}" srcOrd="0" destOrd="0" presId="urn:microsoft.com/office/officeart/2005/8/layout/hProcess10"/>
    <dgm:cxn modelId="{85EB812A-9273-468A-A9FC-FDF31354AA2A}" type="presOf" srcId="{4B91C2E6-7F7D-402D-9438-B632594C17C6}" destId="{BE65840E-ACDB-4D6C-8CFC-F0D9DA67AA30}" srcOrd="0" destOrd="0" presId="urn:microsoft.com/office/officeart/2005/8/layout/hProcess10"/>
    <dgm:cxn modelId="{377AF23E-3729-4D87-9C76-0602540539EC}" type="presOf" srcId="{239816D3-0261-4E7D-AE9A-6AAA9CA0824D}" destId="{E3641070-FF71-480F-968C-C8C73B40556C}" srcOrd="1" destOrd="0" presId="urn:microsoft.com/office/officeart/2005/8/layout/hProcess10"/>
    <dgm:cxn modelId="{785BEA7E-D9CB-46D0-B3EF-EBA971F35E49}" type="presOf" srcId="{117A731F-D872-4880-9F72-3284730896DD}" destId="{1F5FBC96-3FEA-45FA-8E01-091ACAD875CA}" srcOrd="0" destOrd="0" presId="urn:microsoft.com/office/officeart/2005/8/layout/hProcess10"/>
    <dgm:cxn modelId="{64AA1E89-D9FD-477B-B5E3-845F980BE3BE}" srcId="{117A731F-D872-4880-9F72-3284730896DD}" destId="{FA6C4301-65A9-44BC-82E2-461A99828F3D}" srcOrd="0" destOrd="0" parTransId="{6AD6297D-A882-41C1-9D84-F8DCD319E0A4}" sibTransId="{239816D3-0261-4E7D-AE9A-6AAA9CA0824D}"/>
    <dgm:cxn modelId="{EA7E7599-86CE-48A8-B4B2-3B5B5989D5CE}" type="presOf" srcId="{239816D3-0261-4E7D-AE9A-6AAA9CA0824D}" destId="{0989D91B-A554-4003-A0BF-4AA8ED1D32EA}" srcOrd="0" destOrd="0" presId="urn:microsoft.com/office/officeart/2005/8/layout/hProcess10"/>
    <dgm:cxn modelId="{CCF3D1B9-E292-454A-8815-7F62D792105F}" srcId="{117A731F-D872-4880-9F72-3284730896DD}" destId="{9E3994EF-1DB4-475E-8FDB-DFF808A61EF0}" srcOrd="2" destOrd="0" parTransId="{51939AF0-80A8-4D8B-B888-0E408DCD147E}" sibTransId="{B64E9C09-4B70-4D93-9FBE-32D0A25DFBC5}"/>
    <dgm:cxn modelId="{96FF70F6-6BFE-4A8D-AAC0-50C37119C7B9}" type="presOf" srcId="{9E3994EF-1DB4-475E-8FDB-DFF808A61EF0}" destId="{08C3EA3F-A276-49B1-BD00-29B5D95D0537}" srcOrd="0" destOrd="0" presId="urn:microsoft.com/office/officeart/2005/8/layout/hProcess10"/>
    <dgm:cxn modelId="{17A8871B-D4F0-4C3E-BFAE-C8BA36AFC8F0}" type="presParOf" srcId="{1F5FBC96-3FEA-45FA-8E01-091ACAD875CA}" destId="{12C9D122-5EF3-46E8-9578-338696401A45}" srcOrd="0" destOrd="0" presId="urn:microsoft.com/office/officeart/2005/8/layout/hProcess10"/>
    <dgm:cxn modelId="{C25FFAF4-6BFB-421C-9D5D-433351D83768}" type="presParOf" srcId="{12C9D122-5EF3-46E8-9578-338696401A45}" destId="{66299B26-0DF7-45FF-8381-9680CF650A27}" srcOrd="0" destOrd="0" presId="urn:microsoft.com/office/officeart/2005/8/layout/hProcess10"/>
    <dgm:cxn modelId="{E34B9E3F-46A5-4028-9DC6-0895017C0C83}" type="presParOf" srcId="{12C9D122-5EF3-46E8-9578-338696401A45}" destId="{C49053A2-4799-4071-84C1-467804FCFFEC}" srcOrd="1" destOrd="0" presId="urn:microsoft.com/office/officeart/2005/8/layout/hProcess10"/>
    <dgm:cxn modelId="{0D1E2031-EE83-4AF9-8F29-23188BEAA48E}" type="presParOf" srcId="{1F5FBC96-3FEA-45FA-8E01-091ACAD875CA}" destId="{0989D91B-A554-4003-A0BF-4AA8ED1D32EA}" srcOrd="1" destOrd="0" presId="urn:microsoft.com/office/officeart/2005/8/layout/hProcess10"/>
    <dgm:cxn modelId="{2BD87A9B-8DBA-4B81-BF15-A1327C830753}" type="presParOf" srcId="{0989D91B-A554-4003-A0BF-4AA8ED1D32EA}" destId="{E3641070-FF71-480F-968C-C8C73B40556C}" srcOrd="0" destOrd="0" presId="urn:microsoft.com/office/officeart/2005/8/layout/hProcess10"/>
    <dgm:cxn modelId="{E584F1CF-DD3A-42DA-99ED-BC8D3CFD9DEE}" type="presParOf" srcId="{1F5FBC96-3FEA-45FA-8E01-091ACAD875CA}" destId="{44AD0CC1-8AAF-4BFD-B153-894AAD30C48A}" srcOrd="2" destOrd="0" presId="urn:microsoft.com/office/officeart/2005/8/layout/hProcess10"/>
    <dgm:cxn modelId="{FA7E7090-A5FF-4D22-A702-137CA6122389}" type="presParOf" srcId="{44AD0CC1-8AAF-4BFD-B153-894AAD30C48A}" destId="{9768A7D2-4B16-4C98-B0D1-BFDA6D0C2D37}" srcOrd="0" destOrd="0" presId="urn:microsoft.com/office/officeart/2005/8/layout/hProcess10"/>
    <dgm:cxn modelId="{83CACEAA-CED3-4DA7-9408-27CE59AF949B}" type="presParOf" srcId="{44AD0CC1-8AAF-4BFD-B153-894AAD30C48A}" destId="{EAC396F8-85B8-4B45-A66D-E0983663266E}" srcOrd="1" destOrd="0" presId="urn:microsoft.com/office/officeart/2005/8/layout/hProcess10"/>
    <dgm:cxn modelId="{A8792445-7A90-4675-A2DD-E6F14283A399}" type="presParOf" srcId="{1F5FBC96-3FEA-45FA-8E01-091ACAD875CA}" destId="{BE65840E-ACDB-4D6C-8CFC-F0D9DA67AA30}" srcOrd="3" destOrd="0" presId="urn:microsoft.com/office/officeart/2005/8/layout/hProcess10"/>
    <dgm:cxn modelId="{88C01009-CBF9-4305-936C-EACB4F5B6B3B}" type="presParOf" srcId="{BE65840E-ACDB-4D6C-8CFC-F0D9DA67AA30}" destId="{7F079E7B-7C93-4CB9-83B9-39F18430A2D4}" srcOrd="0" destOrd="0" presId="urn:microsoft.com/office/officeart/2005/8/layout/hProcess10"/>
    <dgm:cxn modelId="{82E26260-0FDA-4C94-B1B9-1C2C543ED487}" type="presParOf" srcId="{1F5FBC96-3FEA-45FA-8E01-091ACAD875CA}" destId="{FD6A6156-68DD-4599-9901-4DCD77E9B541}" srcOrd="4" destOrd="0" presId="urn:microsoft.com/office/officeart/2005/8/layout/hProcess10"/>
    <dgm:cxn modelId="{BC7C7E60-3691-4496-A6D6-706B39125EF6}" type="presParOf" srcId="{FD6A6156-68DD-4599-9901-4DCD77E9B541}" destId="{4054761E-5A18-47F1-A867-FDF4D728108E}" srcOrd="0" destOrd="0" presId="urn:microsoft.com/office/officeart/2005/8/layout/hProcess10"/>
    <dgm:cxn modelId="{66406345-5131-4D05-AEEF-6D3624B39878}" type="presParOf" srcId="{FD6A6156-68DD-4599-9901-4DCD77E9B541}" destId="{08C3EA3F-A276-49B1-BD00-29B5D95D0537}" srcOrd="1" destOrd="0" presId="urn:microsoft.com/office/officeart/2005/8/layout/hProcess10"/>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B7B1DF-1E69-46B7-8D6F-A9D17A729795}"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GB"/>
        </a:p>
      </dgm:t>
    </dgm:pt>
    <dgm:pt modelId="{E744D089-18B8-4224-A95E-594F066CAC15}">
      <dgm:prSet phldrT="[Text]" custT="1"/>
      <dgm:spPr/>
      <dgm:t>
        <a:bodyPr/>
        <a:lstStyle/>
        <a:p>
          <a:pPr>
            <a:buFont typeface="Arial" panose="020B0604020202020204" pitchFamily="34" charset="0"/>
            <a:buChar char="•"/>
          </a:pPr>
          <a:r>
            <a:rPr lang="en-GB" altLang="en-US" sz="2000">
              <a:solidFill>
                <a:schemeClr val="bg1"/>
              </a:solidFill>
              <a:latin typeface="Calibri"/>
              <a:ea typeface="Calibri"/>
              <a:cs typeface="Calibri"/>
            </a:rPr>
            <a:t>Family contacted to answer questions and </a:t>
          </a:r>
          <a:r>
            <a:rPr lang="en-GB" altLang="en-US" sz="2000" b="1">
              <a:solidFill>
                <a:schemeClr val="bg1"/>
              </a:solidFill>
              <a:latin typeface="Calibri"/>
              <a:ea typeface="Calibri"/>
              <a:cs typeface="Calibri"/>
            </a:rPr>
            <a:t>discuss</a:t>
          </a:r>
          <a:r>
            <a:rPr lang="en-GB" altLang="en-US" sz="2000">
              <a:solidFill>
                <a:schemeClr val="bg1"/>
              </a:solidFill>
              <a:latin typeface="Calibri"/>
              <a:ea typeface="Calibri"/>
              <a:cs typeface="Calibri"/>
            </a:rPr>
            <a:t> donation decision and </a:t>
          </a:r>
          <a:r>
            <a:rPr lang="en-GB" altLang="en-US" sz="2000" b="1">
              <a:solidFill>
                <a:schemeClr val="bg1"/>
              </a:solidFill>
              <a:latin typeface="Calibri"/>
              <a:ea typeface="Calibri"/>
              <a:cs typeface="Calibri"/>
            </a:rPr>
            <a:t>consent</a:t>
          </a:r>
          <a:endParaRPr lang="en-GB" sz="2000" b="0"/>
        </a:p>
      </dgm:t>
    </dgm:pt>
    <dgm:pt modelId="{F64B5026-5221-42AC-AB91-FD190CEA1E56}" type="parTrans" cxnId="{8F7F79C7-5A67-4255-8884-32A48F9CF719}">
      <dgm:prSet/>
      <dgm:spPr/>
      <dgm:t>
        <a:bodyPr/>
        <a:lstStyle/>
        <a:p>
          <a:endParaRPr lang="en-GB"/>
        </a:p>
      </dgm:t>
    </dgm:pt>
    <dgm:pt modelId="{C4704F41-A23B-4CF8-B49D-6A188E61E140}" type="sibTrans" cxnId="{8F7F79C7-5A67-4255-8884-32A48F9CF719}">
      <dgm:prSet/>
      <dgm:spPr/>
      <dgm:t>
        <a:bodyPr/>
        <a:lstStyle/>
        <a:p>
          <a:endParaRPr lang="en-GB"/>
        </a:p>
      </dgm:t>
    </dgm:pt>
    <dgm:pt modelId="{B3D6F4E6-CD3C-44A0-84F8-CC1138F1EDE4}">
      <dgm:prSet custT="1"/>
      <dgm:spPr/>
      <dgm:t>
        <a:bodyPr/>
        <a:lstStyle/>
        <a:p>
          <a:r>
            <a:rPr lang="en-GB" sz="2000"/>
            <a:t>Patient becomes a tissue donor</a:t>
          </a:r>
        </a:p>
      </dgm:t>
    </dgm:pt>
    <dgm:pt modelId="{078AB094-2BFD-4A2D-B831-171357C6B9FE}" type="parTrans" cxnId="{4C22267C-9FAF-4A5B-BB1B-148CB6D27B1E}">
      <dgm:prSet/>
      <dgm:spPr/>
      <dgm:t>
        <a:bodyPr/>
        <a:lstStyle/>
        <a:p>
          <a:endParaRPr lang="en-GB"/>
        </a:p>
      </dgm:t>
    </dgm:pt>
    <dgm:pt modelId="{C7704AAA-197A-4A6B-89C1-1B9D98114B35}" type="sibTrans" cxnId="{4C22267C-9FAF-4A5B-BB1B-148CB6D27B1E}">
      <dgm:prSet/>
      <dgm:spPr/>
      <dgm:t>
        <a:bodyPr/>
        <a:lstStyle/>
        <a:p>
          <a:endParaRPr lang="en-GB"/>
        </a:p>
      </dgm:t>
    </dgm:pt>
    <dgm:pt modelId="{4604ECE2-9194-40EB-BA90-2B773074488E}">
      <dgm:prSet custT="1"/>
      <dgm:spPr/>
      <dgm:t>
        <a:bodyPr/>
        <a:lstStyle/>
        <a:p>
          <a:r>
            <a:rPr lang="en-GB" sz="2000" b="0"/>
            <a:t>Retrieval</a:t>
          </a:r>
          <a:r>
            <a:rPr lang="en-GB" sz="1800" b="1"/>
            <a:t> </a:t>
          </a:r>
        </a:p>
      </dgm:t>
    </dgm:pt>
    <dgm:pt modelId="{3A28E8B8-849E-42E0-BD89-5D5F412AD5DD}" type="parTrans" cxnId="{3943C04E-7C26-46FE-B699-3A70D1237166}">
      <dgm:prSet/>
      <dgm:spPr/>
      <dgm:t>
        <a:bodyPr/>
        <a:lstStyle/>
        <a:p>
          <a:endParaRPr lang="en-GB"/>
        </a:p>
      </dgm:t>
    </dgm:pt>
    <dgm:pt modelId="{A9985E9E-F2AF-4154-A0D6-B86EBD9CE600}" type="sibTrans" cxnId="{3943C04E-7C26-46FE-B699-3A70D1237166}">
      <dgm:prSet/>
      <dgm:spPr/>
      <dgm:t>
        <a:bodyPr/>
        <a:lstStyle/>
        <a:p>
          <a:endParaRPr lang="en-GB"/>
        </a:p>
      </dgm:t>
    </dgm:pt>
    <dgm:pt modelId="{8CCC61A8-29EE-4522-BD39-B99B30DD182A}" type="pres">
      <dgm:prSet presAssocID="{BAB7B1DF-1E69-46B7-8D6F-A9D17A729795}" presName="Name0" presStyleCnt="0">
        <dgm:presLayoutVars>
          <dgm:dir/>
          <dgm:resizeHandles val="exact"/>
        </dgm:presLayoutVars>
      </dgm:prSet>
      <dgm:spPr/>
    </dgm:pt>
    <dgm:pt modelId="{351398C9-D075-4873-87E2-21DEB0F4A519}" type="pres">
      <dgm:prSet presAssocID="{E744D089-18B8-4224-A95E-594F066CAC15}" presName="composite" presStyleCnt="0"/>
      <dgm:spPr/>
    </dgm:pt>
    <dgm:pt modelId="{1F72F28F-4393-42B2-A4D6-072D12B840BF}" type="pres">
      <dgm:prSet presAssocID="{E744D089-18B8-4224-A95E-594F066CAC15}" presName="imagSh" presStyleLbl="bgImgPlace1" presStyleIdx="0" presStyleCnt="3"/>
      <dgm:spPr>
        <a:blipFill rotWithShape="1">
          <a:blip xmlns:r="http://schemas.openxmlformats.org/officeDocument/2006/relationships" r:embed="rId1">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Large and small hands holding red heart"/>
        </a:ext>
      </dgm:extLst>
    </dgm:pt>
    <dgm:pt modelId="{51E279C7-8EDE-4114-8FA6-9D7AB3FF1B6B}" type="pres">
      <dgm:prSet presAssocID="{E744D089-18B8-4224-A95E-594F066CAC15}" presName="txNode" presStyleLbl="node1" presStyleIdx="0" presStyleCnt="3">
        <dgm:presLayoutVars>
          <dgm:bulletEnabled val="1"/>
        </dgm:presLayoutVars>
      </dgm:prSet>
      <dgm:spPr/>
    </dgm:pt>
    <dgm:pt modelId="{A8AF839C-9B27-4300-9585-C3061D55BB23}" type="pres">
      <dgm:prSet presAssocID="{C4704F41-A23B-4CF8-B49D-6A188E61E140}" presName="sibTrans" presStyleLbl="sibTrans2D1" presStyleIdx="0" presStyleCnt="2"/>
      <dgm:spPr/>
    </dgm:pt>
    <dgm:pt modelId="{9866A991-8CC5-4856-B597-7C74D1B26B90}" type="pres">
      <dgm:prSet presAssocID="{C4704F41-A23B-4CF8-B49D-6A188E61E140}" presName="connTx" presStyleLbl="sibTrans2D1" presStyleIdx="0" presStyleCnt="2"/>
      <dgm:spPr/>
    </dgm:pt>
    <dgm:pt modelId="{90156918-72F3-4D23-B9AB-10EA5A1462F4}" type="pres">
      <dgm:prSet presAssocID="{4604ECE2-9194-40EB-BA90-2B773074488E}" presName="composite" presStyleCnt="0"/>
      <dgm:spPr/>
    </dgm:pt>
    <dgm:pt modelId="{F60C3007-6405-4519-893F-55918494A86E}" type="pres">
      <dgm:prSet presAssocID="{4604ECE2-9194-40EB-BA90-2B773074488E}" presName="imagSh" presStyleLbl="bgImgPlace1" presStyleIdx="1" presStyleCnt="3"/>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Doctors wearing masks"/>
        </a:ext>
      </dgm:extLst>
    </dgm:pt>
    <dgm:pt modelId="{85686444-61EA-4FFE-9A67-7DA60B9EE850}" type="pres">
      <dgm:prSet presAssocID="{4604ECE2-9194-40EB-BA90-2B773074488E}" presName="txNode" presStyleLbl="node1" presStyleIdx="1" presStyleCnt="3">
        <dgm:presLayoutVars>
          <dgm:bulletEnabled val="1"/>
        </dgm:presLayoutVars>
      </dgm:prSet>
      <dgm:spPr/>
    </dgm:pt>
    <dgm:pt modelId="{1AA46999-961F-46DC-B681-646C42552B13}" type="pres">
      <dgm:prSet presAssocID="{A9985E9E-F2AF-4154-A0D6-B86EBD9CE600}" presName="sibTrans" presStyleLbl="sibTrans2D1" presStyleIdx="1" presStyleCnt="2"/>
      <dgm:spPr/>
    </dgm:pt>
    <dgm:pt modelId="{446AA981-8943-4DD9-8D98-15BC2D415E1E}" type="pres">
      <dgm:prSet presAssocID="{A9985E9E-F2AF-4154-A0D6-B86EBD9CE600}" presName="connTx" presStyleLbl="sibTrans2D1" presStyleIdx="1" presStyleCnt="2"/>
      <dgm:spPr/>
    </dgm:pt>
    <dgm:pt modelId="{EF50D4FD-0603-43B1-B945-7220DF6E00B2}" type="pres">
      <dgm:prSet presAssocID="{B3D6F4E6-CD3C-44A0-84F8-CC1138F1EDE4}" presName="composite" presStyleCnt="0"/>
      <dgm:spPr/>
    </dgm:pt>
    <dgm:pt modelId="{5D84F1FC-02D2-4F20-8883-864442C2D54A}" type="pres">
      <dgm:prSet presAssocID="{B3D6F4E6-CD3C-44A0-84F8-CC1138F1EDE4}" presName="imagSh" presStyleLbl="bgImgPlace1" presStyleIdx="2" presStyleCnt="3"/>
      <dgm:spPr>
        <a:blipFill rotWithShape="1">
          <a:blip xmlns:r="http://schemas.openxmlformats.org/officeDocument/2006/relationships" r:embed="rId3">
            <a:extLst>
              <a:ext uri="{28A0092B-C50C-407E-A947-70E740481C1C}">
                <a14:useLocalDpi xmlns:a14="http://schemas.microsoft.com/office/drawing/2010/main"/>
              </a:ext>
            </a:extLst>
          </a:blip>
          <a:srcRect/>
          <a:stretch>
            <a:fillRect/>
          </a:stretch>
        </a:blipFill>
      </dgm:spPr>
    </dgm:pt>
    <dgm:pt modelId="{D7EA537D-7B42-455A-8390-B3593E114CA9}" type="pres">
      <dgm:prSet presAssocID="{B3D6F4E6-CD3C-44A0-84F8-CC1138F1EDE4}" presName="txNode" presStyleLbl="node1" presStyleIdx="2" presStyleCnt="3">
        <dgm:presLayoutVars>
          <dgm:bulletEnabled val="1"/>
        </dgm:presLayoutVars>
      </dgm:prSet>
      <dgm:spPr/>
    </dgm:pt>
  </dgm:ptLst>
  <dgm:cxnLst>
    <dgm:cxn modelId="{0D7BEC2C-1D20-4B9C-9BA6-6B692B5C477C}" type="presOf" srcId="{BAB7B1DF-1E69-46B7-8D6F-A9D17A729795}" destId="{8CCC61A8-29EE-4522-BD39-B99B30DD182A}" srcOrd="0" destOrd="0" presId="urn:microsoft.com/office/officeart/2005/8/layout/hProcess10"/>
    <dgm:cxn modelId="{3CDBEC3B-456F-4A0C-89FE-6C4E50481FC6}" type="presOf" srcId="{A9985E9E-F2AF-4154-A0D6-B86EBD9CE600}" destId="{446AA981-8943-4DD9-8D98-15BC2D415E1E}" srcOrd="1" destOrd="0" presId="urn:microsoft.com/office/officeart/2005/8/layout/hProcess10"/>
    <dgm:cxn modelId="{3943C04E-7C26-46FE-B699-3A70D1237166}" srcId="{BAB7B1DF-1E69-46B7-8D6F-A9D17A729795}" destId="{4604ECE2-9194-40EB-BA90-2B773074488E}" srcOrd="1" destOrd="0" parTransId="{3A28E8B8-849E-42E0-BD89-5D5F412AD5DD}" sibTransId="{A9985E9E-F2AF-4154-A0D6-B86EBD9CE600}"/>
    <dgm:cxn modelId="{4C22267C-9FAF-4A5B-BB1B-148CB6D27B1E}" srcId="{BAB7B1DF-1E69-46B7-8D6F-A9D17A729795}" destId="{B3D6F4E6-CD3C-44A0-84F8-CC1138F1EDE4}" srcOrd="2" destOrd="0" parTransId="{078AB094-2BFD-4A2D-B831-171357C6B9FE}" sibTransId="{C7704AAA-197A-4A6B-89C1-1B9D98114B35}"/>
    <dgm:cxn modelId="{B118CC80-6A50-4B49-B832-EBAF398096B0}" type="presOf" srcId="{B3D6F4E6-CD3C-44A0-84F8-CC1138F1EDE4}" destId="{D7EA537D-7B42-455A-8390-B3593E114CA9}" srcOrd="0" destOrd="0" presId="urn:microsoft.com/office/officeart/2005/8/layout/hProcess10"/>
    <dgm:cxn modelId="{11C3AF8F-61A8-42E8-80FC-CF005B32CBC3}" type="presOf" srcId="{C4704F41-A23B-4CF8-B49D-6A188E61E140}" destId="{A8AF839C-9B27-4300-9585-C3061D55BB23}" srcOrd="0" destOrd="0" presId="urn:microsoft.com/office/officeart/2005/8/layout/hProcess10"/>
    <dgm:cxn modelId="{8F7F79C7-5A67-4255-8884-32A48F9CF719}" srcId="{BAB7B1DF-1E69-46B7-8D6F-A9D17A729795}" destId="{E744D089-18B8-4224-A95E-594F066CAC15}" srcOrd="0" destOrd="0" parTransId="{F64B5026-5221-42AC-AB91-FD190CEA1E56}" sibTransId="{C4704F41-A23B-4CF8-B49D-6A188E61E140}"/>
    <dgm:cxn modelId="{040404D0-6A39-4EAA-9527-67E4110DDB70}" type="presOf" srcId="{E744D089-18B8-4224-A95E-594F066CAC15}" destId="{51E279C7-8EDE-4114-8FA6-9D7AB3FF1B6B}" srcOrd="0" destOrd="0" presId="urn:microsoft.com/office/officeart/2005/8/layout/hProcess10"/>
    <dgm:cxn modelId="{F1692CD3-2718-4294-9496-2C198A7F0534}" type="presOf" srcId="{4604ECE2-9194-40EB-BA90-2B773074488E}" destId="{85686444-61EA-4FFE-9A67-7DA60B9EE850}" srcOrd="0" destOrd="0" presId="urn:microsoft.com/office/officeart/2005/8/layout/hProcess10"/>
    <dgm:cxn modelId="{F6AE0AE2-4C09-40F7-A32F-2ABC619864F8}" type="presOf" srcId="{C4704F41-A23B-4CF8-B49D-6A188E61E140}" destId="{9866A991-8CC5-4856-B597-7C74D1B26B90}" srcOrd="1" destOrd="0" presId="urn:microsoft.com/office/officeart/2005/8/layout/hProcess10"/>
    <dgm:cxn modelId="{8633E9F6-078C-43E9-B4E2-53D3A8F09940}" type="presOf" srcId="{A9985E9E-F2AF-4154-A0D6-B86EBD9CE600}" destId="{1AA46999-961F-46DC-B681-646C42552B13}" srcOrd="0" destOrd="0" presId="urn:microsoft.com/office/officeart/2005/8/layout/hProcess10"/>
    <dgm:cxn modelId="{C9E97DD7-4945-4CB9-8C2B-01D31A721FB1}" type="presParOf" srcId="{8CCC61A8-29EE-4522-BD39-B99B30DD182A}" destId="{351398C9-D075-4873-87E2-21DEB0F4A519}" srcOrd="0" destOrd="0" presId="urn:microsoft.com/office/officeart/2005/8/layout/hProcess10"/>
    <dgm:cxn modelId="{D0966C11-1347-4720-9CCE-5941C39524C6}" type="presParOf" srcId="{351398C9-D075-4873-87E2-21DEB0F4A519}" destId="{1F72F28F-4393-42B2-A4D6-072D12B840BF}" srcOrd="0" destOrd="0" presId="urn:microsoft.com/office/officeart/2005/8/layout/hProcess10"/>
    <dgm:cxn modelId="{FE716B2B-64EB-407F-BC06-F2C89E7F540A}" type="presParOf" srcId="{351398C9-D075-4873-87E2-21DEB0F4A519}" destId="{51E279C7-8EDE-4114-8FA6-9D7AB3FF1B6B}" srcOrd="1" destOrd="0" presId="urn:microsoft.com/office/officeart/2005/8/layout/hProcess10"/>
    <dgm:cxn modelId="{EEF66605-D0A4-4DFD-A190-A6F5B8EDE4EC}" type="presParOf" srcId="{8CCC61A8-29EE-4522-BD39-B99B30DD182A}" destId="{A8AF839C-9B27-4300-9585-C3061D55BB23}" srcOrd="1" destOrd="0" presId="urn:microsoft.com/office/officeart/2005/8/layout/hProcess10"/>
    <dgm:cxn modelId="{7DF5F81F-755F-40FC-A3B6-CD79DA1BF96C}" type="presParOf" srcId="{A8AF839C-9B27-4300-9585-C3061D55BB23}" destId="{9866A991-8CC5-4856-B597-7C74D1B26B90}" srcOrd="0" destOrd="0" presId="urn:microsoft.com/office/officeart/2005/8/layout/hProcess10"/>
    <dgm:cxn modelId="{490EDC95-1E4D-4F4E-881A-FBB8A09BDCB5}" type="presParOf" srcId="{8CCC61A8-29EE-4522-BD39-B99B30DD182A}" destId="{90156918-72F3-4D23-B9AB-10EA5A1462F4}" srcOrd="2" destOrd="0" presId="urn:microsoft.com/office/officeart/2005/8/layout/hProcess10"/>
    <dgm:cxn modelId="{1078AD0F-1085-421E-B155-B1970B9809BB}" type="presParOf" srcId="{90156918-72F3-4D23-B9AB-10EA5A1462F4}" destId="{F60C3007-6405-4519-893F-55918494A86E}" srcOrd="0" destOrd="0" presId="urn:microsoft.com/office/officeart/2005/8/layout/hProcess10"/>
    <dgm:cxn modelId="{59885D37-85C0-417B-8FAE-80D18F93DC36}" type="presParOf" srcId="{90156918-72F3-4D23-B9AB-10EA5A1462F4}" destId="{85686444-61EA-4FFE-9A67-7DA60B9EE850}" srcOrd="1" destOrd="0" presId="urn:microsoft.com/office/officeart/2005/8/layout/hProcess10"/>
    <dgm:cxn modelId="{AE9C5C59-04C5-4C36-AF33-4C998795A216}" type="presParOf" srcId="{8CCC61A8-29EE-4522-BD39-B99B30DD182A}" destId="{1AA46999-961F-46DC-B681-646C42552B13}" srcOrd="3" destOrd="0" presId="urn:microsoft.com/office/officeart/2005/8/layout/hProcess10"/>
    <dgm:cxn modelId="{7BA41254-68F0-4048-AFE1-30F2C0685550}" type="presParOf" srcId="{1AA46999-961F-46DC-B681-646C42552B13}" destId="{446AA981-8943-4DD9-8D98-15BC2D415E1E}" srcOrd="0" destOrd="0" presId="urn:microsoft.com/office/officeart/2005/8/layout/hProcess10"/>
    <dgm:cxn modelId="{257E4239-18BD-42E5-B583-899829AD33AB}" type="presParOf" srcId="{8CCC61A8-29EE-4522-BD39-B99B30DD182A}" destId="{EF50D4FD-0603-43B1-B945-7220DF6E00B2}" srcOrd="4" destOrd="0" presId="urn:microsoft.com/office/officeart/2005/8/layout/hProcess10"/>
    <dgm:cxn modelId="{4CA26EAB-B960-465A-A4B5-246FC9DA40F6}" type="presParOf" srcId="{EF50D4FD-0603-43B1-B945-7220DF6E00B2}" destId="{5D84F1FC-02D2-4F20-8883-864442C2D54A}" srcOrd="0" destOrd="0" presId="urn:microsoft.com/office/officeart/2005/8/layout/hProcess10"/>
    <dgm:cxn modelId="{0D84EBF7-7368-4BBF-835A-EC103BC0276A}" type="presParOf" srcId="{EF50D4FD-0603-43B1-B945-7220DF6E00B2}" destId="{D7EA537D-7B42-455A-8390-B3593E114CA9}" srcOrd="1" destOrd="0" presId="urn:microsoft.com/office/officeart/2005/8/layout/hProcess10"/>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00015-8561-4F46-9D32-05D53D0783E6}">
      <dsp:nvSpPr>
        <dsp:cNvPr id="0" name=""/>
        <dsp:cNvSpPr/>
      </dsp:nvSpPr>
      <dsp:spPr>
        <a:xfrm>
          <a:off x="2876" y="475368"/>
          <a:ext cx="1774826" cy="1963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kern="1200"/>
            <a:t>Sudden and unexpected medical emergency requiring mechanical ventilation</a:t>
          </a:r>
          <a:br>
            <a:rPr lang="en-GB" sz="1700" kern="1200"/>
          </a:br>
          <a:endParaRPr lang="en-GB" sz="1700" kern="1200"/>
        </a:p>
      </dsp:txBody>
      <dsp:txXfrm>
        <a:off x="54859" y="527351"/>
        <a:ext cx="1670860" cy="1859436"/>
      </dsp:txXfrm>
    </dsp:sp>
    <dsp:sp modelId="{2A069793-657D-4DFD-B8E3-314046DCFE8B}">
      <dsp:nvSpPr>
        <dsp:cNvPr id="0" name=""/>
        <dsp:cNvSpPr/>
      </dsp:nvSpPr>
      <dsp:spPr>
        <a:xfrm>
          <a:off x="1955186" y="1236991"/>
          <a:ext cx="376263" cy="4401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1955186" y="1325022"/>
        <a:ext cx="263384" cy="264095"/>
      </dsp:txXfrm>
    </dsp:sp>
    <dsp:sp modelId="{4741C37C-306F-4A04-AF68-B1BC8B182C23}">
      <dsp:nvSpPr>
        <dsp:cNvPr id="0" name=""/>
        <dsp:cNvSpPr/>
      </dsp:nvSpPr>
      <dsp:spPr>
        <a:xfrm>
          <a:off x="2487634" y="475368"/>
          <a:ext cx="2092787" cy="1963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Font typeface="Arial" panose="020B0604020202020204" pitchFamily="34" charset="0"/>
            <a:buNone/>
          </a:pPr>
          <a:r>
            <a:rPr lang="en-GB" altLang="en-US" sz="1600" b="0" kern="1200">
              <a:solidFill>
                <a:schemeClr val="bg1"/>
              </a:solidFill>
              <a:latin typeface="+mn-lt"/>
              <a:cs typeface="Calibri"/>
            </a:rPr>
            <a:t>Admission to intensive care</a:t>
          </a:r>
        </a:p>
      </dsp:txBody>
      <dsp:txXfrm>
        <a:off x="2545140" y="532874"/>
        <a:ext cx="1977775" cy="1848390"/>
      </dsp:txXfrm>
    </dsp:sp>
    <dsp:sp modelId="{4C8A6B96-FA72-491A-9D21-367C00F1BB19}">
      <dsp:nvSpPr>
        <dsp:cNvPr id="0" name=""/>
        <dsp:cNvSpPr/>
      </dsp:nvSpPr>
      <dsp:spPr>
        <a:xfrm>
          <a:off x="4821499" y="1258950"/>
          <a:ext cx="376263" cy="4401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4821499" y="1346981"/>
        <a:ext cx="263384" cy="264095"/>
      </dsp:txXfrm>
    </dsp:sp>
    <dsp:sp modelId="{DDB733AC-D4F5-4E1E-BF68-E84E9F4C460B}">
      <dsp:nvSpPr>
        <dsp:cNvPr id="0" name=""/>
        <dsp:cNvSpPr/>
      </dsp:nvSpPr>
      <dsp:spPr>
        <a:xfrm>
          <a:off x="5290351" y="475368"/>
          <a:ext cx="1774826" cy="1963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altLang="en-US" sz="1600" b="0" kern="1200">
              <a:solidFill>
                <a:schemeClr val="bg1"/>
              </a:solidFill>
              <a:latin typeface="+mn-lt"/>
              <a:cs typeface="Calibri"/>
            </a:rPr>
            <a:t>Sad conclusion that death has occurred or is inevitable</a:t>
          </a:r>
          <a:endParaRPr lang="en-GB" sz="1600" b="0" kern="1200">
            <a:solidFill>
              <a:schemeClr val="bg1"/>
            </a:solidFill>
            <a:latin typeface="+mn-lt"/>
            <a:cs typeface="Calibri"/>
          </a:endParaRPr>
        </a:p>
      </dsp:txBody>
      <dsp:txXfrm>
        <a:off x="5342334" y="527351"/>
        <a:ext cx="1670860" cy="1859436"/>
      </dsp:txXfrm>
    </dsp:sp>
    <dsp:sp modelId="{8675288D-44FC-4D6E-9F2C-99EADA013990}">
      <dsp:nvSpPr>
        <dsp:cNvPr id="0" name=""/>
        <dsp:cNvSpPr/>
      </dsp:nvSpPr>
      <dsp:spPr>
        <a:xfrm rot="61938">
          <a:off x="7243349" y="1259596"/>
          <a:ext cx="377849" cy="4401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7243358" y="1346606"/>
        <a:ext cx="264494" cy="264095"/>
      </dsp:txXfrm>
    </dsp:sp>
    <dsp:sp modelId="{D0AFA42E-A08A-4E2D-AB3C-4941D847065E}">
      <dsp:nvSpPr>
        <dsp:cNvPr id="0" name=""/>
        <dsp:cNvSpPr/>
      </dsp:nvSpPr>
      <dsp:spPr>
        <a:xfrm>
          <a:off x="7777986" y="520193"/>
          <a:ext cx="1774826" cy="1963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GB" altLang="en-US" sz="1600" b="0" kern="1200">
              <a:solidFill>
                <a:schemeClr val="bg1"/>
              </a:solidFill>
              <a:latin typeface="+mn-lt"/>
              <a:cs typeface="Calibri" panose="020F0502020204030204" pitchFamily="34" charset="0"/>
            </a:rPr>
            <a:t>Organ Donation will only be discussed by the Specialist nurses</a:t>
          </a:r>
        </a:p>
      </dsp:txBody>
      <dsp:txXfrm>
        <a:off x="7829969" y="572176"/>
        <a:ext cx="1670860" cy="18594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99B26-0DF7-45FF-8381-9680CF650A27}">
      <dsp:nvSpPr>
        <dsp:cNvPr id="0" name=""/>
        <dsp:cNvSpPr/>
      </dsp:nvSpPr>
      <dsp:spPr>
        <a:xfrm>
          <a:off x="2629" y="-83080"/>
          <a:ext cx="1688743" cy="1794298"/>
        </a:xfrm>
        <a:prstGeom prst="roundRect">
          <a:avLst>
            <a:gd name="adj" fmla="val 10000"/>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9053A2-4799-4071-84C1-467804FCFFEC}">
      <dsp:nvSpPr>
        <dsp:cNvPr id="0" name=""/>
        <dsp:cNvSpPr/>
      </dsp:nvSpPr>
      <dsp:spPr>
        <a:xfrm>
          <a:off x="275117" y="960266"/>
          <a:ext cx="1836968"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Referral of patient</a:t>
          </a:r>
        </a:p>
      </dsp:txBody>
      <dsp:txXfrm>
        <a:off x="317937" y="1003086"/>
        <a:ext cx="1751328" cy="1376336"/>
      </dsp:txXfrm>
    </dsp:sp>
    <dsp:sp modelId="{0989D91B-A554-4003-A0BF-4AA8ED1D32EA}">
      <dsp:nvSpPr>
        <dsp:cNvPr id="0" name=""/>
        <dsp:cNvSpPr/>
      </dsp:nvSpPr>
      <dsp:spPr>
        <a:xfrm rot="21499742">
          <a:off x="2071072" y="552119"/>
          <a:ext cx="379941" cy="4413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2071096" y="642060"/>
        <a:ext cx="265959" cy="264839"/>
      </dsp:txXfrm>
    </dsp:sp>
    <dsp:sp modelId="{B012C14D-4273-4BDF-9698-E093EDD6D4AA}">
      <dsp:nvSpPr>
        <dsp:cNvPr id="0" name=""/>
        <dsp:cNvSpPr/>
      </dsp:nvSpPr>
      <dsp:spPr>
        <a:xfrm>
          <a:off x="2776459" y="0"/>
          <a:ext cx="1836968" cy="1461976"/>
        </a:xfrm>
        <a:prstGeom prst="roundRect">
          <a:avLst>
            <a:gd name="adj" fmla="val 10000"/>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0863A8-7B0F-49AB-8B4A-5818AC78CA16}">
      <dsp:nvSpPr>
        <dsp:cNvPr id="0" name=""/>
        <dsp:cNvSpPr/>
      </dsp:nvSpPr>
      <dsp:spPr>
        <a:xfrm>
          <a:off x="2819757" y="877186"/>
          <a:ext cx="2348453"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Clinical assessment</a:t>
          </a:r>
        </a:p>
      </dsp:txBody>
      <dsp:txXfrm>
        <a:off x="2862577" y="920006"/>
        <a:ext cx="2262813" cy="1376336"/>
      </dsp:txXfrm>
    </dsp:sp>
    <dsp:sp modelId="{53C22E01-45D4-498D-91E4-248B282085A3}">
      <dsp:nvSpPr>
        <dsp:cNvPr id="0" name=""/>
        <dsp:cNvSpPr/>
      </dsp:nvSpPr>
      <dsp:spPr>
        <a:xfrm>
          <a:off x="5056778" y="510289"/>
          <a:ext cx="443350" cy="4413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5056778" y="598568"/>
        <a:ext cx="310931" cy="264839"/>
      </dsp:txXfrm>
    </dsp:sp>
    <dsp:sp modelId="{9426F936-95D3-4F52-B349-210C2D303634}">
      <dsp:nvSpPr>
        <dsp:cNvPr id="0" name=""/>
        <dsp:cNvSpPr/>
      </dsp:nvSpPr>
      <dsp:spPr>
        <a:xfrm>
          <a:off x="5880143" y="0"/>
          <a:ext cx="2295898" cy="1461976"/>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A962D9-6FBE-4A9C-B672-EAAD6EE4AA42}">
      <dsp:nvSpPr>
        <dsp:cNvPr id="0" name=""/>
        <dsp:cNvSpPr/>
      </dsp:nvSpPr>
      <dsp:spPr>
        <a:xfrm>
          <a:off x="6171203" y="877186"/>
          <a:ext cx="2311861"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Lack of objection from coroner/PF</a:t>
          </a:r>
        </a:p>
      </dsp:txBody>
      <dsp:txXfrm>
        <a:off x="6214023" y="920006"/>
        <a:ext cx="2226221" cy="1376336"/>
      </dsp:txXfrm>
    </dsp:sp>
    <dsp:sp modelId="{D7BC5971-21C4-4B90-9A54-6BDF9BF229CB}">
      <dsp:nvSpPr>
        <dsp:cNvPr id="0" name=""/>
        <dsp:cNvSpPr/>
      </dsp:nvSpPr>
      <dsp:spPr>
        <a:xfrm>
          <a:off x="8532676" y="510289"/>
          <a:ext cx="356634" cy="4413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8532676" y="598568"/>
        <a:ext cx="249644" cy="264839"/>
      </dsp:txXfrm>
    </dsp:sp>
    <dsp:sp modelId="{9768A7D2-4B16-4C98-B0D1-BFDA6D0C2D37}">
      <dsp:nvSpPr>
        <dsp:cNvPr id="0" name=""/>
        <dsp:cNvSpPr/>
      </dsp:nvSpPr>
      <dsp:spPr>
        <a:xfrm>
          <a:off x="9194997" y="0"/>
          <a:ext cx="1836968" cy="1461976"/>
        </a:xfrm>
        <a:prstGeom prst="roundRect">
          <a:avLst>
            <a:gd name="adj" fmla="val 10000"/>
          </a:avLst>
        </a:prstGeom>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C396F8-85B8-4B45-A66D-E0983663266E}">
      <dsp:nvSpPr>
        <dsp:cNvPr id="0" name=""/>
        <dsp:cNvSpPr/>
      </dsp:nvSpPr>
      <dsp:spPr>
        <a:xfrm>
          <a:off x="9231600" y="877186"/>
          <a:ext cx="2284876"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Discussions with the patient’s loved ones</a:t>
          </a:r>
        </a:p>
      </dsp:txBody>
      <dsp:txXfrm>
        <a:off x="9274420" y="920006"/>
        <a:ext cx="2199236" cy="13763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2F28F-4393-42B2-A4D6-072D12B840BF}">
      <dsp:nvSpPr>
        <dsp:cNvPr id="0" name=""/>
        <dsp:cNvSpPr/>
      </dsp:nvSpPr>
      <dsp:spPr>
        <a:xfrm>
          <a:off x="1555" y="0"/>
          <a:ext cx="2025815" cy="1461976"/>
        </a:xfrm>
        <a:prstGeom prst="roundRect">
          <a:avLst>
            <a:gd name="adj" fmla="val 10000"/>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E279C7-8EDE-4114-8FA6-9D7AB3FF1B6B}">
      <dsp:nvSpPr>
        <dsp:cNvPr id="0" name=""/>
        <dsp:cNvSpPr/>
      </dsp:nvSpPr>
      <dsp:spPr>
        <a:xfrm>
          <a:off x="367196" y="877186"/>
          <a:ext cx="2025815"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GB" sz="1800" b="0" kern="1200">
              <a:latin typeface="Arial"/>
            </a:rPr>
            <a:t>Additional information sought</a:t>
          </a:r>
          <a:endParaRPr lang="en-GB" sz="1800" b="0" kern="1200"/>
        </a:p>
      </dsp:txBody>
      <dsp:txXfrm>
        <a:off x="410016" y="920006"/>
        <a:ext cx="1940175" cy="1376336"/>
      </dsp:txXfrm>
    </dsp:sp>
    <dsp:sp modelId="{A8AF839C-9B27-4300-9585-C3061D55BB23}">
      <dsp:nvSpPr>
        <dsp:cNvPr id="0" name=""/>
        <dsp:cNvSpPr/>
      </dsp:nvSpPr>
      <dsp:spPr>
        <a:xfrm>
          <a:off x="2417588" y="487600"/>
          <a:ext cx="390216" cy="48677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2417588" y="584955"/>
        <a:ext cx="273151" cy="292065"/>
      </dsp:txXfrm>
    </dsp:sp>
    <dsp:sp modelId="{F60C3007-6405-4519-893F-55918494A86E}">
      <dsp:nvSpPr>
        <dsp:cNvPr id="0" name=""/>
        <dsp:cNvSpPr/>
      </dsp:nvSpPr>
      <dsp:spPr>
        <a:xfrm>
          <a:off x="3142276" y="0"/>
          <a:ext cx="2025815" cy="1461976"/>
        </a:xfrm>
        <a:prstGeom prst="roundRect">
          <a:avLst>
            <a:gd name="adj" fmla="val 10000"/>
          </a:avLst>
        </a:prstGeom>
        <a:blipFill rotWithShape="1">
          <a:blip xmlns:r="http://schemas.openxmlformats.org/officeDocument/2006/relationships" r:embed="rId2">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686444-61EA-4FFE-9A67-7DA60B9EE850}">
      <dsp:nvSpPr>
        <dsp:cNvPr id="0" name=""/>
        <dsp:cNvSpPr/>
      </dsp:nvSpPr>
      <dsp:spPr>
        <a:xfrm>
          <a:off x="3472060" y="877186"/>
          <a:ext cx="2025815"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 </a:t>
          </a:r>
          <a:r>
            <a:rPr lang="en-GB" sz="1800" b="0" kern="1200"/>
            <a:t>Matching recipients</a:t>
          </a:r>
        </a:p>
      </dsp:txBody>
      <dsp:txXfrm>
        <a:off x="3514880" y="920006"/>
        <a:ext cx="1940175" cy="1376336"/>
      </dsp:txXfrm>
    </dsp:sp>
    <dsp:sp modelId="{1AA46999-961F-46DC-B681-646C42552B13}">
      <dsp:nvSpPr>
        <dsp:cNvPr id="0" name=""/>
        <dsp:cNvSpPr/>
      </dsp:nvSpPr>
      <dsp:spPr>
        <a:xfrm>
          <a:off x="5558309" y="487600"/>
          <a:ext cx="390216" cy="48677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5558309" y="584955"/>
        <a:ext cx="273151" cy="292065"/>
      </dsp:txXfrm>
    </dsp:sp>
    <dsp:sp modelId="{5D84F1FC-02D2-4F20-8883-864442C2D54A}">
      <dsp:nvSpPr>
        <dsp:cNvPr id="0" name=""/>
        <dsp:cNvSpPr/>
      </dsp:nvSpPr>
      <dsp:spPr>
        <a:xfrm>
          <a:off x="6282997" y="0"/>
          <a:ext cx="2025815" cy="1461976"/>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EA537D-7B42-455A-8390-B3593E114CA9}">
      <dsp:nvSpPr>
        <dsp:cNvPr id="0" name=""/>
        <dsp:cNvSpPr/>
      </dsp:nvSpPr>
      <dsp:spPr>
        <a:xfrm>
          <a:off x="6612781" y="877186"/>
          <a:ext cx="2025815"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Organ retrieval</a:t>
          </a:r>
        </a:p>
      </dsp:txBody>
      <dsp:txXfrm>
        <a:off x="6655601" y="920006"/>
        <a:ext cx="1940175" cy="1376336"/>
      </dsp:txXfrm>
    </dsp:sp>
    <dsp:sp modelId="{ADC1D541-BDFC-48D3-A31D-B3061C795844}">
      <dsp:nvSpPr>
        <dsp:cNvPr id="0" name=""/>
        <dsp:cNvSpPr/>
      </dsp:nvSpPr>
      <dsp:spPr>
        <a:xfrm>
          <a:off x="8699030" y="487600"/>
          <a:ext cx="390216" cy="48677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8699030" y="584955"/>
        <a:ext cx="273151" cy="292065"/>
      </dsp:txXfrm>
    </dsp:sp>
    <dsp:sp modelId="{E64A83A9-E082-4BED-BF54-104E4CEBCF9C}">
      <dsp:nvSpPr>
        <dsp:cNvPr id="0" name=""/>
        <dsp:cNvSpPr/>
      </dsp:nvSpPr>
      <dsp:spPr>
        <a:xfrm>
          <a:off x="9423718" y="0"/>
          <a:ext cx="2025815" cy="1461976"/>
        </a:xfrm>
        <a:prstGeom prst="roundRect">
          <a:avLst>
            <a:gd name="adj" fmla="val 10000"/>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265E3C-C68E-4CEB-AF42-9BAE884028A0}">
      <dsp:nvSpPr>
        <dsp:cNvPr id="0" name=""/>
        <dsp:cNvSpPr/>
      </dsp:nvSpPr>
      <dsp:spPr>
        <a:xfrm>
          <a:off x="9753502" y="877186"/>
          <a:ext cx="2025815"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 Family care and follow up</a:t>
          </a:r>
        </a:p>
      </dsp:txBody>
      <dsp:txXfrm>
        <a:off x="9796322" y="920006"/>
        <a:ext cx="1940175" cy="13763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99B26-0DF7-45FF-8381-9680CF650A27}">
      <dsp:nvSpPr>
        <dsp:cNvPr id="0" name=""/>
        <dsp:cNvSpPr/>
      </dsp:nvSpPr>
      <dsp:spPr>
        <a:xfrm>
          <a:off x="9137" y="-83080"/>
          <a:ext cx="2511922" cy="1794298"/>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9053A2-4799-4071-84C1-467804FCFFEC}">
      <dsp:nvSpPr>
        <dsp:cNvPr id="0" name=""/>
        <dsp:cNvSpPr/>
      </dsp:nvSpPr>
      <dsp:spPr>
        <a:xfrm>
          <a:off x="414450" y="960266"/>
          <a:ext cx="2732399"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Patient dies </a:t>
          </a:r>
          <a:endParaRPr lang="en-GB" sz="2000" strike="sngStrike" kern="1200"/>
        </a:p>
      </dsp:txBody>
      <dsp:txXfrm>
        <a:off x="457270" y="1003086"/>
        <a:ext cx="2646759" cy="1376336"/>
      </dsp:txXfrm>
    </dsp:sp>
    <dsp:sp modelId="{0989D91B-A554-4003-A0BF-4AA8ED1D32EA}">
      <dsp:nvSpPr>
        <dsp:cNvPr id="0" name=""/>
        <dsp:cNvSpPr/>
      </dsp:nvSpPr>
      <dsp:spPr>
        <a:xfrm rot="21532587">
          <a:off x="3085909" y="444539"/>
          <a:ext cx="565012" cy="6565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3085925" y="577512"/>
        <a:ext cx="395508" cy="393935"/>
      </dsp:txXfrm>
    </dsp:sp>
    <dsp:sp modelId="{9768A7D2-4B16-4C98-B0D1-BFDA6D0C2D37}">
      <dsp:nvSpPr>
        <dsp:cNvPr id="0" name=""/>
        <dsp:cNvSpPr/>
      </dsp:nvSpPr>
      <dsp:spPr>
        <a:xfrm>
          <a:off x="4135071" y="0"/>
          <a:ext cx="2732399" cy="1461976"/>
        </a:xfrm>
        <a:prstGeom prst="roundRect">
          <a:avLst>
            <a:gd name="adj" fmla="val 10000"/>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C396F8-85B8-4B45-A66D-E0983663266E}">
      <dsp:nvSpPr>
        <dsp:cNvPr id="0" name=""/>
        <dsp:cNvSpPr/>
      </dsp:nvSpPr>
      <dsp:spPr>
        <a:xfrm>
          <a:off x="4579880" y="877186"/>
          <a:ext cx="2732399"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Patient's wishes </a:t>
          </a:r>
          <a:r>
            <a:rPr lang="en-GB" sz="2000" kern="1200">
              <a:latin typeface="+mn-lt"/>
            </a:rPr>
            <a:t>established </a:t>
          </a:r>
          <a:r>
            <a:rPr lang="en-GB" altLang="en-US" sz="2000" kern="1200">
              <a:solidFill>
                <a:schemeClr val="bg1"/>
              </a:solidFill>
              <a:latin typeface="+mn-lt"/>
              <a:ea typeface="Calibri"/>
              <a:cs typeface="Calibri"/>
            </a:rPr>
            <a:t>or family wish to discuss tissue donation further</a:t>
          </a:r>
          <a:endParaRPr lang="en-GB" sz="2000" kern="1200">
            <a:latin typeface="+mn-lt"/>
          </a:endParaRPr>
        </a:p>
      </dsp:txBody>
      <dsp:txXfrm>
        <a:off x="4622700" y="920006"/>
        <a:ext cx="2646759" cy="1376336"/>
      </dsp:txXfrm>
    </dsp:sp>
    <dsp:sp modelId="{BE65840E-ACDB-4D6C-8CFC-F0D9DA67AA30}">
      <dsp:nvSpPr>
        <dsp:cNvPr id="0" name=""/>
        <dsp:cNvSpPr/>
      </dsp:nvSpPr>
      <dsp:spPr>
        <a:xfrm>
          <a:off x="7393791" y="402709"/>
          <a:ext cx="526320" cy="6565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7393791" y="534020"/>
        <a:ext cx="368424" cy="393935"/>
      </dsp:txXfrm>
    </dsp:sp>
    <dsp:sp modelId="{4054761E-5A18-47F1-A867-FDF4D728108E}">
      <dsp:nvSpPr>
        <dsp:cNvPr id="0" name=""/>
        <dsp:cNvSpPr/>
      </dsp:nvSpPr>
      <dsp:spPr>
        <a:xfrm>
          <a:off x="8371244" y="0"/>
          <a:ext cx="2732399" cy="1461976"/>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C3EA3F-A276-49B1-BD00-29B5D95D0537}">
      <dsp:nvSpPr>
        <dsp:cNvPr id="0" name=""/>
        <dsp:cNvSpPr/>
      </dsp:nvSpPr>
      <dsp:spPr>
        <a:xfrm>
          <a:off x="8816053" y="877186"/>
          <a:ext cx="2732399"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Call</a:t>
          </a:r>
          <a:r>
            <a:rPr lang="en-GB" sz="1800" b="1" kern="1200" baseline="0"/>
            <a:t> to the National Referral Centre on </a:t>
          </a:r>
          <a:r>
            <a:rPr lang="en-GB" altLang="en-US" sz="1800" b="1" kern="1200">
              <a:solidFill>
                <a:schemeClr val="bg1"/>
              </a:solidFill>
              <a:latin typeface="Calibri"/>
              <a:cs typeface="Calibri"/>
            </a:rPr>
            <a:t>0800 432 0559</a:t>
          </a:r>
          <a:endParaRPr lang="en-GB" sz="1800" b="1" kern="1200"/>
        </a:p>
      </dsp:txBody>
      <dsp:txXfrm>
        <a:off x="8858873" y="920006"/>
        <a:ext cx="2646759" cy="13763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2F28F-4393-42B2-A4D6-072D12B840BF}">
      <dsp:nvSpPr>
        <dsp:cNvPr id="0" name=""/>
        <dsp:cNvSpPr/>
      </dsp:nvSpPr>
      <dsp:spPr>
        <a:xfrm>
          <a:off x="5859" y="0"/>
          <a:ext cx="2760452" cy="1461976"/>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E279C7-8EDE-4114-8FA6-9D7AB3FF1B6B}">
      <dsp:nvSpPr>
        <dsp:cNvPr id="0" name=""/>
        <dsp:cNvSpPr/>
      </dsp:nvSpPr>
      <dsp:spPr>
        <a:xfrm>
          <a:off x="455235" y="877186"/>
          <a:ext cx="2760452"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GB" altLang="en-US" sz="2000" kern="1200">
              <a:solidFill>
                <a:schemeClr val="bg1"/>
              </a:solidFill>
              <a:latin typeface="Calibri"/>
              <a:ea typeface="Calibri"/>
              <a:cs typeface="Calibri"/>
            </a:rPr>
            <a:t>Family contacted to answer questions and </a:t>
          </a:r>
          <a:r>
            <a:rPr lang="en-GB" altLang="en-US" sz="2000" b="1" kern="1200">
              <a:solidFill>
                <a:schemeClr val="bg1"/>
              </a:solidFill>
              <a:latin typeface="Calibri"/>
              <a:ea typeface="Calibri"/>
              <a:cs typeface="Calibri"/>
            </a:rPr>
            <a:t>discuss</a:t>
          </a:r>
          <a:r>
            <a:rPr lang="en-GB" altLang="en-US" sz="2000" kern="1200">
              <a:solidFill>
                <a:schemeClr val="bg1"/>
              </a:solidFill>
              <a:latin typeface="Calibri"/>
              <a:ea typeface="Calibri"/>
              <a:cs typeface="Calibri"/>
            </a:rPr>
            <a:t> donation decision and </a:t>
          </a:r>
          <a:r>
            <a:rPr lang="en-GB" altLang="en-US" sz="2000" b="1" kern="1200">
              <a:solidFill>
                <a:schemeClr val="bg1"/>
              </a:solidFill>
              <a:latin typeface="Calibri"/>
              <a:ea typeface="Calibri"/>
              <a:cs typeface="Calibri"/>
            </a:rPr>
            <a:t>consent</a:t>
          </a:r>
          <a:endParaRPr lang="en-GB" sz="2000" b="0" kern="1200"/>
        </a:p>
      </dsp:txBody>
      <dsp:txXfrm>
        <a:off x="498055" y="920006"/>
        <a:ext cx="2674812" cy="1376336"/>
      </dsp:txXfrm>
    </dsp:sp>
    <dsp:sp modelId="{A8AF839C-9B27-4300-9585-C3061D55BB23}">
      <dsp:nvSpPr>
        <dsp:cNvPr id="0" name=""/>
        <dsp:cNvSpPr/>
      </dsp:nvSpPr>
      <dsp:spPr>
        <a:xfrm>
          <a:off x="3298035" y="399339"/>
          <a:ext cx="531724" cy="66329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GB" sz="3000" kern="1200"/>
        </a:p>
      </dsp:txBody>
      <dsp:txXfrm>
        <a:off x="3298035" y="531999"/>
        <a:ext cx="372207" cy="397978"/>
      </dsp:txXfrm>
    </dsp:sp>
    <dsp:sp modelId="{F60C3007-6405-4519-893F-55918494A86E}">
      <dsp:nvSpPr>
        <dsp:cNvPr id="0" name=""/>
        <dsp:cNvSpPr/>
      </dsp:nvSpPr>
      <dsp:spPr>
        <a:xfrm>
          <a:off x="4285523" y="0"/>
          <a:ext cx="2760452" cy="1461976"/>
        </a:xfrm>
        <a:prstGeom prst="roundRect">
          <a:avLst>
            <a:gd name="adj" fmla="val 10000"/>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686444-61EA-4FFE-9A67-7DA60B9EE850}">
      <dsp:nvSpPr>
        <dsp:cNvPr id="0" name=""/>
        <dsp:cNvSpPr/>
      </dsp:nvSpPr>
      <dsp:spPr>
        <a:xfrm>
          <a:off x="4734898" y="877186"/>
          <a:ext cx="2760452"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a:t>Retrieval</a:t>
          </a:r>
          <a:r>
            <a:rPr lang="en-GB" sz="1800" b="1" kern="1200"/>
            <a:t> </a:t>
          </a:r>
        </a:p>
      </dsp:txBody>
      <dsp:txXfrm>
        <a:off x="4777718" y="920006"/>
        <a:ext cx="2674812" cy="1376336"/>
      </dsp:txXfrm>
    </dsp:sp>
    <dsp:sp modelId="{1AA46999-961F-46DC-B681-646C42552B13}">
      <dsp:nvSpPr>
        <dsp:cNvPr id="0" name=""/>
        <dsp:cNvSpPr/>
      </dsp:nvSpPr>
      <dsp:spPr>
        <a:xfrm>
          <a:off x="7577699" y="399339"/>
          <a:ext cx="531724" cy="66329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GB" sz="3000" kern="1200"/>
        </a:p>
      </dsp:txBody>
      <dsp:txXfrm>
        <a:off x="7577699" y="531999"/>
        <a:ext cx="372207" cy="397978"/>
      </dsp:txXfrm>
    </dsp:sp>
    <dsp:sp modelId="{5D84F1FC-02D2-4F20-8883-864442C2D54A}">
      <dsp:nvSpPr>
        <dsp:cNvPr id="0" name=""/>
        <dsp:cNvSpPr/>
      </dsp:nvSpPr>
      <dsp:spPr>
        <a:xfrm>
          <a:off x="8565186" y="0"/>
          <a:ext cx="2760452" cy="1461976"/>
        </a:xfrm>
        <a:prstGeom prst="roundRect">
          <a:avLst>
            <a:gd name="adj" fmla="val 10000"/>
          </a:avLst>
        </a:prstGeom>
        <a:blipFill rotWithShape="1">
          <a:blip xmlns:r="http://schemas.openxmlformats.org/officeDocument/2006/relationships" r:embed="rId3">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EA537D-7B42-455A-8390-B3593E114CA9}">
      <dsp:nvSpPr>
        <dsp:cNvPr id="0" name=""/>
        <dsp:cNvSpPr/>
      </dsp:nvSpPr>
      <dsp:spPr>
        <a:xfrm>
          <a:off x="9014562" y="877186"/>
          <a:ext cx="2760452" cy="14619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Patient becomes a tissue donor</a:t>
          </a:r>
        </a:p>
      </dsp:txBody>
      <dsp:txXfrm>
        <a:off x="9057382" y="920006"/>
        <a:ext cx="2674812" cy="137633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B1922-7C41-4583-A936-A06240DA2117}" type="datetimeFigureOut">
              <a:rPr lang="en-GB" smtClean="0"/>
              <a:t>19/06/2025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12321-4B89-47D9-A631-70A172E4E7ED}" type="slidenum">
              <a:rPr lang="en-GB" smtClean="0"/>
              <a:t>‹#›</a:t>
            </a:fld>
            <a:endParaRPr lang="en-GB"/>
          </a:p>
        </p:txBody>
      </p:sp>
    </p:spTree>
    <p:extLst>
      <p:ext uri="{BB962C8B-B14F-4D97-AF65-F5344CB8AC3E}">
        <p14:creationId xmlns:p14="http://schemas.microsoft.com/office/powerpoint/2010/main" val="207795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w1RZQPyaLck"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Hello and welcome to our presentation on Organ and Tissue Donation. We have developed this presentation for members of the Judicial MDT.   We are specialist nurses that are part of NHS Blood and Transplant, and we facilitate organ and tissue donation. I am a specialist nurse in organ donation but if we are involved then I would also take consent for tissue donation and Lizzie is a specialist nurse who focuses primarily on tissue donation. </a:t>
            </a:r>
            <a:endParaRPr lang="en-US"/>
          </a:p>
        </p:txBody>
      </p:sp>
      <p:sp>
        <p:nvSpPr>
          <p:cNvPr id="4" name="Slide Number Placeholder 3"/>
          <p:cNvSpPr>
            <a:spLocks noGrp="1"/>
          </p:cNvSpPr>
          <p:nvPr>
            <p:ph type="sldNum" sz="quarter" idx="5"/>
          </p:nvPr>
        </p:nvSpPr>
        <p:spPr/>
        <p:txBody>
          <a:bodyPr/>
          <a:lstStyle/>
          <a:p>
            <a:fld id="{3FC12321-4B89-47D9-A631-70A172E4E7ED}" type="slidenum">
              <a:rPr lang="en-GB" smtClean="0"/>
              <a:t>1</a:t>
            </a:fld>
            <a:endParaRPr lang="en-GB"/>
          </a:p>
        </p:txBody>
      </p:sp>
    </p:spTree>
    <p:extLst>
      <p:ext uri="{BB962C8B-B14F-4D97-AF65-F5344CB8AC3E}">
        <p14:creationId xmlns:p14="http://schemas.microsoft.com/office/powerpoint/2010/main" val="1659665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aim of this presentation is to give you an awareness of organ and tissue donation and discuss the key differences between them.  We hope that you develop more of an understanding of how YOUR role can have an impact on donation and the importance of ensuring that families are spoken to at the right time, by the right person and in the right place. We also want to dispel some of the myths around donation and for you to gain an appreciation of the impact organ and tissue donation has on our donor families, the recipients and the ripple effect that it has on a recipients family and others surrounding them. Just to clarify when we refer to family it may not always be a family member that acts as a persons next of kin, it could be a friend for example. </a:t>
            </a:r>
          </a:p>
        </p:txBody>
      </p:sp>
      <p:sp>
        <p:nvSpPr>
          <p:cNvPr id="4" name="Slide Number Placeholder 3"/>
          <p:cNvSpPr>
            <a:spLocks noGrp="1"/>
          </p:cNvSpPr>
          <p:nvPr>
            <p:ph type="sldNum" sz="quarter" idx="5"/>
          </p:nvPr>
        </p:nvSpPr>
        <p:spPr/>
        <p:txBody>
          <a:bodyPr/>
          <a:lstStyle/>
          <a:p>
            <a:fld id="{3FC12321-4B89-47D9-A631-70A172E4E7ED}" type="slidenum">
              <a:rPr lang="en-GB" smtClean="0"/>
              <a:t>2</a:t>
            </a:fld>
            <a:endParaRPr lang="en-GB"/>
          </a:p>
        </p:txBody>
      </p:sp>
    </p:spTree>
    <p:extLst>
      <p:ext uri="{BB962C8B-B14F-4D97-AF65-F5344CB8AC3E}">
        <p14:creationId xmlns:p14="http://schemas.microsoft.com/office/powerpoint/2010/main" val="1682462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22CD5D06-FAF6-45E9-B008-85A5770AF6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A399E79-87FD-44E9-9AC5-E2C6D3BAD003}"/>
              </a:ext>
            </a:extLst>
          </p:cNvPr>
          <p:cNvSpPr>
            <a:spLocks noGrp="1"/>
          </p:cNvSpPr>
          <p:nvPr>
            <p:ph type="body" idx="1"/>
          </p:nvPr>
        </p:nvSpPr>
        <p:spPr/>
        <p:txBody>
          <a:bodyPr/>
          <a:lstStyle/>
          <a:p>
            <a:pPr>
              <a:defRPr/>
            </a:pPr>
            <a:r>
              <a:rPr lang="en-GB"/>
              <a:t>You may be aware that the legislation regarding Organ and Tissue Donation has changed.  </a:t>
            </a:r>
            <a:endParaRPr lang="en-US"/>
          </a:p>
          <a:p>
            <a:pPr>
              <a:defRPr/>
            </a:pPr>
            <a:r>
              <a:rPr lang="en-GB"/>
              <a:t>Specialist nurses will work with families to help them support decisions that are right for the patient and the family as a whole but the decision about donation rests with individual patients. </a:t>
            </a:r>
            <a:endParaRPr lang="en-GB">
              <a:cs typeface="Calibri"/>
            </a:endParaRPr>
          </a:p>
          <a:p>
            <a:pPr>
              <a:defRPr/>
            </a:pPr>
            <a:r>
              <a:rPr lang="en-GB"/>
              <a:t>Deemed consent means that</a:t>
            </a:r>
          </a:p>
          <a:p>
            <a:pPr marL="171450" indent="-171450">
              <a:buFont typeface="Arial"/>
              <a:buChar char="•"/>
              <a:defRPr/>
            </a:pPr>
            <a:r>
              <a:rPr lang="en-GB"/>
              <a:t>if the patient </a:t>
            </a:r>
            <a:r>
              <a:rPr lang="en-GB" b="1" u="sng"/>
              <a:t>has not ‘opted out’</a:t>
            </a:r>
            <a:r>
              <a:rPr lang="en-GB"/>
              <a:t> by logging this decision on the Organ Donor Register or making their decision know to those close to them and are NOT in the excluded groups which the specialist nurses will assess</a:t>
            </a:r>
            <a:r>
              <a:rPr lang="en-GB" b="0"/>
              <a:t> they </a:t>
            </a:r>
            <a:r>
              <a:rPr lang="en-GB"/>
              <a:t>will be considered to be willing to save and improve the lives of others through donation. </a:t>
            </a:r>
            <a:endParaRPr lang="en-GB">
              <a:cs typeface="Calibri"/>
            </a:endParaRPr>
          </a:p>
          <a:p>
            <a:pPr>
              <a:defRPr/>
            </a:pPr>
            <a:r>
              <a:rPr lang="en-GB"/>
              <a:t>Adults can still opt in or out of the organ donor register and we actively encourage people to do this and talk to their loved ones about their decision.</a:t>
            </a:r>
            <a:endParaRPr lang="en-GB" strike="sngStrike">
              <a:ea typeface="Calibri"/>
              <a:cs typeface="Calibri"/>
            </a:endParaRPr>
          </a:p>
          <a:p>
            <a:pPr eaLnBrk="1" hangingPunct="1">
              <a:defRPr/>
            </a:pPr>
            <a:endParaRPr lang="en-GB">
              <a:ea typeface="Calibri"/>
              <a:cs typeface="Calibri"/>
            </a:endParaRPr>
          </a:p>
          <a:p>
            <a:pPr eaLnBrk="1" hangingPunct="1">
              <a:defRPr/>
            </a:pPr>
            <a:endParaRPr lang="en-GB"/>
          </a:p>
        </p:txBody>
      </p:sp>
      <p:sp>
        <p:nvSpPr>
          <p:cNvPr id="57348" name="Slide Number Placeholder 3">
            <a:extLst>
              <a:ext uri="{FF2B5EF4-FFF2-40B4-BE49-F238E27FC236}">
                <a16:creationId xmlns:a16="http://schemas.microsoft.com/office/drawing/2014/main" id="{2AA30361-358B-425F-B8C1-977A2B562E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89C209-317C-4965-AF6D-88F1658370FC}" type="slidenum">
              <a:rPr lang="en-GB" altLang="en-US"/>
              <a:pPr/>
              <a:t>3</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ltLang="en-US">
                <a:solidFill>
                  <a:srgbClr val="2F5496"/>
                </a:solidFill>
                <a:latin typeface="Arial"/>
                <a:cs typeface="Arial"/>
              </a:rPr>
              <a:t>Organ and tissue donation follow two completely different pathways. Only patients on the intensive care unit at the end of life can be considered for organ donation whereas almost everybody could be considered for tissue donation. </a:t>
            </a:r>
          </a:p>
          <a:p>
            <a:pPr>
              <a:defRPr/>
            </a:pPr>
            <a:r>
              <a:rPr lang="en-GB" altLang="en-US">
                <a:solidFill>
                  <a:srgbClr val="2F5496"/>
                </a:solidFill>
                <a:latin typeface="Arial"/>
                <a:cs typeface="Arial"/>
              </a:rPr>
              <a:t>So what can be donated …..These are the organs that can be donated on the left-hand side that you can see on this slide. Organs are donated very quickly after death, and they are transplanted as soon as possible into a recipient. On the right hand-side you can see the tissues that can be donated. Tissues are retrieved up to 48 hours after death and some are transplanted within 28 </a:t>
            </a:r>
            <a:r>
              <a:rPr lang="en-GB" altLang="en-US" b="0">
                <a:solidFill>
                  <a:srgbClr val="2F5496"/>
                </a:solidFill>
                <a:latin typeface="Arial"/>
                <a:cs typeface="Arial"/>
              </a:rPr>
              <a:t>days, or others can be stored for up to 1</a:t>
            </a:r>
            <a:r>
              <a:rPr lang="en-GB" altLang="en-US">
                <a:solidFill>
                  <a:srgbClr val="2F5496"/>
                </a:solidFill>
                <a:latin typeface="Arial"/>
                <a:cs typeface="Arial"/>
              </a:rPr>
              <a:t>0 years before being allocated to a recipient. For example, corneas are allocated for up to 28 days after donation and heart valves stored for up to 10 years. </a:t>
            </a:r>
          </a:p>
        </p:txBody>
      </p:sp>
      <p:sp>
        <p:nvSpPr>
          <p:cNvPr id="4" name="Slide Number Placeholder 3"/>
          <p:cNvSpPr>
            <a:spLocks noGrp="1"/>
          </p:cNvSpPr>
          <p:nvPr>
            <p:ph type="sldNum" sz="quarter" idx="5"/>
          </p:nvPr>
        </p:nvSpPr>
        <p:spPr/>
        <p:txBody>
          <a:bodyPr/>
          <a:lstStyle/>
          <a:p>
            <a:fld id="{6C41BF4B-EF81-1A46-AF7E-D3E97FD42288}" type="slidenum">
              <a:rPr lang="en-US" smtClean="0"/>
              <a:t>4</a:t>
            </a:fld>
            <a:endParaRPr lang="en-US"/>
          </a:p>
        </p:txBody>
      </p:sp>
    </p:spTree>
    <p:extLst>
      <p:ext uri="{BB962C8B-B14F-4D97-AF65-F5344CB8AC3E}">
        <p14:creationId xmlns:p14="http://schemas.microsoft.com/office/powerpoint/2010/main" val="2112567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know that on occasions a family member may mention donation to yourselves. We want to reassure you that it is not expected within your role to have any discussions around donation with a family. Each person</a:t>
            </a:r>
            <a:r>
              <a:rPr lang="en-US" strike="noStrike">
                <a:ea typeface="Calibri"/>
                <a:cs typeface="Calibri"/>
              </a:rPr>
              <a:t> is </a:t>
            </a:r>
            <a:r>
              <a:rPr lang="en-US">
                <a:ea typeface="Calibri"/>
                <a:cs typeface="Calibri"/>
              </a:rPr>
              <a:t>assessed thoroughly to see if organ and/or tissue donation is a possibility before a specialist nurse would speak to a family about donation.  We would not want to raise someone's hopes that their loved one could become a donor if they are unsuitable and therefore, we ask that it is not discussed with family.  </a:t>
            </a:r>
          </a:p>
          <a:p>
            <a:r>
              <a:rPr lang="en-US">
                <a:ea typeface="Calibri"/>
                <a:cs typeface="Calibri"/>
              </a:rPr>
              <a:t>In terms of organ donation if a loved one does raise the subject, then please thank them for asking and considering others and advise them that the medical team in the hospital will give them more information if, and when, it is the appropriate time. Tissue donation may not always be possible, if a family member raises tissue donation with you, please ask them to contact the specialist nurses at the National Referral Centre on 0800 4320559, they will be able to provide further support and guidance.</a:t>
            </a:r>
          </a:p>
        </p:txBody>
      </p:sp>
      <p:sp>
        <p:nvSpPr>
          <p:cNvPr id="4" name="Slide Number Placeholder 3"/>
          <p:cNvSpPr>
            <a:spLocks noGrp="1"/>
          </p:cNvSpPr>
          <p:nvPr>
            <p:ph type="sldNum" sz="quarter" idx="5"/>
          </p:nvPr>
        </p:nvSpPr>
        <p:spPr/>
        <p:txBody>
          <a:bodyPr/>
          <a:lstStyle/>
          <a:p>
            <a:fld id="{3FC12321-4B89-47D9-A631-70A172E4E7ED}" type="slidenum">
              <a:rPr lang="en-GB" smtClean="0"/>
              <a:t>5</a:t>
            </a:fld>
            <a:endParaRPr lang="en-GB"/>
          </a:p>
        </p:txBody>
      </p:sp>
    </p:spTree>
    <p:extLst>
      <p:ext uri="{BB962C8B-B14F-4D97-AF65-F5344CB8AC3E}">
        <p14:creationId xmlns:p14="http://schemas.microsoft.com/office/powerpoint/2010/main" val="3502306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ea typeface="Calibri"/>
              <a:cs typeface="Calibri"/>
            </a:endParaRPr>
          </a:p>
          <a:p>
            <a:r>
              <a:rPr lang="en-GB">
                <a:ea typeface="Calibri"/>
                <a:cs typeface="Calibri"/>
              </a:rPr>
              <a:t>I am now going to talk to you in a bit more detail about organ donation and then Lizzie will go on to talk about tissue donation shortly.  </a:t>
            </a:r>
            <a:endParaRPr lang="en-GB"/>
          </a:p>
        </p:txBody>
      </p:sp>
      <p:sp>
        <p:nvSpPr>
          <p:cNvPr id="4" name="Slide Number Placeholder 3"/>
          <p:cNvSpPr>
            <a:spLocks noGrp="1"/>
          </p:cNvSpPr>
          <p:nvPr>
            <p:ph type="sldNum" sz="quarter" idx="5"/>
          </p:nvPr>
        </p:nvSpPr>
        <p:spPr/>
        <p:txBody>
          <a:bodyPr/>
          <a:lstStyle/>
          <a:p>
            <a:fld id="{3FC12321-4B89-47D9-A631-70A172E4E7ED}" type="slidenum">
              <a:rPr lang="en-GB" smtClean="0"/>
              <a:t>6</a:t>
            </a:fld>
            <a:endParaRPr lang="en-GB"/>
          </a:p>
        </p:txBody>
      </p:sp>
    </p:spTree>
    <p:extLst>
      <p:ext uri="{BB962C8B-B14F-4D97-AF65-F5344CB8AC3E}">
        <p14:creationId xmlns:p14="http://schemas.microsoft.com/office/powerpoint/2010/main" val="3074927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As I am sure that you are all aware organ donation is a precious gift that saves lives but I do not think most people are aware that one donor can donate lifesaving organs for up to 9 people. </a:t>
            </a:r>
            <a:endParaRPr lang="en-GB"/>
          </a:p>
        </p:txBody>
      </p:sp>
      <p:sp>
        <p:nvSpPr>
          <p:cNvPr id="4" name="Slide Number Placeholder 3"/>
          <p:cNvSpPr>
            <a:spLocks noGrp="1"/>
          </p:cNvSpPr>
          <p:nvPr>
            <p:ph type="sldNum" sz="quarter" idx="5"/>
          </p:nvPr>
        </p:nvSpPr>
        <p:spPr/>
        <p:txBody>
          <a:bodyPr/>
          <a:lstStyle/>
          <a:p>
            <a:fld id="{3FC12321-4B89-47D9-A631-70A172E4E7ED}" type="slidenum">
              <a:rPr lang="en-GB" smtClean="0"/>
              <a:t>7</a:t>
            </a:fld>
            <a:endParaRPr lang="en-GB"/>
          </a:p>
        </p:txBody>
      </p:sp>
    </p:spTree>
    <p:extLst>
      <p:ext uri="{BB962C8B-B14F-4D97-AF65-F5344CB8AC3E}">
        <p14:creationId xmlns:p14="http://schemas.microsoft.com/office/powerpoint/2010/main" val="1082157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I am now going to share with you a video that shows the experience of a recipient and illustrates the impact donation has had on them. This is Max and Kiera’s story. Keira was a young girl that died sudden</a:t>
            </a:r>
            <a:r>
              <a:rPr lang="en-GB">
                <a:ea typeface="Calibri"/>
                <a:cs typeface="Calibri"/>
                <a:hlinkClick r:id="rId3"/>
              </a:rPr>
              <a:t>ly</a:t>
            </a:r>
            <a:r>
              <a:rPr lang="en-GB">
                <a:ea typeface="Calibri"/>
                <a:cs typeface="Calibri"/>
              </a:rPr>
              <a:t> after a road traffic collision and her parents made the decision to donate her organs. Max was in need of a heart transplant and received Kiera’s heart. You may have heard about their story in the media as the deemed legislation in England was inspired by them and is called Max and Kiera’s law. This video shows Kiera’s parents meeting Max.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6C41BF4B-EF81-1A46-AF7E-D3E97FD42288}" type="slidenum">
              <a:rPr lang="en-US" smtClean="0"/>
              <a:t>8</a:t>
            </a:fld>
            <a:endParaRPr lang="en-US"/>
          </a:p>
        </p:txBody>
      </p:sp>
    </p:spTree>
    <p:extLst>
      <p:ext uri="{BB962C8B-B14F-4D97-AF65-F5344CB8AC3E}">
        <p14:creationId xmlns:p14="http://schemas.microsoft.com/office/powerpoint/2010/main" val="2143451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How does organ donation happen??</a:t>
            </a:r>
          </a:p>
          <a:p>
            <a:r>
              <a:rPr lang="en-US">
                <a:ea typeface="Calibri"/>
                <a:cs typeface="Calibri"/>
              </a:rPr>
              <a:t>I will give you a brief overview of the circumstances that would lead to organ donation. </a:t>
            </a:r>
          </a:p>
          <a:p>
            <a:r>
              <a:rPr lang="en-US">
                <a:ea typeface="Calibri"/>
                <a:cs typeface="Calibri"/>
              </a:rPr>
              <a:t>In the event of a sudden medical emergency that requires mechanical ventilation, a patient will be admitted to an Intensive Care unit. If, despite best efforts, the sad conclusion is that death has occurred or is inevitable, organ and tissue donation will be considered as part of end-of-life care discussions </a:t>
            </a:r>
            <a:r>
              <a:rPr lang="en-US" b="0">
                <a:ea typeface="Calibri"/>
                <a:cs typeface="Calibri"/>
              </a:rPr>
              <a:t>with the patient’s </a:t>
            </a:r>
            <a:r>
              <a:rPr lang="en-US">
                <a:ea typeface="Calibri"/>
                <a:cs typeface="Calibri"/>
              </a:rPr>
              <a:t>loved ones. It has become in most areas of the country a normal part of end of life care planning when a patient is on the intensive care unit and occasionally accident and emergency. Organ Donation will only be discussed with a family following assessment by a specialist nurse.</a:t>
            </a:r>
            <a:endParaRPr lang="en-US">
              <a:cs typeface="Calibri"/>
            </a:endParaRPr>
          </a:p>
        </p:txBody>
      </p:sp>
      <p:sp>
        <p:nvSpPr>
          <p:cNvPr id="4" name="Slide Number Placeholder 3"/>
          <p:cNvSpPr>
            <a:spLocks noGrp="1"/>
          </p:cNvSpPr>
          <p:nvPr>
            <p:ph type="sldNum" sz="quarter" idx="5"/>
          </p:nvPr>
        </p:nvSpPr>
        <p:spPr/>
        <p:txBody>
          <a:bodyPr/>
          <a:lstStyle/>
          <a:p>
            <a:fld id="{1495513B-95BD-431C-8D70-5FF95D562D40}" type="slidenum">
              <a:rPr lang="en-GB" smtClean="0"/>
              <a:t>9</a:t>
            </a:fld>
            <a:endParaRPr lang="en-GB"/>
          </a:p>
        </p:txBody>
      </p:sp>
    </p:spTree>
    <p:extLst>
      <p:ext uri="{BB962C8B-B14F-4D97-AF65-F5344CB8AC3E}">
        <p14:creationId xmlns:p14="http://schemas.microsoft.com/office/powerpoint/2010/main" val="3141783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Organ donation is one of the greatest gifts one person can give to another but is also one of the most complex processes the NHS carries out.  As you can see from this diagram, not many people die in circumstances that make it possible for them to donate their organs and because it is so rare, every opportunity should be optimised. Only 1% of the population die under these circumstances and that is why it is so important to offer donation to the loved ones of ALL potential donors. As I mentioned before these are only patients that are ventilated on the intensive care unit and stable enough for the donation process to be set up which can take up to 24-48 hours. Coronial/ procurator fiscal support is essential to this process and your help and support is vital. In circumstances where there is an ongoing police investigation it is vital that any decisions are made as soon as possible to ensure that any delay will not impact or prevent donation. </a:t>
            </a:r>
            <a:endParaRPr lang="en-GB">
              <a:ea typeface="Calibri"/>
              <a:cs typeface="Calibri"/>
            </a:endParaRPr>
          </a:p>
        </p:txBody>
      </p:sp>
      <p:sp>
        <p:nvSpPr>
          <p:cNvPr id="4" name="Slide Number Placeholder 3"/>
          <p:cNvSpPr>
            <a:spLocks noGrp="1"/>
          </p:cNvSpPr>
          <p:nvPr>
            <p:ph type="sldNum" sz="quarter" idx="5"/>
          </p:nvPr>
        </p:nvSpPr>
        <p:spPr/>
        <p:txBody>
          <a:bodyPr/>
          <a:lstStyle/>
          <a:p>
            <a:fld id="{3FC12321-4B89-47D9-A631-70A172E4E7ED}" type="slidenum">
              <a:rPr lang="en-GB" smtClean="0"/>
              <a:t>10</a:t>
            </a:fld>
            <a:endParaRPr lang="en-GB"/>
          </a:p>
        </p:txBody>
      </p:sp>
    </p:spTree>
    <p:extLst>
      <p:ext uri="{BB962C8B-B14F-4D97-AF65-F5344CB8AC3E}">
        <p14:creationId xmlns:p14="http://schemas.microsoft.com/office/powerpoint/2010/main" val="1845365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Our teams of Specialist Nurses Organ Donation (SNODs) are split into 12 regions across the UK. We work within hospital trusts to help facilitate and educate teams about organ donation. As a team we provide a 24 hour service 365 days of the year facilitating the whole donation process from the referral of a patient through to caring for the deceased patient after the organ retrieval surgery. </a:t>
            </a:r>
          </a:p>
        </p:txBody>
      </p:sp>
      <p:sp>
        <p:nvSpPr>
          <p:cNvPr id="4" name="Slide Number Placeholder 3"/>
          <p:cNvSpPr>
            <a:spLocks noGrp="1"/>
          </p:cNvSpPr>
          <p:nvPr>
            <p:ph type="sldNum" sz="quarter" idx="5"/>
          </p:nvPr>
        </p:nvSpPr>
        <p:spPr/>
        <p:txBody>
          <a:bodyPr/>
          <a:lstStyle/>
          <a:p>
            <a:fld id="{6C41BF4B-EF81-1A46-AF7E-D3E97FD42288}" type="slidenum">
              <a:rPr lang="en-US" smtClean="0"/>
              <a:t>11</a:t>
            </a:fld>
            <a:endParaRPr lang="en-US"/>
          </a:p>
        </p:txBody>
      </p:sp>
    </p:spTree>
    <p:extLst>
      <p:ext uri="{BB962C8B-B14F-4D97-AF65-F5344CB8AC3E}">
        <p14:creationId xmlns:p14="http://schemas.microsoft.com/office/powerpoint/2010/main" val="3192568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Collaborative discussions amongst teams are encouraged throughout the donation process. It is best practice to gain a lack of objection from the coroner/procurator fiscal prior to speaking to the patient’s loved ones so that we are not offering something that is not a possibility. We only have 1 chance at this conversation and we do not want to offer something that we will later have to take away. These conversations should include the specialist nurses and the medical team speaking to the coronial service or the medical examiners at the earliest opportunity if a referral is required.</a:t>
            </a:r>
          </a:p>
        </p:txBody>
      </p:sp>
      <p:sp>
        <p:nvSpPr>
          <p:cNvPr id="4" name="Slide Number Placeholder 3"/>
          <p:cNvSpPr>
            <a:spLocks noGrp="1"/>
          </p:cNvSpPr>
          <p:nvPr>
            <p:ph type="sldNum" sz="quarter" idx="5"/>
          </p:nvPr>
        </p:nvSpPr>
        <p:spPr/>
        <p:txBody>
          <a:bodyPr/>
          <a:lstStyle/>
          <a:p>
            <a:fld id="{3FC12321-4B89-47D9-A631-70A172E4E7ED}" type="slidenum">
              <a:rPr lang="en-GB" smtClean="0"/>
              <a:t>12</a:t>
            </a:fld>
            <a:endParaRPr lang="en-GB"/>
          </a:p>
        </p:txBody>
      </p:sp>
    </p:spTree>
    <p:extLst>
      <p:ext uri="{BB962C8B-B14F-4D97-AF65-F5344CB8AC3E}">
        <p14:creationId xmlns:p14="http://schemas.microsoft.com/office/powerpoint/2010/main" val="4246302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Organ donation is a complex process involving many elements that all need to fit into place at just the right time a bit like a jigsaw. </a:t>
            </a:r>
            <a:r>
              <a:rPr lang="en-US" strike="noStrike">
                <a:ea typeface="Calibri"/>
                <a:cs typeface="Calibri"/>
              </a:rPr>
              <a:t> Following </a:t>
            </a:r>
            <a:r>
              <a:rPr lang="en-US">
                <a:ea typeface="Calibri"/>
                <a:cs typeface="Calibri"/>
              </a:rPr>
              <a:t>referral of a patient, a thorough assessment is carried out to ensure there are no potential risks to the recipients. Clear communication with multi disciplinary and multi agency teams is required throughout and is essential to maintain the safety of the process. As I have already mentioned a lack of objection from the coroner/procurator fiscal is essential and it is best practice to establish this prior to speaking to a family. We would seek to gain additional information from various sources including the patients GP and through completing a questionnaire with the family to ascertain the patients medical and social history. If you have donated blood this questionnaire is similar to the questions that you will have been asked, this is part of the information gathered to help make a match to a suitable recipient. Once recipients are matched we can ask a specialist surgical team to attend the hospital to carry out the operation. Supporting our donors and their loved ones through this extraordinary process is our utmost priority and carried out with dignity and respect. The process is paused to provide a moment of honor for the patient in recognition of the person and their extraordinary gift. Once the organs are removed from the donor they need to be transplanted as soon as possible- the heart for example must be transplanted within 4-6 hours where as the kidneys are more robust and are transplanted up to 24 hours after. We would update any of the staff involved with the outcome after the retrieval. If the police and coroner are involved we would also include updating them. </a:t>
            </a:r>
          </a:p>
        </p:txBody>
      </p:sp>
      <p:sp>
        <p:nvSpPr>
          <p:cNvPr id="4" name="Slide Number Placeholder 3"/>
          <p:cNvSpPr>
            <a:spLocks noGrp="1"/>
          </p:cNvSpPr>
          <p:nvPr>
            <p:ph type="sldNum" sz="quarter" idx="5"/>
          </p:nvPr>
        </p:nvSpPr>
        <p:spPr/>
        <p:txBody>
          <a:bodyPr/>
          <a:lstStyle/>
          <a:p>
            <a:fld id="{3FC12321-4B89-47D9-A631-70A172E4E7ED}" type="slidenum">
              <a:rPr lang="en-GB" smtClean="0"/>
              <a:t>13</a:t>
            </a:fld>
            <a:endParaRPr lang="en-GB"/>
          </a:p>
        </p:txBody>
      </p:sp>
    </p:spTree>
    <p:extLst>
      <p:ext uri="{BB962C8B-B14F-4D97-AF65-F5344CB8AC3E}">
        <p14:creationId xmlns:p14="http://schemas.microsoft.com/office/powerpoint/2010/main" val="3420973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a:solidFill>
                  <a:srgbClr val="2F5597"/>
                </a:solidFill>
                <a:ea typeface="Calibri"/>
                <a:cs typeface="Calibri" panose="020F0502020204030204"/>
              </a:rPr>
              <a:t>Donation after Brain Death (DBD) is possible from patients whose death has been confirmed using neurological criteria, also known as brain-stem death. Following an irreversible brain injury and a period of assessment on the intensive care unit a set of tests will be performed to confirm death.  These tests are performed twice by 2 senior clinicians working together. This will be the date and time of death transcribed onto the death certificate. Only when consent is gained can the organ donation process proceed. Family will say their goodbyes and then the patient will be transferred to theatre and organ retrieval surgery will start. </a:t>
            </a:r>
          </a:p>
        </p:txBody>
      </p:sp>
      <p:sp>
        <p:nvSpPr>
          <p:cNvPr id="4" name="Slide Number Placeholder 3"/>
          <p:cNvSpPr>
            <a:spLocks noGrp="1"/>
          </p:cNvSpPr>
          <p:nvPr>
            <p:ph type="sldNum" sz="quarter" idx="5"/>
          </p:nvPr>
        </p:nvSpPr>
        <p:spPr/>
        <p:txBody>
          <a:bodyPr/>
          <a:lstStyle/>
          <a:p>
            <a:fld id="{6C41BF4B-EF81-1A46-AF7E-D3E97FD42288}" type="slidenum">
              <a:rPr lang="en-US" smtClean="0"/>
              <a:t>14</a:t>
            </a:fld>
            <a:endParaRPr lang="en-US"/>
          </a:p>
        </p:txBody>
      </p:sp>
    </p:spTree>
    <p:extLst>
      <p:ext uri="{BB962C8B-B14F-4D97-AF65-F5344CB8AC3E}">
        <p14:creationId xmlns:p14="http://schemas.microsoft.com/office/powerpoint/2010/main" val="732511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000000"/>
                </a:solidFill>
                <a:latin typeface="Calibri" panose="020F0502020204030204"/>
                <a:ea typeface="Calibri"/>
                <a:cs typeface="Calibri" panose="020F0502020204030204"/>
              </a:rPr>
              <a:t>Donation after Circulatory Death (DCD) refers to the retrieval of organs from patients whose death is diagnosed and confirmed after the heart stops and the patient has been confirmed dead. Following a period of observation on the intensive care unit a decision is made by the medical team that death is inevitable and that life sustaining treatments that have been considered to be of no overall benefit to the patient should be withdrawn.   The family are informed of the transition to end-of-life care in the best interests of the patient. Although withdrawal of treatment is planned this does not mean that care will be withdrawn for that patient. Full withdrawal of supportive treatment occurs in a controlled environment and death is verified when the heart stops. Death needs to happen within 3 hours of withdrawal of supportive treatment for organ donation to proceed.</a:t>
            </a:r>
          </a:p>
        </p:txBody>
      </p:sp>
      <p:sp>
        <p:nvSpPr>
          <p:cNvPr id="4" name="Slide Number Placeholder 3"/>
          <p:cNvSpPr>
            <a:spLocks noGrp="1"/>
          </p:cNvSpPr>
          <p:nvPr>
            <p:ph type="sldNum" sz="quarter" idx="5"/>
          </p:nvPr>
        </p:nvSpPr>
        <p:spPr/>
        <p:txBody>
          <a:bodyPr/>
          <a:lstStyle/>
          <a:p>
            <a:fld id="{6C41BF4B-EF81-1A46-AF7E-D3E97FD42288}" type="slidenum">
              <a:rPr lang="en-US" smtClean="0"/>
              <a:t>15</a:t>
            </a:fld>
            <a:endParaRPr lang="en-US"/>
          </a:p>
        </p:txBody>
      </p:sp>
    </p:spTree>
    <p:extLst>
      <p:ext uri="{BB962C8B-B14F-4D97-AF65-F5344CB8AC3E}">
        <p14:creationId xmlns:p14="http://schemas.microsoft.com/office/powerpoint/2010/main" val="1751708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ea typeface="Calibri"/>
                <a:cs typeface="Calibri"/>
              </a:rPr>
              <a:t>Your role in the organ donation process is sometimes vital to help save and improve lives.</a:t>
            </a:r>
          </a:p>
          <a:p>
            <a:pPr marL="171450" indent="-171450">
              <a:buFont typeface="Calibri"/>
              <a:buChar char="-"/>
            </a:pPr>
            <a:r>
              <a:rPr lang="en-US">
                <a:ea typeface="Calibri"/>
                <a:cs typeface="Calibri"/>
              </a:rPr>
              <a:t>If there is a police investigation in order to make a decision the coroner/procurator fiscal will require timely information. Effective communication between the multi agencies is essential and this may occasionally involve a virtual call being facilitated by the specialist nurse. </a:t>
            </a:r>
          </a:p>
          <a:p>
            <a:pPr marL="171450" indent="-171450">
              <a:buFont typeface="Calibri"/>
              <a:buChar char="-"/>
            </a:pPr>
            <a:r>
              <a:rPr lang="en-US">
                <a:ea typeface="Calibri"/>
                <a:cs typeface="Calibri"/>
              </a:rPr>
              <a:t>Thinking outside the box- so as we alluded to earlier this is one of the most complex processes within the NHS and there can be many curve balls and complexities involved.  We </a:t>
            </a:r>
            <a:r>
              <a:rPr lang="en-US" err="1">
                <a:ea typeface="Calibri"/>
                <a:cs typeface="Calibri"/>
              </a:rPr>
              <a:t>recognise</a:t>
            </a:r>
            <a:r>
              <a:rPr lang="en-US">
                <a:ea typeface="Calibri"/>
                <a:cs typeface="Calibri"/>
              </a:rPr>
              <a:t> the dedication of the teams who often go above and beyond to ensure that something positive can come out of these awful situations and the donor families see the legacy that their loved ones leave behind. The pathologist and the police may need to be involved however we can only go so far into the process until a final decision has been ascertained by the coroner/ procurator fiscal. </a:t>
            </a:r>
            <a:endParaRPr lang="en-US"/>
          </a:p>
        </p:txBody>
      </p:sp>
      <p:sp>
        <p:nvSpPr>
          <p:cNvPr id="4" name="Slide Number Placeholder 3"/>
          <p:cNvSpPr>
            <a:spLocks noGrp="1"/>
          </p:cNvSpPr>
          <p:nvPr>
            <p:ph type="sldNum" sz="quarter" idx="5"/>
          </p:nvPr>
        </p:nvSpPr>
        <p:spPr/>
        <p:txBody>
          <a:bodyPr/>
          <a:lstStyle/>
          <a:p>
            <a:fld id="{3FC12321-4B89-47D9-A631-70A172E4E7ED}" type="slidenum">
              <a:rPr lang="en-GB" smtClean="0"/>
              <a:t>16</a:t>
            </a:fld>
            <a:endParaRPr lang="en-GB"/>
          </a:p>
        </p:txBody>
      </p:sp>
    </p:spTree>
    <p:extLst>
      <p:ext uri="{BB962C8B-B14F-4D97-AF65-F5344CB8AC3E}">
        <p14:creationId xmlns:p14="http://schemas.microsoft.com/office/powerpoint/2010/main" val="3830454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Hello we are now going to discuss tissue donation in more detail.</a:t>
            </a:r>
            <a:endParaRPr lang="en-GB"/>
          </a:p>
        </p:txBody>
      </p:sp>
      <p:sp>
        <p:nvSpPr>
          <p:cNvPr id="4" name="Slide Number Placeholder 3"/>
          <p:cNvSpPr>
            <a:spLocks noGrp="1"/>
          </p:cNvSpPr>
          <p:nvPr>
            <p:ph type="sldNum" sz="quarter" idx="5"/>
          </p:nvPr>
        </p:nvSpPr>
        <p:spPr/>
        <p:txBody>
          <a:bodyPr/>
          <a:lstStyle/>
          <a:p>
            <a:fld id="{3FC12321-4B89-47D9-A631-70A172E4E7ED}" type="slidenum">
              <a:rPr lang="en-GB" smtClean="0"/>
              <a:t>17</a:t>
            </a:fld>
            <a:endParaRPr lang="en-GB"/>
          </a:p>
        </p:txBody>
      </p:sp>
    </p:spTree>
    <p:extLst>
      <p:ext uri="{BB962C8B-B14F-4D97-AF65-F5344CB8AC3E}">
        <p14:creationId xmlns:p14="http://schemas.microsoft.com/office/powerpoint/2010/main" val="133281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may not be aware that up to 50 people can be helped by one tissue donor.</a:t>
            </a:r>
          </a:p>
        </p:txBody>
      </p:sp>
      <p:sp>
        <p:nvSpPr>
          <p:cNvPr id="4" name="Slide Number Placeholder 3"/>
          <p:cNvSpPr>
            <a:spLocks noGrp="1"/>
          </p:cNvSpPr>
          <p:nvPr>
            <p:ph type="sldNum" sz="quarter" idx="5"/>
          </p:nvPr>
        </p:nvSpPr>
        <p:spPr/>
        <p:txBody>
          <a:bodyPr/>
          <a:lstStyle/>
          <a:p>
            <a:fld id="{3FC12321-4B89-47D9-A631-70A172E4E7ED}" type="slidenum">
              <a:rPr lang="en-GB" smtClean="0"/>
              <a:t>18</a:t>
            </a:fld>
            <a:endParaRPr lang="en-GB"/>
          </a:p>
        </p:txBody>
      </p:sp>
    </p:spTree>
    <p:extLst>
      <p:ext uri="{BB962C8B-B14F-4D97-AF65-F5344CB8AC3E}">
        <p14:creationId xmlns:p14="http://schemas.microsoft.com/office/powerpoint/2010/main" val="3133519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an overview of the different tissues that can be donated and their use. </a:t>
            </a:r>
          </a:p>
          <a:p>
            <a:r>
              <a:rPr lang="en-GB"/>
              <a:t>Corneas protects the eye and filters and screens out some of the sun’s damaging UV waves. Donated corneas help restore sight, and most people can potentially donate their corneas after their death, even if they have had certain cancers or poor eyesight.</a:t>
            </a:r>
            <a:endParaRPr lang="en-GB">
              <a:ea typeface="Calibri"/>
              <a:cs typeface="Calibri"/>
            </a:endParaRPr>
          </a:p>
          <a:p>
            <a:r>
              <a:rPr lang="en-GB"/>
              <a:t>Heart valves can be transplanted to save the lives of children born with congenital heart defects and adults with damaged valves. There is little evidence of rejection.</a:t>
            </a:r>
          </a:p>
          <a:p>
            <a:r>
              <a:rPr lang="en-GB"/>
              <a:t>Meniscus is a piece of cartilage that provides a cushion between your femur (thighbone) and tibia (shinbone). They can be damaged or torn during activities that put pressure on or rotate the knee joint.</a:t>
            </a:r>
            <a:endParaRPr lang="en-GB">
              <a:ea typeface="Calibri"/>
              <a:cs typeface="Calibri"/>
            </a:endParaRPr>
          </a:p>
          <a:p>
            <a:r>
              <a:rPr lang="en-GB"/>
              <a:t>A tendon connects muscle to bone. The recipients of tendons and meniscus are often younger people who may have damaged their joints playing sports.</a:t>
            </a:r>
            <a:endParaRPr lang="en-GB">
              <a:ea typeface="Calibri"/>
              <a:cs typeface="Calibri"/>
            </a:endParaRPr>
          </a:p>
          <a:p>
            <a:r>
              <a:rPr lang="en-GB"/>
              <a:t>Skin can be used as a natural dressing to help treat people with serious burns and helps reduce pain, infection and scarring, it can prepare the underlying skin for later cosmetic grafting.</a:t>
            </a:r>
            <a:endParaRPr lang="en-GB">
              <a:ea typeface="Calibri"/>
              <a:cs typeface="Calibri"/>
            </a:endParaRPr>
          </a:p>
          <a:p>
            <a:r>
              <a:rPr lang="en-GB"/>
              <a:t>Donated femoral arteries can improve quality of life by replacing damaged or infected arteries. Donated bone is used where bone needs to be replaced due to trauma or disease and can be used as packing to replace worn bone restoring health and mobility to many patients.</a:t>
            </a:r>
            <a:endParaRPr lang="en-GB">
              <a:ea typeface="Calibri"/>
              <a:cs typeface="Calibri"/>
            </a:endParaRPr>
          </a:p>
          <a:p>
            <a:endParaRPr lang="en-GB"/>
          </a:p>
        </p:txBody>
      </p:sp>
      <p:sp>
        <p:nvSpPr>
          <p:cNvPr id="4" name="Slide Number Placeholder 3"/>
          <p:cNvSpPr>
            <a:spLocks noGrp="1"/>
          </p:cNvSpPr>
          <p:nvPr>
            <p:ph type="sldNum" sz="quarter" idx="5"/>
          </p:nvPr>
        </p:nvSpPr>
        <p:spPr/>
        <p:txBody>
          <a:bodyPr/>
          <a:lstStyle/>
          <a:p>
            <a:fld id="{3FC12321-4B89-47D9-A631-70A172E4E7ED}" type="slidenum">
              <a:rPr lang="en-GB" smtClean="0"/>
              <a:t>19</a:t>
            </a:fld>
            <a:endParaRPr lang="en-GB"/>
          </a:p>
        </p:txBody>
      </p:sp>
    </p:spTree>
    <p:extLst>
      <p:ext uri="{BB962C8B-B14F-4D97-AF65-F5344CB8AC3E}">
        <p14:creationId xmlns:p14="http://schemas.microsoft.com/office/powerpoint/2010/main" val="1455086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 would like to share Wills story told by his mother Liz. Will was a cyclist that had always carried an organ donor card. His mother was initially uncertain about him donating his eyes but recognised that this was something that he would have wanted. </a:t>
            </a:r>
          </a:p>
        </p:txBody>
      </p:sp>
      <p:sp>
        <p:nvSpPr>
          <p:cNvPr id="4" name="Slide Number Placeholder 3"/>
          <p:cNvSpPr>
            <a:spLocks noGrp="1"/>
          </p:cNvSpPr>
          <p:nvPr>
            <p:ph type="sldNum" sz="quarter" idx="5"/>
          </p:nvPr>
        </p:nvSpPr>
        <p:spPr/>
        <p:txBody>
          <a:bodyPr/>
          <a:lstStyle/>
          <a:p>
            <a:fld id="{3FC12321-4B89-47D9-A631-70A172E4E7ED}" type="slidenum">
              <a:rPr lang="en-GB" smtClean="0"/>
              <a:t>20</a:t>
            </a:fld>
            <a:endParaRPr lang="en-GB"/>
          </a:p>
        </p:txBody>
      </p:sp>
    </p:spTree>
    <p:extLst>
      <p:ext uri="{BB962C8B-B14F-4D97-AF65-F5344CB8AC3E}">
        <p14:creationId xmlns:p14="http://schemas.microsoft.com/office/powerpoint/2010/main" val="3206913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The tissue donation process starts after a person dies and the person and/ or their family have expressed a wish to donate or would like to discuss the possibility of donation further. This is followed by a call to the National Referral Centre (NRC) by the family or a Health Care Professional (HCP) where a team of specialist nurses can guide them through the process and answer any questions they may have. If the family wish to proceed they are asked a series of questions on their loved ones medical and social history and their consent is sought for donation to go ahead. The NRC will organise the retrieval of the tissues by a team of specially trained staff, maintaining the dignity of the person and restoring their appearance. If the family would like to see their loved one after donation has taken place, this is possible.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Although every effort is made to support a person's donation decision it is not always possible to become a tissue donor; there are several factors to consider including eligibility, patient and family wishes and the person’s location. It may not always be possible for a retrieval team to reach every potential donor. This will be assessed by the specialist team at the National Referral Centre on the initial call.</a:t>
            </a:r>
            <a:endParaRPr lang="en-GB"/>
          </a:p>
        </p:txBody>
      </p:sp>
      <p:sp>
        <p:nvSpPr>
          <p:cNvPr id="4" name="Slide Number Placeholder 3"/>
          <p:cNvSpPr>
            <a:spLocks noGrp="1"/>
          </p:cNvSpPr>
          <p:nvPr>
            <p:ph type="sldNum" sz="quarter" idx="5"/>
          </p:nvPr>
        </p:nvSpPr>
        <p:spPr/>
        <p:txBody>
          <a:bodyPr/>
          <a:lstStyle/>
          <a:p>
            <a:fld id="{3FC12321-4B89-47D9-A631-70A172E4E7ED}" type="slidenum">
              <a:rPr lang="en-GB" smtClean="0"/>
              <a:t>21</a:t>
            </a:fld>
            <a:endParaRPr lang="en-GB"/>
          </a:p>
        </p:txBody>
      </p:sp>
    </p:spTree>
    <p:extLst>
      <p:ext uri="{BB962C8B-B14F-4D97-AF65-F5344CB8AC3E}">
        <p14:creationId xmlns:p14="http://schemas.microsoft.com/office/powerpoint/2010/main" val="1203365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Support is provided to the loved ones of organ and tissue donors by the Donor Family Care Team at NHS Blood and Transplant. All organ donor families are invited to an awards ceremony to receive an award presented to them on behalf of their loved one. The ceremony also gives them the opportunity to meet other donor families. </a:t>
            </a:r>
          </a:p>
          <a:p>
            <a:r>
              <a:rPr lang="en-GB">
                <a:ea typeface="Calibri"/>
                <a:cs typeface="Calibri"/>
              </a:rPr>
              <a:t>Families of tissue donors are asked if they would like to receive the order of St Johns certificate and pin badge illustrated in the bottom right-hand corner of the slide. They are also asked if they would like their loved one's name added to the Tree of Thanks, which is a permanent memorial in the reception area of NHS Blood and Transplant’s Liverpool Centre where the National Referral Centre are based. They are also sent a letter of thanks and recognition of the incredible gift and provided with guidance on how to seek further information if they should wish.</a:t>
            </a:r>
          </a:p>
          <a:p>
            <a:endParaRPr lang="en-GB"/>
          </a:p>
        </p:txBody>
      </p:sp>
    </p:spTree>
    <p:extLst>
      <p:ext uri="{BB962C8B-B14F-4D97-AF65-F5344CB8AC3E}">
        <p14:creationId xmlns:p14="http://schemas.microsoft.com/office/powerpoint/2010/main" val="1517588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a:solidFill>
                  <a:schemeClr val="accent1"/>
                </a:solidFill>
                <a:latin typeface="Arial"/>
                <a:cs typeface="Arial"/>
              </a:rPr>
              <a:t>These are some resources that have organ and tissue donation guidance within them that you may find useful.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3FC12321-4B89-47D9-A631-70A172E4E7ED}" type="slidenum">
              <a:rPr lang="en-GB" smtClean="0"/>
              <a:t>23</a:t>
            </a:fld>
            <a:endParaRPr lang="en-GB"/>
          </a:p>
        </p:txBody>
      </p:sp>
    </p:spTree>
    <p:extLst>
      <p:ext uri="{BB962C8B-B14F-4D97-AF65-F5344CB8AC3E}">
        <p14:creationId xmlns:p14="http://schemas.microsoft.com/office/powerpoint/2010/main" val="27523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a case that you may have heard about-it was on </a:t>
            </a:r>
            <a:r>
              <a:rPr lang="en-GB" err="1"/>
              <a:t>crimewatch</a:t>
            </a:r>
            <a:r>
              <a:rPr lang="en-GB"/>
              <a:t> recently and a family share their experience of organ donation. It highlights the complexities involved in some cases involving the coroner and how multiagency collaboration is vital in supporting donation. </a:t>
            </a:r>
          </a:p>
        </p:txBody>
      </p:sp>
      <p:sp>
        <p:nvSpPr>
          <p:cNvPr id="4" name="Slide Number Placeholder 3"/>
          <p:cNvSpPr>
            <a:spLocks noGrp="1"/>
          </p:cNvSpPr>
          <p:nvPr>
            <p:ph type="sldNum" sz="quarter" idx="5"/>
          </p:nvPr>
        </p:nvSpPr>
        <p:spPr/>
        <p:txBody>
          <a:bodyPr/>
          <a:lstStyle/>
          <a:p>
            <a:fld id="{3FC12321-4B89-47D9-A631-70A172E4E7ED}" type="slidenum">
              <a:rPr lang="en-GB" smtClean="0"/>
              <a:t>24</a:t>
            </a:fld>
            <a:endParaRPr lang="en-GB"/>
          </a:p>
        </p:txBody>
      </p:sp>
    </p:spTree>
    <p:extLst>
      <p:ext uri="{BB962C8B-B14F-4D97-AF65-F5344CB8AC3E}">
        <p14:creationId xmlns:p14="http://schemas.microsoft.com/office/powerpoint/2010/main" val="3122433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It is everyone's responsibility to follow best practice and make every effort to help save and improve lives through organ and tissue donation. Learning and understanding each other’s roles and sharing practice can only be a positive. The key messages we hope to have shared is that we all have a part to play, and we want to ensure families are spoken to at the right time, by the right people and in the right place. </a:t>
            </a:r>
          </a:p>
          <a:p>
            <a:r>
              <a:rPr lang="en-US">
                <a:ea typeface="Calibri"/>
                <a:cs typeface="Calibri"/>
              </a:rPr>
              <a:t>We cannot underestimate the impact of donation on a person’s loved ones and how this is often seen as a positive outcome out of unbelievable sadness.</a:t>
            </a:r>
          </a:p>
          <a:p>
            <a:r>
              <a:rPr lang="en-US">
                <a:ea typeface="Calibri"/>
                <a:cs typeface="Calibri"/>
              </a:rPr>
              <a:t>Thank you for your role in helping to save and improve more lives. </a:t>
            </a:r>
          </a:p>
        </p:txBody>
      </p:sp>
      <p:sp>
        <p:nvSpPr>
          <p:cNvPr id="4" name="Slide Number Placeholder 3"/>
          <p:cNvSpPr>
            <a:spLocks noGrp="1"/>
          </p:cNvSpPr>
          <p:nvPr>
            <p:ph type="sldNum" sz="quarter" idx="5"/>
          </p:nvPr>
        </p:nvSpPr>
        <p:spPr/>
        <p:txBody>
          <a:bodyPr/>
          <a:lstStyle/>
          <a:p>
            <a:fld id="{3FC12321-4B89-47D9-A631-70A172E4E7ED}" type="slidenum">
              <a:rPr lang="en-GB" smtClean="0"/>
              <a:t>25</a:t>
            </a:fld>
            <a:endParaRPr lang="en-GB"/>
          </a:p>
        </p:txBody>
      </p:sp>
    </p:spTree>
    <p:extLst>
      <p:ext uri="{BB962C8B-B14F-4D97-AF65-F5344CB8AC3E}">
        <p14:creationId xmlns:p14="http://schemas.microsoft.com/office/powerpoint/2010/main" val="19872059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6" Type="http://schemas.microsoft.com/office/2007/relationships/hdphoto" Target="../media/hdphoto3.wdp"/><Relationship Id="rId5" Type="http://schemas.openxmlformats.org/officeDocument/2006/relationships/image" Target="../media/image5.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083EF-2684-40D5-B43E-01D5B4D976DC}" type="slidenum">
              <a:rPr kumimoji="0" lang="en-GB"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pic>
        <p:nvPicPr>
          <p:cNvPr id="8" name="Picture 7" descr="A picture containing graphical user interface&#10;&#10;Description automatically generated">
            <a:extLst>
              <a:ext uri="{FF2B5EF4-FFF2-40B4-BE49-F238E27FC236}">
                <a16:creationId xmlns:a16="http://schemas.microsoft.com/office/drawing/2014/main" id="{1282DE59-6FA7-C85A-7B44-8246982F3F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594819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Alternative title slide">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6351" y="-9525"/>
            <a:ext cx="12213168" cy="2660650"/>
          </a:xfrm>
          <a:prstGeom prst="rect">
            <a:avLst/>
          </a:prstGeom>
          <a:noFill/>
          <a:ln>
            <a:noFill/>
          </a:ln>
        </p:spPr>
      </p:pic>
      <p:sp>
        <p:nvSpPr>
          <p:cNvPr id="2" name="Title 1"/>
          <p:cNvSpPr>
            <a:spLocks noGrp="1"/>
          </p:cNvSpPr>
          <p:nvPr>
            <p:ph type="title"/>
          </p:nvPr>
        </p:nvSpPr>
        <p:spPr>
          <a:xfrm>
            <a:off x="596900" y="3357881"/>
            <a:ext cx="10363200" cy="1362075"/>
          </a:xfrm>
          <a:prstGeom prst="rect">
            <a:avLst/>
          </a:prstGeom>
        </p:spPr>
        <p:txBody>
          <a:bodyPr/>
          <a:lstStyle>
            <a:lvl1pPr algn="l">
              <a:defRPr sz="3600" b="0" cap="none">
                <a:solidFill>
                  <a:schemeClr val="bg1">
                    <a:lumMod val="95000"/>
                  </a:schemeClr>
                </a:solidFill>
                <a:latin typeface="+mj-lt"/>
                <a:cs typeface="Calibri" panose="020F050202020403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596900" y="4121580"/>
            <a:ext cx="10363200" cy="669607"/>
          </a:xfrm>
          <a:prstGeom prst="rect">
            <a:avLst/>
          </a:prstGeom>
        </p:spPr>
        <p:txBody>
          <a:bodyPr/>
          <a:lstStyle>
            <a:lvl1pPr marL="0" indent="0" algn="l">
              <a:buNone/>
              <a:defRPr sz="3200">
                <a:solidFill>
                  <a:schemeClr val="bg1">
                    <a:lumMod val="95000"/>
                  </a:schemeClr>
                </a:solidFill>
                <a:latin typeface="+mn-lt"/>
                <a:cs typeface="Calibri Light" panose="020F03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graphical user interface&#10;&#10;Description automatically generated">
            <a:extLst>
              <a:ext uri="{FF2B5EF4-FFF2-40B4-BE49-F238E27FC236}">
                <a16:creationId xmlns:a16="http://schemas.microsoft.com/office/drawing/2014/main" id="{CA312055-5F7F-47AB-B6D3-AA36D31C45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584060" y="401229"/>
            <a:ext cx="2167879" cy="605847"/>
          </a:xfrm>
          <a:prstGeom prst="rect">
            <a:avLst/>
          </a:prstGeom>
        </p:spPr>
      </p:pic>
      <p:pic>
        <p:nvPicPr>
          <p:cNvPr id="10" name="Picture 12" descr="CEQ">
            <a:extLst>
              <a:ext uri="{FF2B5EF4-FFF2-40B4-BE49-F238E27FC236}">
                <a16:creationId xmlns:a16="http://schemas.microsoft.com/office/drawing/2014/main" id="{4ABB0D18-7561-4F2B-95BE-457B2745B434}"/>
              </a:ext>
            </a:extLst>
          </p:cNvPr>
          <p:cNvPicPr>
            <a:picLocks noChangeAspect="1" noChangeArrowheads="1"/>
          </p:cNvPicPr>
          <p:nvPr userDrawn="1"/>
        </p:nvPicPr>
        <p:blipFill>
          <a:blip r:embed="rId5" cstate="email">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8772299" y="6266757"/>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29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83EBD-31C8-43B4-9B9F-FC1242BB3553}"/>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61CDD41F-86AB-41DC-81FB-DB14C9773A78}"/>
              </a:ext>
            </a:extLst>
          </p:cNvPr>
          <p:cNvSpPr>
            <a:spLocks noGrp="1"/>
          </p:cNvSpPr>
          <p:nvPr>
            <p:ph type="subTitle" idx="1"/>
          </p:nvPr>
        </p:nvSpPr>
        <p:spPr>
          <a:xfrm>
            <a:off x="1524000" y="3602038"/>
            <a:ext cx="9144000" cy="1655762"/>
          </a:xfrm>
        </p:spPr>
        <p:txBody>
          <a:bodyPr/>
          <a:lstStyle>
            <a:lvl1pPr marL="0" indent="0" algn="ctr">
              <a:buNone/>
              <a:defRPr sz="1800"/>
            </a:lvl1pPr>
            <a:lvl2pPr marL="342898" indent="0" algn="ctr">
              <a:buNone/>
              <a:defRPr sz="1500"/>
            </a:lvl2pPr>
            <a:lvl3pPr marL="685797" indent="0" algn="ctr">
              <a:buNone/>
              <a:defRPr sz="1350"/>
            </a:lvl3pPr>
            <a:lvl4pPr marL="1028696" indent="0" algn="ctr">
              <a:buNone/>
              <a:defRPr sz="1200"/>
            </a:lvl4pPr>
            <a:lvl5pPr marL="1371594" indent="0" algn="ctr">
              <a:buNone/>
              <a:defRPr sz="1200"/>
            </a:lvl5pPr>
            <a:lvl6pPr marL="1714492" indent="0" algn="ctr">
              <a:buNone/>
              <a:defRPr sz="1200"/>
            </a:lvl6pPr>
            <a:lvl7pPr marL="2057391" indent="0" algn="ctr">
              <a:buNone/>
              <a:defRPr sz="1200"/>
            </a:lvl7pPr>
            <a:lvl8pPr marL="2400290" indent="0" algn="ctr">
              <a:buNone/>
              <a:defRPr sz="1200"/>
            </a:lvl8pPr>
            <a:lvl9pPr marL="2743188" indent="0" algn="ctr">
              <a:buNone/>
              <a:defRPr sz="1200"/>
            </a:lvl9pPr>
          </a:lstStyle>
          <a:p>
            <a:r>
              <a:rPr lang="en-US"/>
              <a:t>Click to edit Master subtitle style</a:t>
            </a:r>
            <a:endParaRPr lang="en-GB"/>
          </a:p>
        </p:txBody>
      </p:sp>
    </p:spTree>
    <p:extLst>
      <p:ext uri="{BB962C8B-B14F-4D97-AF65-F5344CB8AC3E}">
        <p14:creationId xmlns:p14="http://schemas.microsoft.com/office/powerpoint/2010/main" val="4100445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EB35-E19F-4A86-B56F-9035646817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0CAF083-BF98-4C15-83AB-82A32901E12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07421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4FAB-E1FA-4B1C-9696-70AB40AD6E68}"/>
              </a:ext>
            </a:extLst>
          </p:cNvPr>
          <p:cNvSpPr>
            <a:spLocks noGrp="1"/>
          </p:cNvSpPr>
          <p:nvPr>
            <p:ph type="title"/>
          </p:nvPr>
        </p:nvSpPr>
        <p:spPr>
          <a:xfrm>
            <a:off x="831851" y="1709739"/>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ADFEBF1-3D55-463A-9B6B-CB302A291FB1}"/>
              </a:ext>
            </a:extLst>
          </p:cNvPr>
          <p:cNvSpPr>
            <a:spLocks noGrp="1"/>
          </p:cNvSpPr>
          <p:nvPr>
            <p:ph type="body" idx="1"/>
          </p:nvPr>
        </p:nvSpPr>
        <p:spPr>
          <a:xfrm>
            <a:off x="831851" y="4589465"/>
            <a:ext cx="10515600" cy="1500187"/>
          </a:xfrm>
        </p:spPr>
        <p:txBody>
          <a:bodyPr/>
          <a:lstStyle>
            <a:lvl1pPr marL="0" indent="0">
              <a:buNone/>
              <a:defRPr sz="1800"/>
            </a:lvl1pPr>
            <a:lvl2pPr marL="342898" indent="0">
              <a:buNone/>
              <a:defRPr sz="1500"/>
            </a:lvl2pPr>
            <a:lvl3pPr marL="685797" indent="0">
              <a:buNone/>
              <a:defRPr sz="1350"/>
            </a:lvl3pPr>
            <a:lvl4pPr marL="1028696" indent="0">
              <a:buNone/>
              <a:defRPr sz="1200"/>
            </a:lvl4pPr>
            <a:lvl5pPr marL="1371594" indent="0">
              <a:buNone/>
              <a:defRPr sz="1200"/>
            </a:lvl5pPr>
            <a:lvl6pPr marL="1714492" indent="0">
              <a:buNone/>
              <a:defRPr sz="1200"/>
            </a:lvl6pPr>
            <a:lvl7pPr marL="2057391" indent="0">
              <a:buNone/>
              <a:defRPr sz="1200"/>
            </a:lvl7pPr>
            <a:lvl8pPr marL="2400290" indent="0">
              <a:buNone/>
              <a:defRPr sz="1200"/>
            </a:lvl8pPr>
            <a:lvl9pPr marL="2743188" indent="0">
              <a:buNone/>
              <a:defRPr sz="1200"/>
            </a:lvl9pPr>
          </a:lstStyle>
          <a:p>
            <a:pPr lvl="0"/>
            <a:r>
              <a:rPr lang="en-US"/>
              <a:t>Edit Master text styles</a:t>
            </a:r>
          </a:p>
        </p:txBody>
      </p:sp>
    </p:spTree>
    <p:extLst>
      <p:ext uri="{BB962C8B-B14F-4D97-AF65-F5344CB8AC3E}">
        <p14:creationId xmlns:p14="http://schemas.microsoft.com/office/powerpoint/2010/main" val="1127364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015F-115C-4023-AC93-9DAB101CA7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175289-15C9-4505-B100-2C316DA6C300}"/>
              </a:ext>
            </a:extLst>
          </p:cNvPr>
          <p:cNvSpPr>
            <a:spLocks noGrp="1"/>
          </p:cNvSpPr>
          <p:nvPr>
            <p:ph sz="half" idx="1"/>
          </p:nvPr>
        </p:nvSpPr>
        <p:spPr>
          <a:xfrm>
            <a:off x="609602" y="1858964"/>
            <a:ext cx="4550833" cy="33575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5F728A2-A8E1-4263-82D7-C6E93E383642}"/>
              </a:ext>
            </a:extLst>
          </p:cNvPr>
          <p:cNvSpPr>
            <a:spLocks noGrp="1"/>
          </p:cNvSpPr>
          <p:nvPr>
            <p:ph sz="half" idx="2"/>
          </p:nvPr>
        </p:nvSpPr>
        <p:spPr>
          <a:xfrm>
            <a:off x="5363634" y="1858964"/>
            <a:ext cx="4550833" cy="33575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36025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2A4F9-6534-46D4-9562-099CEAA48CE6}"/>
              </a:ext>
            </a:extLst>
          </p:cNvPr>
          <p:cNvSpPr>
            <a:spLocks noGrp="1"/>
          </p:cNvSpPr>
          <p:nvPr>
            <p:ph type="title"/>
          </p:nvPr>
        </p:nvSpPr>
        <p:spPr>
          <a:xfrm>
            <a:off x="840317"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B9E0E73-570F-48F4-838F-2BBCBF51C183}"/>
              </a:ext>
            </a:extLst>
          </p:cNvPr>
          <p:cNvSpPr>
            <a:spLocks noGrp="1"/>
          </p:cNvSpPr>
          <p:nvPr>
            <p:ph type="body" idx="1"/>
          </p:nvPr>
        </p:nvSpPr>
        <p:spPr>
          <a:xfrm>
            <a:off x="840318" y="1681163"/>
            <a:ext cx="5158316" cy="823912"/>
          </a:xfrm>
        </p:spPr>
        <p:txBody>
          <a:bodyPr anchor="b"/>
          <a:lstStyle>
            <a:lvl1pPr marL="0" indent="0">
              <a:buNone/>
              <a:defRPr sz="1800" b="1"/>
            </a:lvl1pPr>
            <a:lvl2pPr marL="342898" indent="0">
              <a:buNone/>
              <a:defRPr sz="1500" b="1"/>
            </a:lvl2pPr>
            <a:lvl3pPr marL="685797" indent="0">
              <a:buNone/>
              <a:defRPr sz="1350" b="1"/>
            </a:lvl3pPr>
            <a:lvl4pPr marL="1028696" indent="0">
              <a:buNone/>
              <a:defRPr sz="1200" b="1"/>
            </a:lvl4pPr>
            <a:lvl5pPr marL="1371594" indent="0">
              <a:buNone/>
              <a:defRPr sz="1200" b="1"/>
            </a:lvl5pPr>
            <a:lvl6pPr marL="1714492" indent="0">
              <a:buNone/>
              <a:defRPr sz="1200" b="1"/>
            </a:lvl6pPr>
            <a:lvl7pPr marL="2057391" indent="0">
              <a:buNone/>
              <a:defRPr sz="1200" b="1"/>
            </a:lvl7pPr>
            <a:lvl8pPr marL="2400290" indent="0">
              <a:buNone/>
              <a:defRPr sz="1200" b="1"/>
            </a:lvl8pPr>
            <a:lvl9pPr marL="2743188"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AA91BA47-249D-4449-842D-3852A4095A24}"/>
              </a:ext>
            </a:extLst>
          </p:cNvPr>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643243-B137-43CB-BC41-11F52C1E13BF}"/>
              </a:ext>
            </a:extLst>
          </p:cNvPr>
          <p:cNvSpPr>
            <a:spLocks noGrp="1"/>
          </p:cNvSpPr>
          <p:nvPr>
            <p:ph type="body" sz="quarter" idx="3"/>
          </p:nvPr>
        </p:nvSpPr>
        <p:spPr>
          <a:xfrm>
            <a:off x="6172201" y="1681163"/>
            <a:ext cx="5183717" cy="823912"/>
          </a:xfrm>
        </p:spPr>
        <p:txBody>
          <a:bodyPr anchor="b"/>
          <a:lstStyle>
            <a:lvl1pPr marL="0" indent="0">
              <a:buNone/>
              <a:defRPr sz="1800" b="1"/>
            </a:lvl1pPr>
            <a:lvl2pPr marL="342898" indent="0">
              <a:buNone/>
              <a:defRPr sz="1500" b="1"/>
            </a:lvl2pPr>
            <a:lvl3pPr marL="685797" indent="0">
              <a:buNone/>
              <a:defRPr sz="1350" b="1"/>
            </a:lvl3pPr>
            <a:lvl4pPr marL="1028696" indent="0">
              <a:buNone/>
              <a:defRPr sz="1200" b="1"/>
            </a:lvl4pPr>
            <a:lvl5pPr marL="1371594" indent="0">
              <a:buNone/>
              <a:defRPr sz="1200" b="1"/>
            </a:lvl5pPr>
            <a:lvl6pPr marL="1714492" indent="0">
              <a:buNone/>
              <a:defRPr sz="1200" b="1"/>
            </a:lvl6pPr>
            <a:lvl7pPr marL="2057391" indent="0">
              <a:buNone/>
              <a:defRPr sz="1200" b="1"/>
            </a:lvl7pPr>
            <a:lvl8pPr marL="2400290" indent="0">
              <a:buNone/>
              <a:defRPr sz="1200" b="1"/>
            </a:lvl8pPr>
            <a:lvl9pPr marL="2743188"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0A12D419-01E8-4DE2-BB67-6C0760A68097}"/>
              </a:ext>
            </a:extLst>
          </p:cNvPr>
          <p:cNvSpPr>
            <a:spLocks noGrp="1"/>
          </p:cNvSpPr>
          <p:nvPr>
            <p:ph sz="quarter" idx="4"/>
          </p:nvPr>
        </p:nvSpPr>
        <p:spPr>
          <a:xfrm>
            <a:off x="6172201"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76948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4CB34-6644-4615-9A91-462235CC1CD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668503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987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BB535-A615-4BAE-9FC6-722177289E88}"/>
              </a:ext>
            </a:extLst>
          </p:cNvPr>
          <p:cNvSpPr>
            <a:spLocks noGrp="1"/>
          </p:cNvSpPr>
          <p:nvPr>
            <p:ph type="title"/>
          </p:nvPr>
        </p:nvSpPr>
        <p:spPr>
          <a:xfrm>
            <a:off x="840319" y="457200"/>
            <a:ext cx="3932767"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99619F7-1C3B-4597-A024-AF145BFDCA5B}"/>
              </a:ext>
            </a:extLst>
          </p:cNvPr>
          <p:cNvSpPr>
            <a:spLocks noGrp="1"/>
          </p:cNvSpPr>
          <p:nvPr>
            <p:ph idx="1"/>
          </p:nvPr>
        </p:nvSpPr>
        <p:spPr>
          <a:xfrm>
            <a:off x="5183717"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23091C-3642-4FE7-91C8-8AAC3C00EB02}"/>
              </a:ext>
            </a:extLst>
          </p:cNvPr>
          <p:cNvSpPr>
            <a:spLocks noGrp="1"/>
          </p:cNvSpPr>
          <p:nvPr>
            <p:ph type="body" sz="half" idx="2"/>
          </p:nvPr>
        </p:nvSpPr>
        <p:spPr>
          <a:xfrm>
            <a:off x="840319" y="2057400"/>
            <a:ext cx="3932767" cy="3811588"/>
          </a:xfrm>
        </p:spPr>
        <p:txBody>
          <a:bodyPr/>
          <a:lstStyle>
            <a:lvl1pPr marL="0" indent="0">
              <a:buNone/>
              <a:defRPr sz="1200"/>
            </a:lvl1pPr>
            <a:lvl2pPr marL="342898" indent="0">
              <a:buNone/>
              <a:defRPr sz="1050"/>
            </a:lvl2pPr>
            <a:lvl3pPr marL="685797" indent="0">
              <a:buNone/>
              <a:defRPr sz="900"/>
            </a:lvl3pPr>
            <a:lvl4pPr marL="1028696" indent="0">
              <a:buNone/>
              <a:defRPr sz="750"/>
            </a:lvl4pPr>
            <a:lvl5pPr marL="1371594" indent="0">
              <a:buNone/>
              <a:defRPr sz="750"/>
            </a:lvl5pPr>
            <a:lvl6pPr marL="1714492" indent="0">
              <a:buNone/>
              <a:defRPr sz="750"/>
            </a:lvl6pPr>
            <a:lvl7pPr marL="2057391" indent="0">
              <a:buNone/>
              <a:defRPr sz="750"/>
            </a:lvl7pPr>
            <a:lvl8pPr marL="2400290" indent="0">
              <a:buNone/>
              <a:defRPr sz="750"/>
            </a:lvl8pPr>
            <a:lvl9pPr marL="2743188" indent="0">
              <a:buNone/>
              <a:defRPr sz="750"/>
            </a:lvl9pPr>
          </a:lstStyle>
          <a:p>
            <a:pPr lvl="0"/>
            <a:r>
              <a:rPr lang="en-US"/>
              <a:t>Edit Master text styles</a:t>
            </a:r>
          </a:p>
        </p:txBody>
      </p:sp>
    </p:spTree>
    <p:extLst>
      <p:ext uri="{BB962C8B-B14F-4D97-AF65-F5344CB8AC3E}">
        <p14:creationId xmlns:p14="http://schemas.microsoft.com/office/powerpoint/2010/main" val="2183457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5B421-071A-4D0C-8B23-2E02C4674005}"/>
              </a:ext>
            </a:extLst>
          </p:cNvPr>
          <p:cNvSpPr>
            <a:spLocks noGrp="1"/>
          </p:cNvSpPr>
          <p:nvPr>
            <p:ph type="title"/>
          </p:nvPr>
        </p:nvSpPr>
        <p:spPr>
          <a:xfrm>
            <a:off x="840319" y="457200"/>
            <a:ext cx="3932767"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0B2511C-A66C-497B-B5BE-A4F69877C8E7}"/>
              </a:ext>
            </a:extLst>
          </p:cNvPr>
          <p:cNvSpPr>
            <a:spLocks noGrp="1"/>
          </p:cNvSpPr>
          <p:nvPr>
            <p:ph type="pic" idx="1"/>
          </p:nvPr>
        </p:nvSpPr>
        <p:spPr>
          <a:xfrm>
            <a:off x="5183717" y="987427"/>
            <a:ext cx="6172200" cy="4873625"/>
          </a:xfrm>
        </p:spPr>
        <p:txBody>
          <a:bodyPr/>
          <a:lstStyle>
            <a:lvl1pPr marL="0" indent="0">
              <a:buNone/>
              <a:defRPr sz="2400"/>
            </a:lvl1pPr>
            <a:lvl2pPr marL="342898" indent="0">
              <a:buNone/>
              <a:defRPr sz="2100"/>
            </a:lvl2pPr>
            <a:lvl3pPr marL="685797" indent="0">
              <a:buNone/>
              <a:defRPr sz="1800"/>
            </a:lvl3pPr>
            <a:lvl4pPr marL="1028696" indent="0">
              <a:buNone/>
              <a:defRPr sz="1500"/>
            </a:lvl4pPr>
            <a:lvl5pPr marL="1371594" indent="0">
              <a:buNone/>
              <a:defRPr sz="1500"/>
            </a:lvl5pPr>
            <a:lvl6pPr marL="1714492" indent="0">
              <a:buNone/>
              <a:defRPr sz="1500"/>
            </a:lvl6pPr>
            <a:lvl7pPr marL="2057391" indent="0">
              <a:buNone/>
              <a:defRPr sz="1500"/>
            </a:lvl7pPr>
            <a:lvl8pPr marL="2400290" indent="0">
              <a:buNone/>
              <a:defRPr sz="1500"/>
            </a:lvl8pPr>
            <a:lvl9pPr marL="2743188" indent="0">
              <a:buNone/>
              <a:defRPr sz="1500"/>
            </a:lvl9pPr>
          </a:lstStyle>
          <a:p>
            <a:pPr lvl="0"/>
            <a:endParaRPr lang="en-GB" noProof="0"/>
          </a:p>
        </p:txBody>
      </p:sp>
      <p:sp>
        <p:nvSpPr>
          <p:cNvPr id="4" name="Text Placeholder 3">
            <a:extLst>
              <a:ext uri="{FF2B5EF4-FFF2-40B4-BE49-F238E27FC236}">
                <a16:creationId xmlns:a16="http://schemas.microsoft.com/office/drawing/2014/main" id="{50DAE078-DB7A-4C13-899B-50EFE89F50FB}"/>
              </a:ext>
            </a:extLst>
          </p:cNvPr>
          <p:cNvSpPr>
            <a:spLocks noGrp="1"/>
          </p:cNvSpPr>
          <p:nvPr>
            <p:ph type="body" sz="half" idx="2"/>
          </p:nvPr>
        </p:nvSpPr>
        <p:spPr>
          <a:xfrm>
            <a:off x="840319" y="2057400"/>
            <a:ext cx="3932767" cy="3811588"/>
          </a:xfrm>
        </p:spPr>
        <p:txBody>
          <a:bodyPr/>
          <a:lstStyle>
            <a:lvl1pPr marL="0" indent="0">
              <a:buNone/>
              <a:defRPr sz="1200"/>
            </a:lvl1pPr>
            <a:lvl2pPr marL="342898" indent="0">
              <a:buNone/>
              <a:defRPr sz="1050"/>
            </a:lvl2pPr>
            <a:lvl3pPr marL="685797" indent="0">
              <a:buNone/>
              <a:defRPr sz="900"/>
            </a:lvl3pPr>
            <a:lvl4pPr marL="1028696" indent="0">
              <a:buNone/>
              <a:defRPr sz="750"/>
            </a:lvl4pPr>
            <a:lvl5pPr marL="1371594" indent="0">
              <a:buNone/>
              <a:defRPr sz="750"/>
            </a:lvl5pPr>
            <a:lvl6pPr marL="1714492" indent="0">
              <a:buNone/>
              <a:defRPr sz="750"/>
            </a:lvl6pPr>
            <a:lvl7pPr marL="2057391" indent="0">
              <a:buNone/>
              <a:defRPr sz="750"/>
            </a:lvl7pPr>
            <a:lvl8pPr marL="2400290" indent="0">
              <a:buNone/>
              <a:defRPr sz="750"/>
            </a:lvl8pPr>
            <a:lvl9pPr marL="2743188" indent="0">
              <a:buNone/>
              <a:defRPr sz="750"/>
            </a:lvl9pPr>
          </a:lstStyle>
          <a:p>
            <a:pPr lvl="0"/>
            <a:r>
              <a:rPr lang="en-US"/>
              <a:t>Edit Master text styles</a:t>
            </a:r>
          </a:p>
        </p:txBody>
      </p:sp>
    </p:spTree>
    <p:extLst>
      <p:ext uri="{BB962C8B-B14F-4D97-AF65-F5344CB8AC3E}">
        <p14:creationId xmlns:p14="http://schemas.microsoft.com/office/powerpoint/2010/main" val="3928187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973E-6E82-469F-9D3E-0718F3BF8BE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0801F2-BB65-43AC-A52B-982BF721720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6754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2643E-4F38-4D12-AA0B-8BCF1FC8D3ED}"/>
              </a:ext>
            </a:extLst>
          </p:cNvPr>
          <p:cNvSpPr>
            <a:spLocks noGrp="1"/>
          </p:cNvSpPr>
          <p:nvPr>
            <p:ph type="title" orient="vert"/>
          </p:nvPr>
        </p:nvSpPr>
        <p:spPr>
          <a:xfrm>
            <a:off x="7588251" y="625476"/>
            <a:ext cx="2326216" cy="459105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0D0A97-C01B-40DD-AADB-5B33E500BF7A}"/>
              </a:ext>
            </a:extLst>
          </p:cNvPr>
          <p:cNvSpPr>
            <a:spLocks noGrp="1"/>
          </p:cNvSpPr>
          <p:nvPr>
            <p:ph type="body" orient="vert" idx="1"/>
          </p:nvPr>
        </p:nvSpPr>
        <p:spPr>
          <a:xfrm>
            <a:off x="609600" y="625476"/>
            <a:ext cx="6775451" cy="45910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06352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xfrm>
            <a:off x="5892800" y="5961505"/>
            <a:ext cx="2844801" cy="339329"/>
          </a:xfrm>
          <a:prstGeom prst="rect">
            <a:avLst/>
          </a:prstGeom>
        </p:spPr>
        <p:txBody>
          <a:bodyPr lIns="60022" tIns="60022" rIns="60022" bIns="60022" anchor="ctr"/>
          <a:lstStyle>
            <a:lvl1pPr algn="r" defTabSz="914367">
              <a:defRPr sz="1125">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174789288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083EF-2684-40D5-B43E-01D5B4D976DC}" type="slidenum">
              <a:rPr kumimoji="0" lang="en-GB"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pic>
        <p:nvPicPr>
          <p:cNvPr id="8" name="Picture 7" descr="A picture containing graphical user interface&#10;&#10;Description automatically generated">
            <a:extLst>
              <a:ext uri="{FF2B5EF4-FFF2-40B4-BE49-F238E27FC236}">
                <a16:creationId xmlns:a16="http://schemas.microsoft.com/office/drawing/2014/main" id="{1282DE59-6FA7-C85A-7B44-8246982F3F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534659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1_Alternative title slide">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6351" y="-9525"/>
            <a:ext cx="12213168" cy="2660650"/>
          </a:xfrm>
          <a:prstGeom prst="rect">
            <a:avLst/>
          </a:prstGeom>
          <a:noFill/>
          <a:ln>
            <a:noFill/>
          </a:ln>
        </p:spPr>
      </p:pic>
      <p:sp>
        <p:nvSpPr>
          <p:cNvPr id="2" name="Title 1"/>
          <p:cNvSpPr>
            <a:spLocks noGrp="1"/>
          </p:cNvSpPr>
          <p:nvPr>
            <p:ph type="title"/>
          </p:nvPr>
        </p:nvSpPr>
        <p:spPr>
          <a:xfrm>
            <a:off x="596900" y="3357881"/>
            <a:ext cx="10363200" cy="1362075"/>
          </a:xfrm>
          <a:prstGeom prst="rect">
            <a:avLst/>
          </a:prstGeom>
        </p:spPr>
        <p:txBody>
          <a:bodyPr/>
          <a:lstStyle>
            <a:lvl1pPr algn="l">
              <a:defRPr sz="3600" b="0" cap="none">
                <a:solidFill>
                  <a:schemeClr val="bg1">
                    <a:lumMod val="95000"/>
                  </a:schemeClr>
                </a:solidFill>
                <a:latin typeface="+mj-lt"/>
                <a:cs typeface="Calibri" panose="020F050202020403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596900" y="4121580"/>
            <a:ext cx="10363200" cy="669607"/>
          </a:xfrm>
          <a:prstGeom prst="rect">
            <a:avLst/>
          </a:prstGeom>
        </p:spPr>
        <p:txBody>
          <a:bodyPr/>
          <a:lstStyle>
            <a:lvl1pPr marL="0" indent="0" algn="l">
              <a:buNone/>
              <a:defRPr sz="3200">
                <a:solidFill>
                  <a:schemeClr val="bg1">
                    <a:lumMod val="95000"/>
                  </a:schemeClr>
                </a:solidFill>
                <a:latin typeface="+mn-lt"/>
                <a:cs typeface="Calibri Light" panose="020F03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graphical user interface&#10;&#10;Description automatically generated">
            <a:extLst>
              <a:ext uri="{FF2B5EF4-FFF2-40B4-BE49-F238E27FC236}">
                <a16:creationId xmlns:a16="http://schemas.microsoft.com/office/drawing/2014/main" id="{CA312055-5F7F-47AB-B6D3-AA36D31C45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584060" y="401229"/>
            <a:ext cx="2167879" cy="605847"/>
          </a:xfrm>
          <a:prstGeom prst="rect">
            <a:avLst/>
          </a:prstGeom>
        </p:spPr>
      </p:pic>
      <p:pic>
        <p:nvPicPr>
          <p:cNvPr id="10" name="Picture 12" descr="CEQ">
            <a:extLst>
              <a:ext uri="{FF2B5EF4-FFF2-40B4-BE49-F238E27FC236}">
                <a16:creationId xmlns:a16="http://schemas.microsoft.com/office/drawing/2014/main" id="{4ABB0D18-7561-4F2B-95BE-457B2745B434}"/>
              </a:ext>
            </a:extLst>
          </p:cNvPr>
          <p:cNvPicPr>
            <a:picLocks noChangeAspect="1" noChangeArrowheads="1"/>
          </p:cNvPicPr>
          <p:nvPr userDrawn="1"/>
        </p:nvPicPr>
        <p:blipFill>
          <a:blip r:embed="rId5" cstate="email">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8772299" y="6266757"/>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0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microsoft.com/office/2007/relationships/hdphoto" Target="../media/hdphoto1.wdp"/><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7.pn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jpeg"/><Relationship Id="rId5" Type="http://schemas.microsoft.com/office/2007/relationships/hdphoto" Target="../media/hdphoto1.wdp"/><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C000">
            <a:alpha val="12000"/>
          </a:srgbClr>
        </a:solidFill>
        <a:effectLst/>
      </p:bgPr>
    </p:bg>
    <p:spTree>
      <p:nvGrpSpPr>
        <p:cNvPr id="1" name=""/>
        <p:cNvGrpSpPr/>
        <p:nvPr/>
      </p:nvGrpSpPr>
      <p:grpSpPr>
        <a:xfrm>
          <a:off x="0" y="0"/>
          <a:ext cx="0" cy="0"/>
          <a:chOff x="0" y="0"/>
          <a:chExt cx="0" cy="0"/>
        </a:xfrm>
      </p:grpSpPr>
      <p:pic>
        <p:nvPicPr>
          <p:cNvPr id="5" name="Picture 5" descr="_0000_NHSBT_Ribbon_NHS_Blue_RGB_WhiteAbv_DRAFT.png">
            <a:extLst>
              <a:ext uri="{FF2B5EF4-FFF2-40B4-BE49-F238E27FC236}">
                <a16:creationId xmlns:a16="http://schemas.microsoft.com/office/drawing/2014/main" id="{8E99E537-A0B2-4F69-B263-2921F23FA7DC}"/>
              </a:ext>
            </a:extLst>
          </p:cNvPr>
          <p:cNvPicPr>
            <a:picLocks noChangeAspect="1"/>
          </p:cNvPicPr>
          <p:nvPr userDrawn="1"/>
        </p:nvPicPr>
        <p:blipFill>
          <a:blip r:embed="rId4" cstate="email">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descr="CEQ">
            <a:extLst>
              <a:ext uri="{FF2B5EF4-FFF2-40B4-BE49-F238E27FC236}">
                <a16:creationId xmlns:a16="http://schemas.microsoft.com/office/drawing/2014/main" id="{4B71260F-E69E-CCED-E460-63F288001CA0}"/>
              </a:ext>
            </a:extLst>
          </p:cNvPr>
          <p:cNvPicPr>
            <a:picLocks noChangeAspect="1" noChangeArrowheads="1"/>
          </p:cNvPicPr>
          <p:nvPr userDrawn="1"/>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952781"/>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C000">
            <a:alpha val="12000"/>
          </a:srgbClr>
        </a:solidFill>
        <a:effectLst/>
      </p:bgPr>
    </p:bg>
    <p:spTree>
      <p:nvGrpSpPr>
        <p:cNvPr id="1" name=""/>
        <p:cNvGrpSpPr/>
        <p:nvPr/>
      </p:nvGrpSpPr>
      <p:grpSpPr>
        <a:xfrm>
          <a:off x="0" y="0"/>
          <a:ext cx="0" cy="0"/>
          <a:chOff x="0" y="0"/>
          <a:chExt cx="0" cy="0"/>
        </a:xfrm>
      </p:grpSpPr>
      <p:sp>
        <p:nvSpPr>
          <p:cNvPr id="8194" name="Title Placeholder 1">
            <a:extLst>
              <a:ext uri="{FF2B5EF4-FFF2-40B4-BE49-F238E27FC236}">
                <a16:creationId xmlns:a16="http://schemas.microsoft.com/office/drawing/2014/main" id="{5D4C9685-AEF6-4C7C-8E43-DF5C6759F882}"/>
              </a:ext>
            </a:extLst>
          </p:cNvPr>
          <p:cNvSpPr>
            <a:spLocks noGrp="1"/>
          </p:cNvSpPr>
          <p:nvPr>
            <p:ph type="title"/>
          </p:nvPr>
        </p:nvSpPr>
        <p:spPr bwMode="auto">
          <a:xfrm>
            <a:off x="609601" y="625475"/>
            <a:ext cx="930486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8195" name="Text Placeholder 2">
            <a:extLst>
              <a:ext uri="{FF2B5EF4-FFF2-40B4-BE49-F238E27FC236}">
                <a16:creationId xmlns:a16="http://schemas.microsoft.com/office/drawing/2014/main" id="{62987D32-B9DE-420A-AF55-472E03A2E74E}"/>
              </a:ext>
            </a:extLst>
          </p:cNvPr>
          <p:cNvSpPr>
            <a:spLocks noGrp="1"/>
          </p:cNvSpPr>
          <p:nvPr>
            <p:ph type="body" idx="1"/>
          </p:nvPr>
        </p:nvSpPr>
        <p:spPr bwMode="auto">
          <a:xfrm>
            <a:off x="609601" y="1858964"/>
            <a:ext cx="9304867"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8196" name="Picture 4" descr="OD_yes_RGB_Lalt">
            <a:extLst>
              <a:ext uri="{FF2B5EF4-FFF2-40B4-BE49-F238E27FC236}">
                <a16:creationId xmlns:a16="http://schemas.microsoft.com/office/drawing/2014/main" id="{99409FCF-50FA-414D-802B-550DE9C1B6B1}"/>
              </a:ext>
            </a:extLst>
          </p:cNvPr>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9590618" y="6151565"/>
            <a:ext cx="2292349"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descr="NHSBloodandTransplantR1">
            <a:extLst>
              <a:ext uri="{FF2B5EF4-FFF2-40B4-BE49-F238E27FC236}">
                <a16:creationId xmlns:a16="http://schemas.microsoft.com/office/drawing/2014/main" id="{F894D048-21EE-428F-A120-710FE745316B}"/>
              </a:ext>
            </a:extLst>
          </p:cNvPr>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9495367" y="233364"/>
            <a:ext cx="24003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19131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7" r:id="rId12"/>
  </p:sldLayoutIdLst>
  <p:txStyles>
    <p:titleStyle>
      <a:lvl1pPr algn="l" defTabSz="487695" rtl="0" eaLnBrk="0" fontAlgn="base" hangingPunct="0">
        <a:spcBef>
          <a:spcPct val="0"/>
        </a:spcBef>
        <a:spcAft>
          <a:spcPct val="0"/>
        </a:spcAft>
        <a:defRPr sz="4053" b="1" kern="1200">
          <a:solidFill>
            <a:srgbClr val="E0119D"/>
          </a:solidFill>
          <a:latin typeface="+mj-lt"/>
          <a:ea typeface="+mj-ea"/>
          <a:cs typeface="+mj-cs"/>
        </a:defRPr>
      </a:lvl1pPr>
      <a:lvl2pPr algn="l" defTabSz="487695" rtl="0" eaLnBrk="0" fontAlgn="base" hangingPunct="0">
        <a:spcBef>
          <a:spcPct val="0"/>
        </a:spcBef>
        <a:spcAft>
          <a:spcPct val="0"/>
        </a:spcAft>
        <a:defRPr sz="4053" b="1">
          <a:solidFill>
            <a:srgbClr val="E0119D"/>
          </a:solidFill>
          <a:latin typeface="Arial" panose="020B0604020202020204" pitchFamily="34" charset="0"/>
        </a:defRPr>
      </a:lvl2pPr>
      <a:lvl3pPr algn="l" defTabSz="487695" rtl="0" eaLnBrk="0" fontAlgn="base" hangingPunct="0">
        <a:spcBef>
          <a:spcPct val="0"/>
        </a:spcBef>
        <a:spcAft>
          <a:spcPct val="0"/>
        </a:spcAft>
        <a:defRPr sz="4053" b="1">
          <a:solidFill>
            <a:srgbClr val="E0119D"/>
          </a:solidFill>
          <a:latin typeface="Arial" panose="020B0604020202020204" pitchFamily="34" charset="0"/>
        </a:defRPr>
      </a:lvl3pPr>
      <a:lvl4pPr algn="l" defTabSz="487695" rtl="0" eaLnBrk="0" fontAlgn="base" hangingPunct="0">
        <a:spcBef>
          <a:spcPct val="0"/>
        </a:spcBef>
        <a:spcAft>
          <a:spcPct val="0"/>
        </a:spcAft>
        <a:defRPr sz="4053" b="1">
          <a:solidFill>
            <a:srgbClr val="E0119D"/>
          </a:solidFill>
          <a:latin typeface="Arial" panose="020B0604020202020204" pitchFamily="34" charset="0"/>
        </a:defRPr>
      </a:lvl4pPr>
      <a:lvl5pPr algn="l" defTabSz="487695" rtl="0" eaLnBrk="0" fontAlgn="base" hangingPunct="0">
        <a:spcBef>
          <a:spcPct val="0"/>
        </a:spcBef>
        <a:spcAft>
          <a:spcPct val="0"/>
        </a:spcAft>
        <a:defRPr sz="4053" b="1">
          <a:solidFill>
            <a:srgbClr val="E0119D"/>
          </a:solidFill>
          <a:latin typeface="Arial" panose="020B0604020202020204" pitchFamily="34" charset="0"/>
        </a:defRPr>
      </a:lvl5pPr>
      <a:lvl6pPr marL="487695" algn="l" defTabSz="487695" rtl="0" fontAlgn="base">
        <a:spcBef>
          <a:spcPct val="0"/>
        </a:spcBef>
        <a:spcAft>
          <a:spcPct val="0"/>
        </a:spcAft>
        <a:defRPr sz="4053" b="1">
          <a:solidFill>
            <a:srgbClr val="E0119D"/>
          </a:solidFill>
          <a:latin typeface="Arial" panose="020B0604020202020204" pitchFamily="34" charset="0"/>
        </a:defRPr>
      </a:lvl6pPr>
      <a:lvl7pPr marL="975390" algn="l" defTabSz="487695" rtl="0" fontAlgn="base">
        <a:spcBef>
          <a:spcPct val="0"/>
        </a:spcBef>
        <a:spcAft>
          <a:spcPct val="0"/>
        </a:spcAft>
        <a:defRPr sz="4053" b="1">
          <a:solidFill>
            <a:srgbClr val="E0119D"/>
          </a:solidFill>
          <a:latin typeface="Arial" panose="020B0604020202020204" pitchFamily="34" charset="0"/>
        </a:defRPr>
      </a:lvl7pPr>
      <a:lvl8pPr marL="1463086" algn="l" defTabSz="487695" rtl="0" fontAlgn="base">
        <a:spcBef>
          <a:spcPct val="0"/>
        </a:spcBef>
        <a:spcAft>
          <a:spcPct val="0"/>
        </a:spcAft>
        <a:defRPr sz="4053" b="1">
          <a:solidFill>
            <a:srgbClr val="E0119D"/>
          </a:solidFill>
          <a:latin typeface="Arial" panose="020B0604020202020204" pitchFamily="34" charset="0"/>
        </a:defRPr>
      </a:lvl8pPr>
      <a:lvl9pPr marL="1950781" algn="l" defTabSz="487695" rtl="0" fontAlgn="base">
        <a:spcBef>
          <a:spcPct val="0"/>
        </a:spcBef>
        <a:spcAft>
          <a:spcPct val="0"/>
        </a:spcAft>
        <a:defRPr sz="4053" b="1">
          <a:solidFill>
            <a:srgbClr val="E0119D"/>
          </a:solidFill>
          <a:latin typeface="Arial" panose="020B0604020202020204" pitchFamily="34" charset="0"/>
        </a:defRPr>
      </a:lvl9pPr>
    </p:titleStyle>
    <p:bodyStyle>
      <a:lvl1pPr marL="189659" indent="-189659" algn="l" defTabSz="487695" rtl="0" eaLnBrk="0" fontAlgn="base" hangingPunct="0">
        <a:spcBef>
          <a:spcPts val="853"/>
        </a:spcBef>
        <a:spcAft>
          <a:spcPts val="853"/>
        </a:spcAft>
        <a:buClr>
          <a:srgbClr val="E0119D"/>
        </a:buClr>
        <a:buFont typeface="Arial" panose="020B0604020202020204" pitchFamily="34" charset="0"/>
        <a:buChar char="•"/>
        <a:defRPr sz="2347" kern="1200">
          <a:solidFill>
            <a:schemeClr val="tx1"/>
          </a:solidFill>
          <a:latin typeface="+mn-lt"/>
          <a:ea typeface="+mn-ea"/>
          <a:cs typeface="+mn-cs"/>
        </a:defRPr>
      </a:lvl1pPr>
      <a:lvl2pPr marL="477535" indent="-287876" algn="l" defTabSz="487695" rtl="0" eaLnBrk="0" fontAlgn="base" hangingPunct="0">
        <a:spcBef>
          <a:spcPts val="427"/>
        </a:spcBef>
        <a:spcAft>
          <a:spcPct val="0"/>
        </a:spcAft>
        <a:buClr>
          <a:srgbClr val="E0119D"/>
        </a:buClr>
        <a:buFont typeface="Arial" panose="020B0604020202020204" pitchFamily="34" charset="0"/>
        <a:buChar char="–"/>
        <a:defRPr sz="2347" kern="1200">
          <a:solidFill>
            <a:schemeClr val="tx1"/>
          </a:solidFill>
          <a:latin typeface="+mn-lt"/>
          <a:ea typeface="+mn-ea"/>
          <a:cs typeface="+mn-cs"/>
        </a:defRPr>
      </a:lvl2pPr>
      <a:lvl3pPr marL="667194" indent="-189659" algn="l" defTabSz="487695" rtl="0" eaLnBrk="0" fontAlgn="base" hangingPunct="0">
        <a:spcBef>
          <a:spcPts val="427"/>
        </a:spcBef>
        <a:spcAft>
          <a:spcPct val="0"/>
        </a:spcAft>
        <a:buClr>
          <a:srgbClr val="E0119D"/>
        </a:buClr>
        <a:buFont typeface="Lucida Grande"/>
        <a:buChar char="–"/>
        <a:defRPr sz="2347" kern="1200">
          <a:solidFill>
            <a:schemeClr val="tx1"/>
          </a:solidFill>
          <a:latin typeface="+mn-lt"/>
          <a:ea typeface="+mn-ea"/>
          <a:cs typeface="+mn-cs"/>
        </a:defRPr>
      </a:lvl3pPr>
      <a:lvl4pPr marL="955070" indent="-287876" algn="l" defTabSz="487695" rtl="0" eaLnBrk="0" fontAlgn="base" hangingPunct="0">
        <a:spcBef>
          <a:spcPts val="427"/>
        </a:spcBef>
        <a:spcAft>
          <a:spcPct val="0"/>
        </a:spcAft>
        <a:buClr>
          <a:srgbClr val="E0119D"/>
        </a:buClr>
        <a:buFont typeface="Lucida Grande"/>
        <a:buChar char="–"/>
        <a:defRPr sz="2347" kern="1200">
          <a:solidFill>
            <a:schemeClr val="tx1"/>
          </a:solidFill>
          <a:latin typeface="+mn-lt"/>
          <a:ea typeface="+mn-ea"/>
          <a:cs typeface="+mn-cs"/>
        </a:defRPr>
      </a:lvl4pPr>
      <a:lvl5pPr marL="1242946" indent="-287876" algn="l" defTabSz="487695" rtl="0" eaLnBrk="0" fontAlgn="base" hangingPunct="0">
        <a:spcBef>
          <a:spcPts val="427"/>
        </a:spcBef>
        <a:spcAft>
          <a:spcPct val="0"/>
        </a:spcAft>
        <a:buClr>
          <a:srgbClr val="E0119D"/>
        </a:buClr>
        <a:buFont typeface="Lucida Grande"/>
        <a:buChar char="–"/>
        <a:defRPr sz="2347"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pic>
        <p:nvPicPr>
          <p:cNvPr id="5" name="Picture 5" descr="_0000_NHSBT_Ribbon_NHS_Blue_RGB_WhiteAbv_DRAFT.png">
            <a:extLst>
              <a:ext uri="{FF2B5EF4-FFF2-40B4-BE49-F238E27FC236}">
                <a16:creationId xmlns:a16="http://schemas.microsoft.com/office/drawing/2014/main" id="{8E99E537-A0B2-4F69-B263-2921F23FA7DC}"/>
              </a:ext>
            </a:extLst>
          </p:cNvPr>
          <p:cNvPicPr>
            <a:picLocks noChangeAspect="1"/>
          </p:cNvPicPr>
          <p:nvPr userDrawn="1"/>
        </p:nvPicPr>
        <p:blipFill>
          <a:blip r:embed="rId4" cstate="email">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descr="CEQ">
            <a:extLst>
              <a:ext uri="{FF2B5EF4-FFF2-40B4-BE49-F238E27FC236}">
                <a16:creationId xmlns:a16="http://schemas.microsoft.com/office/drawing/2014/main" id="{4B71260F-E69E-CCED-E460-63F288001CA0}"/>
              </a:ext>
            </a:extLst>
          </p:cNvPr>
          <p:cNvPicPr>
            <a:picLocks noChangeAspect="1" noChangeArrowheads="1"/>
          </p:cNvPicPr>
          <p:nvPr userDrawn="1"/>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087440"/>
      </p:ext>
    </p:extLst>
  </p:cSld>
  <p:clrMap bg1="lt1" tx1="dk1" bg2="lt2" tx2="dk2" accent1="accent1" accent2="accent2" accent3="accent3" accent4="accent4" accent5="accent5" accent6="accent6" hlink="hlink" folHlink="folHlink"/>
  <p:sldLayoutIdLst>
    <p:sldLayoutId id="2147483679" r:id="rId1"/>
    <p:sldLayoutId id="214748368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10.png"/><Relationship Id="rId5" Type="http://schemas.openxmlformats.org/officeDocument/2006/relationships/notesSlide" Target="../notesSlides/notesSlide2.xml"/><Relationship Id="rId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jpe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0.png"/><Relationship Id="rId2" Type="http://schemas.openxmlformats.org/officeDocument/2006/relationships/audio" Target="../media/media4.m4a"/><Relationship Id="rId1" Type="http://schemas.microsoft.com/office/2007/relationships/media" Target="../media/media4.m4a"/><Relationship Id="rId6" Type="http://schemas.microsoft.com/office/2007/relationships/hdphoto" Target="../media/hdphoto4.wdp"/><Relationship Id="rId5" Type="http://schemas.openxmlformats.org/officeDocument/2006/relationships/image" Target="../media/image1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slideLayout" Target="../slideLayouts/slideLayout9.xml"/><Relationship Id="rId7" Type="http://schemas.openxmlformats.org/officeDocument/2006/relationships/image" Target="../media/image14.gif"/><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3.gif"/><Relationship Id="rId11" Type="http://schemas.openxmlformats.org/officeDocument/2006/relationships/image" Target="../media/image18.gif"/><Relationship Id="rId5" Type="http://schemas.openxmlformats.org/officeDocument/2006/relationships/image" Target="../media/image10.png"/><Relationship Id="rId10" Type="http://schemas.openxmlformats.org/officeDocument/2006/relationships/image" Target="../media/image17.gif"/><Relationship Id="rId4" Type="http://schemas.openxmlformats.org/officeDocument/2006/relationships/notesSlide" Target="../notesSlides/notesSlide6.xml"/><Relationship Id="rId9" Type="http://schemas.openxmlformats.org/officeDocument/2006/relationships/image" Target="../media/image16.gi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10.png"/><Relationship Id="rId2" Type="http://schemas.microsoft.com/office/2007/relationships/media" Target="../media/media8.m4a"/><Relationship Id="rId1" Type="http://schemas.openxmlformats.org/officeDocument/2006/relationships/video" Target="https://www.youtube.com/embed/w1RZQPyaLck?feature=oembed" TargetMode="External"/><Relationship Id="rId6" Type="http://schemas.openxmlformats.org/officeDocument/2006/relationships/image" Target="../media/image20.jpeg"/><Relationship Id="rId5" Type="http://schemas.openxmlformats.org/officeDocument/2006/relationships/notesSlide" Target="../notesSlides/notesSlide8.xml"/><Relationship Id="rId4"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9.xml"/><Relationship Id="rId7" Type="http://schemas.openxmlformats.org/officeDocument/2006/relationships/diagramQuickStyle" Target="../diagrams/quickStyle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0.png"/><Relationship Id="rId4" Type="http://schemas.openxmlformats.org/officeDocument/2006/relationships/notesSlide" Target="../notesSlides/notesSlide9.xml"/><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0.png"/><Relationship Id="rId5" Type="http://schemas.openxmlformats.org/officeDocument/2006/relationships/image" Target="../media/image23.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slideLayout" Target="../slideLayouts/slideLayout9.xml"/><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5" Type="http://schemas.openxmlformats.org/officeDocument/2006/relationships/image" Target="../media/image10.png"/><Relationship Id="rId10" Type="http://schemas.openxmlformats.org/officeDocument/2006/relationships/diagramData" Target="../diagrams/data3.xml"/><Relationship Id="rId4" Type="http://schemas.openxmlformats.org/officeDocument/2006/relationships/notesSlide" Target="../notesSlides/notesSlide13.xml"/><Relationship Id="rId9" Type="http://schemas.microsoft.com/office/2007/relationships/diagramDrawing" Target="../diagrams/drawing2.xml"/><Relationship Id="rId14" Type="http://schemas.microsoft.com/office/2007/relationships/diagramDrawing" Target="../diagrams/drawing3.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2.xml"/><Relationship Id="rId6" Type="http://schemas.openxmlformats.org/officeDocument/2006/relationships/image" Target="../media/image10.png"/><Relationship Id="rId5" Type="http://schemas.openxmlformats.org/officeDocument/2006/relationships/notesSlide" Target="../notesSlides/notesSlide14.xml"/><Relationship Id="rId4"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notesSlide" Target="../notesSlides/notesSlide15.xml"/><Relationship Id="rId4"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33.gif"/><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2.gif"/><Relationship Id="rId5" Type="http://schemas.openxmlformats.org/officeDocument/2006/relationships/image" Target="../media/image13.gif"/><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audio" Target="../media/media18.m4a"/><Relationship Id="rId7" Type="http://schemas.openxmlformats.org/officeDocument/2006/relationships/image" Target="../media/image35.svg"/><Relationship Id="rId12" Type="http://schemas.openxmlformats.org/officeDocument/2006/relationships/image" Target="../media/image10.png"/><Relationship Id="rId2" Type="http://schemas.microsoft.com/office/2007/relationships/media" Target="../media/media18.m4a"/><Relationship Id="rId1" Type="http://schemas.openxmlformats.org/officeDocument/2006/relationships/tags" Target="../tags/tag4.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notesSlide" Target="../notesSlides/notesSlide18.xml"/><Relationship Id="rId10" Type="http://schemas.openxmlformats.org/officeDocument/2006/relationships/image" Target="../media/image38.png"/><Relationship Id="rId4" Type="http://schemas.openxmlformats.org/officeDocument/2006/relationships/slideLayout" Target="../slideLayouts/slideLayout9.xml"/><Relationship Id="rId9" Type="http://schemas.openxmlformats.org/officeDocument/2006/relationships/image" Target="../media/image37.svg"/></Relationships>
</file>

<file path=ppt/slides/_rels/slide19.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audio" Target="../media/media19.m4a"/><Relationship Id="rId7" Type="http://schemas.openxmlformats.org/officeDocument/2006/relationships/image" Target="../media/image13.gif"/><Relationship Id="rId2" Type="http://schemas.microsoft.com/office/2007/relationships/media" Target="../media/media19.m4a"/><Relationship Id="rId1" Type="http://schemas.openxmlformats.org/officeDocument/2006/relationships/tags" Target="../tags/tag5.xml"/><Relationship Id="rId6" Type="http://schemas.openxmlformats.org/officeDocument/2006/relationships/image" Target="../media/image33.gif"/><Relationship Id="rId5" Type="http://schemas.openxmlformats.org/officeDocument/2006/relationships/notesSlide" Target="../notesSlides/notesSlide19.xml"/><Relationship Id="rId4" Type="http://schemas.openxmlformats.org/officeDocument/2006/relationships/slideLayout" Target="../slideLayouts/slideLayout9.xml"/><Relationship Id="rId9"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0.m4a"/><Relationship Id="rId7" Type="http://schemas.openxmlformats.org/officeDocument/2006/relationships/image" Target="../media/image40.jpeg"/><Relationship Id="rId2" Type="http://schemas.openxmlformats.org/officeDocument/2006/relationships/video" Target="https://www.youtube.com/embed/gisSvFZjoQg?feature=oembed" TargetMode="External"/><Relationship Id="rId1" Type="http://schemas.openxmlformats.org/officeDocument/2006/relationships/tags" Target="../tags/tag6.xml"/><Relationship Id="rId6" Type="http://schemas.openxmlformats.org/officeDocument/2006/relationships/notesSlide" Target="../notesSlides/notesSlide20.xml"/><Relationship Id="rId5" Type="http://schemas.openxmlformats.org/officeDocument/2006/relationships/slideLayout" Target="../slideLayouts/slideLayout9.xml"/><Relationship Id="rId4" Type="http://schemas.openxmlformats.org/officeDocument/2006/relationships/audio" Target="../media/media20.m4a"/></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openxmlformats.org/officeDocument/2006/relationships/slideLayout" Target="../slideLayouts/slideLayout9.xml"/><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5" Type="http://schemas.openxmlformats.org/officeDocument/2006/relationships/image" Target="../media/image10.png"/><Relationship Id="rId10" Type="http://schemas.openxmlformats.org/officeDocument/2006/relationships/diagramData" Target="../diagrams/data5.xml"/><Relationship Id="rId4" Type="http://schemas.openxmlformats.org/officeDocument/2006/relationships/notesSlide" Target="../notesSlides/notesSlide21.xml"/><Relationship Id="rId9" Type="http://schemas.microsoft.com/office/2007/relationships/diagramDrawing" Target="../diagrams/drawing4.xml"/><Relationship Id="rId14" Type="http://schemas.microsoft.com/office/2007/relationships/diagramDrawing" Target="../diagrams/drawing5.xml"/></Relationships>
</file>

<file path=ppt/slides/_rels/slide2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slideLayout" Target="../slideLayouts/slideLayout9.xml"/><Relationship Id="rId7" Type="http://schemas.openxmlformats.org/officeDocument/2006/relationships/image" Target="../media/image49.png"/><Relationship Id="rId12" Type="http://schemas.openxmlformats.org/officeDocument/2006/relationships/image" Target="../media/image10.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48.png"/><Relationship Id="rId11" Type="http://schemas.openxmlformats.org/officeDocument/2006/relationships/image" Target="../media/image53.jpe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notesSlide" Target="../notesSlides/notesSlide22.xml"/><Relationship Id="rId9" Type="http://schemas.openxmlformats.org/officeDocument/2006/relationships/image" Target="../media/image51.jpeg"/></Relationships>
</file>

<file path=ppt/slides/_rels/slide23.xml.rels><?xml version="1.0" encoding="UTF-8" standalone="yes"?>
<Relationships xmlns="http://schemas.openxmlformats.org/package/2006/relationships"><Relationship Id="rId8" Type="http://schemas.openxmlformats.org/officeDocument/2006/relationships/hyperlink" Target="https://library.college.police.uk/docs/NPCC/Major-Crime-Investigation-Manual-Nov-2021.pdf" TargetMode="External"/><Relationship Id="rId3" Type="http://schemas.openxmlformats.org/officeDocument/2006/relationships/slideLayout" Target="../slideLayouts/slideLayout4.xml"/><Relationship Id="rId7" Type="http://schemas.openxmlformats.org/officeDocument/2006/relationships/hyperlink" Target="http://www.brake.org.uk" TargetMode="Externa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55.png"/><Relationship Id="rId11" Type="http://schemas.openxmlformats.org/officeDocument/2006/relationships/image" Target="../media/image10.png"/><Relationship Id="rId5" Type="http://schemas.openxmlformats.org/officeDocument/2006/relationships/image" Target="../media/image54.png"/><Relationship Id="rId10" Type="http://schemas.openxmlformats.org/officeDocument/2006/relationships/image" Target="../media/image57.png"/><Relationship Id="rId4" Type="http://schemas.openxmlformats.org/officeDocument/2006/relationships/notesSlide" Target="../notesSlides/notesSlide23.xml"/><Relationship Id="rId9"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58.jpeg"/><Relationship Id="rId5" Type="http://schemas.openxmlformats.org/officeDocument/2006/relationships/hyperlink" Target="https://www.bbc.co.uk/programmes/p0l0yj5b" TargetMode="Externa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10.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3445F670-36A8-4E18-B7DB-447ED743F1AE}"/>
              </a:ext>
            </a:extLst>
          </p:cNvPr>
          <p:cNvSpPr>
            <a:spLocks noGrp="1"/>
          </p:cNvSpPr>
          <p:nvPr>
            <p:ph type="ctrTitle" idx="4294967295"/>
          </p:nvPr>
        </p:nvSpPr>
        <p:spPr>
          <a:xfrm>
            <a:off x="2160366" y="799131"/>
            <a:ext cx="8329613" cy="1965789"/>
          </a:xfrm>
        </p:spPr>
        <p:txBody>
          <a:bodyPr/>
          <a:lstStyle/>
          <a:p>
            <a:pPr algn="ctr" eaLnBrk="1" hangingPunct="1"/>
            <a:r>
              <a:rPr lang="en-GB" altLang="en-US" sz="5000">
                <a:solidFill>
                  <a:schemeClr val="accent1"/>
                </a:solidFill>
              </a:rPr>
              <a:t>An Introduction to Organ and Tissue Donation</a:t>
            </a:r>
            <a:br>
              <a:rPr lang="en-GB" altLang="en-US" sz="5000">
                <a:solidFill>
                  <a:schemeClr val="accent1"/>
                </a:solidFill>
              </a:rPr>
            </a:br>
            <a:r>
              <a:rPr lang="en-GB" altLang="en-US" sz="2800">
                <a:solidFill>
                  <a:schemeClr val="accent1"/>
                </a:solidFill>
              </a:rPr>
              <a:t>Judicial Multi-Disciplinary Team Presentation</a:t>
            </a:r>
            <a:br>
              <a:rPr lang="en-GB" altLang="en-US" sz="5000">
                <a:solidFill>
                  <a:schemeClr val="accent1"/>
                </a:solidFill>
              </a:rPr>
            </a:br>
            <a:endParaRPr lang="en-GB" altLang="en-US" sz="5000">
              <a:solidFill>
                <a:schemeClr val="accent1"/>
              </a:solidFill>
            </a:endParaRPr>
          </a:p>
        </p:txBody>
      </p:sp>
      <p:pic>
        <p:nvPicPr>
          <p:cNvPr id="2" name="Picture 1">
            <a:extLst>
              <a:ext uri="{FF2B5EF4-FFF2-40B4-BE49-F238E27FC236}">
                <a16:creationId xmlns:a16="http://schemas.microsoft.com/office/drawing/2014/main" id="{3076714D-BA43-4815-B1A1-2A4ABA8194C1}"/>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05125" y="3505431"/>
            <a:ext cx="6381750"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Audio 11">
            <a:hlinkClick r:id="" action="ppaction://media"/>
            <a:extLst>
              <a:ext uri="{FF2B5EF4-FFF2-40B4-BE49-F238E27FC236}">
                <a16:creationId xmlns:a16="http://schemas.microsoft.com/office/drawing/2014/main" id="{99A4D820-E7FF-EDA0-CFA3-C96DF0313D7F}"/>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screen">
            <a:extLst>
              <a:ext uri="{28A0092B-C50C-407E-A947-70E740481C1C}">
                <a14:useLocalDpi xmlns:a14="http://schemas.microsoft.com/office/drawing/2010/main"/>
              </a:ext>
            </a:extLst>
          </a:blip>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22837826"/>
      </p:ext>
    </p:extLst>
  </p:cSld>
  <p:clrMapOvr>
    <a:masterClrMapping/>
  </p:clrMapOvr>
  <mc:AlternateContent xmlns:mc="http://schemas.openxmlformats.org/markup-compatibility/2006" xmlns:p14="http://schemas.microsoft.com/office/powerpoint/2010/main">
    <mc:Choice Requires="p14">
      <p:transition spd="slow" p14:dur="2000" advTm="40370"/>
    </mc:Choice>
    <mc:Fallback xmlns="">
      <p:transition spd="slow" advTm="40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A16436-7157-14A1-2A48-EEF1F1D38749}"/>
              </a:ext>
            </a:extLst>
          </p:cNvPr>
          <p:cNvSpPr txBox="1"/>
          <p:nvPr/>
        </p:nvSpPr>
        <p:spPr>
          <a:xfrm>
            <a:off x="527284" y="1307761"/>
            <a:ext cx="10253709" cy="4247317"/>
          </a:xfrm>
          <a:prstGeom prst="rect">
            <a:avLst/>
          </a:prstGeom>
          <a:noFill/>
        </p:spPr>
        <p:txBody>
          <a:bodyPr wrap="square" lIns="91440" tIns="45720" rIns="91440" bIns="45720" anchor="t">
            <a:spAutoFit/>
          </a:bodyPr>
          <a:lstStyle/>
          <a:p>
            <a:pPr algn="ctr" rtl="0" fontAlgn="base"/>
            <a:r>
              <a:rPr lang="en-GB" sz="3200" b="0" i="0" u="none" strike="noStrike">
                <a:solidFill>
                  <a:srgbClr val="1F497D"/>
                </a:solidFill>
                <a:effectLst/>
                <a:latin typeface="Lucida Sans"/>
              </a:rPr>
              <a:t> </a:t>
            </a:r>
            <a:r>
              <a:rPr lang="en-GB" sz="3200" b="0" i="0">
                <a:solidFill>
                  <a:srgbClr val="000000"/>
                </a:solidFill>
                <a:effectLst/>
                <a:latin typeface="Lucida Sans"/>
              </a:rPr>
              <a:t>​</a:t>
            </a:r>
            <a:endParaRPr lang="en-GB" b="0" i="0">
              <a:solidFill>
                <a:srgbClr val="000000"/>
              </a:solidFill>
              <a:effectLst/>
              <a:latin typeface="Lucida Sans"/>
            </a:endParaRPr>
          </a:p>
          <a:p>
            <a:pPr algn="l" rtl="0" fontAlgn="base"/>
            <a:endParaRPr lang="en-GB" sz="1800" b="0" i="0" u="none" strike="noStrike">
              <a:solidFill>
                <a:srgbClr val="1F497D"/>
              </a:solidFill>
              <a:effectLst/>
              <a:latin typeface="Arial" panose="020B0604020202020204" pitchFamily="34" charset="0"/>
            </a:endParaRPr>
          </a:p>
          <a:p>
            <a:pPr algn="l" rtl="0" fontAlgn="base"/>
            <a:r>
              <a:rPr lang="en-GB" sz="2000" b="0" i="0" u="none" strike="noStrike">
                <a:solidFill>
                  <a:schemeClr val="tx2"/>
                </a:solidFill>
                <a:effectLst/>
                <a:latin typeface="Arial"/>
                <a:cs typeface="Arial"/>
              </a:rPr>
              <a:t>Gain an awareness of organ and tissue donation and the key differences between them</a:t>
            </a:r>
            <a:r>
              <a:rPr lang="en-US" sz="2000" b="0" i="0">
                <a:solidFill>
                  <a:schemeClr val="tx2"/>
                </a:solidFill>
                <a:effectLst/>
                <a:latin typeface="Arial"/>
                <a:cs typeface="Arial"/>
              </a:rPr>
              <a:t>​</a:t>
            </a:r>
          </a:p>
          <a:p>
            <a:pPr algn="l" rtl="0" fontAlgn="base"/>
            <a:endParaRPr lang="en-GB" sz="2000" b="0" i="0" u="none" strike="noStrike">
              <a:solidFill>
                <a:schemeClr val="tx2"/>
              </a:solidFill>
              <a:effectLst/>
              <a:latin typeface="Arial" panose="020B0604020202020204" pitchFamily="34" charset="0"/>
              <a:cs typeface="Arial"/>
            </a:endParaRPr>
          </a:p>
          <a:p>
            <a:pPr fontAlgn="base"/>
            <a:r>
              <a:rPr lang="en-GB" sz="2000" b="0" i="0" u="none" strike="noStrike">
                <a:solidFill>
                  <a:schemeClr val="tx2"/>
                </a:solidFill>
                <a:effectLst/>
                <a:latin typeface="Arial"/>
                <a:cs typeface="Arial"/>
              </a:rPr>
              <a:t>Develop an understanding of how</a:t>
            </a:r>
            <a:r>
              <a:rPr lang="en-GB" sz="2000">
                <a:solidFill>
                  <a:schemeClr val="tx2"/>
                </a:solidFill>
                <a:latin typeface="Arial"/>
                <a:cs typeface="Arial"/>
              </a:rPr>
              <a:t> you</a:t>
            </a:r>
            <a:r>
              <a:rPr lang="en-GB" sz="2000" b="0" i="0" u="none" strike="noStrike">
                <a:solidFill>
                  <a:schemeClr val="tx2"/>
                </a:solidFill>
                <a:effectLst/>
                <a:latin typeface="Arial"/>
                <a:cs typeface="Arial"/>
              </a:rPr>
              <a:t> </a:t>
            </a:r>
            <a:r>
              <a:rPr lang="en-GB" sz="2000">
                <a:solidFill>
                  <a:schemeClr val="tx2"/>
                </a:solidFill>
                <a:latin typeface="Arial"/>
                <a:cs typeface="Arial"/>
              </a:rPr>
              <a:t>can </a:t>
            </a:r>
            <a:r>
              <a:rPr lang="en-GB" sz="2000" b="0" i="0" u="none" strike="noStrike">
                <a:solidFill>
                  <a:schemeClr val="tx2"/>
                </a:solidFill>
                <a:effectLst/>
                <a:latin typeface="Arial"/>
                <a:cs typeface="Arial"/>
              </a:rPr>
              <a:t>have an impact on donation</a:t>
            </a:r>
            <a:r>
              <a:rPr lang="en-US" sz="2000" b="0" i="0">
                <a:solidFill>
                  <a:schemeClr val="tx2"/>
                </a:solidFill>
                <a:effectLst/>
                <a:latin typeface="Arial"/>
                <a:cs typeface="Arial"/>
              </a:rPr>
              <a:t>​</a:t>
            </a:r>
            <a:r>
              <a:rPr lang="en-US" sz="2000">
                <a:solidFill>
                  <a:schemeClr val="tx2"/>
                </a:solidFill>
                <a:latin typeface="Arial"/>
                <a:cs typeface="Arial"/>
              </a:rPr>
              <a:t> and why a timely decision is so important</a:t>
            </a:r>
            <a:endParaRPr lang="en-US" sz="2000" b="0" i="0">
              <a:solidFill>
                <a:schemeClr val="tx2"/>
              </a:solidFill>
              <a:effectLst/>
              <a:latin typeface="Arial"/>
              <a:cs typeface="Arial"/>
            </a:endParaRPr>
          </a:p>
          <a:p>
            <a:pPr algn="l"/>
            <a:endParaRPr lang="en-US" sz="2000" b="0" i="0" u="none" strike="noStrike">
              <a:solidFill>
                <a:schemeClr val="tx2"/>
              </a:solidFill>
              <a:effectLst/>
              <a:latin typeface="Arial" panose="020B0604020202020204" pitchFamily="34" charset="0"/>
              <a:cs typeface="Arial"/>
            </a:endParaRPr>
          </a:p>
          <a:p>
            <a:r>
              <a:rPr lang="en-US" sz="2000">
                <a:solidFill>
                  <a:schemeClr val="tx2"/>
                </a:solidFill>
                <a:latin typeface="Arial"/>
                <a:cs typeface="Arial"/>
              </a:rPr>
              <a:t>Ensure loved ones are spoken to about donation at the right time, by the right person and in the right place</a:t>
            </a:r>
          </a:p>
          <a:p>
            <a:pPr fontAlgn="base"/>
            <a:endParaRPr lang="en-GB" sz="2000">
              <a:solidFill>
                <a:schemeClr val="tx2"/>
              </a:solidFill>
              <a:latin typeface="Arial"/>
              <a:cs typeface="Arial"/>
            </a:endParaRPr>
          </a:p>
          <a:p>
            <a:pPr algn="l"/>
            <a:r>
              <a:rPr lang="en-GB" sz="2000">
                <a:solidFill>
                  <a:schemeClr val="tx2"/>
                </a:solidFill>
                <a:latin typeface="Arial"/>
                <a:cs typeface="Arial"/>
              </a:rPr>
              <a:t>Gain</a:t>
            </a:r>
            <a:r>
              <a:rPr lang="en-GB" sz="2000" b="0" i="0" u="none" strike="noStrike">
                <a:solidFill>
                  <a:schemeClr val="tx2"/>
                </a:solidFill>
                <a:effectLst/>
                <a:latin typeface="Arial"/>
                <a:cs typeface="Arial"/>
              </a:rPr>
              <a:t> an appreciation of the impact of tissue and organ donation on donor families and recipients</a:t>
            </a:r>
            <a:r>
              <a:rPr lang="en-US" sz="2000" b="0" i="0">
                <a:solidFill>
                  <a:schemeClr val="tx2"/>
                </a:solidFill>
                <a:effectLst/>
                <a:latin typeface="Arial"/>
                <a:cs typeface="Arial"/>
              </a:rPr>
              <a:t>​</a:t>
            </a:r>
            <a:endParaRPr lang="en-GB" sz="2000" b="0" i="0">
              <a:solidFill>
                <a:schemeClr val="tx2"/>
              </a:solidFill>
              <a:effectLst/>
              <a:latin typeface="Arial" panose="020B0604020202020204" pitchFamily="34" charset="0"/>
              <a:cs typeface="Arial" panose="020B0604020202020204" pitchFamily="34" charset="0"/>
            </a:endParaRPr>
          </a:p>
          <a:p>
            <a:pPr algn="l" rtl="0" fontAlgn="base"/>
            <a:endParaRPr lang="en-GB" sz="2000" b="0" i="0" u="none" strike="noStrike">
              <a:solidFill>
                <a:schemeClr val="accent6"/>
              </a:solidFill>
              <a:effectLst/>
              <a:latin typeface="Arial" panose="020B0604020202020204" pitchFamily="34" charset="0"/>
              <a:cs typeface="Arial"/>
            </a:endParaRPr>
          </a:p>
        </p:txBody>
      </p:sp>
      <p:sp>
        <p:nvSpPr>
          <p:cNvPr id="4" name="TextBox 3">
            <a:extLst>
              <a:ext uri="{FF2B5EF4-FFF2-40B4-BE49-F238E27FC236}">
                <a16:creationId xmlns:a16="http://schemas.microsoft.com/office/drawing/2014/main" id="{2533BEAB-37F4-132C-9D2C-B5D047888E79}"/>
              </a:ext>
            </a:extLst>
          </p:cNvPr>
          <p:cNvSpPr txBox="1"/>
          <p:nvPr/>
        </p:nvSpPr>
        <p:spPr>
          <a:xfrm>
            <a:off x="0" y="499841"/>
            <a:ext cx="2450279" cy="646331"/>
          </a:xfrm>
          <a:prstGeom prst="rect">
            <a:avLst/>
          </a:prstGeom>
          <a:noFill/>
        </p:spPr>
        <p:txBody>
          <a:bodyPr wrap="square" lIns="91440" tIns="45720" rIns="91440" bIns="45720" rtlCol="0" anchor="t">
            <a:spAutoFit/>
          </a:bodyPr>
          <a:lstStyle/>
          <a:p>
            <a:pPr algn="ctr"/>
            <a:r>
              <a:rPr lang="en-GB" sz="3600" b="1">
                <a:solidFill>
                  <a:schemeClr val="accent1"/>
                </a:solidFill>
                <a:latin typeface="+mj-lt"/>
                <a:cs typeface="Arial"/>
              </a:rPr>
              <a:t>Aims</a:t>
            </a:r>
          </a:p>
        </p:txBody>
      </p:sp>
      <p:pic>
        <p:nvPicPr>
          <p:cNvPr id="20" name="Audio 19">
            <a:hlinkClick r:id="" action="ppaction://media"/>
            <a:extLst>
              <a:ext uri="{FF2B5EF4-FFF2-40B4-BE49-F238E27FC236}">
                <a16:creationId xmlns:a16="http://schemas.microsoft.com/office/drawing/2014/main" id="{A6D2E1FD-2EC6-1E76-9F51-0A8E4403354A}"/>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607849947"/>
      </p:ext>
    </p:extLst>
  </p:cSld>
  <p:clrMapOvr>
    <a:masterClrMapping/>
  </p:clrMapOvr>
  <mc:AlternateContent xmlns:mc="http://schemas.openxmlformats.org/markup-compatibility/2006" xmlns:p14="http://schemas.microsoft.com/office/powerpoint/2010/main">
    <mc:Choice Requires="p14">
      <p:transition p14:dur="0" advTm="65088"/>
    </mc:Choice>
    <mc:Fallback xmlns="">
      <p:transition advTm="650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anim calcmode="lin" valueType="num">
                                      <p:cBhvr>
                                        <p:cTn id="1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1000"/>
                                        <p:tgtEl>
                                          <p:spTgt spid="3">
                                            <p:txEl>
                                              <p:pRg st="8" end="8"/>
                                            </p:txEl>
                                          </p:spTgt>
                                        </p:tgtEl>
                                      </p:cBhvr>
                                    </p:animEffect>
                                    <p:anim calcmode="lin" valueType="num">
                                      <p:cBhvr>
                                        <p:cTn id="3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2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DFFB0AEC-413A-4D43-A3BD-F4BB153027E6}"/>
              </a:ext>
            </a:extLst>
          </p:cNvPr>
          <p:cNvSpPr>
            <a:spLocks noGrp="1"/>
          </p:cNvSpPr>
          <p:nvPr>
            <p:ph type="title" idx="4294967295"/>
          </p:nvPr>
        </p:nvSpPr>
        <p:spPr>
          <a:xfrm>
            <a:off x="462060" y="500880"/>
            <a:ext cx="6978650" cy="1155700"/>
          </a:xfrm>
        </p:spPr>
        <p:txBody>
          <a:bodyPr/>
          <a:lstStyle/>
          <a:p>
            <a:pPr algn="ctr"/>
            <a:r>
              <a:rPr lang="en-GB" altLang="en-US" sz="3600">
                <a:solidFill>
                  <a:schemeClr val="accent1"/>
                </a:solidFill>
              </a:rPr>
              <a:t>Deemed consent/deemed authorisation  </a:t>
            </a:r>
            <a:endParaRPr lang="en-GB" altLang="en-US" sz="3600">
              <a:solidFill>
                <a:schemeClr val="accent1"/>
              </a:solidFill>
              <a:cs typeface="Arial"/>
            </a:endParaRPr>
          </a:p>
        </p:txBody>
      </p:sp>
      <p:sp>
        <p:nvSpPr>
          <p:cNvPr id="3" name="Content Placeholder 2">
            <a:extLst>
              <a:ext uri="{FF2B5EF4-FFF2-40B4-BE49-F238E27FC236}">
                <a16:creationId xmlns:a16="http://schemas.microsoft.com/office/drawing/2014/main" id="{859E3CBB-0066-476D-9CA3-C115B0988F6D}"/>
              </a:ext>
            </a:extLst>
          </p:cNvPr>
          <p:cNvSpPr>
            <a:spLocks noGrp="1"/>
          </p:cNvSpPr>
          <p:nvPr>
            <p:ph idx="4294967295"/>
          </p:nvPr>
        </p:nvSpPr>
        <p:spPr>
          <a:xfrm>
            <a:off x="0" y="2087563"/>
            <a:ext cx="4799013" cy="4079875"/>
          </a:xfrm>
        </p:spPr>
        <p:txBody>
          <a:bodyPr/>
          <a:lstStyle/>
          <a:p>
            <a:pPr marL="0" indent="0">
              <a:buNone/>
              <a:defRPr/>
            </a:pPr>
            <a:endParaRPr lang="en-GB" sz="2000"/>
          </a:p>
          <a:p>
            <a:pPr>
              <a:defRPr/>
            </a:pPr>
            <a:endParaRPr lang="en-GB" sz="2000"/>
          </a:p>
        </p:txBody>
      </p:sp>
      <p:sp>
        <p:nvSpPr>
          <p:cNvPr id="8" name="TextBox 7">
            <a:extLst>
              <a:ext uri="{FF2B5EF4-FFF2-40B4-BE49-F238E27FC236}">
                <a16:creationId xmlns:a16="http://schemas.microsoft.com/office/drawing/2014/main" id="{35B39485-46D9-E468-0BAE-372D78DDE45E}"/>
              </a:ext>
            </a:extLst>
          </p:cNvPr>
          <p:cNvSpPr txBox="1"/>
          <p:nvPr/>
        </p:nvSpPr>
        <p:spPr>
          <a:xfrm>
            <a:off x="326029" y="2086447"/>
            <a:ext cx="7250713" cy="2369880"/>
          </a:xfrm>
          <a:prstGeom prst="rect">
            <a:avLst/>
          </a:prstGeom>
          <a:noFill/>
        </p:spPr>
        <p:txBody>
          <a:bodyPr wrap="square" lIns="91440" tIns="45720" rIns="91440" bIns="45720" rtlCol="0" anchor="t">
            <a:spAutoFit/>
          </a:bodyPr>
          <a:lstStyle/>
          <a:p>
            <a:r>
              <a:rPr lang="en-GB" sz="2000" b="1">
                <a:solidFill>
                  <a:schemeClr val="tx2"/>
                </a:solidFill>
              </a:rPr>
              <a:t>What is meant by these terms?</a:t>
            </a:r>
            <a:endParaRPr lang="en-GB" sz="2000">
              <a:solidFill>
                <a:schemeClr val="tx2"/>
              </a:solidFill>
            </a:endParaRPr>
          </a:p>
          <a:p>
            <a:endParaRPr lang="en-GB" sz="2000">
              <a:solidFill>
                <a:schemeClr val="tx2"/>
              </a:solidFill>
              <a:cs typeface="Arial"/>
            </a:endParaRPr>
          </a:p>
          <a:p>
            <a:r>
              <a:rPr lang="en-GB" sz="2000">
                <a:solidFill>
                  <a:schemeClr val="tx2"/>
                </a:solidFill>
              </a:rPr>
              <a:t>In an opt-out system, you still have a choice if you want to be an organ and/or tissue donor when you die. You can record this decision on the NHS Organ Donor Register</a:t>
            </a:r>
            <a:endParaRPr lang="en-GB" sz="2000">
              <a:solidFill>
                <a:schemeClr val="tx2"/>
              </a:solidFill>
              <a:cs typeface="Arial"/>
            </a:endParaRPr>
          </a:p>
          <a:p>
            <a:endParaRPr lang="en-GB" sz="2000">
              <a:solidFill>
                <a:schemeClr val="tx2"/>
              </a:solidFill>
              <a:cs typeface="Arial"/>
            </a:endParaRPr>
          </a:p>
          <a:p>
            <a:r>
              <a:rPr lang="en-GB" sz="2000">
                <a:solidFill>
                  <a:schemeClr val="tx2"/>
                </a:solidFill>
              </a:rPr>
              <a:t>This applies to all the UK Nations</a:t>
            </a:r>
            <a:r>
              <a:rPr lang="en-GB" sz="2800">
                <a:solidFill>
                  <a:schemeClr val="tx2"/>
                </a:solidFill>
              </a:rPr>
              <a:t> </a:t>
            </a:r>
            <a:endParaRPr lang="en-GB" sz="2800">
              <a:solidFill>
                <a:schemeClr val="tx2"/>
              </a:solidFill>
              <a:cs typeface="Arial"/>
            </a:endParaRPr>
          </a:p>
        </p:txBody>
      </p:sp>
      <p:sp>
        <p:nvSpPr>
          <p:cNvPr id="4" name="TextBox 3">
            <a:extLst>
              <a:ext uri="{FF2B5EF4-FFF2-40B4-BE49-F238E27FC236}">
                <a16:creationId xmlns:a16="http://schemas.microsoft.com/office/drawing/2014/main" id="{32ED0085-29D9-700C-95D9-DD6A34230C93}"/>
              </a:ext>
            </a:extLst>
          </p:cNvPr>
          <p:cNvSpPr txBox="1"/>
          <p:nvPr/>
        </p:nvSpPr>
        <p:spPr>
          <a:xfrm>
            <a:off x="321733" y="5800877"/>
            <a:ext cx="69765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A7FAD"/>
                </a:solidFill>
              </a:rPr>
              <a:t>https://www.organdonation.nhs.uk/register-your-decision/</a:t>
            </a:r>
            <a:endParaRPr lang="en-US" b="1">
              <a:solidFill>
                <a:srgbClr val="0A7FAD"/>
              </a:solidFill>
              <a:cs typeface="Arial"/>
            </a:endParaRPr>
          </a:p>
        </p:txBody>
      </p:sp>
      <p:pic>
        <p:nvPicPr>
          <p:cNvPr id="16" name="Audio 15">
            <a:hlinkClick r:id="" action="ppaction://media"/>
            <a:extLst>
              <a:ext uri="{FF2B5EF4-FFF2-40B4-BE49-F238E27FC236}">
                <a16:creationId xmlns:a16="http://schemas.microsoft.com/office/drawing/2014/main" id="{C39CABD3-D5E7-7CDC-54A8-58FD76C56DCE}"/>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screen">
            <a:extLst>
              <a:ext uri="{28A0092B-C50C-407E-A947-70E740481C1C}">
                <a14:useLocalDpi xmlns:a14="http://schemas.microsoft.com/office/drawing/2010/main"/>
              </a:ext>
            </a:extLst>
          </a:blip>
          <a:srcRect l="-118750" t="-118750" r="-118750" b="-118750"/>
          <a:stretch>
            <a:fillRect/>
          </a:stretch>
        </p:blipFill>
        <p:spPr>
          <a:xfrm>
            <a:off x="10052304" y="4718304"/>
            <a:ext cx="2057400" cy="2057400"/>
          </a:xfrm>
          <a:prstGeom prst="ellipse">
            <a:avLst/>
          </a:prstGeom>
        </p:spPr>
      </p:pic>
      <p:pic>
        <p:nvPicPr>
          <p:cNvPr id="2" name="Picture 1" descr="A red green and blue check marks&#10;&#10;AI-generated content may be incorrect.">
            <a:extLst>
              <a:ext uri="{FF2B5EF4-FFF2-40B4-BE49-F238E27FC236}">
                <a16:creationId xmlns:a16="http://schemas.microsoft.com/office/drawing/2014/main" id="{C7C2C0B5-3C57-A1E5-86E6-1B879E6B79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42250" y="2585566"/>
            <a:ext cx="3440151" cy="2262024"/>
          </a:xfrm>
          <a:prstGeom prst="rect">
            <a:avLst/>
          </a:prstGeom>
        </p:spPr>
      </p:pic>
    </p:spTree>
    <p:extLst>
      <p:ext uri="{BB962C8B-B14F-4D97-AF65-F5344CB8AC3E}">
        <p14:creationId xmlns:p14="http://schemas.microsoft.com/office/powerpoint/2010/main" val="3441144739"/>
      </p:ext>
    </p:extLst>
  </p:cSld>
  <p:clrMapOvr>
    <a:masterClrMapping/>
  </p:clrMapOvr>
  <mc:AlternateContent xmlns:mc="http://schemas.openxmlformats.org/markup-compatibility/2006" xmlns:p14="http://schemas.microsoft.com/office/powerpoint/2010/main">
    <mc:Choice Requires="p14">
      <p:transition spd="slow" p14:dur="2000" advTm="70797"/>
    </mc:Choice>
    <mc:Fallback xmlns="">
      <p:transition spd="slow" advTm="70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person with many icons&#10;&#10;Description automatically generated">
            <a:extLst>
              <a:ext uri="{FF2B5EF4-FFF2-40B4-BE49-F238E27FC236}">
                <a16:creationId xmlns:a16="http://schemas.microsoft.com/office/drawing/2014/main" id="{9C1297C6-6C31-1C91-4625-E8BD32179B2D}"/>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colorTemperature colorTemp="6951"/>
                    </a14:imgEffect>
                    <a14:imgEffect>
                      <a14:saturation sat="200000"/>
                    </a14:imgEffect>
                    <a14:imgEffect>
                      <a14:brightnessContrast bright="-5000" contrast="20000"/>
                    </a14:imgEffect>
                  </a14:imgLayer>
                </a14:imgProps>
              </a:ext>
              <a:ext uri="{28A0092B-C50C-407E-A947-70E740481C1C}">
                <a14:useLocalDpi xmlns:a14="http://schemas.microsoft.com/office/drawing/2010/main"/>
              </a:ext>
            </a:extLst>
          </a:blip>
          <a:srcRect t="206" r="15331"/>
          <a:stretch/>
        </p:blipFill>
        <p:spPr>
          <a:xfrm>
            <a:off x="864574" y="635043"/>
            <a:ext cx="8562115" cy="5665546"/>
          </a:xfrm>
          <a:prstGeom prst="rect">
            <a:avLst/>
          </a:prstGeom>
          <a:solidFill>
            <a:srgbClr val="F6F5E0"/>
          </a:solidFill>
        </p:spPr>
      </p:pic>
      <p:sp>
        <p:nvSpPr>
          <p:cNvPr id="3" name="Title 1">
            <a:extLst>
              <a:ext uri="{FF2B5EF4-FFF2-40B4-BE49-F238E27FC236}">
                <a16:creationId xmlns:a16="http://schemas.microsoft.com/office/drawing/2014/main" id="{A50E0201-9439-6729-0813-5B58D1FA1ADD}"/>
              </a:ext>
            </a:extLst>
          </p:cNvPr>
          <p:cNvSpPr txBox="1">
            <a:spLocks/>
          </p:cNvSpPr>
          <p:nvPr/>
        </p:nvSpPr>
        <p:spPr>
          <a:xfrm>
            <a:off x="8599540" y="2952461"/>
            <a:ext cx="2414889" cy="680224"/>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ctr"/>
            <a:r>
              <a:rPr lang="en-GB" b="1" dirty="0">
                <a:solidFill>
                  <a:schemeClr val="tx1"/>
                </a:solidFill>
              </a:rPr>
              <a:t>Tissues</a:t>
            </a:r>
          </a:p>
        </p:txBody>
      </p:sp>
      <p:sp>
        <p:nvSpPr>
          <p:cNvPr id="4" name="Title 1">
            <a:extLst>
              <a:ext uri="{FF2B5EF4-FFF2-40B4-BE49-F238E27FC236}">
                <a16:creationId xmlns:a16="http://schemas.microsoft.com/office/drawing/2014/main" id="{5557D4AB-66FB-5F72-D5D6-FFF8E805F910}"/>
              </a:ext>
            </a:extLst>
          </p:cNvPr>
          <p:cNvSpPr txBox="1">
            <a:spLocks/>
          </p:cNvSpPr>
          <p:nvPr/>
        </p:nvSpPr>
        <p:spPr>
          <a:xfrm>
            <a:off x="1521311" y="1559501"/>
            <a:ext cx="1025913" cy="44052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ctr"/>
            <a:r>
              <a:rPr lang="en-GB" sz="1800"/>
              <a:t>Heart</a:t>
            </a:r>
          </a:p>
        </p:txBody>
      </p:sp>
      <p:sp>
        <p:nvSpPr>
          <p:cNvPr id="6" name="Title 1">
            <a:extLst>
              <a:ext uri="{FF2B5EF4-FFF2-40B4-BE49-F238E27FC236}">
                <a16:creationId xmlns:a16="http://schemas.microsoft.com/office/drawing/2014/main" id="{6CA10D01-1D02-FFE7-4D18-E8200A862664}"/>
              </a:ext>
            </a:extLst>
          </p:cNvPr>
          <p:cNvSpPr txBox="1">
            <a:spLocks/>
          </p:cNvSpPr>
          <p:nvPr/>
        </p:nvSpPr>
        <p:spPr>
          <a:xfrm>
            <a:off x="2144418" y="2438017"/>
            <a:ext cx="1025913" cy="44052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ctr"/>
            <a:r>
              <a:rPr lang="en-GB" sz="1800"/>
              <a:t>Lungs</a:t>
            </a:r>
          </a:p>
        </p:txBody>
      </p:sp>
      <p:sp>
        <p:nvSpPr>
          <p:cNvPr id="7" name="Title 1">
            <a:extLst>
              <a:ext uri="{FF2B5EF4-FFF2-40B4-BE49-F238E27FC236}">
                <a16:creationId xmlns:a16="http://schemas.microsoft.com/office/drawing/2014/main" id="{8153EC3B-A237-43E4-B9C0-69821E4614C7}"/>
              </a:ext>
            </a:extLst>
          </p:cNvPr>
          <p:cNvSpPr txBox="1">
            <a:spLocks/>
          </p:cNvSpPr>
          <p:nvPr/>
        </p:nvSpPr>
        <p:spPr>
          <a:xfrm>
            <a:off x="2759887" y="3249677"/>
            <a:ext cx="1273244" cy="54353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r"/>
            <a:r>
              <a:rPr lang="en-GB" sz="1800"/>
              <a:t>Pancreas</a:t>
            </a:r>
          </a:p>
        </p:txBody>
      </p:sp>
      <p:sp>
        <p:nvSpPr>
          <p:cNvPr id="8" name="Title 1">
            <a:extLst>
              <a:ext uri="{FF2B5EF4-FFF2-40B4-BE49-F238E27FC236}">
                <a16:creationId xmlns:a16="http://schemas.microsoft.com/office/drawing/2014/main" id="{D395A0C4-F8F2-05E4-6CB1-9E5F9F0C6DA8}"/>
              </a:ext>
            </a:extLst>
          </p:cNvPr>
          <p:cNvSpPr txBox="1">
            <a:spLocks/>
          </p:cNvSpPr>
          <p:nvPr/>
        </p:nvSpPr>
        <p:spPr>
          <a:xfrm>
            <a:off x="1579925" y="4000370"/>
            <a:ext cx="1025913" cy="44052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r"/>
            <a:r>
              <a:rPr lang="en-GB" sz="1800"/>
              <a:t>Liver</a:t>
            </a:r>
          </a:p>
        </p:txBody>
      </p:sp>
      <p:sp>
        <p:nvSpPr>
          <p:cNvPr id="9" name="Title 1">
            <a:extLst>
              <a:ext uri="{FF2B5EF4-FFF2-40B4-BE49-F238E27FC236}">
                <a16:creationId xmlns:a16="http://schemas.microsoft.com/office/drawing/2014/main" id="{C4CC74E1-B2CA-B120-99FB-F915E510C1F0}"/>
              </a:ext>
            </a:extLst>
          </p:cNvPr>
          <p:cNvSpPr txBox="1">
            <a:spLocks/>
          </p:cNvSpPr>
          <p:nvPr/>
        </p:nvSpPr>
        <p:spPr>
          <a:xfrm>
            <a:off x="2537687" y="4670976"/>
            <a:ext cx="1025913" cy="44052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r"/>
            <a:r>
              <a:rPr lang="en-GB" sz="1800"/>
              <a:t>Kidneys</a:t>
            </a:r>
          </a:p>
        </p:txBody>
      </p:sp>
      <p:sp>
        <p:nvSpPr>
          <p:cNvPr id="12" name="Title 1">
            <a:extLst>
              <a:ext uri="{FF2B5EF4-FFF2-40B4-BE49-F238E27FC236}">
                <a16:creationId xmlns:a16="http://schemas.microsoft.com/office/drawing/2014/main" id="{7070CF7D-F9EC-0380-4430-B9F7A4177EF3}"/>
              </a:ext>
            </a:extLst>
          </p:cNvPr>
          <p:cNvSpPr txBox="1">
            <a:spLocks/>
          </p:cNvSpPr>
          <p:nvPr/>
        </p:nvSpPr>
        <p:spPr>
          <a:xfrm>
            <a:off x="1816035" y="5368070"/>
            <a:ext cx="1025913" cy="44052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ctr"/>
            <a:r>
              <a:rPr lang="en-GB" sz="1800"/>
              <a:t>Bowel</a:t>
            </a:r>
          </a:p>
        </p:txBody>
      </p:sp>
      <p:sp>
        <p:nvSpPr>
          <p:cNvPr id="13" name="Title 1">
            <a:extLst>
              <a:ext uri="{FF2B5EF4-FFF2-40B4-BE49-F238E27FC236}">
                <a16:creationId xmlns:a16="http://schemas.microsoft.com/office/drawing/2014/main" id="{652FE1BC-D77D-5EAE-C2CC-416B894925AD}"/>
              </a:ext>
            </a:extLst>
          </p:cNvPr>
          <p:cNvSpPr txBox="1">
            <a:spLocks/>
          </p:cNvSpPr>
          <p:nvPr/>
        </p:nvSpPr>
        <p:spPr>
          <a:xfrm>
            <a:off x="8555280" y="858087"/>
            <a:ext cx="1030203" cy="503717"/>
          </a:xfrm>
          <a:prstGeom prst="rect">
            <a:avLst/>
          </a:prstGeom>
          <a:solidFill>
            <a:srgbClr val="F6F5E0"/>
          </a:solidFill>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1800"/>
              <a:t>Corneas</a:t>
            </a:r>
          </a:p>
        </p:txBody>
      </p:sp>
      <p:sp>
        <p:nvSpPr>
          <p:cNvPr id="14" name="Title 1">
            <a:extLst>
              <a:ext uri="{FF2B5EF4-FFF2-40B4-BE49-F238E27FC236}">
                <a16:creationId xmlns:a16="http://schemas.microsoft.com/office/drawing/2014/main" id="{767B11E5-3363-E684-1D5B-10CD80833D9E}"/>
              </a:ext>
            </a:extLst>
          </p:cNvPr>
          <p:cNvSpPr txBox="1">
            <a:spLocks/>
          </p:cNvSpPr>
          <p:nvPr/>
        </p:nvSpPr>
        <p:spPr>
          <a:xfrm>
            <a:off x="9158338" y="1891578"/>
            <a:ext cx="1475679" cy="680224"/>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1800" dirty="0"/>
              <a:t>Heart valves</a:t>
            </a:r>
          </a:p>
        </p:txBody>
      </p:sp>
      <p:sp>
        <p:nvSpPr>
          <p:cNvPr id="15" name="Title 1">
            <a:extLst>
              <a:ext uri="{FF2B5EF4-FFF2-40B4-BE49-F238E27FC236}">
                <a16:creationId xmlns:a16="http://schemas.microsoft.com/office/drawing/2014/main" id="{8346E7E8-30F3-6752-95DA-A7700F90FDB2}"/>
              </a:ext>
            </a:extLst>
          </p:cNvPr>
          <p:cNvSpPr txBox="1">
            <a:spLocks/>
          </p:cNvSpPr>
          <p:nvPr/>
        </p:nvSpPr>
        <p:spPr>
          <a:xfrm>
            <a:off x="8086042" y="3253817"/>
            <a:ext cx="801304" cy="363268"/>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ctr"/>
            <a:r>
              <a:rPr lang="en-GB" sz="1800"/>
              <a:t>Skin</a:t>
            </a:r>
          </a:p>
        </p:txBody>
      </p:sp>
      <p:sp>
        <p:nvSpPr>
          <p:cNvPr id="16" name="Title 1">
            <a:extLst>
              <a:ext uri="{FF2B5EF4-FFF2-40B4-BE49-F238E27FC236}">
                <a16:creationId xmlns:a16="http://schemas.microsoft.com/office/drawing/2014/main" id="{4227B23E-8FD5-2042-FAAD-7A6EDE791554}"/>
              </a:ext>
            </a:extLst>
          </p:cNvPr>
          <p:cNvSpPr txBox="1">
            <a:spLocks/>
          </p:cNvSpPr>
          <p:nvPr/>
        </p:nvSpPr>
        <p:spPr>
          <a:xfrm>
            <a:off x="8877779" y="3867270"/>
            <a:ext cx="1025913" cy="44052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1800"/>
              <a:t>Bone</a:t>
            </a:r>
          </a:p>
        </p:txBody>
      </p:sp>
      <p:sp>
        <p:nvSpPr>
          <p:cNvPr id="17" name="Title 1">
            <a:extLst>
              <a:ext uri="{FF2B5EF4-FFF2-40B4-BE49-F238E27FC236}">
                <a16:creationId xmlns:a16="http://schemas.microsoft.com/office/drawing/2014/main" id="{8A929877-067D-93D6-8729-4C8CE7B3017F}"/>
              </a:ext>
            </a:extLst>
          </p:cNvPr>
          <p:cNvSpPr txBox="1">
            <a:spLocks/>
          </p:cNvSpPr>
          <p:nvPr/>
        </p:nvSpPr>
        <p:spPr>
          <a:xfrm>
            <a:off x="8256393" y="4605633"/>
            <a:ext cx="1025913" cy="440529"/>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ctr"/>
            <a:r>
              <a:rPr lang="en-GB" sz="1800"/>
              <a:t>Veins</a:t>
            </a:r>
          </a:p>
        </p:txBody>
      </p:sp>
      <p:sp>
        <p:nvSpPr>
          <p:cNvPr id="18" name="Title 1">
            <a:extLst>
              <a:ext uri="{FF2B5EF4-FFF2-40B4-BE49-F238E27FC236}">
                <a16:creationId xmlns:a16="http://schemas.microsoft.com/office/drawing/2014/main" id="{427121D1-58D0-0E12-90C5-808CEF37483C}"/>
              </a:ext>
            </a:extLst>
          </p:cNvPr>
          <p:cNvSpPr txBox="1">
            <a:spLocks/>
          </p:cNvSpPr>
          <p:nvPr/>
        </p:nvSpPr>
        <p:spPr>
          <a:xfrm>
            <a:off x="8951836" y="5111505"/>
            <a:ext cx="1527718" cy="579075"/>
          </a:xfrm>
          <a:prstGeom prst="rect">
            <a:avLst/>
          </a:prstGeom>
          <a:solidFill>
            <a:srgbClr val="F6F5E0"/>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gn="ctr"/>
            <a:r>
              <a:rPr lang="en-GB" sz="1800"/>
              <a:t>Ligaments</a:t>
            </a:r>
          </a:p>
        </p:txBody>
      </p:sp>
      <p:sp>
        <p:nvSpPr>
          <p:cNvPr id="10" name="Title 1">
            <a:extLst>
              <a:ext uri="{FF2B5EF4-FFF2-40B4-BE49-F238E27FC236}">
                <a16:creationId xmlns:a16="http://schemas.microsoft.com/office/drawing/2014/main" id="{B47F05FE-484B-64FB-73AA-4B354FDCC2D6}"/>
              </a:ext>
            </a:extLst>
          </p:cNvPr>
          <p:cNvSpPr txBox="1">
            <a:spLocks/>
          </p:cNvSpPr>
          <p:nvPr/>
        </p:nvSpPr>
        <p:spPr>
          <a:xfrm>
            <a:off x="731807" y="235571"/>
            <a:ext cx="8550499" cy="1325563"/>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600" b="1">
                <a:solidFill>
                  <a:schemeClr val="accent1"/>
                </a:solidFill>
                <a:latin typeface="Arial Rounded MT Bold"/>
                <a:cs typeface="Arial"/>
              </a:rPr>
              <a:t>What can be donated?</a:t>
            </a:r>
            <a:endParaRPr lang="en-GB" sz="3600" b="1">
              <a:solidFill>
                <a:schemeClr val="accent1"/>
              </a:solidFill>
              <a:latin typeface="Arial Rounded MT Bold"/>
            </a:endParaRPr>
          </a:p>
        </p:txBody>
      </p:sp>
      <p:pic>
        <p:nvPicPr>
          <p:cNvPr id="30" name="Audio 29">
            <a:hlinkClick r:id="" action="ppaction://media"/>
            <a:extLst>
              <a:ext uri="{FF2B5EF4-FFF2-40B4-BE49-F238E27FC236}">
                <a16:creationId xmlns:a16="http://schemas.microsoft.com/office/drawing/2014/main" id="{EDC4D068-2D54-DBDF-B8EE-66495B37879F}"/>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33824589"/>
      </p:ext>
    </p:extLst>
  </p:cSld>
  <p:clrMapOvr>
    <a:masterClrMapping/>
  </p:clrMapOvr>
  <mc:AlternateContent xmlns:mc="http://schemas.openxmlformats.org/markup-compatibility/2006" xmlns:p14="http://schemas.microsoft.com/office/powerpoint/2010/main">
    <mc:Choice Requires="p14">
      <p:transition spd="slow" p14:dur="2000" advTm="93192"/>
    </mc:Choice>
    <mc:Fallback xmlns="">
      <p:transition spd="slow" advTm="93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3E8F-8FF3-7DD7-17B0-6CA7C801F8CC}"/>
              </a:ext>
            </a:extLst>
          </p:cNvPr>
          <p:cNvSpPr>
            <a:spLocks noGrp="1"/>
          </p:cNvSpPr>
          <p:nvPr>
            <p:ph type="ctrTitle" idx="4294967295"/>
          </p:nvPr>
        </p:nvSpPr>
        <p:spPr>
          <a:xfrm>
            <a:off x="554247" y="527711"/>
            <a:ext cx="7979004" cy="1195151"/>
          </a:xfrm>
        </p:spPr>
        <p:txBody>
          <a:bodyPr/>
          <a:lstStyle/>
          <a:p>
            <a:r>
              <a:rPr lang="en-GB" sz="3600">
                <a:solidFill>
                  <a:schemeClr val="accent1"/>
                </a:solidFill>
              </a:rPr>
              <a:t>What happens if loved ones raise </a:t>
            </a:r>
            <a:r>
              <a:rPr lang="en-GB" sz="4400" i="1">
                <a:solidFill>
                  <a:schemeClr val="accent1"/>
                </a:solidFill>
              </a:rPr>
              <a:t>organ</a:t>
            </a:r>
            <a:r>
              <a:rPr lang="en-GB" sz="3600">
                <a:solidFill>
                  <a:schemeClr val="accent1"/>
                </a:solidFill>
              </a:rPr>
              <a:t> donation?</a:t>
            </a:r>
          </a:p>
        </p:txBody>
      </p:sp>
      <p:sp>
        <p:nvSpPr>
          <p:cNvPr id="4" name="Octagon 3">
            <a:extLst>
              <a:ext uri="{FF2B5EF4-FFF2-40B4-BE49-F238E27FC236}">
                <a16:creationId xmlns:a16="http://schemas.microsoft.com/office/drawing/2014/main" id="{F7D78012-CFAE-D9E8-5333-B7A9DC401517}"/>
              </a:ext>
            </a:extLst>
          </p:cNvPr>
          <p:cNvSpPr/>
          <p:nvPr/>
        </p:nvSpPr>
        <p:spPr>
          <a:xfrm>
            <a:off x="8890211" y="3253364"/>
            <a:ext cx="1584176" cy="1512168"/>
          </a:xfrm>
          <a:prstGeom prst="octagon">
            <a:avLst/>
          </a:prstGeom>
          <a:solidFill>
            <a:srgbClr val="CC0099"/>
          </a:solidFill>
          <a:ln w="57150">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latin typeface="Arial Rounded MT Bold" panose="020F0704030504030204" pitchFamily="34" charset="0"/>
              </a:rPr>
              <a:t>STOP</a:t>
            </a:r>
          </a:p>
        </p:txBody>
      </p:sp>
      <p:sp>
        <p:nvSpPr>
          <p:cNvPr id="3" name="TextBox 2">
            <a:extLst>
              <a:ext uri="{FF2B5EF4-FFF2-40B4-BE49-F238E27FC236}">
                <a16:creationId xmlns:a16="http://schemas.microsoft.com/office/drawing/2014/main" id="{B8FF3DCC-C98E-B482-41BB-D2F916A8EB47}"/>
              </a:ext>
            </a:extLst>
          </p:cNvPr>
          <p:cNvSpPr txBox="1"/>
          <p:nvPr/>
        </p:nvSpPr>
        <p:spPr>
          <a:xfrm>
            <a:off x="4076780" y="1925223"/>
            <a:ext cx="6881040" cy="92333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ea typeface="Calibri"/>
                <a:cs typeface="Calibri"/>
              </a:rPr>
              <a:t>'Thank you for asking and considering others but if and when it is appropriate the medical team in the hospital will give you more information about this'</a:t>
            </a:r>
            <a:endParaRPr lang="en-US" i="1" dirty="0">
              <a:cs typeface="Arial"/>
            </a:endParaRPr>
          </a:p>
        </p:txBody>
      </p:sp>
      <p:sp>
        <p:nvSpPr>
          <p:cNvPr id="10" name="TextBox 9">
            <a:extLst>
              <a:ext uri="{FF2B5EF4-FFF2-40B4-BE49-F238E27FC236}">
                <a16:creationId xmlns:a16="http://schemas.microsoft.com/office/drawing/2014/main" id="{92B5D4B0-80F2-78E1-2788-DB3B6D04FC0B}"/>
              </a:ext>
            </a:extLst>
          </p:cNvPr>
          <p:cNvSpPr txBox="1"/>
          <p:nvPr/>
        </p:nvSpPr>
        <p:spPr>
          <a:xfrm>
            <a:off x="555101" y="3423768"/>
            <a:ext cx="7628964" cy="1323439"/>
          </a:xfrm>
          <a:prstGeom prst="rect">
            <a:avLst/>
          </a:prstGeom>
          <a:noFill/>
        </p:spPr>
        <p:txBody>
          <a:bodyPr wrap="square" lIns="91440" tIns="45720" rIns="91440" bIns="45720" anchor="t">
            <a:spAutoFit/>
          </a:bodyPr>
          <a:lstStyle/>
          <a:p>
            <a:r>
              <a:rPr lang="en-GB" sz="3600" b="1">
                <a:solidFill>
                  <a:schemeClr val="accent1"/>
                </a:solidFill>
              </a:rPr>
              <a:t>What happens if a loved one raises </a:t>
            </a:r>
            <a:r>
              <a:rPr lang="en-GB" sz="4400" b="1" i="1">
                <a:solidFill>
                  <a:schemeClr val="accent1"/>
                </a:solidFill>
              </a:rPr>
              <a:t>tissue</a:t>
            </a:r>
            <a:r>
              <a:rPr lang="en-GB" sz="3600" b="1">
                <a:solidFill>
                  <a:schemeClr val="accent1"/>
                </a:solidFill>
              </a:rPr>
              <a:t> donation?</a:t>
            </a:r>
          </a:p>
        </p:txBody>
      </p:sp>
      <p:sp>
        <p:nvSpPr>
          <p:cNvPr id="11" name="TextBox 10">
            <a:extLst>
              <a:ext uri="{FF2B5EF4-FFF2-40B4-BE49-F238E27FC236}">
                <a16:creationId xmlns:a16="http://schemas.microsoft.com/office/drawing/2014/main" id="{8CA66FD8-8CF6-D97B-BAE9-C0BC05F25081}"/>
              </a:ext>
            </a:extLst>
          </p:cNvPr>
          <p:cNvSpPr txBox="1"/>
          <p:nvPr/>
        </p:nvSpPr>
        <p:spPr>
          <a:xfrm>
            <a:off x="1109069" y="5234121"/>
            <a:ext cx="6881040" cy="92333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a:t>‘Tissue donation be a possibility, if you would like more information please contact the National Referral Centre on 0800 432 0559'</a:t>
            </a:r>
            <a:endParaRPr lang="en-US" i="1">
              <a:cs typeface="Arial"/>
            </a:endParaRPr>
          </a:p>
        </p:txBody>
      </p:sp>
      <p:pic>
        <p:nvPicPr>
          <p:cNvPr id="17" name="Audio 16">
            <a:hlinkClick r:id="" action="ppaction://media"/>
            <a:extLst>
              <a:ext uri="{FF2B5EF4-FFF2-40B4-BE49-F238E27FC236}">
                <a16:creationId xmlns:a16="http://schemas.microsoft.com/office/drawing/2014/main" id="{0646D90D-43CA-D465-774D-B145970CD03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97619308"/>
      </p:ext>
    </p:extLst>
  </p:cSld>
  <p:clrMapOvr>
    <a:masterClrMapping/>
  </p:clrMapOvr>
  <mc:AlternateContent xmlns:mc="http://schemas.openxmlformats.org/markup-compatibility/2006" xmlns:p14="http://schemas.microsoft.com/office/powerpoint/2010/main">
    <mc:Choice Requires="p14">
      <p:transition spd="slow" p14:dur="2000" advTm="106065"/>
    </mc:Choice>
    <mc:Fallback xmlns="">
      <p:transition spd="slow" advTm="106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18E47-1041-58A5-88CD-78F772D0C450}"/>
              </a:ext>
            </a:extLst>
          </p:cNvPr>
          <p:cNvSpPr>
            <a:spLocks noGrp="1"/>
          </p:cNvSpPr>
          <p:nvPr>
            <p:ph type="ctrTitle" idx="4294967295"/>
          </p:nvPr>
        </p:nvSpPr>
        <p:spPr>
          <a:xfrm>
            <a:off x="1524000" y="769876"/>
            <a:ext cx="9144000" cy="2387600"/>
          </a:xfrm>
        </p:spPr>
        <p:txBody>
          <a:bodyPr lIns="91440" tIns="45720" rIns="91440" bIns="45720" anchor="t"/>
          <a:lstStyle/>
          <a:p>
            <a:pPr algn="ctr"/>
            <a:r>
              <a:rPr lang="en-US" sz="4800">
                <a:solidFill>
                  <a:schemeClr val="accent1"/>
                </a:solidFill>
                <a:cs typeface="Calibri"/>
              </a:rPr>
              <a:t>Organ Donation</a:t>
            </a:r>
            <a:endParaRPr lang="en-US" sz="4800">
              <a:solidFill>
                <a:schemeClr val="accent1"/>
              </a:solidFill>
            </a:endParaRPr>
          </a:p>
        </p:txBody>
      </p:sp>
      <p:pic>
        <p:nvPicPr>
          <p:cNvPr id="5" name="Audio 4">
            <a:hlinkClick r:id="" action="ppaction://media"/>
            <a:extLst>
              <a:ext uri="{FF2B5EF4-FFF2-40B4-BE49-F238E27FC236}">
                <a16:creationId xmlns:a16="http://schemas.microsoft.com/office/drawing/2014/main" id="{E9CBB578-4359-2B5F-248B-39B3B097016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pic>
        <p:nvPicPr>
          <p:cNvPr id="3" name="Picture 2">
            <a:extLst>
              <a:ext uri="{FF2B5EF4-FFF2-40B4-BE49-F238E27FC236}">
                <a16:creationId xmlns:a16="http://schemas.microsoft.com/office/drawing/2014/main" id="{F7296184-81BB-A743-983E-AA94EF2D815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60264" y="1950025"/>
            <a:ext cx="2022262" cy="2022262"/>
          </a:xfrm>
          <a:prstGeom prst="rect">
            <a:avLst/>
          </a:prstGeom>
        </p:spPr>
      </p:pic>
      <p:pic>
        <p:nvPicPr>
          <p:cNvPr id="4" name="Picture 3">
            <a:extLst>
              <a:ext uri="{FF2B5EF4-FFF2-40B4-BE49-F238E27FC236}">
                <a16:creationId xmlns:a16="http://schemas.microsoft.com/office/drawing/2014/main" id="{473441B2-E5E5-9E49-8BE1-91B080D04C5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62943" y="2006602"/>
            <a:ext cx="1965685" cy="1965685"/>
          </a:xfrm>
          <a:prstGeom prst="rect">
            <a:avLst/>
          </a:prstGeom>
        </p:spPr>
      </p:pic>
      <p:pic>
        <p:nvPicPr>
          <p:cNvPr id="6" name="Picture 5">
            <a:extLst>
              <a:ext uri="{FF2B5EF4-FFF2-40B4-BE49-F238E27FC236}">
                <a16:creationId xmlns:a16="http://schemas.microsoft.com/office/drawing/2014/main" id="{94BC92E3-1961-964F-B4F0-332E09DB3C4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34878" y="1576794"/>
            <a:ext cx="2496858" cy="2496858"/>
          </a:xfrm>
          <a:prstGeom prst="rect">
            <a:avLst/>
          </a:prstGeom>
        </p:spPr>
      </p:pic>
      <p:pic>
        <p:nvPicPr>
          <p:cNvPr id="7" name="Picture 6" descr="LIVER">
            <a:extLst>
              <a:ext uri="{FF2B5EF4-FFF2-40B4-BE49-F238E27FC236}">
                <a16:creationId xmlns:a16="http://schemas.microsoft.com/office/drawing/2014/main" id="{2F1CA034-4179-534A-A76B-ABF0FFC049C2}"/>
              </a:ext>
            </a:extLst>
          </p:cNvPr>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88345" y="4290570"/>
            <a:ext cx="1983050" cy="19545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UNGS">
            <a:extLst>
              <a:ext uri="{FF2B5EF4-FFF2-40B4-BE49-F238E27FC236}">
                <a16:creationId xmlns:a16="http://schemas.microsoft.com/office/drawing/2014/main" id="{55C99262-FC89-1046-8E21-C271EB1CB72E}"/>
              </a:ext>
            </a:extLst>
          </p:cNvPr>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941372" y="4298618"/>
            <a:ext cx="1946402" cy="19465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1C033B8-017C-8041-9ABF-7FB8524D87F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336988" y="4159504"/>
            <a:ext cx="2085643" cy="2085643"/>
          </a:xfrm>
          <a:prstGeom prst="rect">
            <a:avLst/>
          </a:prstGeom>
        </p:spPr>
      </p:pic>
    </p:spTree>
    <p:extLst>
      <p:ext uri="{BB962C8B-B14F-4D97-AF65-F5344CB8AC3E}">
        <p14:creationId xmlns:p14="http://schemas.microsoft.com/office/powerpoint/2010/main" val="2510536551"/>
      </p:ext>
    </p:extLst>
  </p:cSld>
  <p:clrMapOvr>
    <a:masterClrMapping/>
  </p:clrMapOvr>
  <mc:AlternateContent xmlns:mc="http://schemas.openxmlformats.org/markup-compatibility/2006" xmlns:p14="http://schemas.microsoft.com/office/powerpoint/2010/main">
    <mc:Choice Requires="p14">
      <p:transition spd="slow" p14:dur="2000" advTm="12481"/>
    </mc:Choice>
    <mc:Fallback xmlns="">
      <p:transition spd="slow" advTm="12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people connected to each other&#10;&#10;Description automatically generated">
            <a:extLst>
              <a:ext uri="{FF2B5EF4-FFF2-40B4-BE49-F238E27FC236}">
                <a16:creationId xmlns:a16="http://schemas.microsoft.com/office/drawing/2014/main" id="{B9F5091E-9591-1A14-D874-43617E35665D}"/>
              </a:ext>
            </a:extLst>
          </p:cNvPr>
          <p:cNvPicPr>
            <a:picLocks noGrp="1" noChangeAspect="1"/>
          </p:cNvPicPr>
          <p:nvPr>
            <p:ph idx="4294967295"/>
          </p:nvPr>
        </p:nvPicPr>
        <p:blipFill>
          <a:blip r:embed="rId5">
            <a:extLst>
              <a:ext uri="{28A0092B-C50C-407E-A947-70E740481C1C}">
                <a14:useLocalDpi xmlns:a14="http://schemas.microsoft.com/office/drawing/2010/main"/>
              </a:ext>
            </a:extLst>
          </a:blip>
          <a:stretch>
            <a:fillRect/>
          </a:stretch>
        </p:blipFill>
        <p:spPr>
          <a:xfrm>
            <a:off x="1129184" y="1412482"/>
            <a:ext cx="9925050" cy="4891087"/>
          </a:xfrm>
        </p:spPr>
      </p:pic>
      <p:sp>
        <p:nvSpPr>
          <p:cNvPr id="3" name="TextBox 2">
            <a:extLst>
              <a:ext uri="{FF2B5EF4-FFF2-40B4-BE49-F238E27FC236}">
                <a16:creationId xmlns:a16="http://schemas.microsoft.com/office/drawing/2014/main" id="{EB304D8F-14D7-CF66-0608-6EFFE8CEBE51}"/>
              </a:ext>
            </a:extLst>
          </p:cNvPr>
          <p:cNvSpPr txBox="1"/>
          <p:nvPr/>
        </p:nvSpPr>
        <p:spPr>
          <a:xfrm>
            <a:off x="470633" y="354569"/>
            <a:ext cx="8687880" cy="646331"/>
          </a:xfrm>
          <a:prstGeom prst="rect">
            <a:avLst/>
          </a:prstGeom>
          <a:noFill/>
        </p:spPr>
        <p:txBody>
          <a:bodyPr wrap="square" lIns="91440" tIns="45720" rIns="91440" bIns="45720" anchor="t">
            <a:spAutoFit/>
          </a:bodyPr>
          <a:lstStyle/>
          <a:p>
            <a:r>
              <a:rPr lang="en-GB" sz="3600" b="1">
                <a:solidFill>
                  <a:schemeClr val="accent1"/>
                </a:solidFill>
                <a:latin typeface="+mj-lt"/>
              </a:rPr>
              <a:t>Why become an organ donor?</a:t>
            </a:r>
          </a:p>
        </p:txBody>
      </p:sp>
      <p:pic>
        <p:nvPicPr>
          <p:cNvPr id="13" name="Audio 12">
            <a:hlinkClick r:id="" action="ppaction://media"/>
            <a:extLst>
              <a:ext uri="{FF2B5EF4-FFF2-40B4-BE49-F238E27FC236}">
                <a16:creationId xmlns:a16="http://schemas.microsoft.com/office/drawing/2014/main" id="{96EAF87C-98F4-D298-0776-AAC78C90649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78237302"/>
      </p:ext>
    </p:extLst>
  </p:cSld>
  <p:clrMapOvr>
    <a:masterClrMapping/>
  </p:clrMapOvr>
  <mc:AlternateContent xmlns:mc="http://schemas.openxmlformats.org/markup-compatibility/2006" xmlns:p14="http://schemas.microsoft.com/office/powerpoint/2010/main">
    <mc:Choice Requires="p14">
      <p:transition spd="slow" p14:dur="2000" advTm="23880"/>
    </mc:Choice>
    <mc:Fallback xmlns="">
      <p:transition spd="slow" advTm="23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7025D81-F6CB-F24B-18F6-07FCE780E461}"/>
              </a:ext>
            </a:extLst>
          </p:cNvPr>
          <p:cNvSpPr txBox="1">
            <a:spLocks/>
          </p:cNvSpPr>
          <p:nvPr/>
        </p:nvSpPr>
        <p:spPr>
          <a:xfrm>
            <a:off x="-1346329" y="3123778"/>
            <a:ext cx="5918329" cy="305222"/>
          </a:xfrm>
          <a:prstGeom prst="rect">
            <a:avLst/>
          </a:prstGeom>
        </p:spPr>
        <p:txBody>
          <a:bodyPr vert="horz" lIns="91440" tIns="45720" rIns="91440" bIns="45720" rtlCol="0" anchor="t">
            <a:noAutofit/>
          </a:bodyPr>
          <a:lstStyle>
            <a:lvl1pPr algn="l" defTabSz="457200" rtl="0" eaLnBrk="0" fontAlgn="base" hangingPunct="0">
              <a:spcBef>
                <a:spcPct val="0"/>
              </a:spcBef>
              <a:spcAft>
                <a:spcPct val="0"/>
              </a:spcAft>
              <a:defRPr sz="3600" b="0" kern="1200" cap="none">
                <a:solidFill>
                  <a:schemeClr val="bg1">
                    <a:lumMod val="95000"/>
                  </a:schemeClr>
                </a:solidFill>
                <a:latin typeface="+mj-lt"/>
                <a:ea typeface="+mj-ea"/>
                <a:cs typeface="Calibri" panose="020F0502020204030204" pitchFamily="34" charset="0"/>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defTabSz="914400" eaLnBrk="1" hangingPunct="1">
              <a:lnSpc>
                <a:spcPct val="90000"/>
              </a:lnSpc>
              <a:spcAft>
                <a:spcPts val="600"/>
              </a:spcAft>
            </a:pPr>
            <a:r>
              <a:rPr lang="en-US" altLang="en-US" sz="4000" b="1" kern="1200">
                <a:solidFill>
                  <a:schemeClr val="accent1"/>
                </a:solidFill>
                <a:cs typeface="Arial"/>
              </a:rPr>
              <a:t>Recipient </a:t>
            </a:r>
          </a:p>
          <a:p>
            <a:pPr algn="ctr" defTabSz="914400" eaLnBrk="1" hangingPunct="1">
              <a:lnSpc>
                <a:spcPct val="90000"/>
              </a:lnSpc>
              <a:spcAft>
                <a:spcPts val="600"/>
              </a:spcAft>
            </a:pPr>
            <a:r>
              <a:rPr lang="en-US" altLang="en-US" sz="4000" b="1">
                <a:solidFill>
                  <a:schemeClr val="accent1"/>
                </a:solidFill>
                <a:cs typeface="Arial"/>
              </a:rPr>
              <a:t>Story</a:t>
            </a:r>
            <a:endParaRPr lang="en-US" sz="4000" b="1" kern="1200">
              <a:solidFill>
                <a:schemeClr val="accent1"/>
              </a:solidFill>
              <a:cs typeface="Arial"/>
            </a:endParaRPr>
          </a:p>
        </p:txBody>
      </p:sp>
      <p:sp>
        <p:nvSpPr>
          <p:cNvPr id="21507" name="Content Placeholder 2" descr="TEXT BOX">
            <a:extLst>
              <a:ext uri="{FF2B5EF4-FFF2-40B4-BE49-F238E27FC236}">
                <a16:creationId xmlns:a16="http://schemas.microsoft.com/office/drawing/2014/main" id="{0ECF80D6-6247-4604-B42D-008A19A0B320}"/>
              </a:ext>
            </a:extLst>
          </p:cNvPr>
          <p:cNvSpPr>
            <a:spLocks/>
          </p:cNvSpPr>
          <p:nvPr/>
        </p:nvSpPr>
        <p:spPr bwMode="auto">
          <a:xfrm>
            <a:off x="1981200" y="1858963"/>
            <a:ext cx="69786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77800" indent="-177800">
              <a:spcBef>
                <a:spcPts val="800"/>
              </a:spcBef>
              <a:spcAft>
                <a:spcPts val="800"/>
              </a:spcAft>
              <a:buClr>
                <a:srgbClr val="0072C6"/>
              </a:buClr>
              <a:buFont typeface="Arial" panose="020B0604020202020204" pitchFamily="34" charset="0"/>
              <a:buChar char="•"/>
              <a:defRPr sz="2200">
                <a:solidFill>
                  <a:schemeClr val="tx1"/>
                </a:solidFill>
                <a:latin typeface="Arial" panose="020B0604020202020204" pitchFamily="34" charset="0"/>
              </a:defRPr>
            </a:lvl1pPr>
            <a:lvl2pPr marL="742950" indent="-285750">
              <a:spcBef>
                <a:spcPts val="400"/>
              </a:spcBef>
              <a:buFont typeface="Arial" panose="020B0604020202020204" pitchFamily="34" charset="0"/>
              <a:buChar char="–"/>
              <a:defRPr sz="2200">
                <a:solidFill>
                  <a:schemeClr val="tx1"/>
                </a:solidFill>
                <a:latin typeface="Arial" panose="020B0604020202020204" pitchFamily="34" charset="0"/>
              </a:defRPr>
            </a:lvl2pPr>
            <a:lvl3pPr marL="1143000" indent="-228600">
              <a:spcBef>
                <a:spcPts val="400"/>
              </a:spcBef>
              <a:buFont typeface="Lucida Grande"/>
              <a:buChar char="–"/>
              <a:defRPr sz="2200">
                <a:solidFill>
                  <a:schemeClr val="tx1"/>
                </a:solidFill>
                <a:latin typeface="Arial" panose="020B0604020202020204" pitchFamily="34" charset="0"/>
              </a:defRPr>
            </a:lvl3pPr>
            <a:lvl4pPr marL="1600200" indent="-228600">
              <a:spcBef>
                <a:spcPts val="400"/>
              </a:spcBef>
              <a:buFont typeface="Lucida Grande"/>
              <a:buChar char="–"/>
              <a:defRPr sz="2200">
                <a:solidFill>
                  <a:schemeClr val="tx1"/>
                </a:solidFill>
                <a:latin typeface="Arial" panose="020B0604020202020204" pitchFamily="34" charset="0"/>
              </a:defRPr>
            </a:lvl4pPr>
            <a:lvl5pPr marL="2057400" indent="-228600">
              <a:spcBef>
                <a:spcPts val="400"/>
              </a:spcBef>
              <a:buFont typeface="Lucida Grande"/>
              <a:buChar char="–"/>
              <a:defRPr sz="2200">
                <a:solidFill>
                  <a:schemeClr val="tx1"/>
                </a:solidFill>
                <a:latin typeface="Arial" panose="020B0604020202020204" pitchFamily="34" charset="0"/>
              </a:defRPr>
            </a:lvl5pPr>
            <a:lvl6pPr marL="2514600" indent="-228600" defTabSz="457200" eaLnBrk="0" fontAlgn="base" hangingPunct="0">
              <a:spcBef>
                <a:spcPts val="400"/>
              </a:spcBef>
              <a:spcAft>
                <a:spcPct val="0"/>
              </a:spcAft>
              <a:buFont typeface="Lucida Grande"/>
              <a:buChar char="–"/>
              <a:defRPr sz="2200">
                <a:solidFill>
                  <a:schemeClr val="tx1"/>
                </a:solidFill>
                <a:latin typeface="Arial" panose="020B0604020202020204" pitchFamily="34" charset="0"/>
              </a:defRPr>
            </a:lvl6pPr>
            <a:lvl7pPr marL="2971800" indent="-228600" defTabSz="457200" eaLnBrk="0" fontAlgn="base" hangingPunct="0">
              <a:spcBef>
                <a:spcPts val="400"/>
              </a:spcBef>
              <a:spcAft>
                <a:spcPct val="0"/>
              </a:spcAft>
              <a:buFont typeface="Lucida Grande"/>
              <a:buChar char="–"/>
              <a:defRPr sz="2200">
                <a:solidFill>
                  <a:schemeClr val="tx1"/>
                </a:solidFill>
                <a:latin typeface="Arial" panose="020B0604020202020204" pitchFamily="34" charset="0"/>
              </a:defRPr>
            </a:lvl7pPr>
            <a:lvl8pPr marL="3429000" indent="-228600" defTabSz="457200" eaLnBrk="0" fontAlgn="base" hangingPunct="0">
              <a:spcBef>
                <a:spcPts val="400"/>
              </a:spcBef>
              <a:spcAft>
                <a:spcPct val="0"/>
              </a:spcAft>
              <a:buFont typeface="Lucida Grande"/>
              <a:buChar char="–"/>
              <a:defRPr sz="2200">
                <a:solidFill>
                  <a:schemeClr val="tx1"/>
                </a:solidFill>
                <a:latin typeface="Arial" panose="020B0604020202020204" pitchFamily="34" charset="0"/>
              </a:defRPr>
            </a:lvl8pPr>
            <a:lvl9pPr marL="3886200" indent="-228600" defTabSz="457200" eaLnBrk="0" fontAlgn="base" hangingPunct="0">
              <a:spcBef>
                <a:spcPts val="400"/>
              </a:spcBef>
              <a:spcAft>
                <a:spcPct val="0"/>
              </a:spcAft>
              <a:buFont typeface="Lucida Grande"/>
              <a:buChar char="–"/>
              <a:defRPr sz="2200">
                <a:solidFill>
                  <a:schemeClr val="tx1"/>
                </a:solidFill>
                <a:latin typeface="Arial" panose="020B0604020202020204" pitchFamily="34" charset="0"/>
              </a:defRPr>
            </a:lvl9pPr>
          </a:lstStyle>
          <a:p>
            <a:pPr eaLnBrk="1" hangingPunct="1"/>
            <a:endParaRPr lang="en-GB" altLang="en-US"/>
          </a:p>
        </p:txBody>
      </p:sp>
      <p:pic>
        <p:nvPicPr>
          <p:cNvPr id="2" name="Online Media 1" title="Parents of organ donor meet the boy she saved">
            <a:hlinkClick r:id="" action="ppaction://media"/>
            <a:extLst>
              <a:ext uri="{FF2B5EF4-FFF2-40B4-BE49-F238E27FC236}">
                <a16:creationId xmlns:a16="http://schemas.microsoft.com/office/drawing/2014/main" id="{060C7FA0-A996-88BA-2968-1188FD2C4912}"/>
              </a:ext>
            </a:extLst>
          </p:cNvPr>
          <p:cNvPicPr>
            <a:picLocks noRot="1" noChangeAspect="1"/>
          </p:cNvPicPr>
          <p:nvPr>
            <a:videoFile r:link="rId1"/>
          </p:nvPr>
        </p:nvPicPr>
        <p:blipFill>
          <a:blip r:embed="rId6"/>
          <a:stretch>
            <a:fillRect/>
          </a:stretch>
        </p:blipFill>
        <p:spPr>
          <a:xfrm>
            <a:off x="3047998" y="0"/>
            <a:ext cx="9144002" cy="6858000"/>
          </a:xfrm>
          <a:prstGeom prst="rect">
            <a:avLst/>
          </a:prstGeom>
        </p:spPr>
      </p:pic>
      <p:pic>
        <p:nvPicPr>
          <p:cNvPr id="6" name="Audio 5">
            <a:hlinkClick r:id="" action="ppaction://media"/>
            <a:extLst>
              <a:ext uri="{FF2B5EF4-FFF2-40B4-BE49-F238E27FC236}">
                <a16:creationId xmlns:a16="http://schemas.microsoft.com/office/drawing/2014/main" id="{DEF050F4-BE3D-C761-9B19-2BC8A853F1A5}"/>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04232027"/>
      </p:ext>
    </p:extLst>
  </p:cSld>
  <p:clrMapOvr>
    <a:masterClrMapping/>
  </p:clrMapOvr>
  <mc:AlternateContent xmlns:mc="http://schemas.openxmlformats.org/markup-compatibility/2006" xmlns:p14="http://schemas.microsoft.com/office/powerpoint/2010/main">
    <mc:Choice Requires="p14">
      <p:transition spd="slow" p14:dur="2000" advTm="45685"/>
    </mc:Choice>
    <mc:Fallback xmlns="">
      <p:transition spd="slow" advTm="45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DA53901-9819-49A8-B547-7832CF222A3A}"/>
              </a:ext>
            </a:extLst>
          </p:cNvPr>
          <p:cNvGraphicFramePr/>
          <p:nvPr>
            <p:extLst>
              <p:ext uri="{D42A27DB-BD31-4B8C-83A1-F6EECF244321}">
                <p14:modId xmlns:p14="http://schemas.microsoft.com/office/powerpoint/2010/main" val="959319766"/>
              </p:ext>
            </p:extLst>
          </p:nvPr>
        </p:nvGraphicFramePr>
        <p:xfrm>
          <a:off x="1198485" y="1720922"/>
          <a:ext cx="9552813" cy="29141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6AAEB1B8-466F-434C-A281-07AA10383740}"/>
              </a:ext>
            </a:extLst>
          </p:cNvPr>
          <p:cNvSpPr txBox="1"/>
          <p:nvPr/>
        </p:nvSpPr>
        <p:spPr>
          <a:xfrm flipH="1">
            <a:off x="-1832508" y="440925"/>
            <a:ext cx="9229573" cy="646331"/>
          </a:xfrm>
          <a:prstGeom prst="rect">
            <a:avLst/>
          </a:prstGeom>
          <a:noFill/>
        </p:spPr>
        <p:txBody>
          <a:bodyPr wrap="square" lIns="91440" tIns="45720" rIns="91440" bIns="45720" rtlCol="0" anchor="t">
            <a:spAutoFit/>
          </a:bodyPr>
          <a:lstStyle/>
          <a:p>
            <a:pPr algn="ctr"/>
            <a:r>
              <a:rPr lang="en-GB" sz="3600" b="1">
                <a:solidFill>
                  <a:schemeClr val="accent1"/>
                </a:solidFill>
                <a:latin typeface="+mj-lt"/>
                <a:cs typeface="Arial"/>
              </a:rPr>
              <a:t>Organ Donation</a:t>
            </a:r>
          </a:p>
        </p:txBody>
      </p:sp>
      <p:pic>
        <p:nvPicPr>
          <p:cNvPr id="7" name="Audio 6">
            <a:hlinkClick r:id="" action="ppaction://media"/>
            <a:extLst>
              <a:ext uri="{FF2B5EF4-FFF2-40B4-BE49-F238E27FC236}">
                <a16:creationId xmlns:a16="http://schemas.microsoft.com/office/drawing/2014/main" id="{FC7797FE-444E-A7BA-B2E4-143BFF4D99BE}"/>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089970"/>
      </p:ext>
    </p:extLst>
  </p:cSld>
  <p:clrMapOvr>
    <a:masterClrMapping/>
  </p:clrMapOvr>
  <mc:AlternateContent xmlns:mc="http://schemas.openxmlformats.org/markup-compatibility/2006" xmlns:p14="http://schemas.microsoft.com/office/powerpoint/2010/main">
    <mc:Choice Requires="p14">
      <p:transition spd="slow" p14:dur="2000" advTm="65968"/>
    </mc:Choice>
    <mc:Fallback xmlns="">
      <p:transition spd="slow" advTm="65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bldLst>
      <p:bldGraphic spid="6"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A5DBB397-AC55-9ADA-183D-02D7F9846EC6}"/>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685915" y="1246846"/>
            <a:ext cx="5335804" cy="5496057"/>
          </a:xfrm>
          <a:prstGeom prst="rect">
            <a:avLst/>
          </a:prstGeom>
        </p:spPr>
      </p:pic>
      <p:sp>
        <p:nvSpPr>
          <p:cNvPr id="25602" name="Title 1">
            <a:extLst>
              <a:ext uri="{FF2B5EF4-FFF2-40B4-BE49-F238E27FC236}">
                <a16:creationId xmlns:a16="http://schemas.microsoft.com/office/drawing/2014/main" id="{B8B58EF3-C9D6-16CE-CCA3-323982C9F674}"/>
              </a:ext>
            </a:extLst>
          </p:cNvPr>
          <p:cNvSpPr>
            <a:spLocks noGrp="1"/>
          </p:cNvSpPr>
          <p:nvPr>
            <p:ph type="title" idx="4294967295"/>
          </p:nvPr>
        </p:nvSpPr>
        <p:spPr>
          <a:xfrm>
            <a:off x="0" y="104775"/>
            <a:ext cx="6978650" cy="1155700"/>
          </a:xfrm>
        </p:spPr>
        <p:txBody>
          <a:bodyPr/>
          <a:lstStyle/>
          <a:p>
            <a:pPr algn="ctr" eaLnBrk="1" hangingPunct="1"/>
            <a:r>
              <a:rPr lang="en-GB" altLang="en-US" sz="3600">
                <a:solidFill>
                  <a:schemeClr val="accent1"/>
                </a:solidFill>
              </a:rPr>
              <a:t>A Small Pool </a:t>
            </a:r>
          </a:p>
        </p:txBody>
      </p:sp>
      <p:cxnSp>
        <p:nvCxnSpPr>
          <p:cNvPr id="6" name="Straight Arrow Connector 5">
            <a:extLst>
              <a:ext uri="{FF2B5EF4-FFF2-40B4-BE49-F238E27FC236}">
                <a16:creationId xmlns:a16="http://schemas.microsoft.com/office/drawing/2014/main" id="{236C68E8-BC21-DD51-1A95-65BB2432FE3B}"/>
              </a:ext>
            </a:extLst>
          </p:cNvPr>
          <p:cNvCxnSpPr/>
          <p:nvPr/>
        </p:nvCxnSpPr>
        <p:spPr>
          <a:xfrm flipH="1" flipV="1">
            <a:off x="6185960" y="3997477"/>
            <a:ext cx="2089981" cy="952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5DFF42F-7B00-C1F3-A922-6E60D28C38AF}"/>
              </a:ext>
            </a:extLst>
          </p:cNvPr>
          <p:cNvCxnSpPr>
            <a:cxnSpLocks/>
          </p:cNvCxnSpPr>
          <p:nvPr/>
        </p:nvCxnSpPr>
        <p:spPr>
          <a:xfrm>
            <a:off x="1922841" y="2569660"/>
            <a:ext cx="2704345" cy="98279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D8BB49E-C281-96F4-2D9A-3E3E45625143}"/>
              </a:ext>
            </a:extLst>
          </p:cNvPr>
          <p:cNvCxnSpPr>
            <a:cxnSpLocks/>
          </p:cNvCxnSpPr>
          <p:nvPr/>
        </p:nvCxnSpPr>
        <p:spPr>
          <a:xfrm flipH="1">
            <a:off x="6629403" y="2436531"/>
            <a:ext cx="1781172" cy="5188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610" name="Rectangle 10">
            <a:extLst>
              <a:ext uri="{FF2B5EF4-FFF2-40B4-BE49-F238E27FC236}">
                <a16:creationId xmlns:a16="http://schemas.microsoft.com/office/drawing/2014/main" id="{570CFC0B-48F9-7C03-5B7F-272367C782B3}"/>
              </a:ext>
            </a:extLst>
          </p:cNvPr>
          <p:cNvSpPr>
            <a:spLocks noChangeArrowheads="1"/>
          </p:cNvSpPr>
          <p:nvPr/>
        </p:nvSpPr>
        <p:spPr bwMode="auto">
          <a:xfrm>
            <a:off x="147941" y="1576994"/>
            <a:ext cx="207728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a:solidFill>
                  <a:schemeClr val="tx2"/>
                </a:solidFill>
                <a:latin typeface="Arial"/>
                <a:cs typeface="Arial"/>
              </a:rPr>
              <a:t>Patients who were identified as potential donors by the critical care teams. </a:t>
            </a:r>
          </a:p>
        </p:txBody>
      </p:sp>
      <p:sp>
        <p:nvSpPr>
          <p:cNvPr id="25611" name="Rectangle 12">
            <a:extLst>
              <a:ext uri="{FF2B5EF4-FFF2-40B4-BE49-F238E27FC236}">
                <a16:creationId xmlns:a16="http://schemas.microsoft.com/office/drawing/2014/main" id="{A743C90B-C869-8C6D-A655-63673689B2EE}"/>
              </a:ext>
            </a:extLst>
          </p:cNvPr>
          <p:cNvSpPr>
            <a:spLocks noChangeArrowheads="1"/>
          </p:cNvSpPr>
          <p:nvPr/>
        </p:nvSpPr>
        <p:spPr bwMode="auto">
          <a:xfrm>
            <a:off x="8434766" y="1335012"/>
            <a:ext cx="347428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a:solidFill>
                  <a:schemeClr val="tx2"/>
                </a:solidFill>
                <a:latin typeface="Arial"/>
                <a:cs typeface="Arial"/>
              </a:rPr>
              <a:t>A person has to die in hospital in a critical care environment where continuing their treatment is futile or they have died a neurological death</a:t>
            </a:r>
          </a:p>
        </p:txBody>
      </p:sp>
      <p:sp>
        <p:nvSpPr>
          <p:cNvPr id="25612" name="Rectangle 16">
            <a:extLst>
              <a:ext uri="{FF2B5EF4-FFF2-40B4-BE49-F238E27FC236}">
                <a16:creationId xmlns:a16="http://schemas.microsoft.com/office/drawing/2014/main" id="{1E5F1C41-35D6-178E-5021-7840E9B0C5FE}"/>
              </a:ext>
            </a:extLst>
          </p:cNvPr>
          <p:cNvSpPr>
            <a:spLocks noChangeArrowheads="1"/>
          </p:cNvSpPr>
          <p:nvPr/>
        </p:nvSpPr>
        <p:spPr bwMode="auto">
          <a:xfrm>
            <a:off x="8433179" y="3674079"/>
            <a:ext cx="31344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a:solidFill>
                  <a:srgbClr val="1F497D"/>
                </a:solidFill>
                <a:latin typeface="Arial"/>
                <a:cs typeface="Arial"/>
              </a:rPr>
              <a:t>Families who are approached for donation</a:t>
            </a:r>
          </a:p>
        </p:txBody>
      </p:sp>
      <p:sp>
        <p:nvSpPr>
          <p:cNvPr id="25613" name="Rectangle 21">
            <a:extLst>
              <a:ext uri="{FF2B5EF4-FFF2-40B4-BE49-F238E27FC236}">
                <a16:creationId xmlns:a16="http://schemas.microsoft.com/office/drawing/2014/main" id="{EE1895B7-28E0-19C2-448B-9641C3110864}"/>
              </a:ext>
            </a:extLst>
          </p:cNvPr>
          <p:cNvSpPr>
            <a:spLocks noChangeArrowheads="1"/>
          </p:cNvSpPr>
          <p:nvPr/>
        </p:nvSpPr>
        <p:spPr bwMode="auto">
          <a:xfrm>
            <a:off x="153383" y="4234693"/>
            <a:ext cx="2209723" cy="923330"/>
          </a:xfrm>
          <a:prstGeom prst="rect">
            <a:avLst/>
          </a:prstGeom>
          <a:noFill/>
          <a:ln w="9525">
            <a:solidFill>
              <a:srgbClr val="CC0099"/>
            </a:solid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b="1">
                <a:solidFill>
                  <a:srgbClr val="E61EC9"/>
                </a:solidFill>
                <a:latin typeface="Arial"/>
                <a:cs typeface="Arial"/>
              </a:rPr>
              <a:t>Out of 660,000 deaths, only 1,429 became donors</a:t>
            </a:r>
            <a:endParaRPr lang="en-GB" altLang="en-US" b="1">
              <a:solidFill>
                <a:srgbClr val="E61EC9"/>
              </a:solidFill>
            </a:endParaRPr>
          </a:p>
        </p:txBody>
      </p:sp>
      <p:sp>
        <p:nvSpPr>
          <p:cNvPr id="25" name="Rectangle 24">
            <a:extLst>
              <a:ext uri="{FF2B5EF4-FFF2-40B4-BE49-F238E27FC236}">
                <a16:creationId xmlns:a16="http://schemas.microsoft.com/office/drawing/2014/main" id="{887E506C-69A2-F779-33B1-A5AC4AB473D4}"/>
              </a:ext>
            </a:extLst>
          </p:cNvPr>
          <p:cNvSpPr/>
          <p:nvPr/>
        </p:nvSpPr>
        <p:spPr>
          <a:xfrm>
            <a:off x="8109156" y="4702403"/>
            <a:ext cx="2352675" cy="1477328"/>
          </a:xfrm>
          <a:prstGeom prst="rect">
            <a:avLst/>
          </a:prstGeom>
        </p:spPr>
        <p:txBody>
          <a:bodyPr lIns="91440" tIns="45720" rIns="91440" bIns="45720" anchor="t">
            <a:spAutoFit/>
          </a:bodyPr>
          <a:lstStyle/>
          <a:p>
            <a:pPr>
              <a:defRPr/>
            </a:pPr>
            <a:r>
              <a:rPr lang="en-GB" b="1">
                <a:solidFill>
                  <a:schemeClr val="accent1">
                    <a:lumMod val="60000"/>
                    <a:lumOff val="40000"/>
                  </a:schemeClr>
                </a:solidFill>
              </a:rPr>
              <a:t>This is why it is so important to offer donation to all appropriate families </a:t>
            </a:r>
          </a:p>
        </p:txBody>
      </p:sp>
      <p:pic>
        <p:nvPicPr>
          <p:cNvPr id="5" name="Audio 4">
            <a:hlinkClick r:id="" action="ppaction://media"/>
            <a:extLst>
              <a:ext uri="{FF2B5EF4-FFF2-40B4-BE49-F238E27FC236}">
                <a16:creationId xmlns:a16="http://schemas.microsoft.com/office/drawing/2014/main" id="{3A9F2CAC-EB16-0FC1-A079-1CDEAC28C72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81862"/>
    </mc:Choice>
    <mc:Fallback xmlns="">
      <p:transition spd="slow" advTm="81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rgan Donation">
            <a:extLst>
              <a:ext uri="{FF2B5EF4-FFF2-40B4-BE49-F238E27FC236}">
                <a16:creationId xmlns:a16="http://schemas.microsoft.com/office/drawing/2014/main" id="{AF2D077E-0054-B4FB-F39F-7E2A6C1CC244}"/>
              </a:ext>
            </a:extLst>
          </p:cNvPr>
          <p:cNvSpPr txBox="1">
            <a:spLocks/>
          </p:cNvSpPr>
          <p:nvPr/>
        </p:nvSpPr>
        <p:spPr bwMode="auto">
          <a:xfrm>
            <a:off x="148992" y="432904"/>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normAutofit/>
          </a:bodyPr>
          <a:lstStyle>
            <a:lvl1pPr algn="l" defTabSz="457200" rtl="0" eaLnBrk="0" fontAlgn="base" hangingPunct="0">
              <a:spcBef>
                <a:spcPct val="0"/>
              </a:spcBef>
              <a:spcAft>
                <a:spcPct val="0"/>
              </a:spcAft>
              <a:defRPr sz="3800" b="1">
                <a:solidFill>
                  <a:srgbClr val="E0119D"/>
                </a:solidFill>
                <a:latin typeface="+mj-lt"/>
                <a:ea typeface="+mj-ea"/>
                <a:cs typeface="+mj-cs"/>
                <a:sym typeface="Arial" panose="020B0604020202020204" pitchFamily="34" charset="0"/>
              </a:defRPr>
            </a:lvl1pPr>
            <a:lvl2pPr algn="l" defTabSz="457200" rtl="0" eaLnBrk="0" fontAlgn="base" hangingPunct="0">
              <a:spcBef>
                <a:spcPct val="0"/>
              </a:spcBef>
              <a:spcAft>
                <a:spcPct val="0"/>
              </a:spcAft>
              <a:defRPr sz="3800" b="1">
                <a:solidFill>
                  <a:srgbClr val="E0119D"/>
                </a:solidFill>
                <a:latin typeface="+mj-lt"/>
                <a:ea typeface="+mj-ea"/>
                <a:cs typeface="+mj-cs"/>
                <a:sym typeface="Arial" panose="020B0604020202020204" pitchFamily="34" charset="0"/>
              </a:defRPr>
            </a:lvl2pPr>
            <a:lvl3pPr algn="l" defTabSz="457200" rtl="0" eaLnBrk="0" fontAlgn="base" hangingPunct="0">
              <a:spcBef>
                <a:spcPct val="0"/>
              </a:spcBef>
              <a:spcAft>
                <a:spcPct val="0"/>
              </a:spcAft>
              <a:defRPr sz="3800" b="1">
                <a:solidFill>
                  <a:srgbClr val="E0119D"/>
                </a:solidFill>
                <a:latin typeface="+mj-lt"/>
                <a:ea typeface="+mj-ea"/>
                <a:cs typeface="+mj-cs"/>
                <a:sym typeface="Arial" panose="020B0604020202020204" pitchFamily="34" charset="0"/>
              </a:defRPr>
            </a:lvl3pPr>
            <a:lvl4pPr algn="l" defTabSz="457200" rtl="0" eaLnBrk="0" fontAlgn="base" hangingPunct="0">
              <a:spcBef>
                <a:spcPct val="0"/>
              </a:spcBef>
              <a:spcAft>
                <a:spcPct val="0"/>
              </a:spcAft>
              <a:defRPr sz="3800" b="1">
                <a:solidFill>
                  <a:srgbClr val="E0119D"/>
                </a:solidFill>
                <a:latin typeface="+mj-lt"/>
                <a:ea typeface="+mj-ea"/>
                <a:cs typeface="+mj-cs"/>
                <a:sym typeface="Arial" panose="020B0604020202020204" pitchFamily="34" charset="0"/>
              </a:defRPr>
            </a:lvl4pPr>
            <a:lvl5pPr algn="l" defTabSz="457200" rtl="0" eaLnBrk="0" fontAlgn="base" hangingPunct="0">
              <a:spcBef>
                <a:spcPct val="0"/>
              </a:spcBef>
              <a:spcAft>
                <a:spcPct val="0"/>
              </a:spcAft>
              <a:defRPr sz="3800" b="1">
                <a:solidFill>
                  <a:srgbClr val="E0119D"/>
                </a:solidFill>
                <a:latin typeface="+mj-lt"/>
                <a:ea typeface="+mj-ea"/>
                <a:cs typeface="+mj-cs"/>
                <a:sym typeface="Arial" panose="020B0604020202020204" pitchFamily="34" charset="0"/>
              </a:defRPr>
            </a:lvl5pPr>
            <a:lvl6pPr marL="0" marR="0" indent="457200" algn="l" defTabSz="457200" rtl="0" latinLnBrk="0">
              <a:lnSpc>
                <a:spcPct val="100000"/>
              </a:lnSpc>
              <a:spcBef>
                <a:spcPts val="0"/>
              </a:spcBef>
              <a:spcAft>
                <a:spcPts val="0"/>
              </a:spcAft>
              <a:buClrTx/>
              <a:buSzTx/>
              <a:buFontTx/>
              <a:buNone/>
              <a:tabLst/>
              <a:defRPr sz="3800" b="1" i="0" u="none" strike="noStrike" cap="none" spc="0" baseline="0">
                <a:ln>
                  <a:noFill/>
                </a:ln>
                <a:solidFill>
                  <a:srgbClr val="E0119D"/>
                </a:solidFill>
                <a:uFillTx/>
                <a:latin typeface="+mj-lt"/>
                <a:ea typeface="+mj-ea"/>
                <a:cs typeface="+mj-cs"/>
                <a:sym typeface="Arial"/>
              </a:defRPr>
            </a:lvl6pPr>
            <a:lvl7pPr marL="0" marR="0" indent="914400" algn="l" defTabSz="457200" rtl="0" latinLnBrk="0">
              <a:lnSpc>
                <a:spcPct val="100000"/>
              </a:lnSpc>
              <a:spcBef>
                <a:spcPts val="0"/>
              </a:spcBef>
              <a:spcAft>
                <a:spcPts val="0"/>
              </a:spcAft>
              <a:buClrTx/>
              <a:buSzTx/>
              <a:buFontTx/>
              <a:buNone/>
              <a:tabLst/>
              <a:defRPr sz="3800" b="1" i="0" u="none" strike="noStrike" cap="none" spc="0" baseline="0">
                <a:ln>
                  <a:noFill/>
                </a:ln>
                <a:solidFill>
                  <a:srgbClr val="E0119D"/>
                </a:solidFill>
                <a:uFillTx/>
                <a:latin typeface="+mj-lt"/>
                <a:ea typeface="+mj-ea"/>
                <a:cs typeface="+mj-cs"/>
                <a:sym typeface="Arial"/>
              </a:defRPr>
            </a:lvl7pPr>
            <a:lvl8pPr marL="0" marR="0" indent="1371600" algn="l" defTabSz="457200" rtl="0" latinLnBrk="0">
              <a:lnSpc>
                <a:spcPct val="100000"/>
              </a:lnSpc>
              <a:spcBef>
                <a:spcPts val="0"/>
              </a:spcBef>
              <a:spcAft>
                <a:spcPts val="0"/>
              </a:spcAft>
              <a:buClrTx/>
              <a:buSzTx/>
              <a:buFontTx/>
              <a:buNone/>
              <a:tabLst/>
              <a:defRPr sz="3800" b="1" i="0" u="none" strike="noStrike" cap="none" spc="0" baseline="0">
                <a:ln>
                  <a:noFill/>
                </a:ln>
                <a:solidFill>
                  <a:srgbClr val="E0119D"/>
                </a:solidFill>
                <a:uFillTx/>
                <a:latin typeface="+mj-lt"/>
                <a:ea typeface="+mj-ea"/>
                <a:cs typeface="+mj-cs"/>
                <a:sym typeface="Arial"/>
              </a:defRPr>
            </a:lvl8pPr>
            <a:lvl9pPr marL="0" marR="0" indent="1828800" algn="l" defTabSz="457200" rtl="0" latinLnBrk="0">
              <a:lnSpc>
                <a:spcPct val="100000"/>
              </a:lnSpc>
              <a:spcBef>
                <a:spcPts val="0"/>
              </a:spcBef>
              <a:spcAft>
                <a:spcPts val="0"/>
              </a:spcAft>
              <a:buClrTx/>
              <a:buSzTx/>
              <a:buFontTx/>
              <a:buNone/>
              <a:tabLst/>
              <a:defRPr sz="3800" b="1" i="0" u="none" strike="noStrike" cap="none" spc="0" baseline="0">
                <a:ln>
                  <a:noFill/>
                </a:ln>
                <a:solidFill>
                  <a:srgbClr val="E0119D"/>
                </a:solidFill>
                <a:uFillTx/>
                <a:latin typeface="+mj-lt"/>
                <a:ea typeface="+mj-ea"/>
                <a:cs typeface="+mj-cs"/>
                <a:sym typeface="Arial"/>
              </a:defRPr>
            </a:lvl9pPr>
          </a:lstStyle>
          <a:p>
            <a:pPr algn="ctr" eaLnBrk="1" hangingPunct="1"/>
            <a:r>
              <a:rPr lang="en-GB" altLang="en-US" sz="3600" kern="0">
                <a:solidFill>
                  <a:schemeClr val="accent1"/>
                </a:solidFill>
                <a:cs typeface="Arial"/>
              </a:rPr>
              <a:t>Specialist Nurse Organ Donation (SNOD) Role</a:t>
            </a:r>
            <a:endParaRPr lang="en-GB" altLang="en-US" sz="3600" kern="0">
              <a:solidFill>
                <a:schemeClr val="accent1"/>
              </a:solidFill>
              <a:cs typeface="Arial" panose="020B0604020202020204" pitchFamily="34" charset="0"/>
            </a:endParaRPr>
          </a:p>
        </p:txBody>
      </p:sp>
      <p:sp>
        <p:nvSpPr>
          <p:cNvPr id="2" name="TextBox 1">
            <a:extLst>
              <a:ext uri="{FF2B5EF4-FFF2-40B4-BE49-F238E27FC236}">
                <a16:creationId xmlns:a16="http://schemas.microsoft.com/office/drawing/2014/main" id="{549D849E-C103-F2AB-F240-25465CA92507}"/>
              </a:ext>
            </a:extLst>
          </p:cNvPr>
          <p:cNvSpPr txBox="1"/>
          <p:nvPr/>
        </p:nvSpPr>
        <p:spPr>
          <a:xfrm>
            <a:off x="590093" y="2494821"/>
            <a:ext cx="6363899" cy="3471720"/>
          </a:xfrm>
          <a:prstGeom prst="rect">
            <a:avLst/>
          </a:prstGeom>
          <a:noFill/>
        </p:spPr>
        <p:txBody>
          <a:bodyPr wrap="square" lIns="91440" tIns="45720" rIns="91440" bIns="45720" rtlCol="0" anchor="t">
            <a:spAutoFit/>
          </a:bodyPr>
          <a:lstStyle/>
          <a:p>
            <a:pPr marL="285750" indent="-285750">
              <a:lnSpc>
                <a:spcPct val="90000"/>
              </a:lnSpc>
              <a:buFont typeface="Arial" panose="020B0604020202020204" pitchFamily="34" charset="0"/>
              <a:buChar char="•"/>
            </a:pPr>
            <a:r>
              <a:rPr lang="en-GB" altLang="en-US" sz="2000">
                <a:solidFill>
                  <a:schemeClr val="tx2"/>
                </a:solidFill>
              </a:rPr>
              <a:t>UK is split into 12 regions</a:t>
            </a:r>
            <a:endParaRPr lang="en-GB" altLang="en-US" sz="2000">
              <a:solidFill>
                <a:schemeClr val="tx2"/>
              </a:solidFill>
              <a:cs typeface="Arial"/>
            </a:endParaRPr>
          </a:p>
          <a:p>
            <a:pPr marL="285750" indent="-285750" eaLnBrk="1" hangingPunct="1">
              <a:lnSpc>
                <a:spcPct val="90000"/>
              </a:lnSpc>
              <a:buFont typeface="Arial" panose="020B0604020202020204" pitchFamily="34" charset="0"/>
              <a:buChar char="•"/>
            </a:pPr>
            <a:endParaRPr lang="en-GB" altLang="en-US" sz="2000">
              <a:solidFill>
                <a:schemeClr val="tx2"/>
              </a:solidFill>
              <a:cs typeface="Arial"/>
            </a:endParaRPr>
          </a:p>
          <a:p>
            <a:pPr marL="285750" indent="-285750">
              <a:lnSpc>
                <a:spcPct val="90000"/>
              </a:lnSpc>
              <a:buFont typeface="Arial" panose="020B0604020202020204" pitchFamily="34" charset="0"/>
              <a:buChar char="•"/>
            </a:pPr>
            <a:r>
              <a:rPr lang="en-GB" altLang="en-US" sz="2000">
                <a:solidFill>
                  <a:schemeClr val="tx2"/>
                </a:solidFill>
              </a:rPr>
              <a:t>Work within hospital trusts/health boards to facilitate &amp; educate teams about Organ Donation </a:t>
            </a:r>
            <a:endParaRPr lang="en-GB" altLang="en-US" sz="2000">
              <a:solidFill>
                <a:schemeClr val="tx2"/>
              </a:solidFill>
              <a:ea typeface="Calibri"/>
              <a:cs typeface="Calibri"/>
            </a:endParaRPr>
          </a:p>
          <a:p>
            <a:pPr marL="171450" indent="-171450" eaLnBrk="1" hangingPunct="1">
              <a:lnSpc>
                <a:spcPct val="90000"/>
              </a:lnSpc>
              <a:buFont typeface="Arial" panose="020B0604020202020204" pitchFamily="34" charset="0"/>
              <a:buChar char="•"/>
            </a:pPr>
            <a:endParaRPr lang="en-GB" altLang="en-US" sz="2000">
              <a:solidFill>
                <a:schemeClr val="tx2"/>
              </a:solidFill>
              <a:cs typeface="Arial"/>
            </a:endParaRPr>
          </a:p>
          <a:p>
            <a:pPr marL="285750" indent="-285750" eaLnBrk="1" hangingPunct="1">
              <a:lnSpc>
                <a:spcPct val="90000"/>
              </a:lnSpc>
              <a:buFont typeface="Arial" panose="020B0604020202020204" pitchFamily="34" charset="0"/>
              <a:buChar char="•"/>
            </a:pPr>
            <a:r>
              <a:rPr lang="en-GB" altLang="en-US" sz="2000">
                <a:solidFill>
                  <a:schemeClr val="tx2"/>
                </a:solidFill>
              </a:rPr>
              <a:t>Work as part of a team to provide a 24/7 service</a:t>
            </a:r>
            <a:endParaRPr lang="en-GB" altLang="en-US" sz="2000">
              <a:solidFill>
                <a:schemeClr val="tx2"/>
              </a:solidFill>
              <a:ea typeface="Calibri"/>
              <a:cs typeface="Calibri"/>
            </a:endParaRPr>
          </a:p>
          <a:p>
            <a:pPr marL="285750" indent="-285750">
              <a:lnSpc>
                <a:spcPct val="90000"/>
              </a:lnSpc>
              <a:buFont typeface="Arial" panose="020B0604020202020204" pitchFamily="34" charset="0"/>
              <a:buChar char="•"/>
            </a:pPr>
            <a:endParaRPr lang="en-GB" altLang="en-US" sz="2000">
              <a:solidFill>
                <a:schemeClr val="tx2"/>
              </a:solidFill>
              <a:ea typeface="Calibri"/>
              <a:cs typeface="Calibri"/>
            </a:endParaRPr>
          </a:p>
          <a:p>
            <a:pPr marL="285750" indent="-285750">
              <a:lnSpc>
                <a:spcPct val="90000"/>
              </a:lnSpc>
              <a:buFont typeface="Arial" panose="020B0604020202020204" pitchFamily="34" charset="0"/>
              <a:buChar char="•"/>
            </a:pPr>
            <a:r>
              <a:rPr lang="en-GB" altLang="en-US" sz="2000">
                <a:solidFill>
                  <a:schemeClr val="tx2"/>
                </a:solidFill>
                <a:ea typeface="Calibri"/>
                <a:cs typeface="Calibri"/>
              </a:rPr>
              <a:t>Facilitate the whole donation process from the referral of a patient through to caring for the deceased patient after the organ retrieval</a:t>
            </a:r>
          </a:p>
          <a:p>
            <a:pPr marL="285750" indent="-285750">
              <a:lnSpc>
                <a:spcPct val="90000"/>
              </a:lnSpc>
              <a:buFont typeface="Arial" panose="020B0604020202020204" pitchFamily="34" charset="0"/>
              <a:buChar char="•"/>
            </a:pPr>
            <a:endParaRPr lang="en-GB" altLang="en-US" sz="2400">
              <a:solidFill>
                <a:schemeClr val="tx2"/>
              </a:solidFill>
              <a:ea typeface="Calibri" panose="020F0502020204030204"/>
              <a:cs typeface="Calibri" panose="020F0502020204030204"/>
            </a:endParaRPr>
          </a:p>
          <a:p>
            <a:endParaRPr lang="en-GB">
              <a:ea typeface="Calibri" panose="020F0502020204030204"/>
              <a:cs typeface="Calibri" panose="020F0502020204030204"/>
            </a:endParaRPr>
          </a:p>
        </p:txBody>
      </p:sp>
      <p:pic>
        <p:nvPicPr>
          <p:cNvPr id="4" name="Picture 3" descr="A map of united kingdom with different colored states&#10;&#10;Description automatically generated">
            <a:extLst>
              <a:ext uri="{FF2B5EF4-FFF2-40B4-BE49-F238E27FC236}">
                <a16:creationId xmlns:a16="http://schemas.microsoft.com/office/drawing/2014/main" id="{A233501A-8F4C-63FF-FE74-E9D3DAA622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12449" y="589480"/>
            <a:ext cx="4700423" cy="5773412"/>
          </a:xfrm>
          <a:prstGeom prst="rect">
            <a:avLst/>
          </a:prstGeom>
        </p:spPr>
      </p:pic>
      <p:pic>
        <p:nvPicPr>
          <p:cNvPr id="18" name="Audio 17">
            <a:hlinkClick r:id="" action="ppaction://media"/>
            <a:extLst>
              <a:ext uri="{FF2B5EF4-FFF2-40B4-BE49-F238E27FC236}">
                <a16:creationId xmlns:a16="http://schemas.microsoft.com/office/drawing/2014/main" id="{74A05BCE-03FA-877F-CCF5-B9ACF56B7AD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21811575"/>
      </p:ext>
    </p:extLst>
  </p:cSld>
  <p:clrMapOvr>
    <a:masterClrMapping/>
  </p:clrMapOvr>
  <mc:AlternateContent xmlns:mc="http://schemas.openxmlformats.org/markup-compatibility/2006" xmlns:p14="http://schemas.microsoft.com/office/powerpoint/2010/main">
    <mc:Choice Requires="p14">
      <p:transition spd="slow" p14:dur="2000" advTm="40369"/>
    </mc:Choice>
    <mc:Fallback xmlns="">
      <p:transition spd="slow" advTm="40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3BB498-EDB9-CA12-C381-6D30903183C9}"/>
              </a:ext>
            </a:extLst>
          </p:cNvPr>
          <p:cNvSpPr txBox="1"/>
          <p:nvPr/>
        </p:nvSpPr>
        <p:spPr>
          <a:xfrm>
            <a:off x="1113182" y="259587"/>
            <a:ext cx="4982818" cy="646331"/>
          </a:xfrm>
          <a:prstGeom prst="rect">
            <a:avLst/>
          </a:prstGeom>
          <a:noFill/>
        </p:spPr>
        <p:txBody>
          <a:bodyPr wrap="square" lIns="91440" tIns="45720" rIns="91440" bIns="45720" rtlCol="0" anchor="t">
            <a:spAutoFit/>
          </a:bodyPr>
          <a:lstStyle/>
          <a:p>
            <a:r>
              <a:rPr lang="en-GB" sz="3600" b="1">
                <a:solidFill>
                  <a:schemeClr val="accent1"/>
                </a:solidFill>
                <a:latin typeface="+mj-lt"/>
              </a:rPr>
              <a:t>Family conversations</a:t>
            </a:r>
            <a:endParaRPr lang="en-GB" sz="3600" b="1">
              <a:solidFill>
                <a:schemeClr val="accent1"/>
              </a:solidFill>
              <a:latin typeface="+mj-lt"/>
              <a:cs typeface="Arial"/>
            </a:endParaRPr>
          </a:p>
        </p:txBody>
      </p:sp>
      <p:pic>
        <p:nvPicPr>
          <p:cNvPr id="8" name="Picture 7">
            <a:extLst>
              <a:ext uri="{FF2B5EF4-FFF2-40B4-BE49-F238E27FC236}">
                <a16:creationId xmlns:a16="http://schemas.microsoft.com/office/drawing/2014/main" id="{F168E0E2-13B8-4276-9F6E-C8C190B343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84285" y="1713898"/>
            <a:ext cx="2628581" cy="2578193"/>
          </a:xfrm>
          <a:prstGeom prst="rect">
            <a:avLst/>
          </a:prstGeom>
        </p:spPr>
      </p:pic>
      <p:sp>
        <p:nvSpPr>
          <p:cNvPr id="10" name="Rectangle: Rounded Corners 9">
            <a:extLst>
              <a:ext uri="{FF2B5EF4-FFF2-40B4-BE49-F238E27FC236}">
                <a16:creationId xmlns:a16="http://schemas.microsoft.com/office/drawing/2014/main" id="{AFA43441-6640-426D-B686-2C72B7DFE510}"/>
              </a:ext>
            </a:extLst>
          </p:cNvPr>
          <p:cNvSpPr/>
          <p:nvPr/>
        </p:nvSpPr>
        <p:spPr>
          <a:xfrm>
            <a:off x="1561900" y="1677693"/>
            <a:ext cx="2620914" cy="230832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2" name="Rectangle: Rounded Corners 11">
            <a:extLst>
              <a:ext uri="{FF2B5EF4-FFF2-40B4-BE49-F238E27FC236}">
                <a16:creationId xmlns:a16="http://schemas.microsoft.com/office/drawing/2014/main" id="{B1F2B35D-0684-A0FF-2032-425E3D59E0BE}"/>
              </a:ext>
            </a:extLst>
          </p:cNvPr>
          <p:cNvSpPr/>
          <p:nvPr/>
        </p:nvSpPr>
        <p:spPr>
          <a:xfrm>
            <a:off x="2735070" y="4809866"/>
            <a:ext cx="3355094" cy="150215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1440" tIns="45720" rIns="91440" bIns="45720" anchor="t"/>
          <a:lstStyle/>
          <a:p>
            <a:pPr algn="ctr"/>
            <a:r>
              <a:rPr lang="en-GB"/>
              <a:t>A collaborative plan is made between the medical staff and the specialist nurse before speaking to the patient’s loved ones</a:t>
            </a:r>
            <a:endParaRPr lang="en-GB">
              <a:cs typeface="Arial"/>
            </a:endParaRPr>
          </a:p>
        </p:txBody>
      </p:sp>
      <p:sp>
        <p:nvSpPr>
          <p:cNvPr id="14" name="Rectangle: Rounded Corners 13">
            <a:extLst>
              <a:ext uri="{FF2B5EF4-FFF2-40B4-BE49-F238E27FC236}">
                <a16:creationId xmlns:a16="http://schemas.microsoft.com/office/drawing/2014/main" id="{9335838C-5BF3-5AFA-D1C8-5CB107A66149}"/>
              </a:ext>
            </a:extLst>
          </p:cNvPr>
          <p:cNvSpPr/>
          <p:nvPr/>
        </p:nvSpPr>
        <p:spPr>
          <a:xfrm>
            <a:off x="8242525" y="2512183"/>
            <a:ext cx="2835716" cy="174016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6" name="TextBox 15">
            <a:extLst>
              <a:ext uri="{FF2B5EF4-FFF2-40B4-BE49-F238E27FC236}">
                <a16:creationId xmlns:a16="http://schemas.microsoft.com/office/drawing/2014/main" id="{C03D0B1E-C16F-B871-7F95-A08D112CEF67}"/>
              </a:ext>
            </a:extLst>
          </p:cNvPr>
          <p:cNvSpPr txBox="1"/>
          <p:nvPr/>
        </p:nvSpPr>
        <p:spPr>
          <a:xfrm>
            <a:off x="1823767" y="1682309"/>
            <a:ext cx="2097181" cy="2308324"/>
          </a:xfrm>
          <a:prstGeom prst="rect">
            <a:avLst/>
          </a:prstGeom>
          <a:noFill/>
        </p:spPr>
        <p:txBody>
          <a:bodyPr wrap="square" lIns="91440" tIns="45720" rIns="91440" bIns="45720" anchor="t">
            <a:spAutoFit/>
          </a:bodyPr>
          <a:lstStyle/>
          <a:p>
            <a:pPr marL="0" indent="0" algn="ctr" eaLnBrk="1" hangingPunct="1">
              <a:buFont typeface="Arial" panose="020B0604020202020204" pitchFamily="34" charset="0"/>
              <a:buNone/>
              <a:defRPr/>
            </a:pPr>
            <a:r>
              <a:rPr lang="en-GB" altLang="en-US">
                <a:solidFill>
                  <a:schemeClr val="bg1"/>
                </a:solidFill>
              </a:rPr>
              <a:t>It is best practice to gain a lack of objection from the coroner/procurator fiscal prior to speaking to the patient’s loved ones</a:t>
            </a:r>
            <a:endParaRPr lang="en-GB" altLang="en-US">
              <a:solidFill>
                <a:schemeClr val="bg1"/>
              </a:solidFill>
              <a:cs typeface="Arial"/>
            </a:endParaRPr>
          </a:p>
        </p:txBody>
      </p:sp>
      <p:sp>
        <p:nvSpPr>
          <p:cNvPr id="18" name="TextBox 17">
            <a:extLst>
              <a:ext uri="{FF2B5EF4-FFF2-40B4-BE49-F238E27FC236}">
                <a16:creationId xmlns:a16="http://schemas.microsoft.com/office/drawing/2014/main" id="{E29E9657-898C-F0C2-4A35-4E15B351EF6F}"/>
              </a:ext>
            </a:extLst>
          </p:cNvPr>
          <p:cNvSpPr txBox="1"/>
          <p:nvPr/>
        </p:nvSpPr>
        <p:spPr>
          <a:xfrm>
            <a:off x="8317133" y="2649641"/>
            <a:ext cx="2700631" cy="1477328"/>
          </a:xfrm>
          <a:prstGeom prst="rect">
            <a:avLst/>
          </a:prstGeom>
          <a:noFill/>
        </p:spPr>
        <p:txBody>
          <a:bodyPr wrap="square" lIns="91440" tIns="45720" rIns="91440" bIns="45720" anchor="t">
            <a:spAutoFit/>
          </a:bodyPr>
          <a:lstStyle/>
          <a:p>
            <a:pPr algn="ctr">
              <a:defRPr/>
            </a:pPr>
            <a:r>
              <a:rPr lang="en-GB" altLang="en-US">
                <a:solidFill>
                  <a:schemeClr val="bg1"/>
                </a:solidFill>
              </a:rPr>
              <a:t>The specialist nurse will assess if they are understanding and accepting of the situation</a:t>
            </a:r>
            <a:endParaRPr lang="en-GB" altLang="en-US">
              <a:solidFill>
                <a:schemeClr val="bg1"/>
              </a:solidFill>
              <a:cs typeface="Arial"/>
            </a:endParaRPr>
          </a:p>
        </p:txBody>
      </p:sp>
      <p:pic>
        <p:nvPicPr>
          <p:cNvPr id="6" name="Audio 5">
            <a:hlinkClick r:id="" action="ppaction://media"/>
            <a:extLst>
              <a:ext uri="{FF2B5EF4-FFF2-40B4-BE49-F238E27FC236}">
                <a16:creationId xmlns:a16="http://schemas.microsoft.com/office/drawing/2014/main" id="{611FED1B-60C1-E924-F2ED-063E10C0F6C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98622284"/>
      </p:ext>
    </p:extLst>
  </p:cSld>
  <p:clrMapOvr>
    <a:masterClrMapping/>
  </p:clrMapOvr>
  <mc:AlternateContent xmlns:mc="http://schemas.openxmlformats.org/markup-compatibility/2006" xmlns:p14="http://schemas.microsoft.com/office/powerpoint/2010/main">
    <mc:Choice Requires="p14">
      <p:transition spd="slow" p14:dur="2000" advTm="44294"/>
    </mc:Choice>
    <mc:Fallback xmlns="">
      <p:transition spd="slow" advTm="44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C074463-8B3F-4357-8583-FFEB7BD90FB2}"/>
              </a:ext>
            </a:extLst>
          </p:cNvPr>
          <p:cNvGraphicFramePr/>
          <p:nvPr>
            <p:extLst>
              <p:ext uri="{D42A27DB-BD31-4B8C-83A1-F6EECF244321}">
                <p14:modId xmlns:p14="http://schemas.microsoft.com/office/powerpoint/2010/main" val="2747069019"/>
              </p:ext>
            </p:extLst>
          </p:nvPr>
        </p:nvGraphicFramePr>
        <p:xfrm>
          <a:off x="205563" y="744279"/>
          <a:ext cx="11557591" cy="23391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3" name="Diagram 2">
            <a:extLst>
              <a:ext uri="{FF2B5EF4-FFF2-40B4-BE49-F238E27FC236}">
                <a16:creationId xmlns:a16="http://schemas.microsoft.com/office/drawing/2014/main" id="{8D292CEE-9279-49B3-BE80-6C85965ADFCE}"/>
              </a:ext>
            </a:extLst>
          </p:cNvPr>
          <p:cNvGraphicFramePr/>
          <p:nvPr>
            <p:extLst>
              <p:ext uri="{D42A27DB-BD31-4B8C-83A1-F6EECF244321}">
                <p14:modId xmlns:p14="http://schemas.microsoft.com/office/powerpoint/2010/main" val="3379765753"/>
              </p:ext>
            </p:extLst>
          </p:nvPr>
        </p:nvGraphicFramePr>
        <p:xfrm>
          <a:off x="205563" y="3763926"/>
          <a:ext cx="11780874" cy="233916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6" name="Audio 5">
            <a:hlinkClick r:id="" action="ppaction://media"/>
            <a:extLst>
              <a:ext uri="{FF2B5EF4-FFF2-40B4-BE49-F238E27FC236}">
                <a16:creationId xmlns:a16="http://schemas.microsoft.com/office/drawing/2014/main" id="{DF7C8944-2884-826D-1C86-25E43996F506}"/>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20613362"/>
      </p:ext>
    </p:extLst>
  </p:cSld>
  <p:clrMapOvr>
    <a:masterClrMapping/>
  </p:clrMapOvr>
  <mc:AlternateContent xmlns:mc="http://schemas.openxmlformats.org/markup-compatibility/2006" xmlns:p14="http://schemas.microsoft.com/office/powerpoint/2010/main">
    <mc:Choice Requires="p14">
      <p:transition spd="slow" p14:dur="2000" advTm="155018"/>
    </mc:Choice>
    <mc:Fallback xmlns="">
      <p:transition spd="slow" advTm="155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bldLst>
      <p:bldGraphic spid="2" grpId="0">
        <p:bldAsOne/>
      </p:bldGraphic>
      <p:bldGraphic spid="3"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0800DFF-6ED0-C480-DDFB-D872587D6148}"/>
              </a:ext>
            </a:extLst>
          </p:cNvPr>
          <p:cNvSpPr/>
          <p:nvPr/>
        </p:nvSpPr>
        <p:spPr>
          <a:xfrm>
            <a:off x="285475" y="1429809"/>
            <a:ext cx="11357176" cy="4263856"/>
          </a:xfrm>
          <a:prstGeom prst="roundRect">
            <a:avLst/>
          </a:prstGeom>
          <a:solidFill>
            <a:srgbClr val="F3F2E1">
              <a:alpha val="0"/>
            </a:srgb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E6698736-EE20-F979-36A3-B6D230C03FCA}"/>
              </a:ext>
            </a:extLst>
          </p:cNvPr>
          <p:cNvSpPr>
            <a:spLocks noGrp="1"/>
          </p:cNvSpPr>
          <p:nvPr/>
        </p:nvSpPr>
        <p:spPr bwMode="auto">
          <a:xfrm>
            <a:off x="5558367" y="1429808"/>
            <a:ext cx="549275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p>
        </p:txBody>
      </p:sp>
      <p:sp>
        <p:nvSpPr>
          <p:cNvPr id="3" name="Text Placeholder 2">
            <a:extLst>
              <a:ext uri="{FF2B5EF4-FFF2-40B4-BE49-F238E27FC236}">
                <a16:creationId xmlns:a16="http://schemas.microsoft.com/office/drawing/2014/main" id="{B5378BBE-1510-FE03-9449-E6EF98083C92}"/>
              </a:ext>
            </a:extLst>
          </p:cNvPr>
          <p:cNvSpPr txBox="1">
            <a:spLocks/>
          </p:cNvSpPr>
          <p:nvPr/>
        </p:nvSpPr>
        <p:spPr>
          <a:xfrm>
            <a:off x="457200" y="365125"/>
            <a:ext cx="8529057" cy="534888"/>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en-US" altLang="en-US" sz="3600" b="1">
                <a:solidFill>
                  <a:schemeClr val="accent1"/>
                </a:solidFill>
                <a:latin typeface="+mj-lt"/>
                <a:cs typeface="Arial"/>
              </a:rPr>
              <a:t>DBD – Donation following brain death</a:t>
            </a:r>
          </a:p>
        </p:txBody>
      </p:sp>
      <p:sp>
        <p:nvSpPr>
          <p:cNvPr id="8" name="TextBox 7">
            <a:extLst>
              <a:ext uri="{FF2B5EF4-FFF2-40B4-BE49-F238E27FC236}">
                <a16:creationId xmlns:a16="http://schemas.microsoft.com/office/drawing/2014/main" id="{1FBA5AD5-0544-1EE1-3FE1-4A27BA245B26}"/>
              </a:ext>
            </a:extLst>
          </p:cNvPr>
          <p:cNvSpPr txBox="1">
            <a:spLocks/>
          </p:cNvSpPr>
          <p:nvPr/>
        </p:nvSpPr>
        <p:spPr bwMode="auto">
          <a:xfrm>
            <a:off x="756901" y="1758992"/>
            <a:ext cx="10678197" cy="27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altLang="en-US" sz="2400">
                <a:solidFill>
                  <a:schemeClr val="tx2"/>
                </a:solidFill>
                <a:latin typeface="Arial"/>
                <a:cs typeface="Arial"/>
              </a:rPr>
              <a:t>After a period of assessment on the intensive care unit it is apparent that an irreversible brain injury has occurred</a:t>
            </a:r>
          </a:p>
          <a:p>
            <a:pPr marL="342900" indent="-342900">
              <a:buFont typeface="Arial" panose="020B0604020202020204" pitchFamily="34" charset="0"/>
              <a:buChar char="•"/>
            </a:pPr>
            <a:endParaRPr lang="en-GB" altLang="en-US" sz="1050">
              <a:solidFill>
                <a:schemeClr val="tx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altLang="en-US" sz="2400">
                <a:solidFill>
                  <a:schemeClr val="tx2"/>
                </a:solidFill>
                <a:latin typeface="Arial"/>
                <a:cs typeface="Arial"/>
              </a:rPr>
              <a:t>Tests can be performed to confirm the time of death </a:t>
            </a:r>
          </a:p>
          <a:p>
            <a:pPr marL="342900" indent="-342900">
              <a:buFont typeface="Arial" panose="020B0604020202020204" pitchFamily="34" charset="0"/>
              <a:buChar char="•"/>
            </a:pPr>
            <a:endParaRPr lang="en-GB" altLang="en-US" sz="2400">
              <a:solidFill>
                <a:schemeClr val="tx2"/>
              </a:solidFill>
              <a:latin typeface="Arial"/>
              <a:cs typeface="Arial"/>
            </a:endParaRPr>
          </a:p>
          <a:p>
            <a:pPr marL="342900" indent="-342900">
              <a:buFont typeface="Arial" panose="020B0604020202020204" pitchFamily="34" charset="0"/>
              <a:buChar char="•"/>
            </a:pPr>
            <a:r>
              <a:rPr lang="en-GB" altLang="en-US" sz="2400">
                <a:solidFill>
                  <a:schemeClr val="tx2"/>
                </a:solidFill>
                <a:latin typeface="Arial"/>
                <a:cs typeface="Arial"/>
              </a:rPr>
              <a:t>The organ donation process is set up if consent is gained from the patient’s loved one</a:t>
            </a:r>
          </a:p>
          <a:p>
            <a:endParaRPr lang="en-GB" altLang="en-US" sz="2400">
              <a:solidFill>
                <a:schemeClr val="tx2"/>
              </a:solidFill>
              <a:latin typeface="Arial"/>
              <a:cs typeface="Arial"/>
            </a:endParaRPr>
          </a:p>
          <a:p>
            <a:pPr marL="342900" indent="-342900">
              <a:buFont typeface="Arial" panose="020B0604020202020204" pitchFamily="34" charset="0"/>
              <a:buChar char="•"/>
            </a:pPr>
            <a:r>
              <a:rPr lang="en-GB" altLang="en-US" sz="2400">
                <a:solidFill>
                  <a:schemeClr val="tx2"/>
                </a:solidFill>
                <a:latin typeface="Arial"/>
                <a:cs typeface="Arial"/>
              </a:rPr>
              <a:t>Transferred to theatre</a:t>
            </a:r>
          </a:p>
          <a:p>
            <a:pPr marL="342900" indent="-342900">
              <a:buFont typeface="Arial" panose="020B0604020202020204" pitchFamily="34" charset="0"/>
              <a:buChar char="•"/>
            </a:pPr>
            <a:endParaRPr lang="en-GB" altLang="en-US" sz="2400">
              <a:solidFill>
                <a:schemeClr val="tx2"/>
              </a:solidFill>
              <a:latin typeface="Arial"/>
              <a:ea typeface="Calibri"/>
              <a:cs typeface="Arial"/>
            </a:endParaRPr>
          </a:p>
          <a:p>
            <a:pPr marL="342900" indent="-342900">
              <a:buFont typeface="Arial" panose="020B0604020202020204" pitchFamily="34" charset="0"/>
              <a:buChar char="•"/>
            </a:pPr>
            <a:r>
              <a:rPr lang="en-GB" altLang="en-US" sz="2400">
                <a:solidFill>
                  <a:schemeClr val="tx2"/>
                </a:solidFill>
                <a:latin typeface="Arial"/>
                <a:ea typeface="Calibri"/>
                <a:cs typeface="Arial"/>
              </a:rPr>
              <a:t>Organ retrieval takes place</a:t>
            </a:r>
          </a:p>
          <a:p>
            <a:pPr marL="342900" indent="-342900">
              <a:buFont typeface="Arial" panose="020B0604020202020204" pitchFamily="34" charset="0"/>
              <a:buChar char="•"/>
            </a:pPr>
            <a:endParaRPr lang="en-GB" altLang="en-US" sz="1050">
              <a:solidFill>
                <a:schemeClr val="tx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GB" altLang="en-US" sz="2400">
              <a:solidFill>
                <a:schemeClr val="tx2"/>
              </a:solidFill>
              <a:cs typeface="Arial"/>
            </a:endParaRPr>
          </a:p>
          <a:p>
            <a:pPr marL="342900" indent="-342900">
              <a:buFont typeface="Arial" panose="020B0604020202020204" pitchFamily="34" charset="0"/>
              <a:buChar char="•"/>
            </a:pPr>
            <a:endParaRPr lang="en-GB" altLang="en-US" sz="2400">
              <a:solidFill>
                <a:schemeClr val="accent1">
                  <a:lumMod val="75000"/>
                </a:schemeClr>
              </a:solidFill>
            </a:endParaRPr>
          </a:p>
          <a:p>
            <a:pPr marL="342900" indent="-342900" eaLnBrk="1" hangingPunct="1">
              <a:buFont typeface="Arial"/>
              <a:buChar char="•"/>
            </a:pPr>
            <a:endParaRPr lang="en-GB" altLang="en-US" sz="2400">
              <a:solidFill>
                <a:srgbClr val="2F5496"/>
              </a:solidFill>
              <a:latin typeface="Arial"/>
              <a:cs typeface="Arial"/>
            </a:endParaRPr>
          </a:p>
        </p:txBody>
      </p:sp>
      <p:pic>
        <p:nvPicPr>
          <p:cNvPr id="29" name="Audio 28">
            <a:hlinkClick r:id="" action="ppaction://media"/>
            <a:extLst>
              <a:ext uri="{FF2B5EF4-FFF2-40B4-BE49-F238E27FC236}">
                <a16:creationId xmlns:a16="http://schemas.microsoft.com/office/drawing/2014/main" id="{6DAB94EB-21E6-FA6E-0C68-8EE0E44DB418}"/>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682000747"/>
      </p:ext>
    </p:extLst>
  </p:cSld>
  <p:clrMapOvr>
    <a:masterClrMapping/>
  </p:clrMapOvr>
  <mc:AlternateContent xmlns:mc="http://schemas.openxmlformats.org/markup-compatibility/2006" xmlns:p14="http://schemas.microsoft.com/office/powerpoint/2010/main">
    <mc:Choice Requires="p14">
      <p:transition spd="slow" p14:dur="2000" advTm="69485"/>
    </mc:Choice>
    <mc:Fallback xmlns="">
      <p:transition spd="slow" advTm="69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9"/>
                </p:tgtEl>
              </p:cMediaNode>
            </p:audio>
          </p:childTnLst>
        </p:cTn>
      </p:par>
    </p:tnLst>
    <p:bldLst>
      <p:bldP spid="2"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F68822-010D-DDA6-D530-455EDBB16820}"/>
              </a:ext>
            </a:extLst>
          </p:cNvPr>
          <p:cNvSpPr/>
          <p:nvPr/>
        </p:nvSpPr>
        <p:spPr>
          <a:xfrm>
            <a:off x="260397" y="1708927"/>
            <a:ext cx="11251750" cy="4250780"/>
          </a:xfrm>
          <a:prstGeom prst="roundRect">
            <a:avLst/>
          </a:prstGeom>
          <a:solidFill>
            <a:srgbClr val="F3F2E1">
              <a:alpha val="0"/>
            </a:srgb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a:extLst>
              <a:ext uri="{FF2B5EF4-FFF2-40B4-BE49-F238E27FC236}">
                <a16:creationId xmlns:a16="http://schemas.microsoft.com/office/drawing/2014/main" id="{FE4C9A3D-10CE-2211-D368-5AE9BA30BEDC}"/>
              </a:ext>
            </a:extLst>
          </p:cNvPr>
          <p:cNvSpPr>
            <a:spLocks noGrp="1"/>
          </p:cNvSpPr>
          <p:nvPr/>
        </p:nvSpPr>
        <p:spPr bwMode="auto">
          <a:xfrm>
            <a:off x="5099340" y="1422490"/>
            <a:ext cx="6728354"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pPr>
            <a:endParaRPr lang="en-GB" altLang="en-US" sz="1600">
              <a:solidFill>
                <a:schemeClr val="accent1">
                  <a:lumMod val="75000"/>
                </a:schemeClr>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27870008-EA26-001D-8007-93C188C58AB4}"/>
              </a:ext>
            </a:extLst>
          </p:cNvPr>
          <p:cNvSpPr>
            <a:spLocks noGrp="1"/>
          </p:cNvSpPr>
          <p:nvPr/>
        </p:nvSpPr>
        <p:spPr bwMode="auto">
          <a:xfrm>
            <a:off x="5537612" y="3843866"/>
            <a:ext cx="6074834" cy="301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Clr>
                <a:srgbClr val="E0119D"/>
              </a:buClr>
              <a:buFont typeface="Lucida Grande"/>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ltLang="en-US" sz="1800">
              <a:solidFill>
                <a:schemeClr val="accent1">
                  <a:lumMod val="75000"/>
                </a:schemeClr>
              </a:solidFill>
              <a:latin typeface="Arial" panose="020B0604020202020204" pitchFamily="34" charset="0"/>
              <a:cs typeface="Arial" panose="020B0604020202020204" pitchFamily="34" charset="0"/>
            </a:endParaRPr>
          </a:p>
          <a:p>
            <a:endParaRPr lang="en-GB" altLang="en-US">
              <a:solidFill>
                <a:schemeClr val="accent1">
                  <a:lumMod val="75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EB50C35-FEEE-7A6A-6D2F-7F04DBA52490}"/>
              </a:ext>
            </a:extLst>
          </p:cNvPr>
          <p:cNvSpPr txBox="1"/>
          <p:nvPr/>
        </p:nvSpPr>
        <p:spPr>
          <a:xfrm>
            <a:off x="119555" y="224532"/>
            <a:ext cx="953614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accent1"/>
                </a:solidFill>
                <a:latin typeface="Arial"/>
              </a:rPr>
              <a:t>DCD – Donation following circulatory death</a:t>
            </a:r>
            <a:endParaRPr lang="en-GB" sz="2800" b="1">
              <a:solidFill>
                <a:schemeClr val="accent1"/>
              </a:solidFill>
            </a:endParaRPr>
          </a:p>
        </p:txBody>
      </p:sp>
      <p:sp>
        <p:nvSpPr>
          <p:cNvPr id="9" name="TextBox 8">
            <a:extLst>
              <a:ext uri="{FF2B5EF4-FFF2-40B4-BE49-F238E27FC236}">
                <a16:creationId xmlns:a16="http://schemas.microsoft.com/office/drawing/2014/main" id="{6613DDFD-A65F-3E5B-3CA2-36045E03CB71}"/>
              </a:ext>
            </a:extLst>
          </p:cNvPr>
          <p:cNvSpPr txBox="1">
            <a:spLocks/>
          </p:cNvSpPr>
          <p:nvPr/>
        </p:nvSpPr>
        <p:spPr bwMode="auto">
          <a:xfrm>
            <a:off x="866385" y="1806766"/>
            <a:ext cx="10459230" cy="301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a:buChar char="•"/>
            </a:pPr>
            <a:r>
              <a:rPr lang="en-GB" altLang="en-US" sz="2400">
                <a:solidFill>
                  <a:srgbClr val="2F5496"/>
                </a:solidFill>
                <a:latin typeface="Arial"/>
                <a:cs typeface="Arial"/>
              </a:rPr>
              <a:t>Death is inevitable after a period of observation on the intensive care unit</a:t>
            </a:r>
          </a:p>
          <a:p>
            <a:pPr marL="342900" indent="-342900">
              <a:buFont typeface="Arial"/>
              <a:buChar char="•"/>
            </a:pPr>
            <a:endParaRPr lang="en-GB" altLang="en-US" sz="2400">
              <a:solidFill>
                <a:srgbClr val="2F5496"/>
              </a:solidFill>
              <a:latin typeface="Arial"/>
              <a:cs typeface="Arial"/>
            </a:endParaRPr>
          </a:p>
          <a:p>
            <a:pPr marL="342900" indent="-342900">
              <a:buFont typeface="Arial"/>
              <a:buChar char="•"/>
            </a:pPr>
            <a:r>
              <a:rPr lang="en-GB" altLang="en-US" sz="2400">
                <a:solidFill>
                  <a:srgbClr val="2F5496"/>
                </a:solidFill>
                <a:latin typeface="Arial"/>
                <a:cs typeface="Arial"/>
              </a:rPr>
              <a:t>The patient’s loved ones are fully informed of the transition to end-of-life care in the best interests of the patient</a:t>
            </a:r>
          </a:p>
          <a:p>
            <a:endParaRPr lang="en-GB" altLang="en-US" sz="2400">
              <a:solidFill>
                <a:srgbClr val="2F5496"/>
              </a:solidFill>
              <a:latin typeface="Arial"/>
              <a:cs typeface="Arial"/>
            </a:endParaRPr>
          </a:p>
          <a:p>
            <a:pPr marL="342900" indent="-342900">
              <a:buFont typeface="Arial"/>
              <a:buChar char="•"/>
            </a:pPr>
            <a:r>
              <a:rPr lang="en-GB" altLang="en-US" sz="2400">
                <a:solidFill>
                  <a:srgbClr val="2F5496"/>
                </a:solidFill>
                <a:latin typeface="Arial"/>
                <a:cs typeface="Arial"/>
              </a:rPr>
              <a:t>Full withdrawal of supportive treatment occurs in a controlled environment</a:t>
            </a:r>
          </a:p>
          <a:p>
            <a:endParaRPr lang="en-GB" altLang="en-US" sz="2400">
              <a:solidFill>
                <a:srgbClr val="2F5496"/>
              </a:solidFill>
              <a:latin typeface="Arial"/>
              <a:cs typeface="Arial"/>
            </a:endParaRPr>
          </a:p>
          <a:p>
            <a:pPr marL="342900" indent="-342900">
              <a:buFont typeface="Arial"/>
              <a:buChar char="•"/>
            </a:pPr>
            <a:r>
              <a:rPr lang="en-GB" altLang="en-US" sz="2400">
                <a:solidFill>
                  <a:srgbClr val="2F5496"/>
                </a:solidFill>
                <a:latin typeface="Arial"/>
                <a:cs typeface="Arial"/>
              </a:rPr>
              <a:t>Death is verified when the heart stops </a:t>
            </a:r>
          </a:p>
          <a:p>
            <a:pPr marL="342900" indent="-342900">
              <a:buFont typeface="Arial"/>
              <a:buChar char="•"/>
            </a:pPr>
            <a:endParaRPr lang="en-GB" altLang="en-US" sz="2400">
              <a:solidFill>
                <a:srgbClr val="2F5496"/>
              </a:solidFill>
              <a:latin typeface="Arial"/>
              <a:cs typeface="Arial"/>
            </a:endParaRPr>
          </a:p>
          <a:p>
            <a:pPr marL="342900" indent="-342900">
              <a:buFont typeface="Arial"/>
              <a:buChar char="•"/>
            </a:pPr>
            <a:r>
              <a:rPr lang="en-GB" altLang="en-US" sz="2400">
                <a:solidFill>
                  <a:srgbClr val="2F5496"/>
                </a:solidFill>
                <a:latin typeface="Arial"/>
                <a:cs typeface="Arial"/>
              </a:rPr>
              <a:t>Death needs to happen within 3 hours of withdrawal of supportive treatment for organ donation to proceed</a:t>
            </a:r>
          </a:p>
        </p:txBody>
      </p:sp>
      <p:pic>
        <p:nvPicPr>
          <p:cNvPr id="19" name="Audio 18">
            <a:hlinkClick r:id="" action="ppaction://media"/>
            <a:extLst>
              <a:ext uri="{FF2B5EF4-FFF2-40B4-BE49-F238E27FC236}">
                <a16:creationId xmlns:a16="http://schemas.microsoft.com/office/drawing/2014/main" id="{7324D74C-D1F2-50A4-4456-D3812CA0F9C0}"/>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549588385"/>
      </p:ext>
    </p:extLst>
  </p:cSld>
  <p:clrMapOvr>
    <a:masterClrMapping/>
  </p:clrMapOvr>
  <mc:AlternateContent xmlns:mc="http://schemas.openxmlformats.org/markup-compatibility/2006" xmlns:p14="http://schemas.microsoft.com/office/powerpoint/2010/main">
    <mc:Choice Requires="p14">
      <p:transition spd="slow" p14:dur="2000" advTm="100926"/>
    </mc:Choice>
    <mc:Fallback xmlns="">
      <p:transition spd="slow" advTm="100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9"/>
                </p:tgtEl>
              </p:cMediaNode>
            </p:audio>
          </p:childTnLst>
        </p:cTn>
      </p:par>
    </p:tnLst>
    <p:bldLst>
      <p:bldP spid="2"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AABE071-ED0D-47FE-21CC-6D6E3665BD6D}"/>
              </a:ext>
            </a:extLst>
          </p:cNvPr>
          <p:cNvSpPr txBox="1">
            <a:spLocks/>
          </p:cNvSpPr>
          <p:nvPr/>
        </p:nvSpPr>
        <p:spPr>
          <a:xfrm>
            <a:off x="1247925" y="2024772"/>
            <a:ext cx="9696149" cy="3775075"/>
          </a:xfrm>
          <a:prstGeom prst="rect">
            <a:avLst/>
          </a:prstGeom>
        </p:spPr>
        <p:txBody>
          <a:bodyPr lIns="91440" tIns="45720" rIns="91440" bIns="45720" anchor="t"/>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n-US" sz="2000">
                <a:solidFill>
                  <a:schemeClr val="tx2"/>
                </a:solidFill>
                <a:ea typeface="Calibri"/>
                <a:cs typeface="Calibri"/>
              </a:rPr>
              <a:t>A timely decision is needed…..</a:t>
            </a:r>
          </a:p>
          <a:p>
            <a:r>
              <a:rPr lang="en-GB" altLang="en-US" sz="2000">
                <a:solidFill>
                  <a:schemeClr val="tx2"/>
                </a:solidFill>
                <a:ea typeface="Calibri"/>
                <a:cs typeface="Calibri"/>
              </a:rPr>
              <a:t>In complex scenarios the specialist nurse may set up a virtual call with other multi agencies involved</a:t>
            </a:r>
          </a:p>
          <a:p>
            <a:r>
              <a:rPr lang="en-GB" altLang="en-US" sz="2000">
                <a:solidFill>
                  <a:schemeClr val="tx2"/>
                </a:solidFill>
                <a:ea typeface="Calibri"/>
                <a:cs typeface="Calibri"/>
              </a:rPr>
              <a:t>Think outside the box.....</a:t>
            </a:r>
          </a:p>
          <a:p>
            <a:r>
              <a:rPr lang="en-GB" altLang="en-US" sz="2000">
                <a:solidFill>
                  <a:schemeClr val="tx2"/>
                </a:solidFill>
              </a:rPr>
              <a:t>Specialist nurses are unable to mobilise the surgical teams until they have coronial/procurator fiscal consent</a:t>
            </a:r>
            <a:endParaRPr lang="en-GB" altLang="en-US" sz="2000">
              <a:solidFill>
                <a:schemeClr val="tx2"/>
              </a:solidFill>
              <a:ea typeface="Calibri"/>
              <a:cs typeface="Calibri"/>
            </a:endParaRPr>
          </a:p>
        </p:txBody>
      </p:sp>
      <p:sp>
        <p:nvSpPr>
          <p:cNvPr id="3" name="Title 1">
            <a:extLst>
              <a:ext uri="{FF2B5EF4-FFF2-40B4-BE49-F238E27FC236}">
                <a16:creationId xmlns:a16="http://schemas.microsoft.com/office/drawing/2014/main" id="{7DF1246C-17E4-D39A-DBB5-336AF86EE5B1}"/>
              </a:ext>
            </a:extLst>
          </p:cNvPr>
          <p:cNvSpPr txBox="1">
            <a:spLocks/>
          </p:cNvSpPr>
          <p:nvPr/>
        </p:nvSpPr>
        <p:spPr>
          <a:xfrm>
            <a:off x="1151001" y="399362"/>
            <a:ext cx="7202885" cy="777875"/>
          </a:xfrm>
          <a:prstGeom prst="rect">
            <a:avLst/>
          </a:prstGeom>
        </p:spPr>
        <p:txBody>
          <a:bodyPr lIns="91440" tIns="45720" rIns="91440" bIns="45720" anchor="t"/>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r>
              <a:rPr lang="en-GB" altLang="en-US" sz="3600"/>
              <a:t>Donation the Role you play …..</a:t>
            </a:r>
            <a:endParaRPr lang="en-GB" altLang="en-US" sz="3600">
              <a:cs typeface="Arial"/>
            </a:endParaRPr>
          </a:p>
        </p:txBody>
      </p:sp>
      <p:pic>
        <p:nvPicPr>
          <p:cNvPr id="6" name="Audio 5">
            <a:hlinkClick r:id="" action="ppaction://media"/>
            <a:extLst>
              <a:ext uri="{FF2B5EF4-FFF2-40B4-BE49-F238E27FC236}">
                <a16:creationId xmlns:a16="http://schemas.microsoft.com/office/drawing/2014/main" id="{B43BB70E-FE0F-2057-037D-F3A42678C73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8897523"/>
      </p:ext>
    </p:extLst>
  </p:cSld>
  <p:clrMapOvr>
    <a:masterClrMapping/>
  </p:clrMapOvr>
  <mc:AlternateContent xmlns:mc="http://schemas.openxmlformats.org/markup-compatibility/2006" xmlns:p14="http://schemas.microsoft.com/office/powerpoint/2010/main">
    <mc:Choice Requires="p14">
      <p:transition spd="slow" p14:dur="2000" advTm="83037"/>
    </mc:Choice>
    <mc:Fallback xmlns="">
      <p:transition spd="slow" advTm="83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A482-F32C-70B2-9219-16259A2854F1}"/>
              </a:ext>
            </a:extLst>
          </p:cNvPr>
          <p:cNvSpPr>
            <a:spLocks noGrp="1"/>
          </p:cNvSpPr>
          <p:nvPr>
            <p:ph type="ctrTitle"/>
          </p:nvPr>
        </p:nvSpPr>
        <p:spPr>
          <a:xfrm>
            <a:off x="1220197" y="-149914"/>
            <a:ext cx="9144000" cy="2387600"/>
          </a:xfrm>
        </p:spPr>
        <p:txBody>
          <a:bodyPr/>
          <a:lstStyle/>
          <a:p>
            <a:r>
              <a:rPr lang="en-GB" sz="4800">
                <a:solidFill>
                  <a:schemeClr val="accent1"/>
                </a:solidFill>
                <a:cs typeface="Arial"/>
              </a:rPr>
              <a:t>Tissue Donation</a:t>
            </a:r>
          </a:p>
        </p:txBody>
      </p:sp>
      <p:pic>
        <p:nvPicPr>
          <p:cNvPr id="4" name="Picture 4" descr="HEART">
            <a:extLst>
              <a:ext uri="{FF2B5EF4-FFF2-40B4-BE49-F238E27FC236}">
                <a16:creationId xmlns:a16="http://schemas.microsoft.com/office/drawing/2014/main" id="{170D364A-859C-453F-01CB-D3D817A3915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8532" y="3571533"/>
            <a:ext cx="2400837" cy="24008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YE">
            <a:extLst>
              <a:ext uri="{FF2B5EF4-FFF2-40B4-BE49-F238E27FC236}">
                <a16:creationId xmlns:a16="http://schemas.microsoft.com/office/drawing/2014/main" id="{F284FCE5-2971-1005-189E-63F41D04D27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606424" y="3571533"/>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MR BONE">
            <a:extLst>
              <a:ext uri="{FF2B5EF4-FFF2-40B4-BE49-F238E27FC236}">
                <a16:creationId xmlns:a16="http://schemas.microsoft.com/office/drawing/2014/main" id="{8D88FD34-9E05-4E6B-8D7D-92ECE4CF2B0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557284" y="3679369"/>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HEART">
            <a:extLst>
              <a:ext uri="{FF2B5EF4-FFF2-40B4-BE49-F238E27FC236}">
                <a16:creationId xmlns:a16="http://schemas.microsoft.com/office/drawing/2014/main" id="{B174D5D2-36E5-D61A-38AA-29DB28CD517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8532" y="3551946"/>
            <a:ext cx="2400837" cy="2400837"/>
          </a:xfrm>
          <a:prstGeom prst="rect">
            <a:avLst/>
          </a:prstGeom>
          <a:noFill/>
          <a:extLst>
            <a:ext uri="{909E8E84-426E-40DD-AFC4-6F175D3DCCD1}">
              <a14:hiddenFill xmlns:a14="http://schemas.microsoft.com/office/drawing/2010/main">
                <a:solidFill>
                  <a:srgbClr val="FFFFFF"/>
                </a:solidFill>
              </a14:hiddenFill>
            </a:ext>
          </a:extLst>
        </p:spPr>
      </p:pic>
      <p:pic>
        <p:nvPicPr>
          <p:cNvPr id="43" name="Audio 42">
            <a:hlinkClick r:id="" action="ppaction://media"/>
            <a:extLst>
              <a:ext uri="{FF2B5EF4-FFF2-40B4-BE49-F238E27FC236}">
                <a16:creationId xmlns:a16="http://schemas.microsoft.com/office/drawing/2014/main" id="{C15819E0-7FCE-E67F-AC41-F29338F069FA}"/>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44685536"/>
      </p:ext>
    </p:extLst>
  </p:cSld>
  <p:clrMapOvr>
    <a:masterClrMapping/>
  </p:clrMapOvr>
  <mc:AlternateContent xmlns:mc="http://schemas.openxmlformats.org/markup-compatibility/2006" xmlns:p14="http://schemas.microsoft.com/office/powerpoint/2010/main">
    <mc:Choice Requires="p14">
      <p:transition spd="slow" p14:dur="2000" advTm="7518"/>
    </mc:Choice>
    <mc:Fallback xmlns="">
      <p:transition spd="slow" advTm="7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4" name="Title 1">
            <a:extLst>
              <a:ext uri="{FF2B5EF4-FFF2-40B4-BE49-F238E27FC236}">
                <a16:creationId xmlns:a16="http://schemas.microsoft.com/office/drawing/2014/main" id="{3578CAD4-990B-2F5C-F4EA-4B93B87C1B39}"/>
              </a:ext>
            </a:extLst>
          </p:cNvPr>
          <p:cNvSpPr txBox="1">
            <a:spLocks/>
          </p:cNvSpPr>
          <p:nvPr/>
        </p:nvSpPr>
        <p:spPr>
          <a:xfrm>
            <a:off x="1814803" y="937977"/>
            <a:ext cx="8550499"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US" sz="3600">
                <a:solidFill>
                  <a:schemeClr val="accent1"/>
                </a:solidFill>
                <a:latin typeface="+mj-lt"/>
              </a:rPr>
              <a:t>As many as </a:t>
            </a:r>
            <a:r>
              <a:rPr lang="en-US" sz="3600" b="1">
                <a:solidFill>
                  <a:schemeClr val="accent1"/>
                </a:solidFill>
                <a:latin typeface="+mj-lt"/>
              </a:rPr>
              <a:t>50 people </a:t>
            </a:r>
            <a:r>
              <a:rPr lang="en-US" sz="3600">
                <a:solidFill>
                  <a:schemeClr val="accent1"/>
                </a:solidFill>
                <a:latin typeface="+mj-lt"/>
              </a:rPr>
              <a:t>can be helped by one tissue donor</a:t>
            </a:r>
          </a:p>
        </p:txBody>
      </p:sp>
      <p:grpSp>
        <p:nvGrpSpPr>
          <p:cNvPr id="2596" name="Group 2595">
            <a:extLst>
              <a:ext uri="{FF2B5EF4-FFF2-40B4-BE49-F238E27FC236}">
                <a16:creationId xmlns:a16="http://schemas.microsoft.com/office/drawing/2014/main" id="{13B2F63E-2CC2-39BA-69FF-D25C366483E7}"/>
              </a:ext>
            </a:extLst>
          </p:cNvPr>
          <p:cNvGrpSpPr/>
          <p:nvPr/>
        </p:nvGrpSpPr>
        <p:grpSpPr>
          <a:xfrm>
            <a:off x="2246843" y="2533650"/>
            <a:ext cx="7963957" cy="3209924"/>
            <a:chOff x="2246843" y="2367100"/>
            <a:chExt cx="6491391" cy="3252324"/>
          </a:xfrm>
        </p:grpSpPr>
        <p:grpSp>
          <p:nvGrpSpPr>
            <p:cNvPr id="2557" name="Group 2556">
              <a:extLst>
                <a:ext uri="{FF2B5EF4-FFF2-40B4-BE49-F238E27FC236}">
                  <a16:creationId xmlns:a16="http://schemas.microsoft.com/office/drawing/2014/main" id="{6B55C469-DBB0-82D0-E4E1-0DEF3D49BD50}"/>
                </a:ext>
              </a:extLst>
            </p:cNvPr>
            <p:cNvGrpSpPr/>
            <p:nvPr/>
          </p:nvGrpSpPr>
          <p:grpSpPr>
            <a:xfrm>
              <a:off x="2246843" y="2367100"/>
              <a:ext cx="4143058" cy="3252324"/>
              <a:chOff x="1820750" y="2582392"/>
              <a:chExt cx="4557812" cy="3383579"/>
            </a:xfrm>
          </p:grpSpPr>
          <p:grpSp>
            <p:nvGrpSpPr>
              <p:cNvPr id="2532" name="Group 2531">
                <a:extLst>
                  <a:ext uri="{FF2B5EF4-FFF2-40B4-BE49-F238E27FC236}">
                    <a16:creationId xmlns:a16="http://schemas.microsoft.com/office/drawing/2014/main" id="{58B2499E-A477-0FDB-353A-BFBA4DB860E2}"/>
                  </a:ext>
                </a:extLst>
              </p:cNvPr>
              <p:cNvGrpSpPr/>
              <p:nvPr/>
            </p:nvGrpSpPr>
            <p:grpSpPr>
              <a:xfrm>
                <a:off x="1820750" y="2582392"/>
                <a:ext cx="1915562" cy="3374691"/>
                <a:chOff x="1820750" y="2582392"/>
                <a:chExt cx="1915562" cy="3374691"/>
              </a:xfrm>
            </p:grpSpPr>
            <p:pic>
              <p:nvPicPr>
                <p:cNvPr id="2411" name="Graphic 2410" descr="Baby with solid fill">
                  <a:extLst>
                    <a:ext uri="{FF2B5EF4-FFF2-40B4-BE49-F238E27FC236}">
                      <a16:creationId xmlns:a16="http://schemas.microsoft.com/office/drawing/2014/main" id="{6258A539-6F9F-0FE3-B101-CDBD5D6928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64842" y="3288110"/>
                  <a:ext cx="974361" cy="670758"/>
                </a:xfrm>
                <a:prstGeom prst="rect">
                  <a:avLst/>
                </a:prstGeom>
              </p:spPr>
            </p:pic>
            <p:pic>
              <p:nvPicPr>
                <p:cNvPr id="2446" name="Graphic 2445" descr="Woman with solid fill">
                  <a:extLst>
                    <a:ext uri="{FF2B5EF4-FFF2-40B4-BE49-F238E27FC236}">
                      <a16:creationId xmlns:a16="http://schemas.microsoft.com/office/drawing/2014/main" id="{A8C0F8D4-A22F-1C87-BF87-B6A76A5DFC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010416"/>
                  <a:ext cx="1277041" cy="635469"/>
                </a:xfrm>
                <a:prstGeom prst="rect">
                  <a:avLst/>
                </a:prstGeom>
              </p:spPr>
            </p:pic>
            <p:pic>
              <p:nvPicPr>
                <p:cNvPr id="2459" name="Graphic 2458" descr="Woman with solid fill">
                  <a:extLst>
                    <a:ext uri="{FF2B5EF4-FFF2-40B4-BE49-F238E27FC236}">
                      <a16:creationId xmlns:a16="http://schemas.microsoft.com/office/drawing/2014/main" id="{422A89E2-894B-A631-DCA0-FFCBB059431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641968"/>
                  <a:ext cx="1277041" cy="635469"/>
                </a:xfrm>
                <a:prstGeom prst="rect">
                  <a:avLst/>
                </a:prstGeom>
              </p:spPr>
            </p:pic>
            <p:pic>
              <p:nvPicPr>
                <p:cNvPr id="2472" name="Graphic 2471" descr="Woman with solid fill">
                  <a:extLst>
                    <a:ext uri="{FF2B5EF4-FFF2-40B4-BE49-F238E27FC236}">
                      <a16:creationId xmlns:a16="http://schemas.microsoft.com/office/drawing/2014/main" id="{986E114C-D4EB-2229-F83D-09730269C91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58215" y="5303970"/>
                  <a:ext cx="1277041" cy="635469"/>
                </a:xfrm>
                <a:prstGeom prst="rect">
                  <a:avLst/>
                </a:prstGeom>
              </p:spPr>
            </p:pic>
            <p:pic>
              <p:nvPicPr>
                <p:cNvPr id="2498" name="Graphic 2497" descr="Woman with solid fill">
                  <a:extLst>
                    <a:ext uri="{FF2B5EF4-FFF2-40B4-BE49-F238E27FC236}">
                      <a16:creationId xmlns:a16="http://schemas.microsoft.com/office/drawing/2014/main" id="{97069EDD-6720-DDFE-851C-77603D0D63C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3359" y="2582392"/>
                  <a:ext cx="1271525" cy="670758"/>
                </a:xfrm>
                <a:prstGeom prst="rect">
                  <a:avLst/>
                </a:prstGeom>
              </p:spPr>
            </p:pic>
            <p:grpSp>
              <p:nvGrpSpPr>
                <p:cNvPr id="2524" name="Group 2523">
                  <a:extLst>
                    <a:ext uri="{FF2B5EF4-FFF2-40B4-BE49-F238E27FC236}">
                      <a16:creationId xmlns:a16="http://schemas.microsoft.com/office/drawing/2014/main" id="{ECA9B498-EB79-834B-3165-4A14AC8007BD}"/>
                    </a:ext>
                  </a:extLst>
                </p:cNvPr>
                <p:cNvGrpSpPr/>
                <p:nvPr/>
              </p:nvGrpSpPr>
              <p:grpSpPr>
                <a:xfrm>
                  <a:off x="2456512" y="2582392"/>
                  <a:ext cx="1279800" cy="3374691"/>
                  <a:chOff x="2456512" y="2582392"/>
                  <a:chExt cx="1279800" cy="3374691"/>
                </a:xfrm>
              </p:grpSpPr>
              <p:pic>
                <p:nvPicPr>
                  <p:cNvPr id="2409" name="Graphic 2408" descr="Man with solid fill">
                    <a:extLst>
                      <a:ext uri="{FF2B5EF4-FFF2-40B4-BE49-F238E27FC236}">
                        <a16:creationId xmlns:a16="http://schemas.microsoft.com/office/drawing/2014/main" id="{DF3AFE6D-80CD-7EA0-1FE9-CC662619895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6512" y="3261577"/>
                    <a:ext cx="1271525" cy="670758"/>
                  </a:xfrm>
                  <a:prstGeom prst="rect">
                    <a:avLst/>
                  </a:prstGeom>
                </p:spPr>
              </p:pic>
              <p:pic>
                <p:nvPicPr>
                  <p:cNvPr id="2447" name="Graphic 2446" descr="Man with solid fill">
                    <a:extLst>
                      <a:ext uri="{FF2B5EF4-FFF2-40B4-BE49-F238E27FC236}">
                        <a16:creationId xmlns:a16="http://schemas.microsoft.com/office/drawing/2014/main" id="{FFD7D48D-0716-80D8-5BA1-678585826B3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010416"/>
                    <a:ext cx="1277041" cy="635469"/>
                  </a:xfrm>
                  <a:prstGeom prst="rect">
                    <a:avLst/>
                  </a:prstGeom>
                </p:spPr>
              </p:pic>
              <p:pic>
                <p:nvPicPr>
                  <p:cNvPr id="2460" name="Graphic 2459" descr="Man with solid fill">
                    <a:extLst>
                      <a:ext uri="{FF2B5EF4-FFF2-40B4-BE49-F238E27FC236}">
                        <a16:creationId xmlns:a16="http://schemas.microsoft.com/office/drawing/2014/main" id="{ABDF7393-56D5-F4C9-83B4-87E64294C27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641968"/>
                    <a:ext cx="1277041" cy="635469"/>
                  </a:xfrm>
                  <a:prstGeom prst="rect">
                    <a:avLst/>
                  </a:prstGeom>
                </p:spPr>
              </p:pic>
              <p:pic>
                <p:nvPicPr>
                  <p:cNvPr id="2499" name="Graphic 2498" descr="Man with solid fill">
                    <a:extLst>
                      <a:ext uri="{FF2B5EF4-FFF2-40B4-BE49-F238E27FC236}">
                        <a16:creationId xmlns:a16="http://schemas.microsoft.com/office/drawing/2014/main" id="{F7B78EFF-DC95-B355-4E71-73E42CBBDFB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121" y="2582392"/>
                    <a:ext cx="1271525" cy="670758"/>
                  </a:xfrm>
                  <a:prstGeom prst="rect">
                    <a:avLst/>
                  </a:prstGeom>
                </p:spPr>
              </p:pic>
              <p:pic>
                <p:nvPicPr>
                  <p:cNvPr id="2523" name="Graphic 2522" descr="Baby with solid fill">
                    <a:extLst>
                      <a:ext uri="{FF2B5EF4-FFF2-40B4-BE49-F238E27FC236}">
                        <a16:creationId xmlns:a16="http://schemas.microsoft.com/office/drawing/2014/main" id="{6C42C8DA-7083-7486-3EFA-6AE0E565E7F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01352" y="5286325"/>
                    <a:ext cx="867807" cy="670758"/>
                  </a:xfrm>
                  <a:prstGeom prst="rect">
                    <a:avLst/>
                  </a:prstGeom>
                </p:spPr>
              </p:pic>
            </p:grpSp>
          </p:grpSp>
          <p:grpSp>
            <p:nvGrpSpPr>
              <p:cNvPr id="2533" name="Group 2532">
                <a:extLst>
                  <a:ext uri="{FF2B5EF4-FFF2-40B4-BE49-F238E27FC236}">
                    <a16:creationId xmlns:a16="http://schemas.microsoft.com/office/drawing/2014/main" id="{3E141D87-A228-562A-3DB3-3ECA23A540FD}"/>
                  </a:ext>
                </a:extLst>
              </p:cNvPr>
              <p:cNvGrpSpPr/>
              <p:nvPr/>
            </p:nvGrpSpPr>
            <p:grpSpPr>
              <a:xfrm flipH="1">
                <a:off x="3135255" y="2591280"/>
                <a:ext cx="1915562" cy="3374691"/>
                <a:chOff x="1820750" y="2582392"/>
                <a:chExt cx="1915562" cy="3374691"/>
              </a:xfrm>
            </p:grpSpPr>
            <p:pic>
              <p:nvPicPr>
                <p:cNvPr id="2534" name="Graphic 2533" descr="Baby with solid fill">
                  <a:extLst>
                    <a:ext uri="{FF2B5EF4-FFF2-40B4-BE49-F238E27FC236}">
                      <a16:creationId xmlns:a16="http://schemas.microsoft.com/office/drawing/2014/main" id="{1840F4EB-10F2-3CB3-A454-4B01701BB8D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64842" y="3288110"/>
                  <a:ext cx="974361" cy="670758"/>
                </a:xfrm>
                <a:prstGeom prst="rect">
                  <a:avLst/>
                </a:prstGeom>
              </p:spPr>
            </p:pic>
            <p:pic>
              <p:nvPicPr>
                <p:cNvPr id="2535" name="Graphic 2534" descr="Woman with solid fill">
                  <a:extLst>
                    <a:ext uri="{FF2B5EF4-FFF2-40B4-BE49-F238E27FC236}">
                      <a16:creationId xmlns:a16="http://schemas.microsoft.com/office/drawing/2014/main" id="{167E3D67-4B54-9DCE-5C94-8A877EF4F74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010416"/>
                  <a:ext cx="1277041" cy="635469"/>
                </a:xfrm>
                <a:prstGeom prst="rect">
                  <a:avLst/>
                </a:prstGeom>
              </p:spPr>
            </p:pic>
            <p:pic>
              <p:nvPicPr>
                <p:cNvPr id="2536" name="Graphic 2535" descr="Woman with solid fill">
                  <a:extLst>
                    <a:ext uri="{FF2B5EF4-FFF2-40B4-BE49-F238E27FC236}">
                      <a16:creationId xmlns:a16="http://schemas.microsoft.com/office/drawing/2014/main" id="{A38E8413-E1B1-D195-66D3-4E426ECEA8E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641968"/>
                  <a:ext cx="1277041" cy="635469"/>
                </a:xfrm>
                <a:prstGeom prst="rect">
                  <a:avLst/>
                </a:prstGeom>
              </p:spPr>
            </p:pic>
            <p:pic>
              <p:nvPicPr>
                <p:cNvPr id="2537" name="Graphic 2536" descr="Woman with solid fill">
                  <a:extLst>
                    <a:ext uri="{FF2B5EF4-FFF2-40B4-BE49-F238E27FC236}">
                      <a16:creationId xmlns:a16="http://schemas.microsoft.com/office/drawing/2014/main" id="{0EB454C2-8F3F-42D1-E6CE-1BE0F4023EE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58215" y="5303970"/>
                  <a:ext cx="1277041" cy="635469"/>
                </a:xfrm>
                <a:prstGeom prst="rect">
                  <a:avLst/>
                </a:prstGeom>
              </p:spPr>
            </p:pic>
            <p:pic>
              <p:nvPicPr>
                <p:cNvPr id="2538" name="Graphic 2537" descr="Woman with solid fill">
                  <a:extLst>
                    <a:ext uri="{FF2B5EF4-FFF2-40B4-BE49-F238E27FC236}">
                      <a16:creationId xmlns:a16="http://schemas.microsoft.com/office/drawing/2014/main" id="{BC66C35C-5EB3-B608-0337-B312233ED1C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3359" y="2582392"/>
                  <a:ext cx="1271525" cy="670758"/>
                </a:xfrm>
                <a:prstGeom prst="rect">
                  <a:avLst/>
                </a:prstGeom>
              </p:spPr>
            </p:pic>
            <p:grpSp>
              <p:nvGrpSpPr>
                <p:cNvPr id="2539" name="Group 2538">
                  <a:extLst>
                    <a:ext uri="{FF2B5EF4-FFF2-40B4-BE49-F238E27FC236}">
                      <a16:creationId xmlns:a16="http://schemas.microsoft.com/office/drawing/2014/main" id="{25544401-9B20-7EBD-A920-DF10D00C1CF4}"/>
                    </a:ext>
                  </a:extLst>
                </p:cNvPr>
                <p:cNvGrpSpPr/>
                <p:nvPr/>
              </p:nvGrpSpPr>
              <p:grpSpPr>
                <a:xfrm>
                  <a:off x="2456512" y="2582392"/>
                  <a:ext cx="1279800" cy="3374691"/>
                  <a:chOff x="2456512" y="2582392"/>
                  <a:chExt cx="1279800" cy="3374691"/>
                </a:xfrm>
              </p:grpSpPr>
              <p:pic>
                <p:nvPicPr>
                  <p:cNvPr id="2540" name="Graphic 2539" descr="Man with solid fill">
                    <a:extLst>
                      <a:ext uri="{FF2B5EF4-FFF2-40B4-BE49-F238E27FC236}">
                        <a16:creationId xmlns:a16="http://schemas.microsoft.com/office/drawing/2014/main" id="{9561B0BB-F05D-FEEA-4DB6-EC8D71C7C48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6512" y="3261577"/>
                    <a:ext cx="1271525" cy="670758"/>
                  </a:xfrm>
                  <a:prstGeom prst="rect">
                    <a:avLst/>
                  </a:prstGeom>
                </p:spPr>
              </p:pic>
              <p:pic>
                <p:nvPicPr>
                  <p:cNvPr id="2541" name="Graphic 2540" descr="Man with solid fill">
                    <a:extLst>
                      <a:ext uri="{FF2B5EF4-FFF2-40B4-BE49-F238E27FC236}">
                        <a16:creationId xmlns:a16="http://schemas.microsoft.com/office/drawing/2014/main" id="{D0EC0963-FFB5-90F4-D7E9-2A8DADC3367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010416"/>
                    <a:ext cx="1277041" cy="635469"/>
                  </a:xfrm>
                  <a:prstGeom prst="rect">
                    <a:avLst/>
                  </a:prstGeom>
                </p:spPr>
              </p:pic>
              <p:pic>
                <p:nvPicPr>
                  <p:cNvPr id="2542" name="Graphic 2541" descr="Man with solid fill">
                    <a:extLst>
                      <a:ext uri="{FF2B5EF4-FFF2-40B4-BE49-F238E27FC236}">
                        <a16:creationId xmlns:a16="http://schemas.microsoft.com/office/drawing/2014/main" id="{658C3B17-D0B7-D4CB-384B-3DE3AEE1797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641968"/>
                    <a:ext cx="1277041" cy="635469"/>
                  </a:xfrm>
                  <a:prstGeom prst="rect">
                    <a:avLst/>
                  </a:prstGeom>
                </p:spPr>
              </p:pic>
              <p:pic>
                <p:nvPicPr>
                  <p:cNvPr id="2543" name="Graphic 2542" descr="Man with solid fill">
                    <a:extLst>
                      <a:ext uri="{FF2B5EF4-FFF2-40B4-BE49-F238E27FC236}">
                        <a16:creationId xmlns:a16="http://schemas.microsoft.com/office/drawing/2014/main" id="{4FF68107-A70B-B648-C3B4-E92DA0F93B9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121" y="2582392"/>
                    <a:ext cx="1271525" cy="670758"/>
                  </a:xfrm>
                  <a:prstGeom prst="rect">
                    <a:avLst/>
                  </a:prstGeom>
                </p:spPr>
              </p:pic>
              <p:pic>
                <p:nvPicPr>
                  <p:cNvPr id="2544" name="Graphic 2543" descr="Baby with solid fill">
                    <a:extLst>
                      <a:ext uri="{FF2B5EF4-FFF2-40B4-BE49-F238E27FC236}">
                        <a16:creationId xmlns:a16="http://schemas.microsoft.com/office/drawing/2014/main" id="{7CCB468A-2370-7B5D-0876-109DE4B906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01352" y="5286325"/>
                    <a:ext cx="867807" cy="670758"/>
                  </a:xfrm>
                  <a:prstGeom prst="rect">
                    <a:avLst/>
                  </a:prstGeom>
                </p:spPr>
              </p:pic>
            </p:grpSp>
          </p:grpSp>
          <p:grpSp>
            <p:nvGrpSpPr>
              <p:cNvPr id="2545" name="Group 2544">
                <a:extLst>
                  <a:ext uri="{FF2B5EF4-FFF2-40B4-BE49-F238E27FC236}">
                    <a16:creationId xmlns:a16="http://schemas.microsoft.com/office/drawing/2014/main" id="{292ED454-B06B-645A-7521-A5EC9AC3E8A5}"/>
                  </a:ext>
                </a:extLst>
              </p:cNvPr>
              <p:cNvGrpSpPr/>
              <p:nvPr/>
            </p:nvGrpSpPr>
            <p:grpSpPr>
              <a:xfrm>
                <a:off x="4463000" y="2591280"/>
                <a:ext cx="1915562" cy="3374691"/>
                <a:chOff x="1820750" y="2582392"/>
                <a:chExt cx="1915562" cy="3374691"/>
              </a:xfrm>
            </p:grpSpPr>
            <p:pic>
              <p:nvPicPr>
                <p:cNvPr id="2546" name="Graphic 2545" descr="Baby with solid fill">
                  <a:extLst>
                    <a:ext uri="{FF2B5EF4-FFF2-40B4-BE49-F238E27FC236}">
                      <a16:creationId xmlns:a16="http://schemas.microsoft.com/office/drawing/2014/main" id="{5C4A30C0-8957-2CBA-DAF3-1E7531F47D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64842" y="3288110"/>
                  <a:ext cx="974361" cy="670758"/>
                </a:xfrm>
                <a:prstGeom prst="rect">
                  <a:avLst/>
                </a:prstGeom>
              </p:spPr>
            </p:pic>
            <p:pic>
              <p:nvPicPr>
                <p:cNvPr id="2547" name="Graphic 2546" descr="Woman with solid fill">
                  <a:extLst>
                    <a:ext uri="{FF2B5EF4-FFF2-40B4-BE49-F238E27FC236}">
                      <a16:creationId xmlns:a16="http://schemas.microsoft.com/office/drawing/2014/main" id="{F7905516-4005-95F9-DE42-1C120691E9B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010416"/>
                  <a:ext cx="1277041" cy="635469"/>
                </a:xfrm>
                <a:prstGeom prst="rect">
                  <a:avLst/>
                </a:prstGeom>
              </p:spPr>
            </p:pic>
            <p:pic>
              <p:nvPicPr>
                <p:cNvPr id="2548" name="Graphic 2547" descr="Woman with solid fill">
                  <a:extLst>
                    <a:ext uri="{FF2B5EF4-FFF2-40B4-BE49-F238E27FC236}">
                      <a16:creationId xmlns:a16="http://schemas.microsoft.com/office/drawing/2014/main" id="{B8E00391-AD5D-EE41-622D-74D76219F4D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641968"/>
                  <a:ext cx="1277041" cy="635469"/>
                </a:xfrm>
                <a:prstGeom prst="rect">
                  <a:avLst/>
                </a:prstGeom>
              </p:spPr>
            </p:pic>
            <p:pic>
              <p:nvPicPr>
                <p:cNvPr id="2549" name="Graphic 2548" descr="Woman with solid fill">
                  <a:extLst>
                    <a:ext uri="{FF2B5EF4-FFF2-40B4-BE49-F238E27FC236}">
                      <a16:creationId xmlns:a16="http://schemas.microsoft.com/office/drawing/2014/main" id="{20793F8C-968D-CBE6-4497-602DB1453F2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58215" y="5303970"/>
                  <a:ext cx="1277041" cy="635469"/>
                </a:xfrm>
                <a:prstGeom prst="rect">
                  <a:avLst/>
                </a:prstGeom>
              </p:spPr>
            </p:pic>
            <p:pic>
              <p:nvPicPr>
                <p:cNvPr id="2550" name="Graphic 2549" descr="Woman with solid fill">
                  <a:extLst>
                    <a:ext uri="{FF2B5EF4-FFF2-40B4-BE49-F238E27FC236}">
                      <a16:creationId xmlns:a16="http://schemas.microsoft.com/office/drawing/2014/main" id="{47DFC771-094B-2867-5663-10960D277DB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3359" y="2582392"/>
                  <a:ext cx="1271525" cy="670758"/>
                </a:xfrm>
                <a:prstGeom prst="rect">
                  <a:avLst/>
                </a:prstGeom>
              </p:spPr>
            </p:pic>
            <p:grpSp>
              <p:nvGrpSpPr>
                <p:cNvPr id="2551" name="Group 2550">
                  <a:extLst>
                    <a:ext uri="{FF2B5EF4-FFF2-40B4-BE49-F238E27FC236}">
                      <a16:creationId xmlns:a16="http://schemas.microsoft.com/office/drawing/2014/main" id="{A159B74D-9C9A-21EB-4DFF-1B7C8C001804}"/>
                    </a:ext>
                  </a:extLst>
                </p:cNvPr>
                <p:cNvGrpSpPr/>
                <p:nvPr/>
              </p:nvGrpSpPr>
              <p:grpSpPr>
                <a:xfrm>
                  <a:off x="2456512" y="2582392"/>
                  <a:ext cx="1279800" cy="3374691"/>
                  <a:chOff x="2456512" y="2582392"/>
                  <a:chExt cx="1279800" cy="3374691"/>
                </a:xfrm>
              </p:grpSpPr>
              <p:pic>
                <p:nvPicPr>
                  <p:cNvPr id="2552" name="Graphic 2551" descr="Man with solid fill">
                    <a:extLst>
                      <a:ext uri="{FF2B5EF4-FFF2-40B4-BE49-F238E27FC236}">
                        <a16:creationId xmlns:a16="http://schemas.microsoft.com/office/drawing/2014/main" id="{0358521B-B12C-2152-A4C4-FB9D8E319F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6512" y="3261577"/>
                    <a:ext cx="1271525" cy="670758"/>
                  </a:xfrm>
                  <a:prstGeom prst="rect">
                    <a:avLst/>
                  </a:prstGeom>
                </p:spPr>
              </p:pic>
              <p:pic>
                <p:nvPicPr>
                  <p:cNvPr id="2553" name="Graphic 2552" descr="Man with solid fill">
                    <a:extLst>
                      <a:ext uri="{FF2B5EF4-FFF2-40B4-BE49-F238E27FC236}">
                        <a16:creationId xmlns:a16="http://schemas.microsoft.com/office/drawing/2014/main" id="{716DE4A3-2DEF-DDF0-F1DC-651BBF01830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010416"/>
                    <a:ext cx="1277041" cy="635469"/>
                  </a:xfrm>
                  <a:prstGeom prst="rect">
                    <a:avLst/>
                  </a:prstGeom>
                </p:spPr>
              </p:pic>
              <p:pic>
                <p:nvPicPr>
                  <p:cNvPr id="2554" name="Graphic 2553" descr="Man with solid fill">
                    <a:extLst>
                      <a:ext uri="{FF2B5EF4-FFF2-40B4-BE49-F238E27FC236}">
                        <a16:creationId xmlns:a16="http://schemas.microsoft.com/office/drawing/2014/main" id="{13C0C454-8BD3-FD55-919A-58A557B3342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641968"/>
                    <a:ext cx="1277041" cy="635469"/>
                  </a:xfrm>
                  <a:prstGeom prst="rect">
                    <a:avLst/>
                  </a:prstGeom>
                </p:spPr>
              </p:pic>
              <p:pic>
                <p:nvPicPr>
                  <p:cNvPr id="2555" name="Graphic 2554" descr="Man with solid fill">
                    <a:extLst>
                      <a:ext uri="{FF2B5EF4-FFF2-40B4-BE49-F238E27FC236}">
                        <a16:creationId xmlns:a16="http://schemas.microsoft.com/office/drawing/2014/main" id="{6CBA5AEC-961B-9434-E4F1-DA2F8BBBCFE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121" y="2582392"/>
                    <a:ext cx="1271525" cy="670758"/>
                  </a:xfrm>
                  <a:prstGeom prst="rect">
                    <a:avLst/>
                  </a:prstGeom>
                </p:spPr>
              </p:pic>
              <p:pic>
                <p:nvPicPr>
                  <p:cNvPr id="2556" name="Graphic 2555" descr="Baby with solid fill">
                    <a:extLst>
                      <a:ext uri="{FF2B5EF4-FFF2-40B4-BE49-F238E27FC236}">
                        <a16:creationId xmlns:a16="http://schemas.microsoft.com/office/drawing/2014/main" id="{721C8EC3-E97C-842F-377E-DA5A9821185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01352" y="5286325"/>
                    <a:ext cx="867807" cy="670758"/>
                  </a:xfrm>
                  <a:prstGeom prst="rect">
                    <a:avLst/>
                  </a:prstGeom>
                </p:spPr>
              </p:pic>
            </p:grpSp>
          </p:grpSp>
        </p:grpSp>
        <p:grpSp>
          <p:nvGrpSpPr>
            <p:cNvPr id="2558" name="Group 2557">
              <a:extLst>
                <a:ext uri="{FF2B5EF4-FFF2-40B4-BE49-F238E27FC236}">
                  <a16:creationId xmlns:a16="http://schemas.microsoft.com/office/drawing/2014/main" id="{B876263C-D457-ABD8-6431-CE1905390031}"/>
                </a:ext>
              </a:extLst>
            </p:cNvPr>
            <p:cNvGrpSpPr/>
            <p:nvPr/>
          </p:nvGrpSpPr>
          <p:grpSpPr>
            <a:xfrm>
              <a:off x="5802098" y="2367100"/>
              <a:ext cx="2936136" cy="3252324"/>
              <a:chOff x="1820750" y="2582392"/>
              <a:chExt cx="3230067" cy="3383579"/>
            </a:xfrm>
          </p:grpSpPr>
          <p:grpSp>
            <p:nvGrpSpPr>
              <p:cNvPr id="2559" name="Group 2558">
                <a:extLst>
                  <a:ext uri="{FF2B5EF4-FFF2-40B4-BE49-F238E27FC236}">
                    <a16:creationId xmlns:a16="http://schemas.microsoft.com/office/drawing/2014/main" id="{DDB94ACC-C82F-640B-AAFB-EC0CABF0842A}"/>
                  </a:ext>
                </a:extLst>
              </p:cNvPr>
              <p:cNvGrpSpPr/>
              <p:nvPr/>
            </p:nvGrpSpPr>
            <p:grpSpPr>
              <a:xfrm>
                <a:off x="1820750" y="2582392"/>
                <a:ext cx="1915562" cy="3374691"/>
                <a:chOff x="1820750" y="2582392"/>
                <a:chExt cx="1915562" cy="3374691"/>
              </a:xfrm>
            </p:grpSpPr>
            <p:pic>
              <p:nvPicPr>
                <p:cNvPr id="2584" name="Graphic 2583" descr="Baby with solid fill">
                  <a:extLst>
                    <a:ext uri="{FF2B5EF4-FFF2-40B4-BE49-F238E27FC236}">
                      <a16:creationId xmlns:a16="http://schemas.microsoft.com/office/drawing/2014/main" id="{54810A3A-A9BB-C5F1-C98B-B2147395348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64842" y="3288110"/>
                  <a:ext cx="974361" cy="670758"/>
                </a:xfrm>
                <a:prstGeom prst="rect">
                  <a:avLst/>
                </a:prstGeom>
              </p:spPr>
            </p:pic>
            <p:pic>
              <p:nvPicPr>
                <p:cNvPr id="2585" name="Graphic 2584" descr="Woman with solid fill">
                  <a:extLst>
                    <a:ext uri="{FF2B5EF4-FFF2-40B4-BE49-F238E27FC236}">
                      <a16:creationId xmlns:a16="http://schemas.microsoft.com/office/drawing/2014/main" id="{913DFE96-0A5E-2C8A-D3F1-6EB3908DF0A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010416"/>
                  <a:ext cx="1277041" cy="635469"/>
                </a:xfrm>
                <a:prstGeom prst="rect">
                  <a:avLst/>
                </a:prstGeom>
              </p:spPr>
            </p:pic>
            <p:pic>
              <p:nvPicPr>
                <p:cNvPr id="2586" name="Graphic 2585" descr="Woman with solid fill">
                  <a:extLst>
                    <a:ext uri="{FF2B5EF4-FFF2-40B4-BE49-F238E27FC236}">
                      <a16:creationId xmlns:a16="http://schemas.microsoft.com/office/drawing/2014/main" id="{6FF2EC8E-66B5-7887-7AE1-CE2621B463C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641968"/>
                  <a:ext cx="1277041" cy="635469"/>
                </a:xfrm>
                <a:prstGeom prst="rect">
                  <a:avLst/>
                </a:prstGeom>
              </p:spPr>
            </p:pic>
            <p:pic>
              <p:nvPicPr>
                <p:cNvPr id="2587" name="Graphic 2586" descr="Woman with solid fill">
                  <a:extLst>
                    <a:ext uri="{FF2B5EF4-FFF2-40B4-BE49-F238E27FC236}">
                      <a16:creationId xmlns:a16="http://schemas.microsoft.com/office/drawing/2014/main" id="{31AA2447-4979-2E5D-C961-A2999629622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58215" y="5303970"/>
                  <a:ext cx="1277041" cy="635469"/>
                </a:xfrm>
                <a:prstGeom prst="rect">
                  <a:avLst/>
                </a:prstGeom>
              </p:spPr>
            </p:pic>
            <p:pic>
              <p:nvPicPr>
                <p:cNvPr id="2588" name="Graphic 2587" descr="Woman with solid fill">
                  <a:extLst>
                    <a:ext uri="{FF2B5EF4-FFF2-40B4-BE49-F238E27FC236}">
                      <a16:creationId xmlns:a16="http://schemas.microsoft.com/office/drawing/2014/main" id="{FA576375-5FC0-3292-ADB1-077AF4FB8D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3359" y="2582392"/>
                  <a:ext cx="1271525" cy="670758"/>
                </a:xfrm>
                <a:prstGeom prst="rect">
                  <a:avLst/>
                </a:prstGeom>
              </p:spPr>
            </p:pic>
            <p:grpSp>
              <p:nvGrpSpPr>
                <p:cNvPr id="2589" name="Group 2588">
                  <a:extLst>
                    <a:ext uri="{FF2B5EF4-FFF2-40B4-BE49-F238E27FC236}">
                      <a16:creationId xmlns:a16="http://schemas.microsoft.com/office/drawing/2014/main" id="{DDAEE9D7-1A71-D194-3871-0DDF1DD068C1}"/>
                    </a:ext>
                  </a:extLst>
                </p:cNvPr>
                <p:cNvGrpSpPr/>
                <p:nvPr/>
              </p:nvGrpSpPr>
              <p:grpSpPr>
                <a:xfrm>
                  <a:off x="2456512" y="2582392"/>
                  <a:ext cx="1279800" cy="3374691"/>
                  <a:chOff x="2456512" y="2582392"/>
                  <a:chExt cx="1279800" cy="3374691"/>
                </a:xfrm>
              </p:grpSpPr>
              <p:pic>
                <p:nvPicPr>
                  <p:cNvPr id="2590" name="Graphic 2589" descr="Man with solid fill">
                    <a:extLst>
                      <a:ext uri="{FF2B5EF4-FFF2-40B4-BE49-F238E27FC236}">
                        <a16:creationId xmlns:a16="http://schemas.microsoft.com/office/drawing/2014/main" id="{F5E5227C-9F00-D3CB-A728-FFCFFAA4B67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6512" y="3261577"/>
                    <a:ext cx="1271525" cy="670758"/>
                  </a:xfrm>
                  <a:prstGeom prst="rect">
                    <a:avLst/>
                  </a:prstGeom>
                </p:spPr>
              </p:pic>
              <p:pic>
                <p:nvPicPr>
                  <p:cNvPr id="2591" name="Graphic 2590" descr="Man with solid fill">
                    <a:extLst>
                      <a:ext uri="{FF2B5EF4-FFF2-40B4-BE49-F238E27FC236}">
                        <a16:creationId xmlns:a16="http://schemas.microsoft.com/office/drawing/2014/main" id="{7F0F99CA-D5F3-1F8A-1EE5-999259DB034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010416"/>
                    <a:ext cx="1277041" cy="635469"/>
                  </a:xfrm>
                  <a:prstGeom prst="rect">
                    <a:avLst/>
                  </a:prstGeom>
                </p:spPr>
              </p:pic>
              <p:pic>
                <p:nvPicPr>
                  <p:cNvPr id="2592" name="Graphic 2591" descr="Man with solid fill">
                    <a:extLst>
                      <a:ext uri="{FF2B5EF4-FFF2-40B4-BE49-F238E27FC236}">
                        <a16:creationId xmlns:a16="http://schemas.microsoft.com/office/drawing/2014/main" id="{14306554-9374-AC41-1BEA-A0F0519B505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641968"/>
                    <a:ext cx="1277041" cy="635469"/>
                  </a:xfrm>
                  <a:prstGeom prst="rect">
                    <a:avLst/>
                  </a:prstGeom>
                </p:spPr>
              </p:pic>
              <p:pic>
                <p:nvPicPr>
                  <p:cNvPr id="2593" name="Graphic 2592" descr="Man with solid fill">
                    <a:extLst>
                      <a:ext uri="{FF2B5EF4-FFF2-40B4-BE49-F238E27FC236}">
                        <a16:creationId xmlns:a16="http://schemas.microsoft.com/office/drawing/2014/main" id="{88C3CF53-0C74-DFCF-9B07-1FA8FBA478D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121" y="2582392"/>
                    <a:ext cx="1271525" cy="670758"/>
                  </a:xfrm>
                  <a:prstGeom prst="rect">
                    <a:avLst/>
                  </a:prstGeom>
                </p:spPr>
              </p:pic>
              <p:pic>
                <p:nvPicPr>
                  <p:cNvPr id="2594" name="Graphic 2593" descr="Baby with solid fill">
                    <a:extLst>
                      <a:ext uri="{FF2B5EF4-FFF2-40B4-BE49-F238E27FC236}">
                        <a16:creationId xmlns:a16="http://schemas.microsoft.com/office/drawing/2014/main" id="{61C4544D-7246-3103-93D0-1F211A544D9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01352" y="5286325"/>
                    <a:ext cx="867807" cy="670758"/>
                  </a:xfrm>
                  <a:prstGeom prst="rect">
                    <a:avLst/>
                  </a:prstGeom>
                </p:spPr>
              </p:pic>
            </p:grpSp>
          </p:grpSp>
          <p:grpSp>
            <p:nvGrpSpPr>
              <p:cNvPr id="2560" name="Group 2559">
                <a:extLst>
                  <a:ext uri="{FF2B5EF4-FFF2-40B4-BE49-F238E27FC236}">
                    <a16:creationId xmlns:a16="http://schemas.microsoft.com/office/drawing/2014/main" id="{880C1AE6-05A1-5EE1-B0F9-B3834B07B5EC}"/>
                  </a:ext>
                </a:extLst>
              </p:cNvPr>
              <p:cNvGrpSpPr/>
              <p:nvPr/>
            </p:nvGrpSpPr>
            <p:grpSpPr>
              <a:xfrm flipH="1">
                <a:off x="3135255" y="2591280"/>
                <a:ext cx="1915562" cy="3374691"/>
                <a:chOff x="1820750" y="2582392"/>
                <a:chExt cx="1915562" cy="3374691"/>
              </a:xfrm>
            </p:grpSpPr>
            <p:pic>
              <p:nvPicPr>
                <p:cNvPr id="2573" name="Graphic 2572" descr="Baby with solid fill">
                  <a:extLst>
                    <a:ext uri="{FF2B5EF4-FFF2-40B4-BE49-F238E27FC236}">
                      <a16:creationId xmlns:a16="http://schemas.microsoft.com/office/drawing/2014/main" id="{877A869C-ED67-E61E-5C7C-71F31E10092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64842" y="3288110"/>
                  <a:ext cx="974361" cy="670758"/>
                </a:xfrm>
                <a:prstGeom prst="rect">
                  <a:avLst/>
                </a:prstGeom>
              </p:spPr>
            </p:pic>
            <p:pic>
              <p:nvPicPr>
                <p:cNvPr id="2574" name="Graphic 2573" descr="Woman with solid fill">
                  <a:extLst>
                    <a:ext uri="{FF2B5EF4-FFF2-40B4-BE49-F238E27FC236}">
                      <a16:creationId xmlns:a16="http://schemas.microsoft.com/office/drawing/2014/main" id="{2B941779-5908-06D4-D534-8F8AE1B51D4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010416"/>
                  <a:ext cx="1277041" cy="635469"/>
                </a:xfrm>
                <a:prstGeom prst="rect">
                  <a:avLst/>
                </a:prstGeom>
              </p:spPr>
            </p:pic>
            <p:pic>
              <p:nvPicPr>
                <p:cNvPr id="2575" name="Graphic 2574" descr="Woman with solid fill">
                  <a:extLst>
                    <a:ext uri="{FF2B5EF4-FFF2-40B4-BE49-F238E27FC236}">
                      <a16:creationId xmlns:a16="http://schemas.microsoft.com/office/drawing/2014/main" id="{AD2573F6-8BF4-446C-E23C-CEB2BA20C91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0750" y="4641968"/>
                  <a:ext cx="1277041" cy="635469"/>
                </a:xfrm>
                <a:prstGeom prst="rect">
                  <a:avLst/>
                </a:prstGeom>
              </p:spPr>
            </p:pic>
            <p:pic>
              <p:nvPicPr>
                <p:cNvPr id="2576" name="Graphic 2575" descr="Woman with solid fill">
                  <a:extLst>
                    <a:ext uri="{FF2B5EF4-FFF2-40B4-BE49-F238E27FC236}">
                      <a16:creationId xmlns:a16="http://schemas.microsoft.com/office/drawing/2014/main" id="{8E6C7A8B-AE0A-4EA8-AA01-6400A9717B8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58215" y="5303970"/>
                  <a:ext cx="1277041" cy="635469"/>
                </a:xfrm>
                <a:prstGeom prst="rect">
                  <a:avLst/>
                </a:prstGeom>
              </p:spPr>
            </p:pic>
            <p:pic>
              <p:nvPicPr>
                <p:cNvPr id="2577" name="Graphic 2576" descr="Woman with solid fill">
                  <a:extLst>
                    <a:ext uri="{FF2B5EF4-FFF2-40B4-BE49-F238E27FC236}">
                      <a16:creationId xmlns:a16="http://schemas.microsoft.com/office/drawing/2014/main" id="{599C03D1-55DC-4460-493A-1FE8B2D89C7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23359" y="2582392"/>
                  <a:ext cx="1271525" cy="670758"/>
                </a:xfrm>
                <a:prstGeom prst="rect">
                  <a:avLst/>
                </a:prstGeom>
              </p:spPr>
            </p:pic>
            <p:grpSp>
              <p:nvGrpSpPr>
                <p:cNvPr id="2578" name="Group 2577">
                  <a:extLst>
                    <a:ext uri="{FF2B5EF4-FFF2-40B4-BE49-F238E27FC236}">
                      <a16:creationId xmlns:a16="http://schemas.microsoft.com/office/drawing/2014/main" id="{6D30215E-7917-A0B8-6417-19A5545C15B2}"/>
                    </a:ext>
                  </a:extLst>
                </p:cNvPr>
                <p:cNvGrpSpPr/>
                <p:nvPr/>
              </p:nvGrpSpPr>
              <p:grpSpPr>
                <a:xfrm>
                  <a:off x="2456512" y="2582392"/>
                  <a:ext cx="1279800" cy="3374691"/>
                  <a:chOff x="2456512" y="2582392"/>
                  <a:chExt cx="1279800" cy="3374691"/>
                </a:xfrm>
              </p:grpSpPr>
              <p:pic>
                <p:nvPicPr>
                  <p:cNvPr id="2579" name="Graphic 2578" descr="Man with solid fill">
                    <a:extLst>
                      <a:ext uri="{FF2B5EF4-FFF2-40B4-BE49-F238E27FC236}">
                        <a16:creationId xmlns:a16="http://schemas.microsoft.com/office/drawing/2014/main" id="{8C51AA2F-AEFE-6B4D-68D4-997F3744FFD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6512" y="3261577"/>
                    <a:ext cx="1271525" cy="670758"/>
                  </a:xfrm>
                  <a:prstGeom prst="rect">
                    <a:avLst/>
                  </a:prstGeom>
                </p:spPr>
              </p:pic>
              <p:pic>
                <p:nvPicPr>
                  <p:cNvPr id="2580" name="Graphic 2579" descr="Man with solid fill">
                    <a:extLst>
                      <a:ext uri="{FF2B5EF4-FFF2-40B4-BE49-F238E27FC236}">
                        <a16:creationId xmlns:a16="http://schemas.microsoft.com/office/drawing/2014/main" id="{58A95416-EEA3-9409-80E3-A72196689B5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010416"/>
                    <a:ext cx="1277041" cy="635469"/>
                  </a:xfrm>
                  <a:prstGeom prst="rect">
                    <a:avLst/>
                  </a:prstGeom>
                </p:spPr>
              </p:pic>
              <p:pic>
                <p:nvPicPr>
                  <p:cNvPr id="2581" name="Graphic 2580" descr="Man with solid fill">
                    <a:extLst>
                      <a:ext uri="{FF2B5EF4-FFF2-40B4-BE49-F238E27FC236}">
                        <a16:creationId xmlns:a16="http://schemas.microsoft.com/office/drawing/2014/main" id="{278FB57C-B99B-EB26-4366-AF95B66CA7F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271" y="4641968"/>
                    <a:ext cx="1277041" cy="635469"/>
                  </a:xfrm>
                  <a:prstGeom prst="rect">
                    <a:avLst/>
                  </a:prstGeom>
                </p:spPr>
              </p:pic>
              <p:pic>
                <p:nvPicPr>
                  <p:cNvPr id="2582" name="Graphic 2581" descr="Man with solid fill">
                    <a:extLst>
                      <a:ext uri="{FF2B5EF4-FFF2-40B4-BE49-F238E27FC236}">
                        <a16:creationId xmlns:a16="http://schemas.microsoft.com/office/drawing/2014/main" id="{AAEDDB3C-7971-0AE4-C7E5-74E5E6E6CB2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59121" y="2582392"/>
                    <a:ext cx="1271525" cy="670758"/>
                  </a:xfrm>
                  <a:prstGeom prst="rect">
                    <a:avLst/>
                  </a:prstGeom>
                </p:spPr>
              </p:pic>
              <p:pic>
                <p:nvPicPr>
                  <p:cNvPr id="2583" name="Graphic 2582" descr="Baby with solid fill">
                    <a:extLst>
                      <a:ext uri="{FF2B5EF4-FFF2-40B4-BE49-F238E27FC236}">
                        <a16:creationId xmlns:a16="http://schemas.microsoft.com/office/drawing/2014/main" id="{FD0FB382-2B0B-0490-4E49-E616CF09C45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01352" y="5286325"/>
                    <a:ext cx="867807" cy="670758"/>
                  </a:xfrm>
                  <a:prstGeom prst="rect">
                    <a:avLst/>
                  </a:prstGeom>
                </p:spPr>
              </p:pic>
            </p:grpSp>
          </p:grpSp>
        </p:grpSp>
      </p:grpSp>
      <p:pic>
        <p:nvPicPr>
          <p:cNvPr id="23" name="Audio 22">
            <a:hlinkClick r:id="" action="ppaction://media"/>
            <a:extLst>
              <a:ext uri="{FF2B5EF4-FFF2-40B4-BE49-F238E27FC236}">
                <a16:creationId xmlns:a16="http://schemas.microsoft.com/office/drawing/2014/main" id="{DC66F7BE-B795-090D-7062-D2DF31B5CD40}"/>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66836266"/>
      </p:ext>
    </p:extLst>
  </p:cSld>
  <p:clrMapOvr>
    <a:masterClrMapping/>
  </p:clrMapOvr>
  <mc:AlternateContent xmlns:mc="http://schemas.openxmlformats.org/markup-compatibility/2006" xmlns:p14="http://schemas.microsoft.com/office/powerpoint/2010/main">
    <mc:Choice Requires="p14">
      <p:transition spd="slow" p14:dur="2000" advTm="7637"/>
    </mc:Choice>
    <mc:Fallback xmlns="">
      <p:transition spd="slow" advTm="7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504">
                                            <p:txEl>
                                              <p:pRg st="0" end="0"/>
                                            </p:txEl>
                                          </p:spTgt>
                                        </p:tgtEl>
                                        <p:attrNameLst>
                                          <p:attrName>style.visibility</p:attrName>
                                        </p:attrNameLst>
                                      </p:cBhvr>
                                      <p:to>
                                        <p:strVal val="visible"/>
                                      </p:to>
                                    </p:set>
                                    <p:animEffect transition="in" filter="fade">
                                      <p:cBhvr>
                                        <p:cTn id="11" dur="10"/>
                                        <p:tgtEl>
                                          <p:spTgt spid="250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596"/>
                                        </p:tgtEl>
                                        <p:attrNameLst>
                                          <p:attrName>style.visibility</p:attrName>
                                        </p:attrNameLst>
                                      </p:cBhvr>
                                      <p:to>
                                        <p:strVal val="visible"/>
                                      </p:to>
                                    </p:set>
                                    <p:animEffect transition="in" filter="fade">
                                      <p:cBhvr>
                                        <p:cTn id="16" dur="500"/>
                                        <p:tgtEl>
                                          <p:spTgt spid="259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630451A-54FC-223C-BADB-88FDAF6A69E6}"/>
              </a:ext>
            </a:extLst>
          </p:cNvPr>
          <p:cNvSpPr>
            <a:spLocks noGrp="1"/>
          </p:cNvSpPr>
          <p:nvPr>
            <p:ph type="title" idx="4294967295"/>
          </p:nvPr>
        </p:nvSpPr>
        <p:spPr>
          <a:xfrm>
            <a:off x="-699247" y="580240"/>
            <a:ext cx="8550275" cy="948913"/>
          </a:xfrm>
        </p:spPr>
        <p:txBody>
          <a:bodyPr/>
          <a:lstStyle/>
          <a:p>
            <a:pPr algn="ctr"/>
            <a:r>
              <a:rPr lang="en-US" sz="3600">
                <a:solidFill>
                  <a:schemeClr val="accent1"/>
                </a:solidFill>
              </a:rPr>
              <a:t>Tissues that can be donated</a:t>
            </a:r>
            <a:endParaRPr lang="en-US" sz="3600">
              <a:solidFill>
                <a:schemeClr val="accent1"/>
              </a:solidFill>
              <a:cs typeface="Arial"/>
            </a:endParaRPr>
          </a:p>
        </p:txBody>
      </p:sp>
      <p:sp>
        <p:nvSpPr>
          <p:cNvPr id="12" name="Rectangle: Rounded Corners 11">
            <a:extLst>
              <a:ext uri="{FF2B5EF4-FFF2-40B4-BE49-F238E27FC236}">
                <a16:creationId xmlns:a16="http://schemas.microsoft.com/office/drawing/2014/main" id="{8FFF62D8-CD06-9B9A-154D-2B92EB2FC707}"/>
              </a:ext>
            </a:extLst>
          </p:cNvPr>
          <p:cNvSpPr/>
          <p:nvPr/>
        </p:nvSpPr>
        <p:spPr>
          <a:xfrm>
            <a:off x="5590205" y="1971576"/>
            <a:ext cx="3119562" cy="105609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Corneas</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help restore sight. Most people are able to donate their corneas after death.</a:t>
            </a:r>
          </a:p>
        </p:txBody>
      </p:sp>
      <p:sp>
        <p:nvSpPr>
          <p:cNvPr id="13" name="Rectangle: Rounded Corners 12">
            <a:extLst>
              <a:ext uri="{FF2B5EF4-FFF2-40B4-BE49-F238E27FC236}">
                <a16:creationId xmlns:a16="http://schemas.microsoft.com/office/drawing/2014/main" id="{E6EC8B25-B816-98D1-1731-5B61FFB5BB71}"/>
              </a:ext>
            </a:extLst>
          </p:cNvPr>
          <p:cNvSpPr/>
          <p:nvPr/>
        </p:nvSpPr>
        <p:spPr>
          <a:xfrm>
            <a:off x="6703064" y="3470098"/>
            <a:ext cx="3119562" cy="10560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Tendons &amp; Meniscus </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can rebuild damaged joints, helping people to move more easily.</a:t>
            </a:r>
          </a:p>
        </p:txBody>
      </p:sp>
      <p:sp>
        <p:nvSpPr>
          <p:cNvPr id="14" name="Rectangle: Rounded Corners 13">
            <a:extLst>
              <a:ext uri="{FF2B5EF4-FFF2-40B4-BE49-F238E27FC236}">
                <a16:creationId xmlns:a16="http://schemas.microsoft.com/office/drawing/2014/main" id="{7DC0AA54-522E-962F-7897-9DD3C5C5EB9C}"/>
              </a:ext>
            </a:extLst>
          </p:cNvPr>
          <p:cNvSpPr/>
          <p:nvPr/>
        </p:nvSpPr>
        <p:spPr>
          <a:xfrm>
            <a:off x="8262845" y="5012115"/>
            <a:ext cx="3119563" cy="92828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Bone</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can be used in bone grafts, restoring health and mobility to many patients.</a:t>
            </a:r>
          </a:p>
        </p:txBody>
      </p:sp>
      <p:sp>
        <p:nvSpPr>
          <p:cNvPr id="15" name="Rectangle: Rounded Corners 14">
            <a:extLst>
              <a:ext uri="{FF2B5EF4-FFF2-40B4-BE49-F238E27FC236}">
                <a16:creationId xmlns:a16="http://schemas.microsoft.com/office/drawing/2014/main" id="{AD67DEF8-ECE9-94D1-F0F3-CD5C68C1FEBE}"/>
              </a:ext>
            </a:extLst>
          </p:cNvPr>
          <p:cNvSpPr/>
          <p:nvPr/>
        </p:nvSpPr>
        <p:spPr>
          <a:xfrm>
            <a:off x="2085906" y="3599939"/>
            <a:ext cx="3146917" cy="105609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Skin</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can be used as a natural dressing to help treat people with serious burns.</a:t>
            </a:r>
          </a:p>
        </p:txBody>
      </p:sp>
      <p:sp>
        <p:nvSpPr>
          <p:cNvPr id="16" name="Rectangle: Rounded Corners 15">
            <a:extLst>
              <a:ext uri="{FF2B5EF4-FFF2-40B4-BE49-F238E27FC236}">
                <a16:creationId xmlns:a16="http://schemas.microsoft.com/office/drawing/2014/main" id="{89C017B1-9D52-6D1E-593D-A41972A85477}"/>
              </a:ext>
            </a:extLst>
          </p:cNvPr>
          <p:cNvSpPr/>
          <p:nvPr/>
        </p:nvSpPr>
        <p:spPr>
          <a:xfrm>
            <a:off x="1258874" y="5163845"/>
            <a:ext cx="3146917" cy="105609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Femoral arteries </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replace damaged or infected arteries to improve quality of life.</a:t>
            </a:r>
          </a:p>
        </p:txBody>
      </p:sp>
      <p:sp>
        <p:nvSpPr>
          <p:cNvPr id="17" name="Rectangle: Rounded Corners 16">
            <a:extLst>
              <a:ext uri="{FF2B5EF4-FFF2-40B4-BE49-F238E27FC236}">
                <a16:creationId xmlns:a16="http://schemas.microsoft.com/office/drawing/2014/main" id="{599993C5-B783-5C3F-890D-9282847BDBB1}"/>
              </a:ext>
            </a:extLst>
          </p:cNvPr>
          <p:cNvSpPr/>
          <p:nvPr/>
        </p:nvSpPr>
        <p:spPr>
          <a:xfrm>
            <a:off x="512447" y="1971577"/>
            <a:ext cx="3146918" cy="105609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Heart valves </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can be transplanted to save the lives of children born with heart defects and adults with damaged heart valves.</a:t>
            </a:r>
          </a:p>
        </p:txBody>
      </p:sp>
      <p:pic>
        <p:nvPicPr>
          <p:cNvPr id="3" name="Picture 6" descr="MR BONE">
            <a:extLst>
              <a:ext uri="{FF2B5EF4-FFF2-40B4-BE49-F238E27FC236}">
                <a16:creationId xmlns:a16="http://schemas.microsoft.com/office/drawing/2014/main" id="{580E7C66-0B11-0857-E1ED-A5323D605F8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05670" y="5214726"/>
            <a:ext cx="994788" cy="11076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EART">
            <a:extLst>
              <a:ext uri="{FF2B5EF4-FFF2-40B4-BE49-F238E27FC236}">
                <a16:creationId xmlns:a16="http://schemas.microsoft.com/office/drawing/2014/main" id="{27763D18-9B80-6AF6-CFC4-0FB1F20EAC90}"/>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11117" y="1660113"/>
            <a:ext cx="1261107" cy="126110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EYE">
            <a:extLst>
              <a:ext uri="{FF2B5EF4-FFF2-40B4-BE49-F238E27FC236}">
                <a16:creationId xmlns:a16="http://schemas.microsoft.com/office/drawing/2014/main" id="{96241727-3B4C-A4EC-70C0-D788C3F7799A}"/>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822626" y="1713143"/>
            <a:ext cx="1325564" cy="1325564"/>
          </a:xfrm>
          <a:prstGeom prst="rect">
            <a:avLst/>
          </a:prstGeom>
          <a:noFill/>
          <a:extLst>
            <a:ext uri="{909E8E84-426E-40DD-AFC4-6F175D3DCCD1}">
              <a14:hiddenFill xmlns:a14="http://schemas.microsoft.com/office/drawing/2010/main">
                <a:solidFill>
                  <a:srgbClr val="FFFFFF"/>
                </a:solidFill>
              </a14:hiddenFill>
            </a:ext>
          </a:extLst>
        </p:spPr>
      </p:pic>
      <p:pic>
        <p:nvPicPr>
          <p:cNvPr id="42" name="Audio 41">
            <a:hlinkClick r:id="" action="ppaction://media"/>
            <a:extLst>
              <a:ext uri="{FF2B5EF4-FFF2-40B4-BE49-F238E27FC236}">
                <a16:creationId xmlns:a16="http://schemas.microsoft.com/office/drawing/2014/main" id="{43EC6F79-4EE3-8BCE-2C4B-80073E320F6C}"/>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474779604"/>
      </p:ext>
    </p:extLst>
  </p:cSld>
  <p:clrMapOvr>
    <a:masterClrMapping/>
  </p:clrMapOvr>
  <mc:AlternateContent xmlns:mc="http://schemas.openxmlformats.org/markup-compatibility/2006" xmlns:p14="http://schemas.microsoft.com/office/powerpoint/2010/main">
    <mc:Choice Requires="p14">
      <p:transition spd="slow" p14:dur="2000" advTm="93401"/>
    </mc:Choice>
    <mc:Fallback xmlns="">
      <p:transition spd="slow" advTm="93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1" fill="hold" display="0">
                  <p:stCondLst>
                    <p:cond delay="indefinite"/>
                  </p:stCondLst>
                  <p:endCondLst>
                    <p:cond evt="onStopAudio" delay="0">
                      <p:tgtEl>
                        <p:sldTgt/>
                      </p:tgtEl>
                    </p:cond>
                  </p:endCondLst>
                </p:cTn>
                <p:tgtEl>
                  <p:spTgt spid="42"/>
                </p:tgtEl>
              </p:cMediaNode>
            </p:audio>
          </p:childTnLst>
        </p:cTn>
      </p:par>
    </p:tnLst>
    <p:bldLst>
      <p:bldP spid="12" grpId="0" animBg="1"/>
      <p:bldP spid="13" grpId="0" animBg="1"/>
      <p:bldP spid="14" grpId="0" animBg="1"/>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0B4820-C237-5850-0D61-C6764C571464}"/>
              </a:ext>
            </a:extLst>
          </p:cNvPr>
          <p:cNvSpPr txBox="1"/>
          <p:nvPr/>
        </p:nvSpPr>
        <p:spPr>
          <a:xfrm>
            <a:off x="-663606" y="259751"/>
            <a:ext cx="6094520" cy="590931"/>
          </a:xfrm>
          <a:prstGeom prst="rect">
            <a:avLst/>
          </a:prstGeom>
          <a:noFill/>
        </p:spPr>
        <p:txBody>
          <a:bodyPr wrap="square" lIns="91440" tIns="45720" rIns="91440" bIns="45720" anchor="t">
            <a:spAutoFit/>
          </a:bodyPr>
          <a:lstStyle/>
          <a:p>
            <a:pPr algn="ctr">
              <a:lnSpc>
                <a:spcPct val="90000"/>
              </a:lnSpc>
              <a:spcAft>
                <a:spcPts val="600"/>
              </a:spcAft>
            </a:pPr>
            <a:r>
              <a:rPr lang="en-US" altLang="en-US" sz="3600" b="1">
                <a:solidFill>
                  <a:schemeClr val="accent1"/>
                </a:solidFill>
                <a:latin typeface="+mj-lt"/>
                <a:cs typeface="Arial"/>
              </a:rPr>
              <a:t>Donor Family</a:t>
            </a:r>
            <a:r>
              <a:rPr lang="en-US" altLang="en-US" sz="3600" b="1" kern="1200">
                <a:solidFill>
                  <a:schemeClr val="accent1"/>
                </a:solidFill>
                <a:latin typeface="+mj-lt"/>
                <a:cs typeface="Arial"/>
              </a:rPr>
              <a:t> </a:t>
            </a:r>
            <a:r>
              <a:rPr lang="en-US" altLang="en-US" sz="3600" b="1">
                <a:solidFill>
                  <a:schemeClr val="accent1"/>
                </a:solidFill>
                <a:latin typeface="+mj-lt"/>
                <a:cs typeface="Arial"/>
              </a:rPr>
              <a:t>Story</a:t>
            </a:r>
            <a:endParaRPr lang="en-US" sz="3600" b="1" kern="1200">
              <a:solidFill>
                <a:schemeClr val="accent1"/>
              </a:solidFill>
              <a:latin typeface="+mj-lt"/>
              <a:cs typeface="Arial"/>
            </a:endParaRPr>
          </a:p>
        </p:txBody>
      </p:sp>
      <p:pic>
        <p:nvPicPr>
          <p:cNvPr id="2" name="Online Media 1" title="Will's gift of sight">
            <a:hlinkClick r:id="" action="ppaction://media"/>
            <a:extLst>
              <a:ext uri="{FF2B5EF4-FFF2-40B4-BE49-F238E27FC236}">
                <a16:creationId xmlns:a16="http://schemas.microsoft.com/office/drawing/2014/main" id="{ADC94256-81A4-EEDC-3756-66A0B1B1F852}"/>
              </a:ext>
            </a:extLst>
          </p:cNvPr>
          <p:cNvPicPr>
            <a:picLocks noRot="1" noChangeAspect="1"/>
          </p:cNvPicPr>
          <p:nvPr>
            <a:videoFile r:link="rId2"/>
          </p:nvPr>
        </p:nvPicPr>
        <p:blipFill>
          <a:blip r:embed="rId7"/>
          <a:stretch>
            <a:fillRect/>
          </a:stretch>
        </p:blipFill>
        <p:spPr>
          <a:xfrm>
            <a:off x="1774512" y="972105"/>
            <a:ext cx="10417488" cy="5885895"/>
          </a:xfrm>
          <a:prstGeom prst="rect">
            <a:avLst/>
          </a:prstGeom>
        </p:spPr>
      </p:pic>
      <p:pic>
        <p:nvPicPr>
          <p:cNvPr id="13" name="Audio 12">
            <a:hlinkClick r:id="" action="ppaction://media"/>
            <a:extLst>
              <a:ext uri="{FF2B5EF4-FFF2-40B4-BE49-F238E27FC236}">
                <a16:creationId xmlns:a16="http://schemas.microsoft.com/office/drawing/2014/main" id="{B8841FB4-373D-0277-3B92-30F514170D20}"/>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456695722"/>
      </p:ext>
    </p:extLst>
  </p:cSld>
  <p:clrMapOvr>
    <a:masterClrMapping/>
  </p:clrMapOvr>
  <mc:AlternateContent xmlns:mc="http://schemas.openxmlformats.org/markup-compatibility/2006" xmlns:p14="http://schemas.microsoft.com/office/powerpoint/2010/main">
    <mc:Choice Requires="p14">
      <p:transition spd="slow" p14:dur="2000" advTm="19945"/>
    </mc:Choice>
    <mc:Fallback xmlns="">
      <p:transition spd="slow" advTm="199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audio isNarration="1">
              <p:cMediaNode vol="80000" showWhenStopped="0">
                <p:cTn id="17"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C074463-8B3F-4357-8583-FFEB7BD90FB2}"/>
              </a:ext>
            </a:extLst>
          </p:cNvPr>
          <p:cNvGraphicFramePr/>
          <p:nvPr>
            <p:extLst>
              <p:ext uri="{D42A27DB-BD31-4B8C-83A1-F6EECF244321}">
                <p14:modId xmlns:p14="http://schemas.microsoft.com/office/powerpoint/2010/main" val="2965362724"/>
              </p:ext>
            </p:extLst>
          </p:nvPr>
        </p:nvGraphicFramePr>
        <p:xfrm>
          <a:off x="205563" y="744279"/>
          <a:ext cx="11557591" cy="23391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3" name="Diagram 2">
            <a:extLst>
              <a:ext uri="{FF2B5EF4-FFF2-40B4-BE49-F238E27FC236}">
                <a16:creationId xmlns:a16="http://schemas.microsoft.com/office/drawing/2014/main" id="{8D292CEE-9279-49B3-BE80-6C85965ADFCE}"/>
              </a:ext>
            </a:extLst>
          </p:cNvPr>
          <p:cNvGraphicFramePr/>
          <p:nvPr>
            <p:extLst>
              <p:ext uri="{D42A27DB-BD31-4B8C-83A1-F6EECF244321}">
                <p14:modId xmlns:p14="http://schemas.microsoft.com/office/powerpoint/2010/main" val="739432169"/>
              </p:ext>
            </p:extLst>
          </p:nvPr>
        </p:nvGraphicFramePr>
        <p:xfrm>
          <a:off x="205563" y="3763926"/>
          <a:ext cx="11780874" cy="233916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32" name="Audio 31">
            <a:hlinkClick r:id="" action="ppaction://media"/>
            <a:extLst>
              <a:ext uri="{FF2B5EF4-FFF2-40B4-BE49-F238E27FC236}">
                <a16:creationId xmlns:a16="http://schemas.microsoft.com/office/drawing/2014/main" id="{542B1044-74D4-B603-DF8D-6D8D8E6D7C27}"/>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04339160"/>
      </p:ext>
    </p:extLst>
  </p:cSld>
  <p:clrMapOvr>
    <a:masterClrMapping/>
  </p:clrMapOvr>
  <mc:AlternateContent xmlns:mc="http://schemas.openxmlformats.org/markup-compatibility/2006" xmlns:p14="http://schemas.microsoft.com/office/powerpoint/2010/main">
    <mc:Choice Requires="p14">
      <p:transition spd="slow" p14:dur="2000" advTm="84091"/>
    </mc:Choice>
    <mc:Fallback xmlns="">
      <p:transition spd="slow" advTm="84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2"/>
                </p:tgtEl>
              </p:cMediaNode>
            </p:audio>
          </p:childTnLst>
        </p:cTn>
      </p:par>
    </p:tnLst>
    <p:bldLst>
      <p:bldGraphic spid="2" grpId="0">
        <p:bldAsOne/>
      </p:bldGraphic>
      <p:bldGraphic spid="3"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20FA6B5-2AF5-463F-965C-91B8711A9F84}"/>
              </a:ext>
            </a:extLst>
          </p:cNvPr>
          <p:cNvSpPr>
            <a:spLocks noGrp="1"/>
          </p:cNvSpPr>
          <p:nvPr>
            <p:ph type="title" idx="4294967295"/>
          </p:nvPr>
        </p:nvSpPr>
        <p:spPr>
          <a:xfrm>
            <a:off x="4315381" y="162805"/>
            <a:ext cx="3649053" cy="587451"/>
          </a:xfrm>
        </p:spPr>
        <p:txBody>
          <a:bodyPr>
            <a:noAutofit/>
          </a:bodyPr>
          <a:lstStyle/>
          <a:p>
            <a:r>
              <a:rPr lang="en-GB" sz="3200">
                <a:solidFill>
                  <a:schemeClr val="accent1"/>
                </a:solidFill>
                <a:cs typeface="Arial"/>
              </a:rPr>
              <a:t>Family Aftercare</a:t>
            </a:r>
            <a:br>
              <a:rPr lang="en-GB" sz="3200">
                <a:cs typeface="Arial"/>
              </a:rPr>
            </a:br>
            <a:endParaRPr lang="en-GB" sz="3200" b="0">
              <a:solidFill>
                <a:schemeClr val="accent1"/>
              </a:solidFill>
              <a:cs typeface="Arial" panose="020B0604020202020204" pitchFamily="34" charset="0"/>
            </a:endParaRPr>
          </a:p>
        </p:txBody>
      </p:sp>
      <p:pic>
        <p:nvPicPr>
          <p:cNvPr id="6" name="Picture 6" descr="A picture containing indoor&#10;&#10;Description automatically generated">
            <a:extLst>
              <a:ext uri="{FF2B5EF4-FFF2-40B4-BE49-F238E27FC236}">
                <a16:creationId xmlns:a16="http://schemas.microsoft.com/office/drawing/2014/main" id="{316D1B24-6D88-BCD4-E1E1-5A7D2CFD09C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08233" y="751482"/>
            <a:ext cx="2293064" cy="1763858"/>
          </a:xfrm>
          <a:prstGeom prst="rect">
            <a:avLst/>
          </a:prstGeom>
          <a:effectLst>
            <a:softEdge rad="50800"/>
          </a:effectLst>
        </p:spPr>
      </p:pic>
      <p:pic>
        <p:nvPicPr>
          <p:cNvPr id="10" name="Picture 9">
            <a:extLst>
              <a:ext uri="{FF2B5EF4-FFF2-40B4-BE49-F238E27FC236}">
                <a16:creationId xmlns:a16="http://schemas.microsoft.com/office/drawing/2014/main" id="{07B22911-A30A-4703-892B-59E41BE764A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1975" y="3287779"/>
            <a:ext cx="5534025" cy="1257300"/>
          </a:xfrm>
          <a:prstGeom prst="rect">
            <a:avLst/>
          </a:prstGeom>
          <a:ln>
            <a:noFill/>
          </a:ln>
          <a:effectLst>
            <a:softEdge rad="0"/>
          </a:effectLst>
          <a:scene3d>
            <a:camera prst="orthographicFront"/>
            <a:lightRig rig="threePt" dir="t"/>
          </a:scene3d>
          <a:sp3d extrusionH="76200">
            <a:bevelT/>
            <a:extrusionClr>
              <a:srgbClr val="002060"/>
            </a:extrusionClr>
          </a:sp3d>
        </p:spPr>
      </p:pic>
      <p:pic>
        <p:nvPicPr>
          <p:cNvPr id="14" name="Picture 13">
            <a:extLst>
              <a:ext uri="{FF2B5EF4-FFF2-40B4-BE49-F238E27FC236}">
                <a16:creationId xmlns:a16="http://schemas.microsoft.com/office/drawing/2014/main" id="{175D5994-1E91-40CE-B747-45CA90E0D1C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529634" y="3120637"/>
            <a:ext cx="5538189" cy="1595774"/>
          </a:xfrm>
          <a:prstGeom prst="rect">
            <a:avLst/>
          </a:prstGeom>
          <a:scene3d>
            <a:camera prst="orthographicFront"/>
            <a:lightRig rig="threePt" dir="t"/>
          </a:scene3d>
          <a:sp3d>
            <a:bevelT/>
          </a:sp3d>
        </p:spPr>
      </p:pic>
      <p:sp>
        <p:nvSpPr>
          <p:cNvPr id="7" name="TextBox 6">
            <a:extLst>
              <a:ext uri="{FF2B5EF4-FFF2-40B4-BE49-F238E27FC236}">
                <a16:creationId xmlns:a16="http://schemas.microsoft.com/office/drawing/2014/main" id="{272D6DF4-EB0E-267F-7328-585101ABFBE3}"/>
              </a:ext>
            </a:extLst>
          </p:cNvPr>
          <p:cNvSpPr txBox="1"/>
          <p:nvPr/>
        </p:nvSpPr>
        <p:spPr>
          <a:xfrm>
            <a:off x="5434510" y="2610748"/>
            <a:ext cx="251979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panose="020F0502020204030204"/>
                <a:ea typeface="+mn-ea"/>
                <a:cs typeface="Calibri"/>
              </a:rPr>
              <a:t> </a:t>
            </a:r>
            <a:r>
              <a:rPr kumimoji="0" lang="en-US" sz="1600" b="1" i="0" u="none" strike="noStrike" kern="1200" cap="none" spc="0" normalizeH="0" baseline="0" noProof="0">
                <a:ln>
                  <a:noFill/>
                </a:ln>
                <a:solidFill>
                  <a:srgbClr val="002060"/>
                </a:solidFill>
                <a:effectLst/>
                <a:uLnTx/>
                <a:uFillTx/>
                <a:latin typeface="Calibri" panose="020F0502020204030204"/>
                <a:ea typeface="+mn-ea"/>
                <a:cs typeface="Calibri"/>
              </a:rPr>
              <a:t>Donation Memorials</a:t>
            </a:r>
            <a:endParaRPr kumimoji="0" lang="en-US" sz="1600" b="1" i="0" u="none" strike="noStrike" kern="1200" cap="none" spc="0" normalizeH="0" baseline="0" noProof="0">
              <a:ln>
                <a:noFill/>
              </a:ln>
              <a:solidFill>
                <a:srgbClr val="00206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A2040AB-9A82-8090-BA6B-7D1D47F46B83}"/>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6205" y="4754278"/>
            <a:ext cx="2140741" cy="185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statue of a bird flying over a pair of hands&#10;&#10;Description automatically generated">
            <a:extLst>
              <a:ext uri="{FF2B5EF4-FFF2-40B4-BE49-F238E27FC236}">
                <a16:creationId xmlns:a16="http://schemas.microsoft.com/office/drawing/2014/main" id="{DAC2BC33-322F-72DF-8381-0F214977A34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520844" y="768040"/>
            <a:ext cx="5008790" cy="1755626"/>
          </a:xfrm>
          <a:prstGeom prst="rect">
            <a:avLst/>
          </a:prstGeom>
        </p:spPr>
      </p:pic>
      <p:pic>
        <p:nvPicPr>
          <p:cNvPr id="1026" name="Picture 2" descr="A picture containing shape&#10;&#10;Description automatically generated">
            <a:extLst>
              <a:ext uri="{FF2B5EF4-FFF2-40B4-BE49-F238E27FC236}">
                <a16:creationId xmlns:a16="http://schemas.microsoft.com/office/drawing/2014/main" id="{D34BC84E-D454-0203-DF85-87AECDB42B96}"/>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3334603" y="4893475"/>
            <a:ext cx="3552825" cy="15716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gold heart in a box&#10;&#10;Description automatically generated">
            <a:extLst>
              <a:ext uri="{FF2B5EF4-FFF2-40B4-BE49-F238E27FC236}">
                <a16:creationId xmlns:a16="http://schemas.microsoft.com/office/drawing/2014/main" id="{D60B3248-EB99-EAE5-09C8-112F27147DA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010740" y="4884233"/>
            <a:ext cx="2538082" cy="1828801"/>
          </a:xfrm>
          <a:prstGeom prst="rect">
            <a:avLst/>
          </a:prstGeom>
        </p:spPr>
      </p:pic>
      <p:pic>
        <p:nvPicPr>
          <p:cNvPr id="53" name="Audio 52">
            <a:hlinkClick r:id="" action="ppaction://media"/>
            <a:extLst>
              <a:ext uri="{FF2B5EF4-FFF2-40B4-BE49-F238E27FC236}">
                <a16:creationId xmlns:a16="http://schemas.microsoft.com/office/drawing/2014/main" id="{5D2BCEC2-3142-BDEC-71C1-2D2F68A44888}"/>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68992358"/>
      </p:ext>
    </p:extLst>
  </p:cSld>
  <p:clrMapOvr>
    <a:masterClrMapping/>
  </p:clrMapOvr>
  <mc:AlternateContent xmlns:mc="http://schemas.openxmlformats.org/markup-compatibility/2006" xmlns:p14="http://schemas.microsoft.com/office/powerpoint/2010/main">
    <mc:Choice Requires="p14">
      <p:transition spd="slow" p14:dur="2000" advTm="59176"/>
    </mc:Choice>
    <mc:Fallback xmlns="">
      <p:transition spd="slow" advTm="59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par>
                                <p:cTn id="7" presetID="10" presetClass="entr" presetSubtype="0" fill="hold" nodeType="withEffect">
                                  <p:stCondLst>
                                    <p:cond delay="10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5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F452E04-833E-4AD3-91A9-8E04A0973961}"/>
              </a:ext>
            </a:extLst>
          </p:cNvPr>
          <p:cNvSpPr>
            <a:spLocks noGrp="1"/>
          </p:cNvSpPr>
          <p:nvPr>
            <p:ph type="title"/>
          </p:nvPr>
        </p:nvSpPr>
        <p:spPr>
          <a:xfrm>
            <a:off x="350409" y="5262"/>
            <a:ext cx="9602622" cy="1071033"/>
          </a:xfrm>
        </p:spPr>
        <p:txBody>
          <a:bodyPr vert="horz" wrap="square" lIns="91440" tIns="45720" rIns="91440" bIns="45720" rtlCol="0" anchor="t">
            <a:normAutofit fontScale="90000"/>
          </a:bodyPr>
          <a:lstStyle/>
          <a:p>
            <a:pPr>
              <a:lnSpc>
                <a:spcPct val="90000"/>
              </a:lnSpc>
            </a:pPr>
            <a:r>
              <a:rPr lang="en-US" sz="3600" kern="1200">
                <a:solidFill>
                  <a:schemeClr val="accent1"/>
                </a:solidFill>
              </a:rPr>
              <a:t>Resources and Information for General Public and Healthcare Professionals</a:t>
            </a:r>
            <a:endParaRPr lang="en-US" sz="3600" kern="1200">
              <a:solidFill>
                <a:schemeClr val="accent1"/>
              </a:solidFill>
              <a:cs typeface="Arial"/>
            </a:endParaRPr>
          </a:p>
        </p:txBody>
      </p:sp>
      <p:pic>
        <p:nvPicPr>
          <p:cNvPr id="4098" name="AEFEE1B3-A3EF-47B6-8405-1407CE3E5BAA" descr="yes-i-donate-card.png">
            <a:extLst>
              <a:ext uri="{FF2B5EF4-FFF2-40B4-BE49-F238E27FC236}">
                <a16:creationId xmlns:a16="http://schemas.microsoft.com/office/drawing/2014/main" id="{09566FC1-AEEC-8A0D-EC02-D6C4B668B1A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rot="19987287">
            <a:off x="3455780" y="1631999"/>
            <a:ext cx="2084406" cy="13479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yellow and black text&#10;&#10;Description automatically generated">
            <a:extLst>
              <a:ext uri="{FF2B5EF4-FFF2-40B4-BE49-F238E27FC236}">
                <a16:creationId xmlns:a16="http://schemas.microsoft.com/office/drawing/2014/main" id="{155E5464-3582-BA77-8955-8B97FB63DCE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824" y="3537263"/>
            <a:ext cx="1696965" cy="2205603"/>
          </a:xfrm>
          <a:prstGeom prst="rect">
            <a:avLst/>
          </a:prstGeom>
        </p:spPr>
      </p:pic>
      <p:sp>
        <p:nvSpPr>
          <p:cNvPr id="4" name="TextBox 12">
            <a:extLst>
              <a:ext uri="{FF2B5EF4-FFF2-40B4-BE49-F238E27FC236}">
                <a16:creationId xmlns:a16="http://schemas.microsoft.com/office/drawing/2014/main" id="{D5C9401C-4E3A-834D-635B-AF2695C71AF4}"/>
              </a:ext>
            </a:extLst>
          </p:cNvPr>
          <p:cNvSpPr txBox="1"/>
          <p:nvPr/>
        </p:nvSpPr>
        <p:spPr>
          <a:xfrm>
            <a:off x="4441121" y="4933859"/>
            <a:ext cx="4928712" cy="1077218"/>
          </a:xfrm>
          <a:prstGeom prst="rect">
            <a:avLst/>
          </a:prstGeom>
          <a:solidFill>
            <a:srgbClr val="FFFFFF"/>
          </a:solidFill>
          <a:ln w="12700">
            <a:solidFill>
              <a:schemeClr val="accent1"/>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1600">
                <a:solidFill>
                  <a:schemeClr val="accent1"/>
                </a:solidFill>
                <a:latin typeface="Arial"/>
                <a:ea typeface="+mn-ea"/>
                <a:cs typeface="+mn-cs"/>
              </a:rPr>
              <a:t>NPCC National Police Council Practice Advice FLO Deployments - Identification, Visiting, Inquests, Organ and Tissue Donation</a:t>
            </a:r>
            <a:br>
              <a:rPr lang="en-GB" altLang="en-US" sz="1600" i="1">
                <a:solidFill>
                  <a:schemeClr val="accent1"/>
                </a:solidFill>
                <a:latin typeface="Arial"/>
                <a:ea typeface="+mn-ea"/>
                <a:cs typeface="+mn-cs"/>
              </a:rPr>
            </a:br>
            <a:endParaRPr lang="en-GB" sz="1600">
              <a:solidFill>
                <a:schemeClr val="accent1"/>
              </a:solidFill>
            </a:endParaRPr>
          </a:p>
        </p:txBody>
      </p:sp>
      <p:sp>
        <p:nvSpPr>
          <p:cNvPr id="5" name="TextBox 4">
            <a:extLst>
              <a:ext uri="{FF2B5EF4-FFF2-40B4-BE49-F238E27FC236}">
                <a16:creationId xmlns:a16="http://schemas.microsoft.com/office/drawing/2014/main" id="{A1307286-764B-9723-13CE-4A90932BBE8E}"/>
              </a:ext>
            </a:extLst>
          </p:cNvPr>
          <p:cNvSpPr txBox="1"/>
          <p:nvPr/>
        </p:nvSpPr>
        <p:spPr>
          <a:xfrm rot="1667392">
            <a:off x="437504" y="5413687"/>
            <a:ext cx="2123147" cy="923330"/>
          </a:xfrm>
          <a:prstGeom prst="rect">
            <a:avLst/>
          </a:prstGeom>
          <a:noFill/>
        </p:spPr>
        <p:txBody>
          <a:bodyPr wrap="square">
            <a:spAutoFit/>
          </a:bodyPr>
          <a:lstStyle/>
          <a:p>
            <a:r>
              <a:rPr lang="en-US" altLang="en-US" sz="1800">
                <a:solidFill>
                  <a:schemeClr val="accent1"/>
                </a:solidFill>
                <a:latin typeface="Arial"/>
                <a:ea typeface="+mn-ea"/>
                <a:cs typeface="+mn-cs"/>
              </a:rPr>
              <a:t>BRAKE Charity Booklet</a:t>
            </a:r>
            <a:r>
              <a:rPr lang="en-US" altLang="en-US">
                <a:solidFill>
                  <a:schemeClr val="accent1"/>
                </a:solidFill>
                <a:latin typeface="Arial"/>
              </a:rPr>
              <a:t> – </a:t>
            </a:r>
            <a:r>
              <a:rPr lang="en-US" altLang="en-US">
                <a:solidFill>
                  <a:schemeClr val="accent1"/>
                </a:solidFill>
                <a:latin typeface="Arial"/>
                <a:hlinkClick r:id="rId7">
                  <a:extLst>
                    <a:ext uri="{A12FA001-AC4F-418D-AE19-62706E023703}">
                      <ahyp:hlinkClr xmlns:ahyp="http://schemas.microsoft.com/office/drawing/2018/hyperlinkcolor" val="tx"/>
                    </a:ext>
                  </a:extLst>
                </a:hlinkClick>
              </a:rPr>
              <a:t>www.brake.org.uk</a:t>
            </a:r>
            <a:r>
              <a:rPr lang="en-US" altLang="en-US">
                <a:solidFill>
                  <a:schemeClr val="accent1"/>
                </a:solidFill>
                <a:latin typeface="Arial"/>
              </a:rPr>
              <a:t> </a:t>
            </a:r>
            <a:endParaRPr lang="en-GB">
              <a:solidFill>
                <a:schemeClr val="accent1"/>
              </a:solidFill>
              <a:latin typeface="Calibri" panose="020F0502020204030204"/>
              <a:ea typeface="Calibri" panose="020F0502020204030204"/>
              <a:cs typeface="Calibri" panose="020F0502020204030204"/>
            </a:endParaRPr>
          </a:p>
        </p:txBody>
      </p:sp>
      <p:sp>
        <p:nvSpPr>
          <p:cNvPr id="7" name="TextBox 6">
            <a:extLst>
              <a:ext uri="{FF2B5EF4-FFF2-40B4-BE49-F238E27FC236}">
                <a16:creationId xmlns:a16="http://schemas.microsoft.com/office/drawing/2014/main" id="{C5D05AEF-BA4A-3C3C-5353-0161684F90F9}"/>
              </a:ext>
            </a:extLst>
          </p:cNvPr>
          <p:cNvSpPr txBox="1"/>
          <p:nvPr/>
        </p:nvSpPr>
        <p:spPr>
          <a:xfrm>
            <a:off x="238730" y="1377419"/>
            <a:ext cx="3219227" cy="369332"/>
          </a:xfrm>
          <a:prstGeom prst="rect">
            <a:avLst/>
          </a:prstGeom>
          <a:noFill/>
        </p:spPr>
        <p:txBody>
          <a:bodyPr wrap="square">
            <a:spAutoFit/>
          </a:bodyPr>
          <a:lstStyle/>
          <a:p>
            <a:r>
              <a:rPr lang="en-US" altLang="en-US">
                <a:solidFill>
                  <a:schemeClr val="accent1"/>
                </a:solidFill>
                <a:latin typeface="Arial"/>
              </a:rPr>
              <a:t>www.organdonation.nhs.uk</a:t>
            </a:r>
            <a:endParaRPr lang="en-GB">
              <a:solidFill>
                <a:schemeClr val="accent1"/>
              </a:solidFill>
              <a:ea typeface="Calibri"/>
              <a:cs typeface="Calibri"/>
            </a:endParaRPr>
          </a:p>
        </p:txBody>
      </p:sp>
      <p:sp>
        <p:nvSpPr>
          <p:cNvPr id="10" name="TextBox 9">
            <a:extLst>
              <a:ext uri="{FF2B5EF4-FFF2-40B4-BE49-F238E27FC236}">
                <a16:creationId xmlns:a16="http://schemas.microsoft.com/office/drawing/2014/main" id="{DE918199-95A1-4984-E0ED-67F89FC27B67}"/>
              </a:ext>
            </a:extLst>
          </p:cNvPr>
          <p:cNvSpPr txBox="1"/>
          <p:nvPr/>
        </p:nvSpPr>
        <p:spPr>
          <a:xfrm>
            <a:off x="6096000" y="1788337"/>
            <a:ext cx="358588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800">
                <a:solidFill>
                  <a:schemeClr val="accent1"/>
                </a:solidFill>
                <a:latin typeface="Arial"/>
                <a:ea typeface="+mn-ea"/>
                <a:cs typeface="+mn-cs"/>
              </a:rPr>
              <a:t>Tissue Donation - National Referral Centre </a:t>
            </a:r>
            <a:r>
              <a:rPr lang="en-GB" altLang="en-US" sz="1800" i="1">
                <a:solidFill>
                  <a:schemeClr val="accent1"/>
                </a:solidFill>
                <a:latin typeface="Arial"/>
                <a:ea typeface="+mn-ea"/>
                <a:cs typeface="+mn-cs"/>
              </a:rPr>
              <a:t>– 0800 432 0559</a:t>
            </a:r>
            <a:endParaRPr lang="en-GB"/>
          </a:p>
        </p:txBody>
      </p:sp>
      <p:sp>
        <p:nvSpPr>
          <p:cNvPr id="12" name="TextBox 11">
            <a:extLst>
              <a:ext uri="{FF2B5EF4-FFF2-40B4-BE49-F238E27FC236}">
                <a16:creationId xmlns:a16="http://schemas.microsoft.com/office/drawing/2014/main" id="{0679B7A8-F0A5-6F5A-D589-CC188918762A}"/>
              </a:ext>
            </a:extLst>
          </p:cNvPr>
          <p:cNvSpPr txBox="1"/>
          <p:nvPr/>
        </p:nvSpPr>
        <p:spPr>
          <a:xfrm>
            <a:off x="4667062" y="3535619"/>
            <a:ext cx="4476830" cy="968278"/>
          </a:xfrm>
          <a:prstGeom prst="rect">
            <a:avLst/>
          </a:prstGeom>
          <a:solidFill>
            <a:schemeClr val="bg1"/>
          </a:solidFill>
          <a:ln>
            <a:solidFill>
              <a:schemeClr val="tx2"/>
            </a:solidFill>
          </a:ln>
        </p:spPr>
        <p:txBody>
          <a:bodyPr wrap="square">
            <a:spAutoFit/>
          </a:bodyPr>
          <a:lstStyle/>
          <a:p>
            <a:pPr>
              <a:lnSpc>
                <a:spcPct val="107000"/>
              </a:lnSpc>
              <a:spcAft>
                <a:spcPts val="800"/>
              </a:spcAft>
            </a:pPr>
            <a:r>
              <a:rPr lang="en-GB" sz="1800" u="sng" kern="1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https://library.college.police.uk/docs/NPCC/Major-Crime-Investigation-Manual-Nov-2021.pdf</a:t>
            </a:r>
            <a:endParaRPr lang="en-GB" sz="1800" kern="1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collage of people&#10;&#10;Description automatically generated">
            <a:extLst>
              <a:ext uri="{FF2B5EF4-FFF2-40B4-BE49-F238E27FC236}">
                <a16:creationId xmlns:a16="http://schemas.microsoft.com/office/drawing/2014/main" id="{6DFFA168-1B2A-FE8D-4EA4-E718003D513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8730" y="2047875"/>
            <a:ext cx="2038350" cy="2762250"/>
          </a:xfrm>
          <a:prstGeom prst="rect">
            <a:avLst/>
          </a:prstGeom>
        </p:spPr>
      </p:pic>
      <p:pic>
        <p:nvPicPr>
          <p:cNvPr id="2" name="Picture 1">
            <a:extLst>
              <a:ext uri="{FF2B5EF4-FFF2-40B4-BE49-F238E27FC236}">
                <a16:creationId xmlns:a16="http://schemas.microsoft.com/office/drawing/2014/main" id="{C6DEF099-E1E1-DA11-A726-87C52C24647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808164" y="2047875"/>
            <a:ext cx="1944970" cy="2762250"/>
          </a:xfrm>
          <a:prstGeom prst="rect">
            <a:avLst/>
          </a:prstGeom>
        </p:spPr>
      </p:pic>
      <p:pic>
        <p:nvPicPr>
          <p:cNvPr id="41" name="Audio 40">
            <a:hlinkClick r:id="" action="ppaction://media"/>
            <a:extLst>
              <a:ext uri="{FF2B5EF4-FFF2-40B4-BE49-F238E27FC236}">
                <a16:creationId xmlns:a16="http://schemas.microsoft.com/office/drawing/2014/main" id="{601E62CC-E6BB-70F6-CC33-79FB60BBDCE1}"/>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16977652"/>
      </p:ext>
    </p:extLst>
  </p:cSld>
  <p:clrMapOvr>
    <a:masterClrMapping/>
  </p:clrMapOvr>
  <mc:AlternateContent xmlns:mc="http://schemas.openxmlformats.org/markup-compatibility/2006" xmlns:p14="http://schemas.microsoft.com/office/powerpoint/2010/main">
    <mc:Choice Requires="p14">
      <p:transition spd="slow" p14:dur="2000" advTm="9011"/>
    </mc:Choice>
    <mc:Fallback xmlns="">
      <p:transition spd="slow" advTm="9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FED397-7361-C923-7F4D-8A1D549526A8}"/>
              </a:ext>
            </a:extLst>
          </p:cNvPr>
          <p:cNvSpPr>
            <a:spLocks noGrp="1"/>
          </p:cNvSpPr>
          <p:nvPr>
            <p:ph type="title"/>
          </p:nvPr>
        </p:nvSpPr>
        <p:spPr>
          <a:xfrm>
            <a:off x="2184447" y="6130926"/>
            <a:ext cx="6406835" cy="415674"/>
          </a:xfrm>
        </p:spPr>
        <p:txBody>
          <a:bodyPr wrap="square" anchor="t">
            <a:normAutofit/>
          </a:bodyPr>
          <a:lstStyle/>
          <a:p>
            <a:pPr>
              <a:lnSpc>
                <a:spcPct val="90000"/>
              </a:lnSpc>
            </a:pPr>
            <a:r>
              <a:rPr lang="en-GB" sz="2000" b="0">
                <a:effectLst/>
                <a:hlinkClick r:id="rId5"/>
              </a:rPr>
              <a:t>BBC One - Crimewatch Live, Series 21, Organ Donation</a:t>
            </a:r>
            <a:endParaRPr lang="en-US" sz="2000" b="0"/>
          </a:p>
        </p:txBody>
      </p:sp>
      <p:pic>
        <p:nvPicPr>
          <p:cNvPr id="9" name="Picture 8" descr="A group of people standing together&#10;&#10;AI-generated content may be incorrect.">
            <a:extLst>
              <a:ext uri="{FF2B5EF4-FFF2-40B4-BE49-F238E27FC236}">
                <a16:creationId xmlns:a16="http://schemas.microsoft.com/office/drawing/2014/main" id="{7D51CB5F-DB48-49FE-7F30-064A2F850B9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05640" y="222837"/>
            <a:ext cx="7046259" cy="5293760"/>
          </a:xfrm>
          <a:prstGeom prst="rect">
            <a:avLst/>
          </a:prstGeom>
        </p:spPr>
      </p:pic>
      <p:pic>
        <p:nvPicPr>
          <p:cNvPr id="10" name="Audio 9">
            <a:hlinkClick r:id="" action="ppaction://media"/>
            <a:extLst>
              <a:ext uri="{FF2B5EF4-FFF2-40B4-BE49-F238E27FC236}">
                <a16:creationId xmlns:a16="http://schemas.microsoft.com/office/drawing/2014/main" id="{35BB66D5-A5FE-6B65-62F4-F2DCE4B42F15}"/>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05373951"/>
      </p:ext>
    </p:extLst>
  </p:cSld>
  <p:clrMapOvr>
    <a:masterClrMapping/>
  </p:clrMapOvr>
  <mc:AlternateContent xmlns:mc="http://schemas.openxmlformats.org/markup-compatibility/2006" xmlns:p14="http://schemas.microsoft.com/office/powerpoint/2010/main">
    <mc:Choice Requires="p14">
      <p:transition spd="slow" p14:dur="2000" advTm="29891"/>
    </mc:Choice>
    <mc:Fallback xmlns="">
      <p:transition spd="slow" advTm="29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1D196A-94B9-8D35-510C-925F081F4314}"/>
              </a:ext>
            </a:extLst>
          </p:cNvPr>
          <p:cNvSpPr txBox="1"/>
          <p:nvPr/>
        </p:nvSpPr>
        <p:spPr>
          <a:xfrm>
            <a:off x="709956" y="593570"/>
            <a:ext cx="800738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accent1"/>
                </a:solidFill>
                <a:latin typeface="Arial Rounded MT Bold"/>
                <a:cs typeface="Arial"/>
              </a:rPr>
              <a:t>To conclude …....</a:t>
            </a:r>
          </a:p>
        </p:txBody>
      </p:sp>
      <p:sp>
        <p:nvSpPr>
          <p:cNvPr id="3" name="TextBox 2">
            <a:extLst>
              <a:ext uri="{FF2B5EF4-FFF2-40B4-BE49-F238E27FC236}">
                <a16:creationId xmlns:a16="http://schemas.microsoft.com/office/drawing/2014/main" id="{3B06BF27-6521-C924-B557-FCADA7EDEC87}"/>
              </a:ext>
            </a:extLst>
          </p:cNvPr>
          <p:cNvSpPr txBox="1"/>
          <p:nvPr/>
        </p:nvSpPr>
        <p:spPr>
          <a:xfrm>
            <a:off x="353290" y="2358978"/>
            <a:ext cx="8717337"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tx2"/>
                </a:solidFill>
                <a:cs typeface="Arial"/>
              </a:rPr>
              <a:t>We all have a part to play</a:t>
            </a:r>
          </a:p>
          <a:p>
            <a:endParaRPr lang="en-US" sz="2000">
              <a:solidFill>
                <a:schemeClr val="tx2"/>
              </a:solidFill>
              <a:cs typeface="Arial"/>
            </a:endParaRPr>
          </a:p>
          <a:p>
            <a:r>
              <a:rPr lang="en-US" sz="2000" baseline="0">
                <a:solidFill>
                  <a:schemeClr val="tx2"/>
                </a:solidFill>
                <a:latin typeface="Arial"/>
              </a:rPr>
              <a:t>Ensure families are spoken to about donation at the right time, by the right person and in the right place</a:t>
            </a:r>
            <a:r>
              <a:rPr lang="en-US" sz="2000">
                <a:solidFill>
                  <a:schemeClr val="tx2"/>
                </a:solidFill>
                <a:latin typeface="Arial"/>
                <a:ea typeface="Arial"/>
                <a:cs typeface="Arial"/>
              </a:rPr>
              <a:t>​</a:t>
            </a:r>
          </a:p>
          <a:p>
            <a:endParaRPr lang="en-US" sz="2000">
              <a:solidFill>
                <a:schemeClr val="tx2"/>
              </a:solidFill>
              <a:latin typeface="Arial"/>
              <a:cs typeface="Arial"/>
            </a:endParaRPr>
          </a:p>
          <a:p>
            <a:r>
              <a:rPr lang="en-US" sz="2000">
                <a:solidFill>
                  <a:schemeClr val="tx2"/>
                </a:solidFill>
                <a:cs typeface="Arial"/>
              </a:rPr>
              <a:t>Communication is key</a:t>
            </a:r>
          </a:p>
          <a:p>
            <a:endParaRPr lang="en-US" sz="2000">
              <a:solidFill>
                <a:schemeClr val="tx2"/>
              </a:solidFill>
              <a:cs typeface="Arial"/>
            </a:endParaRPr>
          </a:p>
          <a:p>
            <a:r>
              <a:rPr lang="en-US" sz="2000">
                <a:solidFill>
                  <a:schemeClr val="tx2"/>
                </a:solidFill>
                <a:cs typeface="Arial"/>
              </a:rPr>
              <a:t>Collaborating and working together can save and improve many lives </a:t>
            </a:r>
          </a:p>
          <a:p>
            <a:endParaRPr lang="en-US" sz="2000">
              <a:solidFill>
                <a:schemeClr val="tx2"/>
              </a:solidFill>
              <a:cs typeface="Arial"/>
            </a:endParaRPr>
          </a:p>
          <a:p>
            <a:endParaRPr lang="en-US" sz="2000">
              <a:solidFill>
                <a:schemeClr val="tx2"/>
              </a:solidFill>
              <a:cs typeface="Arial"/>
            </a:endParaRPr>
          </a:p>
          <a:p>
            <a:endParaRPr lang="en-US" sz="2000">
              <a:solidFill>
                <a:schemeClr val="tx2"/>
              </a:solidFill>
              <a:cs typeface="Arial"/>
            </a:endParaRPr>
          </a:p>
          <a:p>
            <a:endParaRPr lang="en-US" sz="2000">
              <a:solidFill>
                <a:schemeClr val="tx2"/>
              </a:solidFill>
              <a:cs typeface="Arial"/>
            </a:endParaRPr>
          </a:p>
        </p:txBody>
      </p:sp>
      <p:pic>
        <p:nvPicPr>
          <p:cNvPr id="6" name="Audio 5">
            <a:hlinkClick r:id="" action="ppaction://media"/>
            <a:extLst>
              <a:ext uri="{FF2B5EF4-FFF2-40B4-BE49-F238E27FC236}">
                <a16:creationId xmlns:a16="http://schemas.microsoft.com/office/drawing/2014/main" id="{7E36F689-871C-83D3-FB87-9D3F49B913F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44479743"/>
      </p:ext>
    </p:extLst>
  </p:cSld>
  <p:clrMapOvr>
    <a:masterClrMapping/>
  </p:clrMapOvr>
  <mc:AlternateContent xmlns:mc="http://schemas.openxmlformats.org/markup-compatibility/2006" xmlns:p14="http://schemas.microsoft.com/office/powerpoint/2010/main">
    <mc:Choice Requires="p14">
      <p:transition spd="slow" p14:dur="2000" advTm="43817"/>
    </mc:Choice>
    <mc:Fallback xmlns="">
      <p:transition spd="slow" advTm="43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6|8|11.1|6.1"/>
</p:tagLst>
</file>

<file path=ppt/tags/tag2.xml><?xml version="1.0" encoding="utf-8"?>
<p:tagLst xmlns:a="http://schemas.openxmlformats.org/drawingml/2006/main" xmlns:r="http://schemas.openxmlformats.org/officeDocument/2006/relationships" xmlns:p="http://schemas.openxmlformats.org/presentationml/2006/main">
  <p:tag name="TIMING" val="|28"/>
</p:tagLst>
</file>

<file path=ppt/tags/tag3.xml><?xml version="1.0" encoding="utf-8"?>
<p:tagLst xmlns:a="http://schemas.openxmlformats.org/drawingml/2006/main" xmlns:r="http://schemas.openxmlformats.org/officeDocument/2006/relationships" xmlns:p="http://schemas.openxmlformats.org/presentationml/2006/main">
  <p:tag name="TIMING" val="|0.7"/>
</p:tagLst>
</file>

<file path=ppt/tags/tag4.xml><?xml version="1.0" encoding="utf-8"?>
<p:tagLst xmlns:a="http://schemas.openxmlformats.org/drawingml/2006/main" xmlns:r="http://schemas.openxmlformats.org/officeDocument/2006/relationships" xmlns:p="http://schemas.openxmlformats.org/presentationml/2006/main">
  <p:tag name="TIMING" val="|1.6|1.1"/>
</p:tagLst>
</file>

<file path=ppt/tags/tag5.xml><?xml version="1.0" encoding="utf-8"?>
<p:tagLst xmlns:a="http://schemas.openxmlformats.org/drawingml/2006/main" xmlns:r="http://schemas.openxmlformats.org/officeDocument/2006/relationships" xmlns:p="http://schemas.openxmlformats.org/presentationml/2006/main">
  <p:tag name="TIMING" val="|8.9|23.9|12.5|1.2|23.7|8.2|17"/>
</p:tagLst>
</file>

<file path=ppt/tags/tag6.xml><?xml version="1.0" encoding="utf-8"?>
<p:tagLst xmlns:a="http://schemas.openxmlformats.org/drawingml/2006/main" xmlns:r="http://schemas.openxmlformats.org/officeDocument/2006/relationships" xmlns:p="http://schemas.openxmlformats.org/presentationml/2006/main">
  <p:tag name="TIMING" val="|20.3"/>
</p:tagLst>
</file>

<file path=ppt/theme/theme1.xml><?xml version="1.0" encoding="utf-8"?>
<a:theme xmlns:a="http://schemas.openxmlformats.org/drawingml/2006/main" name="16_NHSBT_presentation_style_v2">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3_NHSBT_presentation_style_v2">
  <a:themeElements>
    <a:clrScheme name="13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13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3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7_NHSBT_presentation_style_v2">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aee4a98-54e2-4fa9-8bf1-c07c68638e25" xsi:nil="true"/>
    <lcf76f155ced4ddcb4097134ff3c332f xmlns="d1ce73ef-008b-4155-894c-0510ae4ce83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0E83A04B6E8A4EA8BC7D1B73D0E105" ma:contentTypeVersion="17" ma:contentTypeDescription="Create a new document." ma:contentTypeScope="" ma:versionID="c0897d0da2bc63b5388e7387d6d96ec6">
  <xsd:schema xmlns:xsd="http://www.w3.org/2001/XMLSchema" xmlns:xs="http://www.w3.org/2001/XMLSchema" xmlns:p="http://schemas.microsoft.com/office/2006/metadata/properties" xmlns:ns2="d1ce73ef-008b-4155-894c-0510ae4ce838" xmlns:ns3="f85c4aa3-c381-4c22-99af-e69d77544a1e" xmlns:ns4="0aee4a98-54e2-4fa9-8bf1-c07c68638e25" targetNamespace="http://schemas.microsoft.com/office/2006/metadata/properties" ma:root="true" ma:fieldsID="96a17d13554d7ceefe1688e783dea38c" ns2:_="" ns3:_="" ns4:_="">
    <xsd:import namespace="d1ce73ef-008b-4155-894c-0510ae4ce838"/>
    <xsd:import namespace="f85c4aa3-c381-4c22-99af-e69d77544a1e"/>
    <xsd:import namespace="0aee4a98-54e2-4fa9-8bf1-c07c68638e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lcf76f155ced4ddcb4097134ff3c332f" minOccurs="0"/>
                <xsd:element ref="ns4: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ce73ef-008b-4155-894c-0510ae4ce8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85c4aa3-c381-4c22-99af-e69d77544a1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ee4a98-54e2-4fa9-8bf1-c07c68638e25"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33e48939-fb59-405a-80f8-bff3a89cf650}" ma:internalName="TaxCatchAll" ma:showField="CatchAllData" ma:web="f85c4aa3-c381-4c22-99af-e69d77544a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22DC62-DDE2-42BA-95CD-32297F8B27AE}">
  <ds:schemaRefs>
    <ds:schemaRef ds:uri="0aee4a98-54e2-4fa9-8bf1-c07c68638e25"/>
    <ds:schemaRef ds:uri="d1ce73ef-008b-4155-894c-0510ae4ce838"/>
    <ds:schemaRef ds:uri="f85c4aa3-c381-4c22-99af-e69d77544a1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562067C-AAD6-444D-8C0A-3928FC0520B2}">
  <ds:schemaRefs>
    <ds:schemaRef ds:uri="http://schemas.microsoft.com/sharepoint/v3/contenttype/forms"/>
  </ds:schemaRefs>
</ds:datastoreItem>
</file>

<file path=customXml/itemProps3.xml><?xml version="1.0" encoding="utf-8"?>
<ds:datastoreItem xmlns:ds="http://schemas.openxmlformats.org/officeDocument/2006/customXml" ds:itemID="{C9DB72D5-9F3E-4C47-B7F6-78EC628DAA5D}">
  <ds:schemaRefs>
    <ds:schemaRef ds:uri="0aee4a98-54e2-4fa9-8bf1-c07c68638e25"/>
    <ds:schemaRef ds:uri="d1ce73ef-008b-4155-894c-0510ae4ce838"/>
    <ds:schemaRef ds:uri="f85c4aa3-c381-4c22-99af-e69d77544a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TotalTime>
  <Words>4048</Words>
  <Application>Microsoft Office PowerPoint</Application>
  <PresentationFormat>Widescreen</PresentationFormat>
  <Paragraphs>204</Paragraphs>
  <Slides>25</Slides>
  <Notes>25</Notes>
  <HiddenSlides>0</HiddenSlides>
  <MMClips>27</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25</vt:i4>
      </vt:variant>
    </vt:vector>
  </HeadingPairs>
  <TitlesOfParts>
    <vt:vector size="33" baseType="lpstr">
      <vt:lpstr>Arial</vt:lpstr>
      <vt:lpstr>Arial Rounded MT Bold</vt:lpstr>
      <vt:lpstr>Calibri</vt:lpstr>
      <vt:lpstr>Lucida Grande</vt:lpstr>
      <vt:lpstr>Lucida Sans</vt:lpstr>
      <vt:lpstr>16_NHSBT_presentation_style_v2</vt:lpstr>
      <vt:lpstr>13_NHSBT_presentation_style_v2</vt:lpstr>
      <vt:lpstr>17_NHSBT_presentation_style_v2</vt:lpstr>
      <vt:lpstr>An Introduction to Organ and Tissue Donation Judicial Multi-Disciplinary Team Presentation </vt:lpstr>
      <vt:lpstr>PowerPoint Presentation</vt:lpstr>
      <vt:lpstr>Deemed consent/deemed authorisation  </vt:lpstr>
      <vt:lpstr>PowerPoint Presentation</vt:lpstr>
      <vt:lpstr>What happens if loved ones raise organ donation?</vt:lpstr>
      <vt:lpstr>Organ Donation</vt:lpstr>
      <vt:lpstr>PowerPoint Presentation</vt:lpstr>
      <vt:lpstr>PowerPoint Presentation</vt:lpstr>
      <vt:lpstr>PowerPoint Presentation</vt:lpstr>
      <vt:lpstr>A Small Pool </vt:lpstr>
      <vt:lpstr>PowerPoint Presentation</vt:lpstr>
      <vt:lpstr>PowerPoint Presentation</vt:lpstr>
      <vt:lpstr>PowerPoint Presentation</vt:lpstr>
      <vt:lpstr>PowerPoint Presentation</vt:lpstr>
      <vt:lpstr>PowerPoint Presentation</vt:lpstr>
      <vt:lpstr>PowerPoint Presentation</vt:lpstr>
      <vt:lpstr>Tissue Donation</vt:lpstr>
      <vt:lpstr>PowerPoint Presentation</vt:lpstr>
      <vt:lpstr>Tissues that can be donated</vt:lpstr>
      <vt:lpstr>PowerPoint Presentation</vt:lpstr>
      <vt:lpstr>PowerPoint Presentation</vt:lpstr>
      <vt:lpstr>Family Aftercare </vt:lpstr>
      <vt:lpstr>Resources and Information for General Public and Healthcare Professionals</vt:lpstr>
      <vt:lpstr>BBC One - Crimewatch Live, Series 21, Organ Donation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Elisabeth Partridge</dc:creator>
  <cp:lastModifiedBy>Conner Sweet</cp:lastModifiedBy>
  <cp:revision>9</cp:revision>
  <dcterms:created xsi:type="dcterms:W3CDTF">2024-04-23T15:01:04Z</dcterms:created>
  <dcterms:modified xsi:type="dcterms:W3CDTF">2025-06-19T09:44:01Z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0x010100F80E83A04B6E8A4EA8BC7D1B73D0E105</vt:lpwstr>
  </property>
  <property fmtid="{D5CDD505-2E9C-101B-9397-08002B2CF9AE}" pid="3" name="MediaServiceImageTags">
    <vt:lpwstr/>
  </property>
</Properties>
</file>