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Lst>
  <p:notesMasterIdLst>
    <p:notesMasterId r:id="rId29"/>
  </p:notesMasterIdLst>
  <p:sldIdLst>
    <p:sldId id="256" r:id="rId7"/>
    <p:sldId id="272" r:id="rId8"/>
    <p:sldId id="273" r:id="rId9"/>
    <p:sldId id="271" r:id="rId10"/>
    <p:sldId id="270" r:id="rId11"/>
    <p:sldId id="257" r:id="rId12"/>
    <p:sldId id="258" r:id="rId13"/>
    <p:sldId id="259" r:id="rId14"/>
    <p:sldId id="260" r:id="rId15"/>
    <p:sldId id="261" r:id="rId16"/>
    <p:sldId id="268" r:id="rId17"/>
    <p:sldId id="262" r:id="rId18"/>
    <p:sldId id="263" r:id="rId19"/>
    <p:sldId id="269" r:id="rId20"/>
    <p:sldId id="274" r:id="rId21"/>
    <p:sldId id="264" r:id="rId22"/>
    <p:sldId id="265" r:id="rId23"/>
    <p:sldId id="276" r:id="rId24"/>
    <p:sldId id="278" r:id="rId25"/>
    <p:sldId id="275" r:id="rId26"/>
    <p:sldId id="277" r:id="rId27"/>
    <p:sldId id="26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30BA94-30C3-CA67-EC80-DC2628281D4C}" name="Rachael Colley" initials="RC" userId="S::rachael.colley@glasgow.ac.uk::c697ed10-8059-4951-9b42-b4c9b259c5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BF1"/>
    <a:srgbClr val="CCD5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p:restoredTop sz="73408" autoAdjust="0"/>
  </p:normalViewPr>
  <p:slideViewPr>
    <p:cSldViewPr snapToGrid="0">
      <p:cViewPr varScale="1">
        <p:scale>
          <a:sx n="61" d="100"/>
          <a:sy n="61" d="100"/>
        </p:scale>
        <p:origin x="121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anlove" userId="7e80b895-dfde-4b45-a1cf-9e4f7fc5f44d" providerId="ADAL" clId="{F964F061-D3F0-4453-882C-8BDC1D57825B}"/>
    <pc:docChg chg="undo redo custSel modSld sldOrd">
      <pc:chgData name="David Manlove" userId="7e80b895-dfde-4b45-a1cf-9e4f7fc5f44d" providerId="ADAL" clId="{F964F061-D3F0-4453-882C-8BDC1D57825B}" dt="2025-05-14T15:58:39.946" v="633"/>
      <pc:docMkLst>
        <pc:docMk/>
      </pc:docMkLst>
      <pc:sldChg chg="addSp delSp modSp mod">
        <pc:chgData name="David Manlove" userId="7e80b895-dfde-4b45-a1cf-9e4f7fc5f44d" providerId="ADAL" clId="{F964F061-D3F0-4453-882C-8BDC1D57825B}" dt="2025-05-14T15:44:02.580" v="14" actId="1038"/>
        <pc:sldMkLst>
          <pc:docMk/>
          <pc:sldMk cId="0" sldId="261"/>
        </pc:sldMkLst>
        <pc:graphicFrameChg chg="add mod">
          <ac:chgData name="David Manlove" userId="7e80b895-dfde-4b45-a1cf-9e4f7fc5f44d" providerId="ADAL" clId="{F964F061-D3F0-4453-882C-8BDC1D57825B}" dt="2025-05-14T15:44:02.580" v="14" actId="1038"/>
          <ac:graphicFrameMkLst>
            <pc:docMk/>
            <pc:sldMk cId="0" sldId="261"/>
            <ac:graphicFrameMk id="6" creationId="{44065090-9D4B-B2CF-8ADE-F9888C9483C0}"/>
          </ac:graphicFrameMkLst>
        </pc:graphicFrameChg>
      </pc:sldChg>
      <pc:sldChg chg="modNotesTx">
        <pc:chgData name="David Manlove" userId="7e80b895-dfde-4b45-a1cf-9e4f7fc5f44d" providerId="ADAL" clId="{F964F061-D3F0-4453-882C-8BDC1D57825B}" dt="2025-05-14T15:55:26.443" v="580" actId="6549"/>
        <pc:sldMkLst>
          <pc:docMk/>
          <pc:sldMk cId="0" sldId="262"/>
        </pc:sldMkLst>
      </pc:sldChg>
      <pc:sldChg chg="modSp mod">
        <pc:chgData name="David Manlove" userId="7e80b895-dfde-4b45-a1cf-9e4f7fc5f44d" providerId="ADAL" clId="{F964F061-D3F0-4453-882C-8BDC1D57825B}" dt="2025-05-14T15:45:39.775" v="86" actId="255"/>
        <pc:sldMkLst>
          <pc:docMk/>
          <pc:sldMk cId="0" sldId="264"/>
        </pc:sldMkLst>
        <pc:spChg chg="mod">
          <ac:chgData name="David Manlove" userId="7e80b895-dfde-4b45-a1cf-9e4f7fc5f44d" providerId="ADAL" clId="{F964F061-D3F0-4453-882C-8BDC1D57825B}" dt="2025-05-14T15:45:39.775" v="86" actId="255"/>
          <ac:spMkLst>
            <pc:docMk/>
            <pc:sldMk cId="0" sldId="264"/>
            <ac:spMk id="3" creationId="{D0425E91-0C47-182F-4FFE-1822C246A5BA}"/>
          </ac:spMkLst>
        </pc:spChg>
        <pc:spChg chg="mod">
          <ac:chgData name="David Manlove" userId="7e80b895-dfde-4b45-a1cf-9e4f7fc5f44d" providerId="ADAL" clId="{F964F061-D3F0-4453-882C-8BDC1D57825B}" dt="2025-05-14T15:44:24.167" v="19" actId="6549"/>
          <ac:spMkLst>
            <pc:docMk/>
            <pc:sldMk cId="0" sldId="264"/>
            <ac:spMk id="268" creationId="{00000000-0000-0000-0000-000000000000}"/>
          </ac:spMkLst>
        </pc:spChg>
        <pc:spChg chg="mod">
          <ac:chgData name="David Manlove" userId="7e80b895-dfde-4b45-a1cf-9e4f7fc5f44d" providerId="ADAL" clId="{F964F061-D3F0-4453-882C-8BDC1D57825B}" dt="2025-05-14T15:45:12.601" v="61" actId="6549"/>
          <ac:spMkLst>
            <pc:docMk/>
            <pc:sldMk cId="0" sldId="264"/>
            <ac:spMk id="269" creationId="{00000000-0000-0000-0000-000000000000}"/>
          </ac:spMkLst>
        </pc:spChg>
        <pc:spChg chg="mod">
          <ac:chgData name="David Manlove" userId="7e80b895-dfde-4b45-a1cf-9e4f7fc5f44d" providerId="ADAL" clId="{F964F061-D3F0-4453-882C-8BDC1D57825B}" dt="2025-05-14T15:44:30.816" v="25" actId="6549"/>
          <ac:spMkLst>
            <pc:docMk/>
            <pc:sldMk cId="0" sldId="264"/>
            <ac:spMk id="270" creationId="{00000000-0000-0000-0000-000000000000}"/>
          </ac:spMkLst>
        </pc:spChg>
        <pc:spChg chg="mod">
          <ac:chgData name="David Manlove" userId="7e80b895-dfde-4b45-a1cf-9e4f7fc5f44d" providerId="ADAL" clId="{F964F061-D3F0-4453-882C-8BDC1D57825B}" dt="2025-05-14T15:45:24.419" v="85" actId="20577"/>
          <ac:spMkLst>
            <pc:docMk/>
            <pc:sldMk cId="0" sldId="264"/>
            <ac:spMk id="271" creationId="{00000000-0000-0000-0000-000000000000}"/>
          </ac:spMkLst>
        </pc:spChg>
      </pc:sldChg>
      <pc:sldChg chg="modSp mod">
        <pc:chgData name="David Manlove" userId="7e80b895-dfde-4b45-a1cf-9e4f7fc5f44d" providerId="ADAL" clId="{F964F061-D3F0-4453-882C-8BDC1D57825B}" dt="2025-05-14T15:50:32.815" v="101" actId="207"/>
        <pc:sldMkLst>
          <pc:docMk/>
          <pc:sldMk cId="0" sldId="265"/>
        </pc:sldMkLst>
        <pc:graphicFrameChg chg="mod modGraphic">
          <ac:chgData name="David Manlove" userId="7e80b895-dfde-4b45-a1cf-9e4f7fc5f44d" providerId="ADAL" clId="{F964F061-D3F0-4453-882C-8BDC1D57825B}" dt="2025-05-14T15:50:32.815" v="101" actId="207"/>
          <ac:graphicFrameMkLst>
            <pc:docMk/>
            <pc:sldMk cId="0" sldId="265"/>
            <ac:graphicFrameMk id="273" creationId="{00000000-0000-0000-0000-000000000000}"/>
          </ac:graphicFrameMkLst>
        </pc:graphicFrameChg>
      </pc:sldChg>
      <pc:sldChg chg="addSp modSp mod">
        <pc:chgData name="David Manlove" userId="7e80b895-dfde-4b45-a1cf-9e4f7fc5f44d" providerId="ADAL" clId="{F964F061-D3F0-4453-882C-8BDC1D57825B}" dt="2025-05-14T15:56:42.550" v="601"/>
        <pc:sldMkLst>
          <pc:docMk/>
          <pc:sldMk cId="0" sldId="275"/>
        </pc:sldMkLst>
        <pc:spChg chg="mod">
          <ac:chgData name="David Manlove" userId="7e80b895-dfde-4b45-a1cf-9e4f7fc5f44d" providerId="ADAL" clId="{F964F061-D3F0-4453-882C-8BDC1D57825B}" dt="2025-05-14T15:56:35.583" v="599" actId="27636"/>
          <ac:spMkLst>
            <pc:docMk/>
            <pc:sldMk cId="0" sldId="275"/>
            <ac:spMk id="410" creationId="{00000000-0000-0000-0000-000000000000}"/>
          </ac:spMkLst>
        </pc:spChg>
      </pc:sldChg>
      <pc:sldChg chg="delSp mod ord">
        <pc:chgData name="David Manlove" userId="7e80b895-dfde-4b45-a1cf-9e4f7fc5f44d" providerId="ADAL" clId="{F964F061-D3F0-4453-882C-8BDC1D57825B}" dt="2025-05-14T15:58:39.946" v="633"/>
        <pc:sldMkLst>
          <pc:docMk/>
          <pc:sldMk cId="1933483447" sldId="276"/>
        </pc:sldMkLst>
      </pc:sldChg>
      <pc:sldChg chg="addSp delSp modSp mod">
        <pc:chgData name="David Manlove" userId="7e80b895-dfde-4b45-a1cf-9e4f7fc5f44d" providerId="ADAL" clId="{F964F061-D3F0-4453-882C-8BDC1D57825B}" dt="2025-05-14T15:57:29.249" v="631" actId="1037"/>
        <pc:sldMkLst>
          <pc:docMk/>
          <pc:sldMk cId="870713676" sldId="277"/>
        </pc:sldMkLst>
        <pc:spChg chg="add mod">
          <ac:chgData name="David Manlove" userId="7e80b895-dfde-4b45-a1cf-9e4f7fc5f44d" providerId="ADAL" clId="{F964F061-D3F0-4453-882C-8BDC1D57825B}" dt="2025-05-14T15:57:25.277" v="628" actId="1035"/>
          <ac:spMkLst>
            <pc:docMk/>
            <pc:sldMk cId="870713676" sldId="277"/>
            <ac:spMk id="2" creationId="{E5ECC310-7D6B-D182-C128-3CB8A6CBE940}"/>
          </ac:spMkLst>
        </pc:spChg>
        <pc:spChg chg="mod">
          <ac:chgData name="David Manlove" userId="7e80b895-dfde-4b45-a1cf-9e4f7fc5f44d" providerId="ADAL" clId="{F964F061-D3F0-4453-882C-8BDC1D57825B}" dt="2025-05-14T15:55:37.577" v="581" actId="21"/>
          <ac:spMkLst>
            <pc:docMk/>
            <pc:sldMk cId="870713676" sldId="277"/>
            <ac:spMk id="410" creationId="{ABEA33A7-8746-3EC2-BFAD-C7051B705C23}"/>
          </ac:spMkLst>
        </pc:spChg>
        <pc:picChg chg="add mod">
          <ac:chgData name="David Manlove" userId="7e80b895-dfde-4b45-a1cf-9e4f7fc5f44d" providerId="ADAL" clId="{F964F061-D3F0-4453-882C-8BDC1D57825B}" dt="2025-05-14T15:57:29.249" v="631" actId="1037"/>
          <ac:picMkLst>
            <pc:docMk/>
            <pc:sldMk cId="870713676" sldId="277"/>
            <ac:picMk id="3" creationId="{7A9E9829-5380-9660-9CAD-E550A90ED1D8}"/>
          </ac:picMkLst>
        </pc:picChg>
      </pc:sldChg>
    </pc:docChg>
  </pc:docChgLst>
  <pc:docChgLst>
    <pc:chgData name="David Manlove" userId="7e80b895-dfde-4b45-a1cf-9e4f7fc5f44d" providerId="ADAL" clId="{F40AC916-314F-4C3A-BCAA-1F921DB7D20E}"/>
    <pc:docChg chg="undo custSel addSld delSld modSld modShowInfo">
      <pc:chgData name="David Manlove" userId="7e80b895-dfde-4b45-a1cf-9e4f7fc5f44d" providerId="ADAL" clId="{F40AC916-314F-4C3A-BCAA-1F921DB7D20E}" dt="2025-05-15T09:50:53.988" v="2276" actId="2744"/>
      <pc:docMkLst>
        <pc:docMk/>
      </pc:docMkLst>
      <pc:sldChg chg="mod modShow">
        <pc:chgData name="David Manlove" userId="7e80b895-dfde-4b45-a1cf-9e4f7fc5f44d" providerId="ADAL" clId="{F40AC916-314F-4C3A-BCAA-1F921DB7D20E}" dt="2025-05-15T09:50:02.583" v="2275" actId="729"/>
        <pc:sldMkLst>
          <pc:docMk/>
          <pc:sldMk cId="0" sldId="256"/>
        </pc:sldMkLst>
      </pc:sldChg>
      <pc:sldChg chg="modSp mod">
        <pc:chgData name="David Manlove" userId="7e80b895-dfde-4b45-a1cf-9e4f7fc5f44d" providerId="ADAL" clId="{F40AC916-314F-4C3A-BCAA-1F921DB7D20E}" dt="2025-05-13T12:43:55.833" v="209" actId="1036"/>
        <pc:sldMkLst>
          <pc:docMk/>
          <pc:sldMk cId="0" sldId="258"/>
        </pc:sldMkLst>
        <pc:spChg chg="mod">
          <ac:chgData name="David Manlove" userId="7e80b895-dfde-4b45-a1cf-9e4f7fc5f44d" providerId="ADAL" clId="{F40AC916-314F-4C3A-BCAA-1F921DB7D20E}" dt="2025-05-13T12:43:55.833" v="209" actId="1036"/>
          <ac:spMkLst>
            <pc:docMk/>
            <pc:sldMk cId="0" sldId="258"/>
            <ac:spMk id="251" creationId="{00000000-0000-0000-0000-000000000000}"/>
          </ac:spMkLst>
        </pc:spChg>
      </pc:sldChg>
      <pc:sldChg chg="modSp mod">
        <pc:chgData name="David Manlove" userId="7e80b895-dfde-4b45-a1cf-9e4f7fc5f44d" providerId="ADAL" clId="{F40AC916-314F-4C3A-BCAA-1F921DB7D20E}" dt="2025-05-14T17:14:48.174" v="1793" actId="20577"/>
        <pc:sldMkLst>
          <pc:docMk/>
          <pc:sldMk cId="0" sldId="259"/>
        </pc:sldMkLst>
        <pc:spChg chg="mod">
          <ac:chgData name="David Manlove" userId="7e80b895-dfde-4b45-a1cf-9e4f7fc5f44d" providerId="ADAL" clId="{F40AC916-314F-4C3A-BCAA-1F921DB7D20E}" dt="2025-05-14T17:14:48.174" v="1793" actId="20577"/>
          <ac:spMkLst>
            <pc:docMk/>
            <pc:sldMk cId="0" sldId="259"/>
            <ac:spMk id="253" creationId="{00000000-0000-0000-0000-000000000000}"/>
          </ac:spMkLst>
        </pc:spChg>
      </pc:sldChg>
      <pc:sldChg chg="modSp mod">
        <pc:chgData name="David Manlove" userId="7e80b895-dfde-4b45-a1cf-9e4f7fc5f44d" providerId="ADAL" clId="{F40AC916-314F-4C3A-BCAA-1F921DB7D20E}" dt="2025-05-13T18:03:20.571" v="1436" actId="1035"/>
        <pc:sldMkLst>
          <pc:docMk/>
          <pc:sldMk cId="0" sldId="261"/>
        </pc:sldMkLst>
        <pc:spChg chg="mod">
          <ac:chgData name="David Manlove" userId="7e80b895-dfde-4b45-a1cf-9e4f7fc5f44d" providerId="ADAL" clId="{F40AC916-314F-4C3A-BCAA-1F921DB7D20E}" dt="2025-05-13T18:03:20.571" v="1436" actId="1035"/>
          <ac:spMkLst>
            <pc:docMk/>
            <pc:sldMk cId="0" sldId="261"/>
            <ac:spMk id="259" creationId="{00000000-0000-0000-0000-000000000000}"/>
          </ac:spMkLst>
        </pc:spChg>
      </pc:sldChg>
      <pc:sldChg chg="modNotesTx">
        <pc:chgData name="David Manlove" userId="7e80b895-dfde-4b45-a1cf-9e4f7fc5f44d" providerId="ADAL" clId="{F40AC916-314F-4C3A-BCAA-1F921DB7D20E}" dt="2025-05-13T16:43:21.342" v="467" actId="20577"/>
        <pc:sldMkLst>
          <pc:docMk/>
          <pc:sldMk cId="0" sldId="262"/>
        </pc:sldMkLst>
      </pc:sldChg>
      <pc:sldChg chg="modSp mod">
        <pc:chgData name="David Manlove" userId="7e80b895-dfde-4b45-a1cf-9e4f7fc5f44d" providerId="ADAL" clId="{F40AC916-314F-4C3A-BCAA-1F921DB7D20E}" dt="2025-05-14T17:15:37.611" v="1797" actId="20577"/>
        <pc:sldMkLst>
          <pc:docMk/>
          <pc:sldMk cId="0" sldId="263"/>
        </pc:sldMkLst>
        <pc:spChg chg="mod">
          <ac:chgData name="David Manlove" userId="7e80b895-dfde-4b45-a1cf-9e4f7fc5f44d" providerId="ADAL" clId="{F40AC916-314F-4C3A-BCAA-1F921DB7D20E}" dt="2025-05-14T17:15:37.611" v="1797" actId="20577"/>
          <ac:spMkLst>
            <pc:docMk/>
            <pc:sldMk cId="0" sldId="263"/>
            <ac:spMk id="265" creationId="{00000000-0000-0000-0000-000000000000}"/>
          </ac:spMkLst>
        </pc:spChg>
      </pc:sldChg>
      <pc:sldChg chg="modSp mod">
        <pc:chgData name="David Manlove" userId="7e80b895-dfde-4b45-a1cf-9e4f7fc5f44d" providerId="ADAL" clId="{F40AC916-314F-4C3A-BCAA-1F921DB7D20E}" dt="2025-05-13T17:02:32.981" v="727" actId="20577"/>
        <pc:sldMkLst>
          <pc:docMk/>
          <pc:sldMk cId="0" sldId="264"/>
        </pc:sldMkLst>
        <pc:spChg chg="mod">
          <ac:chgData name="David Manlove" userId="7e80b895-dfde-4b45-a1cf-9e4f7fc5f44d" providerId="ADAL" clId="{F40AC916-314F-4C3A-BCAA-1F921DB7D20E}" dt="2025-05-13T17:02:32.981" v="727" actId="20577"/>
          <ac:spMkLst>
            <pc:docMk/>
            <pc:sldMk cId="0" sldId="264"/>
            <ac:spMk id="268" creationId="{00000000-0000-0000-0000-000000000000}"/>
          </ac:spMkLst>
        </pc:spChg>
        <pc:spChg chg="mod">
          <ac:chgData name="David Manlove" userId="7e80b895-dfde-4b45-a1cf-9e4f7fc5f44d" providerId="ADAL" clId="{F40AC916-314F-4C3A-BCAA-1F921DB7D20E}" dt="2025-05-13T17:02:12.089" v="699" actId="20577"/>
          <ac:spMkLst>
            <pc:docMk/>
            <pc:sldMk cId="0" sldId="264"/>
            <ac:spMk id="270" creationId="{00000000-0000-0000-0000-000000000000}"/>
          </ac:spMkLst>
        </pc:spChg>
      </pc:sldChg>
      <pc:sldChg chg="modSp mod modNotesTx">
        <pc:chgData name="David Manlove" userId="7e80b895-dfde-4b45-a1cf-9e4f7fc5f44d" providerId="ADAL" clId="{F40AC916-314F-4C3A-BCAA-1F921DB7D20E}" dt="2025-05-14T16:57:35.136" v="1463" actId="5793"/>
        <pc:sldMkLst>
          <pc:docMk/>
          <pc:sldMk cId="0" sldId="265"/>
        </pc:sldMkLst>
        <pc:graphicFrameChg chg="modGraphic">
          <ac:chgData name="David Manlove" userId="7e80b895-dfde-4b45-a1cf-9e4f7fc5f44d" providerId="ADAL" clId="{F40AC916-314F-4C3A-BCAA-1F921DB7D20E}" dt="2025-05-14T16:57:35.136" v="1463" actId="5793"/>
          <ac:graphicFrameMkLst>
            <pc:docMk/>
            <pc:sldMk cId="0" sldId="265"/>
            <ac:graphicFrameMk id="273" creationId="{00000000-0000-0000-0000-000000000000}"/>
          </ac:graphicFrameMkLst>
        </pc:graphicFrameChg>
      </pc:sldChg>
      <pc:sldChg chg="modNotesTx">
        <pc:chgData name="David Manlove" userId="7e80b895-dfde-4b45-a1cf-9e4f7fc5f44d" providerId="ADAL" clId="{F40AC916-314F-4C3A-BCAA-1F921DB7D20E}" dt="2025-05-13T16:47:14.854" v="663" actId="20577"/>
        <pc:sldMkLst>
          <pc:docMk/>
          <pc:sldMk cId="3927022146" sldId="268"/>
        </pc:sldMkLst>
      </pc:sldChg>
      <pc:sldChg chg="addSp delSp modSp mod modNotesTx">
        <pc:chgData name="David Manlove" userId="7e80b895-dfde-4b45-a1cf-9e4f7fc5f44d" providerId="ADAL" clId="{F40AC916-314F-4C3A-BCAA-1F921DB7D20E}" dt="2025-05-13T17:00:07.393" v="691"/>
        <pc:sldMkLst>
          <pc:docMk/>
          <pc:sldMk cId="0" sldId="269"/>
        </pc:sldMkLst>
        <pc:spChg chg="mod">
          <ac:chgData name="David Manlove" userId="7e80b895-dfde-4b45-a1cf-9e4f7fc5f44d" providerId="ADAL" clId="{F40AC916-314F-4C3A-BCAA-1F921DB7D20E}" dt="2025-05-12T12:17:54.700" v="70" actId="1036"/>
          <ac:spMkLst>
            <pc:docMk/>
            <pc:sldMk cId="0" sldId="269"/>
            <ac:spMk id="391" creationId="{00000000-0000-0000-0000-000000000000}"/>
          </ac:spMkLst>
        </pc:spChg>
        <pc:spChg chg="add del mod">
          <ac:chgData name="David Manlove" userId="7e80b895-dfde-4b45-a1cf-9e4f7fc5f44d" providerId="ADAL" clId="{F40AC916-314F-4C3A-BCAA-1F921DB7D20E}" dt="2025-05-12T12:17:44.715" v="58" actId="14100"/>
          <ac:spMkLst>
            <pc:docMk/>
            <pc:sldMk cId="0" sldId="269"/>
            <ac:spMk id="392" creationId="{00000000-0000-0000-0000-000000000000}"/>
          </ac:spMkLst>
        </pc:spChg>
        <pc:graphicFrameChg chg="mod modGraphic">
          <ac:chgData name="David Manlove" userId="7e80b895-dfde-4b45-a1cf-9e4f7fc5f44d" providerId="ADAL" clId="{F40AC916-314F-4C3A-BCAA-1F921DB7D20E}" dt="2025-05-13T17:00:07.393" v="691"/>
          <ac:graphicFrameMkLst>
            <pc:docMk/>
            <pc:sldMk cId="0" sldId="269"/>
            <ac:graphicFrameMk id="394" creationId="{00000000-0000-0000-0000-000000000000}"/>
          </ac:graphicFrameMkLst>
        </pc:graphicFrameChg>
      </pc:sldChg>
      <pc:sldChg chg="modSp mod modAnim">
        <pc:chgData name="David Manlove" userId="7e80b895-dfde-4b45-a1cf-9e4f7fc5f44d" providerId="ADAL" clId="{F40AC916-314F-4C3A-BCAA-1F921DB7D20E}" dt="2025-05-15T06:08:08.880" v="1991" actId="20577"/>
        <pc:sldMkLst>
          <pc:docMk/>
          <pc:sldMk cId="3388764673" sldId="271"/>
        </pc:sldMkLst>
        <pc:spChg chg="mod">
          <ac:chgData name="David Manlove" userId="7e80b895-dfde-4b45-a1cf-9e4f7fc5f44d" providerId="ADAL" clId="{F40AC916-314F-4C3A-BCAA-1F921DB7D20E}" dt="2025-05-15T06:08:05.968" v="1990" actId="20577"/>
          <ac:spMkLst>
            <pc:docMk/>
            <pc:sldMk cId="3388764673" sldId="271"/>
            <ac:spMk id="34" creationId="{B3844A21-D1AF-102C-DD47-708556C08940}"/>
          </ac:spMkLst>
        </pc:spChg>
        <pc:spChg chg="mod">
          <ac:chgData name="David Manlove" userId="7e80b895-dfde-4b45-a1cf-9e4f7fc5f44d" providerId="ADAL" clId="{F40AC916-314F-4C3A-BCAA-1F921DB7D20E}" dt="2025-05-15T06:08:08.880" v="1991" actId="20577"/>
          <ac:spMkLst>
            <pc:docMk/>
            <pc:sldMk cId="3388764673" sldId="271"/>
            <ac:spMk id="42" creationId="{B0CC4B53-6C7F-4373-B6F6-6E089B098C8E}"/>
          </ac:spMkLst>
        </pc:spChg>
      </pc:sldChg>
      <pc:sldChg chg="addSp delSp modSp mod">
        <pc:chgData name="David Manlove" userId="7e80b895-dfde-4b45-a1cf-9e4f7fc5f44d" providerId="ADAL" clId="{F40AC916-314F-4C3A-BCAA-1F921DB7D20E}" dt="2025-05-12T12:18:56.111" v="135" actId="1036"/>
        <pc:sldMkLst>
          <pc:docMk/>
          <pc:sldMk cId="0" sldId="274"/>
        </pc:sldMkLst>
        <pc:spChg chg="add mod">
          <ac:chgData name="David Manlove" userId="7e80b895-dfde-4b45-a1cf-9e4f7fc5f44d" providerId="ADAL" clId="{F40AC916-314F-4C3A-BCAA-1F921DB7D20E}" dt="2025-05-12T12:18:10.601" v="72"/>
          <ac:spMkLst>
            <pc:docMk/>
            <pc:sldMk cId="0" sldId="274"/>
            <ac:spMk id="2" creationId="{4A01940F-3D0F-8B57-9F00-84DE2B184F34}"/>
          </ac:spMkLst>
        </pc:spChg>
        <pc:spChg chg="add mod">
          <ac:chgData name="David Manlove" userId="7e80b895-dfde-4b45-a1cf-9e4f7fc5f44d" providerId="ADAL" clId="{F40AC916-314F-4C3A-BCAA-1F921DB7D20E}" dt="2025-05-12T12:18:56.111" v="135" actId="1036"/>
          <ac:spMkLst>
            <pc:docMk/>
            <pc:sldMk cId="0" sldId="274"/>
            <ac:spMk id="3" creationId="{D2BCBBF5-C7D5-71F4-DF9B-34C1217929F4}"/>
          </ac:spMkLst>
        </pc:spChg>
      </pc:sldChg>
      <pc:sldChg chg="delSp modSp mod modNotesTx">
        <pc:chgData name="David Manlove" userId="7e80b895-dfde-4b45-a1cf-9e4f7fc5f44d" providerId="ADAL" clId="{F40AC916-314F-4C3A-BCAA-1F921DB7D20E}" dt="2025-05-15T09:37:16.466" v="2272" actId="20577"/>
        <pc:sldMkLst>
          <pc:docMk/>
          <pc:sldMk cId="0" sldId="275"/>
        </pc:sldMkLst>
        <pc:spChg chg="mod">
          <ac:chgData name="David Manlove" userId="7e80b895-dfde-4b45-a1cf-9e4f7fc5f44d" providerId="ADAL" clId="{F40AC916-314F-4C3A-BCAA-1F921DB7D20E}" dt="2025-05-13T17:39:26.867" v="1363" actId="20577"/>
          <ac:spMkLst>
            <pc:docMk/>
            <pc:sldMk cId="0" sldId="275"/>
            <ac:spMk id="409" creationId="{00000000-0000-0000-0000-000000000000}"/>
          </ac:spMkLst>
        </pc:spChg>
        <pc:spChg chg="mod">
          <ac:chgData name="David Manlove" userId="7e80b895-dfde-4b45-a1cf-9e4f7fc5f44d" providerId="ADAL" clId="{F40AC916-314F-4C3A-BCAA-1F921DB7D20E}" dt="2025-05-15T09:37:16.466" v="2272" actId="20577"/>
          <ac:spMkLst>
            <pc:docMk/>
            <pc:sldMk cId="0" sldId="275"/>
            <ac:spMk id="410" creationId="{00000000-0000-0000-0000-000000000000}"/>
          </ac:spMkLst>
        </pc:spChg>
      </pc:sldChg>
      <pc:sldChg chg="addSp delSp modSp add del mod modNotesTx">
        <pc:chgData name="David Manlove" userId="7e80b895-dfde-4b45-a1cf-9e4f7fc5f44d" providerId="ADAL" clId="{F40AC916-314F-4C3A-BCAA-1F921DB7D20E}" dt="2025-05-15T09:35:59.791" v="2122" actId="2696"/>
        <pc:sldMkLst>
          <pc:docMk/>
          <pc:sldMk cId="1933483447" sldId="276"/>
        </pc:sldMkLst>
      </pc:sldChg>
      <pc:sldChg chg="add">
        <pc:chgData name="David Manlove" userId="7e80b895-dfde-4b45-a1cf-9e4f7fc5f44d" providerId="ADAL" clId="{F40AC916-314F-4C3A-BCAA-1F921DB7D20E}" dt="2025-05-15T09:36:03.901" v="2123"/>
        <pc:sldMkLst>
          <pc:docMk/>
          <pc:sldMk cId="2159023670" sldId="276"/>
        </pc:sldMkLst>
      </pc:sldChg>
      <pc:sldChg chg="modSp add mod">
        <pc:chgData name="David Manlove" userId="7e80b895-dfde-4b45-a1cf-9e4f7fc5f44d" providerId="ADAL" clId="{F40AC916-314F-4C3A-BCAA-1F921DB7D20E}" dt="2025-05-14T17:08:51.598" v="1594" actId="1036"/>
        <pc:sldMkLst>
          <pc:docMk/>
          <pc:sldMk cId="870713676" sldId="277"/>
        </pc:sldMkLst>
        <pc:spChg chg="mod">
          <ac:chgData name="David Manlove" userId="7e80b895-dfde-4b45-a1cf-9e4f7fc5f44d" providerId="ADAL" clId="{F40AC916-314F-4C3A-BCAA-1F921DB7D20E}" dt="2025-05-14T17:08:51.598" v="1594" actId="1036"/>
          <ac:spMkLst>
            <pc:docMk/>
            <pc:sldMk cId="870713676" sldId="277"/>
            <ac:spMk id="409" creationId="{6371FF38-55F4-CE6D-A68C-D3993157886F}"/>
          </ac:spMkLst>
        </pc:spChg>
        <pc:spChg chg="mod">
          <ac:chgData name="David Manlove" userId="7e80b895-dfde-4b45-a1cf-9e4f7fc5f44d" providerId="ADAL" clId="{F40AC916-314F-4C3A-BCAA-1F921DB7D20E}" dt="2025-05-13T17:48:35.398" v="1394" actId="1036"/>
          <ac:spMkLst>
            <pc:docMk/>
            <pc:sldMk cId="870713676" sldId="277"/>
            <ac:spMk id="410" creationId="{ABEA33A7-8746-3EC2-BFAD-C7051B705C23}"/>
          </ac:spMkLst>
        </pc:spChg>
      </pc:sldChg>
      <pc:sldChg chg="modSp add mod">
        <pc:chgData name="David Manlove" userId="7e80b895-dfde-4b45-a1cf-9e4f7fc5f44d" providerId="ADAL" clId="{F40AC916-314F-4C3A-BCAA-1F921DB7D20E}" dt="2025-05-15T09:37:42.462" v="2273" actId="1076"/>
        <pc:sldMkLst>
          <pc:docMk/>
          <pc:sldMk cId="523508757" sldId="278"/>
        </pc:sldMkLst>
        <pc:graphicFrameChg chg="mod">
          <ac:chgData name="David Manlove" userId="7e80b895-dfde-4b45-a1cf-9e4f7fc5f44d" providerId="ADAL" clId="{F40AC916-314F-4C3A-BCAA-1F921DB7D20E}" dt="2025-05-15T09:37:42.462" v="2273" actId="1076"/>
          <ac:graphicFrameMkLst>
            <pc:docMk/>
            <pc:sldMk cId="523508757" sldId="278"/>
            <ac:graphicFrameMk id="2" creationId="{787482DD-750C-EF5D-204E-9ADF594B9E1D}"/>
          </ac:graphicFrameMkLst>
        </pc:graphicFrameChg>
      </pc:sldChg>
      <pc:sldChg chg="addSp delSp modSp add del mod">
        <pc:chgData name="David Manlove" userId="7e80b895-dfde-4b45-a1cf-9e4f7fc5f44d" providerId="ADAL" clId="{F40AC916-314F-4C3A-BCAA-1F921DB7D20E}" dt="2025-05-15T09:35:59.791" v="2122" actId="2696"/>
        <pc:sldMkLst>
          <pc:docMk/>
          <pc:sldMk cId="3026307543" sldId="278"/>
        </pc:sldMkLst>
      </pc:sldChg>
    </pc:docChg>
  </pc:docChgLst>
  <pc:docChgLst>
    <pc:chgData name="David Manlove" userId="7e80b895-dfde-4b45-a1cf-9e4f7fc5f44d" providerId="ADAL" clId="{723087F2-5BB1-4DD7-9F10-3677C882C141}"/>
    <pc:docChg chg="modSld">
      <pc:chgData name="David Manlove" userId="7e80b895-dfde-4b45-a1cf-9e4f7fc5f44d" providerId="ADAL" clId="{723087F2-5BB1-4DD7-9F10-3677C882C141}" dt="2025-06-02T07:46:23.805" v="7" actId="20577"/>
      <pc:docMkLst>
        <pc:docMk/>
      </pc:docMkLst>
      <pc:sldChg chg="modNotesTx">
        <pc:chgData name="David Manlove" userId="7e80b895-dfde-4b45-a1cf-9e4f7fc5f44d" providerId="ADAL" clId="{723087F2-5BB1-4DD7-9F10-3677C882C141}" dt="2025-06-02T07:45:55.799" v="0" actId="20577"/>
        <pc:sldMkLst>
          <pc:docMk/>
          <pc:sldMk cId="0" sldId="258"/>
        </pc:sldMkLst>
      </pc:sldChg>
      <pc:sldChg chg="modNotesTx">
        <pc:chgData name="David Manlove" userId="7e80b895-dfde-4b45-a1cf-9e4f7fc5f44d" providerId="ADAL" clId="{723087F2-5BB1-4DD7-9F10-3677C882C141}" dt="2025-06-02T07:46:00.928" v="1" actId="20577"/>
        <pc:sldMkLst>
          <pc:docMk/>
          <pc:sldMk cId="0" sldId="259"/>
        </pc:sldMkLst>
      </pc:sldChg>
      <pc:sldChg chg="modNotesTx">
        <pc:chgData name="David Manlove" userId="7e80b895-dfde-4b45-a1cf-9e4f7fc5f44d" providerId="ADAL" clId="{723087F2-5BB1-4DD7-9F10-3677C882C141}" dt="2025-06-02T07:46:04.091" v="2" actId="20577"/>
        <pc:sldMkLst>
          <pc:docMk/>
          <pc:sldMk cId="0" sldId="260"/>
        </pc:sldMkLst>
      </pc:sldChg>
      <pc:sldChg chg="modNotesTx">
        <pc:chgData name="David Manlove" userId="7e80b895-dfde-4b45-a1cf-9e4f7fc5f44d" providerId="ADAL" clId="{723087F2-5BB1-4DD7-9F10-3677C882C141}" dt="2025-06-02T07:46:13.252" v="4" actId="20577"/>
        <pc:sldMkLst>
          <pc:docMk/>
          <pc:sldMk cId="0" sldId="262"/>
        </pc:sldMkLst>
      </pc:sldChg>
      <pc:sldChg chg="modNotesTx">
        <pc:chgData name="David Manlove" userId="7e80b895-dfde-4b45-a1cf-9e4f7fc5f44d" providerId="ADAL" clId="{723087F2-5BB1-4DD7-9F10-3677C882C141}" dt="2025-06-02T07:46:21.063" v="6" actId="20577"/>
        <pc:sldMkLst>
          <pc:docMk/>
          <pc:sldMk cId="0" sldId="264"/>
        </pc:sldMkLst>
      </pc:sldChg>
      <pc:sldChg chg="modNotesTx">
        <pc:chgData name="David Manlove" userId="7e80b895-dfde-4b45-a1cf-9e4f7fc5f44d" providerId="ADAL" clId="{723087F2-5BB1-4DD7-9F10-3677C882C141}" dt="2025-06-02T07:46:23.805" v="7" actId="20577"/>
        <pc:sldMkLst>
          <pc:docMk/>
          <pc:sldMk cId="0" sldId="265"/>
        </pc:sldMkLst>
      </pc:sldChg>
      <pc:sldChg chg="modNotesTx">
        <pc:chgData name="David Manlove" userId="7e80b895-dfde-4b45-a1cf-9e4f7fc5f44d" providerId="ADAL" clId="{723087F2-5BB1-4DD7-9F10-3677C882C141}" dt="2025-06-02T07:46:10.180" v="3" actId="20577"/>
        <pc:sldMkLst>
          <pc:docMk/>
          <pc:sldMk cId="3927022146" sldId="268"/>
        </pc:sldMkLst>
      </pc:sldChg>
      <pc:sldChg chg="modNotesTx">
        <pc:chgData name="David Manlove" userId="7e80b895-dfde-4b45-a1cf-9e4f7fc5f44d" providerId="ADAL" clId="{723087F2-5BB1-4DD7-9F10-3677C882C141}" dt="2025-06-02T07:46:18.359" v="5" actId="20577"/>
        <pc:sldMkLst>
          <pc:docMk/>
          <pc:sldMk cId="0"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strike="noStrike" spc="-1">
                <a:solidFill>
                  <a:srgbClr val="003865"/>
                </a:solidFill>
                <a:latin typeface="Calibri"/>
              </a:rPr>
              <a:t>Click to move the slide</a:t>
            </a:r>
          </a:p>
        </p:txBody>
      </p:sp>
      <p:sp>
        <p:nvSpPr>
          <p:cNvPr id="24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GB" sz="2000" b="0" strike="noStrike" spc="-1">
                <a:solidFill>
                  <a:srgbClr val="000000"/>
                </a:solidFill>
                <a:latin typeface="Arial"/>
              </a:rPr>
              <a:t>Click to edit the notes' format</a:t>
            </a:r>
          </a:p>
        </p:txBody>
      </p:sp>
      <p:sp>
        <p:nvSpPr>
          <p:cNvPr id="241"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GB" sz="1400" b="0" strike="noStrike" spc="-1">
                <a:solidFill>
                  <a:srgbClr val="000000"/>
                </a:solidFill>
                <a:latin typeface="Times New Roman"/>
              </a:rPr>
              <a:t>&lt;header&gt;</a:t>
            </a:r>
          </a:p>
        </p:txBody>
      </p:sp>
      <p:sp>
        <p:nvSpPr>
          <p:cNvPr id="242"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en-GB" sz="1400" b="0" strike="noStrike" spc="-1">
                <a:solidFill>
                  <a:srgbClr val="000000"/>
                </a:solidFill>
                <a:latin typeface="Times New Roman"/>
              </a:defRPr>
            </a:lvl1pPr>
          </a:lstStyle>
          <a:p>
            <a:pPr indent="0" algn="r">
              <a:buNone/>
            </a:pPr>
            <a:r>
              <a:rPr lang="en-GB" sz="1400" b="0" strike="noStrike" spc="-1">
                <a:solidFill>
                  <a:srgbClr val="000000"/>
                </a:solidFill>
                <a:latin typeface="Times New Roman"/>
              </a:rPr>
              <a:t>&lt;date/time&gt;</a:t>
            </a:r>
          </a:p>
        </p:txBody>
      </p:sp>
      <p:sp>
        <p:nvSpPr>
          <p:cNvPr id="243"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&lt;footer&gt;</a:t>
            </a:r>
          </a:p>
        </p:txBody>
      </p:sp>
      <p:sp>
        <p:nvSpPr>
          <p:cNvPr id="244"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9DDDDD1-38D4-4895-84E4-6E0D9621619D}" type="slidenum">
              <a:rPr lang="en-GB" sz="1400" b="0" strike="noStrike" spc="-1">
                <a:solidFill>
                  <a:srgbClr val="000000"/>
                </a:solidFill>
                <a:latin typeface="Times New Roman"/>
              </a:rPr>
              <a:t>‹#›</a:t>
            </a:fld>
            <a:endParaRPr lang="en-GB"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PlaceHolder 1"/>
          <p:cNvSpPr>
            <a:spLocks noGrp="1" noRot="1" noChangeAspect="1"/>
          </p:cNvSpPr>
          <p:nvPr>
            <p:ph type="sldImg"/>
          </p:nvPr>
        </p:nvSpPr>
        <p:spPr>
          <a:xfrm>
            <a:off x="685800" y="1143000"/>
            <a:ext cx="5486400" cy="3086100"/>
          </a:xfrm>
          <a:prstGeom prst="rect">
            <a:avLst/>
          </a:prstGeom>
          <a:ln w="0">
            <a:noFill/>
          </a:ln>
        </p:spPr>
      </p:sp>
      <p:sp>
        <p:nvSpPr>
          <p:cNvPr id="286"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en-GB" sz="1800" b="0" strike="noStrike" spc="-1">
              <a:solidFill>
                <a:srgbClr val="000000"/>
              </a:solidFill>
              <a:latin typeface="Arial"/>
            </a:endParaRPr>
          </a:p>
        </p:txBody>
      </p:sp>
      <p:sp>
        <p:nvSpPr>
          <p:cNvPr id="287" name="PlaceHolder 3"/>
          <p:cNvSpPr>
            <a:spLocks noGrp="1"/>
          </p:cNvSpPr>
          <p:nvPr>
            <p:ph type="sldNum" idx="4"/>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00A9E489-A793-4E48-86E8-5D8C03BA0011}" type="slidenum">
              <a:rPr lang="en-US" sz="1200" b="0" strike="noStrike" spc="-1">
                <a:solidFill>
                  <a:srgbClr val="000000"/>
                </a:solidFill>
                <a:latin typeface="Times New Roman"/>
              </a:rPr>
              <a:t>1</a:t>
            </a:fld>
            <a:endParaRPr lang="en-GB"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A86B5-4DE7-5A9B-6EA6-FC31BAA7DF30}"/>
            </a:ext>
          </a:extLst>
        </p:cNvPr>
        <p:cNvGrpSpPr/>
        <p:nvPr/>
      </p:nvGrpSpPr>
      <p:grpSpPr>
        <a:xfrm>
          <a:off x="0" y="0"/>
          <a:ext cx="0" cy="0"/>
          <a:chOff x="0" y="0"/>
          <a:chExt cx="0" cy="0"/>
        </a:xfrm>
      </p:grpSpPr>
      <p:sp>
        <p:nvSpPr>
          <p:cNvPr id="294" name="PlaceHolder 1">
            <a:extLst>
              <a:ext uri="{FF2B5EF4-FFF2-40B4-BE49-F238E27FC236}">
                <a16:creationId xmlns:a16="http://schemas.microsoft.com/office/drawing/2014/main" id="{AA1892C2-8F0A-A097-9B7E-9293390B2FB6}"/>
              </a:ext>
            </a:extLst>
          </p:cNvPr>
          <p:cNvSpPr>
            <a:spLocks noGrp="1" noRot="1" noChangeAspect="1"/>
          </p:cNvSpPr>
          <p:nvPr>
            <p:ph type="sldImg"/>
          </p:nvPr>
        </p:nvSpPr>
        <p:spPr>
          <a:xfrm>
            <a:off x="685800" y="1143000"/>
            <a:ext cx="5486400" cy="3086100"/>
          </a:xfrm>
          <a:prstGeom prst="rect">
            <a:avLst/>
          </a:prstGeom>
          <a:ln w="0">
            <a:noFill/>
          </a:ln>
        </p:spPr>
      </p:sp>
      <p:sp>
        <p:nvSpPr>
          <p:cNvPr id="295" name="PlaceHolder 2">
            <a:extLst>
              <a:ext uri="{FF2B5EF4-FFF2-40B4-BE49-F238E27FC236}">
                <a16:creationId xmlns:a16="http://schemas.microsoft.com/office/drawing/2014/main" id="{14332C57-4329-26E6-A820-E72B4419432A}"/>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6" name="PlaceHolder 3">
            <a:extLst>
              <a:ext uri="{FF2B5EF4-FFF2-40B4-BE49-F238E27FC236}">
                <a16:creationId xmlns:a16="http://schemas.microsoft.com/office/drawing/2014/main" id="{681E355B-A3D7-7A85-0764-BFA49BF2DD2C}"/>
              </a:ext>
            </a:extLst>
          </p:cNvPr>
          <p:cNvSpPr>
            <a:spLocks noGrp="1"/>
          </p:cNvSpPr>
          <p:nvPr>
            <p:ph type="sldNum" idx="7"/>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B8B5DE75-2435-42DB-A518-3B28437A147A}" type="slidenum">
              <a:rPr lang="en-US" sz="1200" b="0" strike="noStrike" spc="-1">
                <a:solidFill>
                  <a:srgbClr val="000000"/>
                </a:solidFill>
                <a:latin typeface="Times New Roman"/>
              </a:rPr>
              <a:t>2</a:t>
            </a:fld>
            <a:endParaRPr lang="en-GB" sz="1200" b="0" strike="noStrike" spc="-1">
              <a:solidFill>
                <a:srgbClr val="000000"/>
              </a:solidFill>
              <a:latin typeface="Times New Roman"/>
            </a:endParaRPr>
          </a:p>
        </p:txBody>
      </p:sp>
    </p:spTree>
    <p:extLst>
      <p:ext uri="{BB962C8B-B14F-4D97-AF65-F5344CB8AC3E}">
        <p14:creationId xmlns:p14="http://schemas.microsoft.com/office/powerpoint/2010/main" val="3313904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0FEDE-CBAB-4657-1B20-956F3FE0D719}"/>
            </a:ext>
          </a:extLst>
        </p:cNvPr>
        <p:cNvGrpSpPr/>
        <p:nvPr/>
      </p:nvGrpSpPr>
      <p:grpSpPr>
        <a:xfrm>
          <a:off x="0" y="0"/>
          <a:ext cx="0" cy="0"/>
          <a:chOff x="0" y="0"/>
          <a:chExt cx="0" cy="0"/>
        </a:xfrm>
      </p:grpSpPr>
      <p:sp>
        <p:nvSpPr>
          <p:cNvPr id="294" name="PlaceHolder 1">
            <a:extLst>
              <a:ext uri="{FF2B5EF4-FFF2-40B4-BE49-F238E27FC236}">
                <a16:creationId xmlns:a16="http://schemas.microsoft.com/office/drawing/2014/main" id="{E4470934-5839-48B7-A1BB-E3954CFD1197}"/>
              </a:ext>
            </a:extLst>
          </p:cNvPr>
          <p:cNvSpPr>
            <a:spLocks noGrp="1" noRot="1" noChangeAspect="1"/>
          </p:cNvSpPr>
          <p:nvPr>
            <p:ph type="sldImg"/>
          </p:nvPr>
        </p:nvSpPr>
        <p:spPr>
          <a:xfrm>
            <a:off x="685800" y="1143000"/>
            <a:ext cx="5486400" cy="3086100"/>
          </a:xfrm>
          <a:prstGeom prst="rect">
            <a:avLst/>
          </a:prstGeom>
          <a:ln w="0">
            <a:noFill/>
          </a:ln>
        </p:spPr>
      </p:sp>
      <p:sp>
        <p:nvSpPr>
          <p:cNvPr id="295" name="PlaceHolder 2">
            <a:extLst>
              <a:ext uri="{FF2B5EF4-FFF2-40B4-BE49-F238E27FC236}">
                <a16:creationId xmlns:a16="http://schemas.microsoft.com/office/drawing/2014/main" id="{B63A7166-4B98-5732-055C-E1521BD88453}"/>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6" name="PlaceHolder 3">
            <a:extLst>
              <a:ext uri="{FF2B5EF4-FFF2-40B4-BE49-F238E27FC236}">
                <a16:creationId xmlns:a16="http://schemas.microsoft.com/office/drawing/2014/main" id="{AF21D49E-CC22-B470-927A-E423AC84D0C2}"/>
              </a:ext>
            </a:extLst>
          </p:cNvPr>
          <p:cNvSpPr>
            <a:spLocks noGrp="1"/>
          </p:cNvSpPr>
          <p:nvPr>
            <p:ph type="sldNum" idx="7"/>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B8B5DE75-2435-42DB-A518-3B28437A147A}" type="slidenum">
              <a:rPr lang="en-US" sz="1200" b="0" strike="noStrike" spc="-1">
                <a:solidFill>
                  <a:srgbClr val="000000"/>
                </a:solidFill>
                <a:latin typeface="Times New Roman"/>
              </a:rPr>
              <a:t>3</a:t>
            </a:fld>
            <a:endParaRPr lang="en-GB" sz="1200" b="0" strike="noStrike" spc="-1">
              <a:solidFill>
                <a:srgbClr val="000000"/>
              </a:solidFill>
              <a:latin typeface="Times New Roman"/>
            </a:endParaRPr>
          </a:p>
        </p:txBody>
      </p:sp>
    </p:spTree>
    <p:extLst>
      <p:ext uri="{BB962C8B-B14F-4D97-AF65-F5344CB8AC3E}">
        <p14:creationId xmlns:p14="http://schemas.microsoft.com/office/powerpoint/2010/main" val="860024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43707-ED4C-D32E-EF81-A1D9EEA1D78C}"/>
            </a:ext>
          </a:extLst>
        </p:cNvPr>
        <p:cNvGrpSpPr/>
        <p:nvPr/>
      </p:nvGrpSpPr>
      <p:grpSpPr>
        <a:xfrm>
          <a:off x="0" y="0"/>
          <a:ext cx="0" cy="0"/>
          <a:chOff x="0" y="0"/>
          <a:chExt cx="0" cy="0"/>
        </a:xfrm>
      </p:grpSpPr>
      <p:sp>
        <p:nvSpPr>
          <p:cNvPr id="294" name="PlaceHolder 1">
            <a:extLst>
              <a:ext uri="{FF2B5EF4-FFF2-40B4-BE49-F238E27FC236}">
                <a16:creationId xmlns:a16="http://schemas.microsoft.com/office/drawing/2014/main" id="{31943ED7-77E0-CA7F-5D02-13BB6640B0C5}"/>
              </a:ext>
            </a:extLst>
          </p:cNvPr>
          <p:cNvSpPr>
            <a:spLocks noGrp="1" noRot="1" noChangeAspect="1"/>
          </p:cNvSpPr>
          <p:nvPr>
            <p:ph type="sldImg"/>
          </p:nvPr>
        </p:nvSpPr>
        <p:spPr>
          <a:xfrm>
            <a:off x="685800" y="1143000"/>
            <a:ext cx="5486400" cy="3086100"/>
          </a:xfrm>
          <a:prstGeom prst="rect">
            <a:avLst/>
          </a:prstGeom>
          <a:ln w="0">
            <a:noFill/>
          </a:ln>
        </p:spPr>
      </p:sp>
      <p:sp>
        <p:nvSpPr>
          <p:cNvPr id="295" name="PlaceHolder 2">
            <a:extLst>
              <a:ext uri="{FF2B5EF4-FFF2-40B4-BE49-F238E27FC236}">
                <a16:creationId xmlns:a16="http://schemas.microsoft.com/office/drawing/2014/main" id="{57BC2960-C60E-F383-F655-8AFF63947799}"/>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6" name="PlaceHolder 3">
            <a:extLst>
              <a:ext uri="{FF2B5EF4-FFF2-40B4-BE49-F238E27FC236}">
                <a16:creationId xmlns:a16="http://schemas.microsoft.com/office/drawing/2014/main" id="{2D0BA21B-0DB8-AC79-194E-A402321FE401}"/>
              </a:ext>
            </a:extLst>
          </p:cNvPr>
          <p:cNvSpPr>
            <a:spLocks noGrp="1"/>
          </p:cNvSpPr>
          <p:nvPr>
            <p:ph type="sldNum" idx="7"/>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B8B5DE75-2435-42DB-A518-3B28437A147A}" type="slidenum">
              <a:rPr lang="en-US" sz="1200" b="0" strike="noStrike" spc="-1">
                <a:solidFill>
                  <a:srgbClr val="000000"/>
                </a:solidFill>
                <a:latin typeface="Times New Roman"/>
              </a:rPr>
              <a:t>4</a:t>
            </a:fld>
            <a:endParaRPr lang="en-GB" sz="1200" b="0" strike="noStrike" spc="-1">
              <a:solidFill>
                <a:srgbClr val="000000"/>
              </a:solidFill>
              <a:latin typeface="Times New Roman"/>
            </a:endParaRPr>
          </a:p>
        </p:txBody>
      </p:sp>
    </p:spTree>
    <p:extLst>
      <p:ext uri="{BB962C8B-B14F-4D97-AF65-F5344CB8AC3E}">
        <p14:creationId xmlns:p14="http://schemas.microsoft.com/office/powerpoint/2010/main" val="3794954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67658-CAC0-15EC-B39C-0508F892C072}"/>
            </a:ext>
          </a:extLst>
        </p:cNvPr>
        <p:cNvGrpSpPr/>
        <p:nvPr/>
      </p:nvGrpSpPr>
      <p:grpSpPr>
        <a:xfrm>
          <a:off x="0" y="0"/>
          <a:ext cx="0" cy="0"/>
          <a:chOff x="0" y="0"/>
          <a:chExt cx="0" cy="0"/>
        </a:xfrm>
      </p:grpSpPr>
      <p:sp>
        <p:nvSpPr>
          <p:cNvPr id="294" name="PlaceHolder 1">
            <a:extLst>
              <a:ext uri="{FF2B5EF4-FFF2-40B4-BE49-F238E27FC236}">
                <a16:creationId xmlns:a16="http://schemas.microsoft.com/office/drawing/2014/main" id="{B8E43084-97E4-9EE5-859E-095D2F87C420}"/>
              </a:ext>
            </a:extLst>
          </p:cNvPr>
          <p:cNvSpPr>
            <a:spLocks noGrp="1" noRot="1" noChangeAspect="1"/>
          </p:cNvSpPr>
          <p:nvPr>
            <p:ph type="sldImg"/>
          </p:nvPr>
        </p:nvSpPr>
        <p:spPr>
          <a:xfrm>
            <a:off x="685800" y="1143000"/>
            <a:ext cx="5486400" cy="3086100"/>
          </a:xfrm>
          <a:prstGeom prst="rect">
            <a:avLst/>
          </a:prstGeom>
          <a:ln w="0">
            <a:noFill/>
          </a:ln>
        </p:spPr>
      </p:sp>
      <p:sp>
        <p:nvSpPr>
          <p:cNvPr id="295" name="PlaceHolder 2">
            <a:extLst>
              <a:ext uri="{FF2B5EF4-FFF2-40B4-BE49-F238E27FC236}">
                <a16:creationId xmlns:a16="http://schemas.microsoft.com/office/drawing/2014/main" id="{A420A570-A0AB-7719-E42D-461F207D4570}"/>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6" name="PlaceHolder 3">
            <a:extLst>
              <a:ext uri="{FF2B5EF4-FFF2-40B4-BE49-F238E27FC236}">
                <a16:creationId xmlns:a16="http://schemas.microsoft.com/office/drawing/2014/main" id="{D5A1EF96-3D41-AE40-542C-A0D7EFDBF4D0}"/>
              </a:ext>
            </a:extLst>
          </p:cNvPr>
          <p:cNvSpPr>
            <a:spLocks noGrp="1"/>
          </p:cNvSpPr>
          <p:nvPr>
            <p:ph type="sldNum" idx="7"/>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B8B5DE75-2435-42DB-A518-3B28437A147A}" type="slidenum">
              <a:rPr lang="en-US" sz="1200" b="0" strike="noStrike" spc="-1">
                <a:solidFill>
                  <a:srgbClr val="000000"/>
                </a:solidFill>
                <a:latin typeface="Times New Roman"/>
              </a:rPr>
              <a:t>5</a:t>
            </a:fld>
            <a:endParaRPr lang="en-GB" sz="1200" b="0" strike="noStrike" spc="-1">
              <a:solidFill>
                <a:srgbClr val="000000"/>
              </a:solidFill>
              <a:latin typeface="Times New Roman"/>
            </a:endParaRPr>
          </a:p>
        </p:txBody>
      </p:sp>
    </p:spTree>
    <p:extLst>
      <p:ext uri="{BB962C8B-B14F-4D97-AF65-F5344CB8AC3E}">
        <p14:creationId xmlns:p14="http://schemas.microsoft.com/office/powerpoint/2010/main" val="3053080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PlaceHolder 1"/>
          <p:cNvSpPr>
            <a:spLocks noGrp="1" noRot="1" noChangeAspect="1"/>
          </p:cNvSpPr>
          <p:nvPr>
            <p:ph type="sldImg"/>
          </p:nvPr>
        </p:nvSpPr>
        <p:spPr>
          <a:xfrm>
            <a:off x="685800" y="1143000"/>
            <a:ext cx="5486400" cy="3086100"/>
          </a:xfrm>
          <a:prstGeom prst="rect">
            <a:avLst/>
          </a:prstGeom>
          <a:ln w="0">
            <a:noFill/>
          </a:ln>
        </p:spPr>
      </p:sp>
      <p:sp>
        <p:nvSpPr>
          <p:cNvPr id="28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US" sz="2000" b="0" strike="noStrike" spc="-1" dirty="0">
              <a:solidFill>
                <a:srgbClr val="000000"/>
              </a:solidFill>
              <a:effectLst/>
              <a:latin typeface="Arial"/>
            </a:endParaRPr>
          </a:p>
        </p:txBody>
      </p:sp>
      <p:sp>
        <p:nvSpPr>
          <p:cNvPr id="290" name="PlaceHolder 3"/>
          <p:cNvSpPr>
            <a:spLocks noGrp="1"/>
          </p:cNvSpPr>
          <p:nvPr>
            <p:ph type="sldNum" idx="5"/>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DCFC26D2-19B2-4FF3-A3AC-AD2BE9628101}" type="slidenum">
              <a:rPr lang="en-US" sz="1200" b="0" strike="noStrike" spc="-1">
                <a:solidFill>
                  <a:srgbClr val="000000"/>
                </a:solidFill>
                <a:latin typeface="Times New Roman"/>
              </a:rPr>
              <a:t>7</a:t>
            </a:fld>
            <a:endParaRPr lang="en-GB"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noRot="1" noChangeAspect="1"/>
          </p:cNvSpPr>
          <p:nvPr>
            <p:ph type="sldImg"/>
          </p:nvPr>
        </p:nvSpPr>
        <p:spPr>
          <a:xfrm>
            <a:off x="685800" y="1143000"/>
            <a:ext cx="5486400" cy="3086100"/>
          </a:xfrm>
          <a:prstGeom prst="rect">
            <a:avLst/>
          </a:prstGeom>
          <a:ln w="0">
            <a:noFill/>
          </a:ln>
        </p:spPr>
      </p:sp>
      <p:sp>
        <p:nvSpPr>
          <p:cNvPr id="29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3" name="PlaceHolder 3"/>
          <p:cNvSpPr>
            <a:spLocks noGrp="1"/>
          </p:cNvSpPr>
          <p:nvPr>
            <p:ph type="sldNum" idx="6"/>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CB5A2E62-8E20-42A9-8DBE-8FB2C7D11959}" type="slidenum">
              <a:rPr lang="en-US" sz="1200" b="0" strike="noStrike" spc="-1">
                <a:solidFill>
                  <a:srgbClr val="000000"/>
                </a:solidFill>
                <a:latin typeface="Times New Roman"/>
              </a:rPr>
              <a:t>8</a:t>
            </a:fld>
            <a:endParaRPr lang="en-GB"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PlaceHolder 1"/>
          <p:cNvSpPr>
            <a:spLocks noGrp="1" noRot="1" noChangeAspect="1"/>
          </p:cNvSpPr>
          <p:nvPr>
            <p:ph type="sldImg"/>
          </p:nvPr>
        </p:nvSpPr>
        <p:spPr>
          <a:xfrm>
            <a:off x="685800" y="1143000"/>
            <a:ext cx="5486400" cy="3086100"/>
          </a:xfrm>
          <a:prstGeom prst="rect">
            <a:avLst/>
          </a:prstGeom>
          <a:ln w="0">
            <a:noFill/>
          </a:ln>
        </p:spPr>
      </p:sp>
      <p:sp>
        <p:nvSpPr>
          <p:cNvPr id="29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6" name="PlaceHolder 3"/>
          <p:cNvSpPr>
            <a:spLocks noGrp="1"/>
          </p:cNvSpPr>
          <p:nvPr>
            <p:ph type="sldNum" idx="7"/>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B8B5DE75-2435-42DB-A518-3B28437A147A}" type="slidenum">
              <a:rPr lang="en-US" sz="1200" b="0" strike="noStrike" spc="-1">
                <a:solidFill>
                  <a:srgbClr val="000000"/>
                </a:solidFill>
                <a:latin typeface="Times New Roman"/>
              </a:rPr>
              <a:t>9</a:t>
            </a:fld>
            <a:endParaRPr lang="en-GB" sz="12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14A32-2223-2F85-5ACE-71122BB62413}"/>
            </a:ext>
          </a:extLst>
        </p:cNvPr>
        <p:cNvGrpSpPr/>
        <p:nvPr/>
      </p:nvGrpSpPr>
      <p:grpSpPr>
        <a:xfrm>
          <a:off x="0" y="0"/>
          <a:ext cx="0" cy="0"/>
          <a:chOff x="0" y="0"/>
          <a:chExt cx="0" cy="0"/>
        </a:xfrm>
      </p:grpSpPr>
      <p:sp>
        <p:nvSpPr>
          <p:cNvPr id="294" name="PlaceHolder 1">
            <a:extLst>
              <a:ext uri="{FF2B5EF4-FFF2-40B4-BE49-F238E27FC236}">
                <a16:creationId xmlns:a16="http://schemas.microsoft.com/office/drawing/2014/main" id="{D4484352-D9DD-1B55-3878-2B2BCE21F870}"/>
              </a:ext>
            </a:extLst>
          </p:cNvPr>
          <p:cNvSpPr>
            <a:spLocks noGrp="1" noRot="1" noChangeAspect="1"/>
          </p:cNvSpPr>
          <p:nvPr>
            <p:ph type="sldImg"/>
          </p:nvPr>
        </p:nvSpPr>
        <p:spPr>
          <a:xfrm>
            <a:off x="685800" y="1143000"/>
            <a:ext cx="5486400" cy="3086100"/>
          </a:xfrm>
          <a:prstGeom prst="rect">
            <a:avLst/>
          </a:prstGeom>
          <a:ln w="0">
            <a:noFill/>
          </a:ln>
        </p:spPr>
      </p:sp>
      <p:sp>
        <p:nvSpPr>
          <p:cNvPr id="295" name="PlaceHolder 2">
            <a:extLst>
              <a:ext uri="{FF2B5EF4-FFF2-40B4-BE49-F238E27FC236}">
                <a16:creationId xmlns:a16="http://schemas.microsoft.com/office/drawing/2014/main" id="{0AFFBE4B-BBE8-D8D1-66A8-F9734EB2C696}"/>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endParaRPr lang="en-GB" sz="2000" b="0" strike="noStrike" spc="-1" dirty="0">
              <a:solidFill>
                <a:srgbClr val="000000"/>
              </a:solidFill>
              <a:latin typeface="Arial"/>
            </a:endParaRPr>
          </a:p>
        </p:txBody>
      </p:sp>
      <p:sp>
        <p:nvSpPr>
          <p:cNvPr id="296" name="PlaceHolder 3">
            <a:extLst>
              <a:ext uri="{FF2B5EF4-FFF2-40B4-BE49-F238E27FC236}">
                <a16:creationId xmlns:a16="http://schemas.microsoft.com/office/drawing/2014/main" id="{94F68752-3A80-196D-987F-8940ABC074EC}"/>
              </a:ext>
            </a:extLst>
          </p:cNvPr>
          <p:cNvSpPr>
            <a:spLocks noGrp="1"/>
          </p:cNvSpPr>
          <p:nvPr>
            <p:ph type="sldNum" idx="7"/>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B8B5DE75-2435-42DB-A518-3B28437A147A}" type="slidenum">
              <a:rPr lang="en-US" sz="1200" b="0" strike="noStrike" spc="-1">
                <a:solidFill>
                  <a:srgbClr val="000000"/>
                </a:solidFill>
                <a:latin typeface="Times New Roman"/>
              </a:rPr>
              <a:t>11</a:t>
            </a:fld>
            <a:endParaRPr lang="en-GB" sz="1200" b="0" strike="noStrike" spc="-1">
              <a:solidFill>
                <a:srgbClr val="000000"/>
              </a:solidFill>
              <a:latin typeface="Times New Roman"/>
            </a:endParaRPr>
          </a:p>
        </p:txBody>
      </p:sp>
    </p:spTree>
    <p:extLst>
      <p:ext uri="{BB962C8B-B14F-4D97-AF65-F5344CB8AC3E}">
        <p14:creationId xmlns:p14="http://schemas.microsoft.com/office/powerpoint/2010/main" val="4245360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3"/>
          </p:nvPr>
        </p:nvSpPr>
        <p:spPr/>
        <p:txBody>
          <a:bodyPr/>
          <a:lstStyle/>
          <a:p>
            <a:pPr indent="0" algn="r">
              <a:buNone/>
            </a:pPr>
            <a:fld id="{29DDDDD1-38D4-4895-84E4-6E0D9621619D}" type="slidenum">
              <a:rPr lang="en-GB" sz="1400" b="0" strike="noStrike" spc="-1" smtClean="0">
                <a:solidFill>
                  <a:srgbClr val="000000"/>
                </a:solidFill>
                <a:latin typeface="Times New Roman"/>
              </a:rPr>
              <a:t>12</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611454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3"/>
          </p:nvPr>
        </p:nvSpPr>
        <p:spPr/>
        <p:txBody>
          <a:bodyPr/>
          <a:lstStyle/>
          <a:p>
            <a:pPr indent="0" algn="r">
              <a:buNone/>
            </a:pPr>
            <a:fld id="{29DDDDD1-38D4-4895-84E4-6E0D9621619D}" type="slidenum">
              <a:rPr lang="en-GB" sz="1400" b="0" strike="noStrike" spc="-1" smtClean="0">
                <a:solidFill>
                  <a:srgbClr val="000000"/>
                </a:solidFill>
                <a:latin typeface="Times New Roman"/>
              </a:rPr>
              <a:t>14</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460908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3"/>
          </p:nvPr>
        </p:nvSpPr>
        <p:spPr/>
        <p:txBody>
          <a:bodyPr/>
          <a:lstStyle/>
          <a:p>
            <a:pPr indent="0" algn="r">
              <a:buNone/>
            </a:pPr>
            <a:fld id="{29DDDDD1-38D4-4895-84E4-6E0D9621619D}" type="slidenum">
              <a:rPr lang="en-GB" sz="1400" b="0" strike="noStrike" spc="-1" smtClean="0">
                <a:solidFill>
                  <a:srgbClr val="000000"/>
                </a:solidFill>
                <a:latin typeface="Times New Roman"/>
              </a:rPr>
              <a:t>15</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1957867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idx="3"/>
          </p:nvPr>
        </p:nvSpPr>
        <p:spPr/>
        <p:txBody>
          <a:bodyPr/>
          <a:lstStyle/>
          <a:p>
            <a:pPr indent="0" algn="r">
              <a:buNone/>
            </a:pPr>
            <a:fld id="{29DDDDD1-38D4-4895-84E4-6E0D9621619D}" type="slidenum">
              <a:rPr lang="en-GB" sz="1400" b="0" strike="noStrike" spc="-1">
                <a:solidFill>
                  <a:srgbClr val="000000"/>
                </a:solidFill>
                <a:latin typeface="Times New Roman"/>
              </a:rPr>
              <a:t>16</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3773795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noRot="1" noChangeAspect="1"/>
          </p:cNvSpPr>
          <p:nvPr>
            <p:ph type="sldImg"/>
          </p:nvPr>
        </p:nvSpPr>
        <p:spPr>
          <a:xfrm>
            <a:off x="685800" y="1143000"/>
            <a:ext cx="5486400" cy="3086100"/>
          </a:xfrm>
          <a:prstGeom prst="rect">
            <a:avLst/>
          </a:prstGeom>
          <a:ln w="0">
            <a:noFill/>
          </a:ln>
        </p:spPr>
      </p:sp>
      <p:sp>
        <p:nvSpPr>
          <p:cNvPr id="29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en-GB" sz="1800" b="0" strike="noStrike" spc="-1" dirty="0">
              <a:solidFill>
                <a:srgbClr val="000000"/>
              </a:solidFill>
              <a:latin typeface="Arial"/>
            </a:endParaRPr>
          </a:p>
        </p:txBody>
      </p:sp>
      <p:sp>
        <p:nvSpPr>
          <p:cNvPr id="299" name="PlaceHolder 3"/>
          <p:cNvSpPr>
            <a:spLocks noGrp="1"/>
          </p:cNvSpPr>
          <p:nvPr>
            <p:ph type="sldNum" idx="8"/>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3A4C9F4C-D420-402E-9E0B-73BFEE568489}" type="slidenum">
              <a:rPr lang="en-US" sz="1200" b="0" strike="noStrike" spc="-1">
                <a:solidFill>
                  <a:srgbClr val="000000"/>
                </a:solidFill>
                <a:latin typeface="Times New Roman"/>
              </a:rPr>
              <a:t>17</a:t>
            </a:fld>
            <a:endParaRPr lang="en-GB" sz="1200" b="0" strike="noStrike" spc="-1">
              <a:solidFill>
                <a:srgbClr val="000000"/>
              </a:solidFill>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957FE-EC25-CA88-7E31-10BB2CCBD99B}"/>
            </a:ext>
          </a:extLst>
        </p:cNvPr>
        <p:cNvGrpSpPr/>
        <p:nvPr/>
      </p:nvGrpSpPr>
      <p:grpSpPr>
        <a:xfrm>
          <a:off x="0" y="0"/>
          <a:ext cx="0" cy="0"/>
          <a:chOff x="0" y="0"/>
          <a:chExt cx="0" cy="0"/>
        </a:xfrm>
      </p:grpSpPr>
      <p:sp>
        <p:nvSpPr>
          <p:cNvPr id="455" name="PlaceHolder 1">
            <a:extLst>
              <a:ext uri="{FF2B5EF4-FFF2-40B4-BE49-F238E27FC236}">
                <a16:creationId xmlns:a16="http://schemas.microsoft.com/office/drawing/2014/main" id="{9E1D5F44-3FA9-C2B6-B622-A887D563B822}"/>
              </a:ext>
            </a:extLst>
          </p:cNvPr>
          <p:cNvSpPr>
            <a:spLocks noGrp="1" noRot="1" noChangeAspect="1"/>
          </p:cNvSpPr>
          <p:nvPr>
            <p:ph type="sldImg"/>
          </p:nvPr>
        </p:nvSpPr>
        <p:spPr>
          <a:xfrm>
            <a:off x="217488" y="812800"/>
            <a:ext cx="7124700" cy="4008438"/>
          </a:xfrm>
          <a:prstGeom prst="rect">
            <a:avLst/>
          </a:prstGeom>
          <a:ln w="0">
            <a:noFill/>
          </a:ln>
        </p:spPr>
      </p:sp>
      <p:sp>
        <p:nvSpPr>
          <p:cNvPr id="456" name="PlaceHolder 2">
            <a:extLst>
              <a:ext uri="{FF2B5EF4-FFF2-40B4-BE49-F238E27FC236}">
                <a16:creationId xmlns:a16="http://schemas.microsoft.com/office/drawing/2014/main" id="{58AB7030-0A4D-4CD6-803A-CAF2CF77C778}"/>
              </a:ext>
            </a:extLst>
          </p:cNvPr>
          <p:cNvSpPr>
            <a:spLocks noGrp="1"/>
          </p:cNvSpPr>
          <p:nvPr>
            <p:ph type="body"/>
          </p:nvPr>
        </p:nvSpPr>
        <p:spPr>
          <a:xfrm>
            <a:off x="756000" y="5078520"/>
            <a:ext cx="6047280" cy="4810680"/>
          </a:xfrm>
          <a:prstGeom prst="rect">
            <a:avLst/>
          </a:prstGeom>
          <a:noFill/>
          <a:ln w="0">
            <a:noFill/>
          </a:ln>
        </p:spPr>
        <p:txBody>
          <a:bodyPr lIns="0" tIns="0" rIns="0" bIns="0" anchor="t">
            <a:noAutofit/>
          </a:bodyPr>
          <a:lstStyle/>
          <a:p>
            <a:pPr marL="216000" indent="0">
              <a:lnSpc>
                <a:spcPct val="100000"/>
              </a:lnSpc>
              <a:buNone/>
            </a:pPr>
            <a:endParaRPr lang="en-GB" sz="2000" b="0" strike="noStrike" spc="-1" dirty="0">
              <a:solidFill>
                <a:srgbClr val="000000"/>
              </a:solidFill>
              <a:latin typeface="Arial"/>
            </a:endParaRPr>
          </a:p>
        </p:txBody>
      </p:sp>
      <p:sp>
        <p:nvSpPr>
          <p:cNvPr id="457" name="PlaceHolder 3">
            <a:extLst>
              <a:ext uri="{FF2B5EF4-FFF2-40B4-BE49-F238E27FC236}">
                <a16:creationId xmlns:a16="http://schemas.microsoft.com/office/drawing/2014/main" id="{3474AFA1-718A-F763-E12E-C9FAB41147A5}"/>
              </a:ext>
            </a:extLst>
          </p:cNvPr>
          <p:cNvSpPr>
            <a:spLocks noGrp="1"/>
          </p:cNvSpPr>
          <p:nvPr>
            <p:ph type="sldNum" idx="15"/>
          </p:nvPr>
        </p:nvSpPr>
        <p:spPr>
          <a:xfrm>
            <a:off x="4278960" y="10157400"/>
            <a:ext cx="3280320" cy="533880"/>
          </a:xfrm>
          <a:prstGeom prst="rect">
            <a:avLst/>
          </a:prstGeom>
          <a:noFill/>
          <a:ln w="0">
            <a:noFill/>
          </a:ln>
        </p:spPr>
        <p:txBody>
          <a:bodyPr lIns="0" tIns="0" rIns="0" bIns="0" anchor="b">
            <a:noAutofit/>
          </a:bodyPr>
          <a:lstStyle>
            <a:lvl1pPr indent="0" algn="r">
              <a:lnSpc>
                <a:spcPct val="100000"/>
              </a:lnSpc>
              <a:buNone/>
              <a:tabLst>
                <a:tab pos="0" algn="l"/>
              </a:tabLst>
              <a:defRPr lang="en-GB" sz="1400" b="0" strike="noStrike" spc="-1">
                <a:solidFill>
                  <a:srgbClr val="000000"/>
                </a:solidFill>
                <a:latin typeface="Times New Roman"/>
              </a:defRPr>
            </a:lvl1pPr>
          </a:lstStyle>
          <a:p>
            <a:pPr indent="0" algn="r">
              <a:lnSpc>
                <a:spcPct val="100000"/>
              </a:lnSpc>
              <a:buNone/>
              <a:tabLst>
                <a:tab pos="0" algn="l"/>
              </a:tabLst>
            </a:pPr>
            <a:fld id="{4DF2DF39-1FA5-48E6-A214-472D8CEF1012}" type="slidenum">
              <a:rPr lang="en-GB" sz="1400" b="0" strike="noStrike" spc="-1">
                <a:solidFill>
                  <a:srgbClr val="000000"/>
                </a:solidFill>
                <a:latin typeface="Times New Roman"/>
              </a:rPr>
              <a:t>18</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416457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AE4B1-1ECD-A847-58DB-1DF2329834FF}"/>
            </a:ext>
          </a:extLst>
        </p:cNvPr>
        <p:cNvGrpSpPr/>
        <p:nvPr/>
      </p:nvGrpSpPr>
      <p:grpSpPr>
        <a:xfrm>
          <a:off x="0" y="0"/>
          <a:ext cx="0" cy="0"/>
          <a:chOff x="0" y="0"/>
          <a:chExt cx="0" cy="0"/>
        </a:xfrm>
      </p:grpSpPr>
      <p:sp>
        <p:nvSpPr>
          <p:cNvPr id="455" name="PlaceHolder 1">
            <a:extLst>
              <a:ext uri="{FF2B5EF4-FFF2-40B4-BE49-F238E27FC236}">
                <a16:creationId xmlns:a16="http://schemas.microsoft.com/office/drawing/2014/main" id="{8B939E01-95CD-A940-037E-547CE84F3229}"/>
              </a:ext>
            </a:extLst>
          </p:cNvPr>
          <p:cNvSpPr>
            <a:spLocks noGrp="1" noRot="1" noChangeAspect="1"/>
          </p:cNvSpPr>
          <p:nvPr>
            <p:ph type="sldImg"/>
          </p:nvPr>
        </p:nvSpPr>
        <p:spPr>
          <a:xfrm>
            <a:off x="217488" y="812800"/>
            <a:ext cx="7124700" cy="4008438"/>
          </a:xfrm>
          <a:prstGeom prst="rect">
            <a:avLst/>
          </a:prstGeom>
          <a:ln w="0">
            <a:noFill/>
          </a:ln>
        </p:spPr>
      </p:sp>
      <p:sp>
        <p:nvSpPr>
          <p:cNvPr id="456" name="PlaceHolder 2">
            <a:extLst>
              <a:ext uri="{FF2B5EF4-FFF2-40B4-BE49-F238E27FC236}">
                <a16:creationId xmlns:a16="http://schemas.microsoft.com/office/drawing/2014/main" id="{A1AE0B70-F865-826A-DCCE-17AB4799A4DC}"/>
              </a:ext>
            </a:extLst>
          </p:cNvPr>
          <p:cNvSpPr>
            <a:spLocks noGrp="1"/>
          </p:cNvSpPr>
          <p:nvPr>
            <p:ph type="body"/>
          </p:nvPr>
        </p:nvSpPr>
        <p:spPr>
          <a:xfrm>
            <a:off x="756000" y="5078520"/>
            <a:ext cx="6047280" cy="4810680"/>
          </a:xfrm>
          <a:prstGeom prst="rect">
            <a:avLst/>
          </a:prstGeom>
          <a:noFill/>
          <a:ln w="0">
            <a:noFill/>
          </a:ln>
        </p:spPr>
        <p:txBody>
          <a:bodyPr lIns="0" tIns="0" rIns="0" bIns="0" anchor="t">
            <a:noAutofit/>
          </a:bodyPr>
          <a:lstStyle/>
          <a:p>
            <a:pPr marL="216000" indent="0">
              <a:lnSpc>
                <a:spcPct val="100000"/>
              </a:lnSpc>
              <a:buNone/>
            </a:pPr>
            <a:endParaRPr lang="en-GB" sz="2000" b="0" strike="noStrike" spc="-1" dirty="0">
              <a:solidFill>
                <a:srgbClr val="000000"/>
              </a:solidFill>
              <a:latin typeface="Arial"/>
            </a:endParaRPr>
          </a:p>
        </p:txBody>
      </p:sp>
      <p:sp>
        <p:nvSpPr>
          <p:cNvPr id="457" name="PlaceHolder 3">
            <a:extLst>
              <a:ext uri="{FF2B5EF4-FFF2-40B4-BE49-F238E27FC236}">
                <a16:creationId xmlns:a16="http://schemas.microsoft.com/office/drawing/2014/main" id="{AC72E144-BE4B-323E-5DF8-A2E7997F182F}"/>
              </a:ext>
            </a:extLst>
          </p:cNvPr>
          <p:cNvSpPr>
            <a:spLocks noGrp="1"/>
          </p:cNvSpPr>
          <p:nvPr>
            <p:ph type="sldNum" idx="15"/>
          </p:nvPr>
        </p:nvSpPr>
        <p:spPr>
          <a:xfrm>
            <a:off x="4278960" y="10157400"/>
            <a:ext cx="3280320" cy="533880"/>
          </a:xfrm>
          <a:prstGeom prst="rect">
            <a:avLst/>
          </a:prstGeom>
          <a:noFill/>
          <a:ln w="0">
            <a:noFill/>
          </a:ln>
        </p:spPr>
        <p:txBody>
          <a:bodyPr lIns="0" tIns="0" rIns="0" bIns="0" anchor="b">
            <a:noAutofit/>
          </a:bodyPr>
          <a:lstStyle>
            <a:lvl1pPr indent="0" algn="r">
              <a:lnSpc>
                <a:spcPct val="100000"/>
              </a:lnSpc>
              <a:buNone/>
              <a:tabLst>
                <a:tab pos="0" algn="l"/>
              </a:tabLst>
              <a:defRPr lang="en-GB" sz="1400" b="0" strike="noStrike" spc="-1">
                <a:solidFill>
                  <a:srgbClr val="000000"/>
                </a:solidFill>
                <a:latin typeface="Times New Roman"/>
              </a:defRPr>
            </a:lvl1pPr>
          </a:lstStyle>
          <a:p>
            <a:pPr indent="0" algn="r">
              <a:lnSpc>
                <a:spcPct val="100000"/>
              </a:lnSpc>
              <a:buNone/>
              <a:tabLst>
                <a:tab pos="0" algn="l"/>
              </a:tabLst>
            </a:pPr>
            <a:fld id="{4DF2DF39-1FA5-48E6-A214-472D8CEF1012}" type="slidenum">
              <a:rPr lang="en-GB" sz="1400" b="0" strike="noStrike" spc="-1">
                <a:solidFill>
                  <a:srgbClr val="000000"/>
                </a:solidFill>
                <a:latin typeface="Times New Roman"/>
              </a:rPr>
              <a:t>19</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2774996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PlaceHolder 1"/>
          <p:cNvSpPr>
            <a:spLocks noGrp="1" noRot="1" noChangeAspect="1"/>
          </p:cNvSpPr>
          <p:nvPr>
            <p:ph type="sldImg"/>
          </p:nvPr>
        </p:nvSpPr>
        <p:spPr>
          <a:xfrm>
            <a:off x="217488" y="812800"/>
            <a:ext cx="7124700" cy="4008438"/>
          </a:xfrm>
          <a:prstGeom prst="rect">
            <a:avLst/>
          </a:prstGeom>
          <a:ln w="0">
            <a:noFill/>
          </a:ln>
        </p:spPr>
      </p:sp>
      <p:sp>
        <p:nvSpPr>
          <p:cNvPr id="456" name="PlaceHolder 2"/>
          <p:cNvSpPr>
            <a:spLocks noGrp="1"/>
          </p:cNvSpPr>
          <p:nvPr>
            <p:ph type="body"/>
          </p:nvPr>
        </p:nvSpPr>
        <p:spPr>
          <a:xfrm>
            <a:off x="756000" y="5078520"/>
            <a:ext cx="6047280" cy="4810680"/>
          </a:xfrm>
          <a:prstGeom prst="rect">
            <a:avLst/>
          </a:prstGeom>
          <a:noFill/>
          <a:ln w="0">
            <a:noFill/>
          </a:ln>
        </p:spPr>
        <p:txBody>
          <a:bodyPr lIns="0" tIns="0" rIns="0" bIns="0" anchor="t">
            <a:noAutofit/>
          </a:bodyPr>
          <a:lstStyle/>
          <a:p>
            <a:pPr marL="216000" indent="0">
              <a:lnSpc>
                <a:spcPct val="100000"/>
              </a:lnSpc>
              <a:buNone/>
            </a:pPr>
            <a:endParaRPr lang="en-GB" sz="2000" b="0" strike="noStrike" spc="-1" dirty="0">
              <a:solidFill>
                <a:srgbClr val="000000"/>
              </a:solidFill>
              <a:latin typeface="Arial"/>
            </a:endParaRPr>
          </a:p>
        </p:txBody>
      </p:sp>
      <p:sp>
        <p:nvSpPr>
          <p:cNvPr id="457" name="PlaceHolder 3"/>
          <p:cNvSpPr>
            <a:spLocks noGrp="1"/>
          </p:cNvSpPr>
          <p:nvPr>
            <p:ph type="sldNum" idx="15"/>
          </p:nvPr>
        </p:nvSpPr>
        <p:spPr>
          <a:xfrm>
            <a:off x="4278960" y="10157400"/>
            <a:ext cx="3280320" cy="533880"/>
          </a:xfrm>
          <a:prstGeom prst="rect">
            <a:avLst/>
          </a:prstGeom>
          <a:noFill/>
          <a:ln w="0">
            <a:noFill/>
          </a:ln>
        </p:spPr>
        <p:txBody>
          <a:bodyPr lIns="0" tIns="0" rIns="0" bIns="0" anchor="b">
            <a:noAutofit/>
          </a:bodyPr>
          <a:lstStyle>
            <a:lvl1pPr indent="0" algn="r">
              <a:lnSpc>
                <a:spcPct val="100000"/>
              </a:lnSpc>
              <a:buNone/>
              <a:tabLst>
                <a:tab pos="0" algn="l"/>
              </a:tabLst>
              <a:defRPr lang="en-GB" sz="1400" b="0" strike="noStrike" spc="-1">
                <a:solidFill>
                  <a:srgbClr val="000000"/>
                </a:solidFill>
                <a:latin typeface="Times New Roman"/>
              </a:defRPr>
            </a:lvl1pPr>
          </a:lstStyle>
          <a:p>
            <a:pPr indent="0" algn="r">
              <a:lnSpc>
                <a:spcPct val="100000"/>
              </a:lnSpc>
              <a:buNone/>
              <a:tabLst>
                <a:tab pos="0" algn="l"/>
              </a:tabLst>
            </a:pPr>
            <a:fld id="{4DF2DF39-1FA5-48E6-A214-472D8CEF1012}" type="slidenum">
              <a:rPr lang="en-GB" sz="1400" b="0" strike="noStrike" spc="-1">
                <a:solidFill>
                  <a:srgbClr val="000000"/>
                </a:solidFill>
                <a:latin typeface="Times New Roman"/>
              </a:rPr>
              <a:t>20</a:t>
            </a:fld>
            <a:endParaRPr lang="en-GB" sz="1400" b="0" strike="noStrike" spc="-1">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2118-9392-3604-B841-E4A3EA6E11BD}"/>
            </a:ext>
          </a:extLst>
        </p:cNvPr>
        <p:cNvGrpSpPr/>
        <p:nvPr/>
      </p:nvGrpSpPr>
      <p:grpSpPr>
        <a:xfrm>
          <a:off x="0" y="0"/>
          <a:ext cx="0" cy="0"/>
          <a:chOff x="0" y="0"/>
          <a:chExt cx="0" cy="0"/>
        </a:xfrm>
      </p:grpSpPr>
      <p:sp>
        <p:nvSpPr>
          <p:cNvPr id="455" name="PlaceHolder 1">
            <a:extLst>
              <a:ext uri="{FF2B5EF4-FFF2-40B4-BE49-F238E27FC236}">
                <a16:creationId xmlns:a16="http://schemas.microsoft.com/office/drawing/2014/main" id="{E0CBB3B7-EF18-6C7F-9041-C7B731D0606B}"/>
              </a:ext>
            </a:extLst>
          </p:cNvPr>
          <p:cNvSpPr>
            <a:spLocks noGrp="1" noRot="1" noChangeAspect="1"/>
          </p:cNvSpPr>
          <p:nvPr>
            <p:ph type="sldImg"/>
          </p:nvPr>
        </p:nvSpPr>
        <p:spPr>
          <a:xfrm>
            <a:off x="217488" y="812800"/>
            <a:ext cx="7124700" cy="4008438"/>
          </a:xfrm>
          <a:prstGeom prst="rect">
            <a:avLst/>
          </a:prstGeom>
          <a:ln w="0">
            <a:noFill/>
          </a:ln>
        </p:spPr>
      </p:sp>
      <p:sp>
        <p:nvSpPr>
          <p:cNvPr id="456" name="PlaceHolder 2">
            <a:extLst>
              <a:ext uri="{FF2B5EF4-FFF2-40B4-BE49-F238E27FC236}">
                <a16:creationId xmlns:a16="http://schemas.microsoft.com/office/drawing/2014/main" id="{4C99DD1B-1E51-3707-6F1F-7F300D2534AC}"/>
              </a:ext>
            </a:extLst>
          </p:cNvPr>
          <p:cNvSpPr>
            <a:spLocks noGrp="1"/>
          </p:cNvSpPr>
          <p:nvPr>
            <p:ph type="body"/>
          </p:nvPr>
        </p:nvSpPr>
        <p:spPr>
          <a:xfrm>
            <a:off x="756000" y="5078520"/>
            <a:ext cx="6047280" cy="4810680"/>
          </a:xfrm>
          <a:prstGeom prst="rect">
            <a:avLst/>
          </a:prstGeom>
          <a:noFill/>
          <a:ln w="0">
            <a:noFill/>
          </a:ln>
        </p:spPr>
        <p:txBody>
          <a:bodyPr lIns="0" tIns="0" rIns="0" bIns="0" anchor="t">
            <a:noAutofit/>
          </a:bodyPr>
          <a:lstStyle/>
          <a:p>
            <a:pPr marL="216000" indent="0">
              <a:lnSpc>
                <a:spcPct val="100000"/>
              </a:lnSpc>
              <a:buNone/>
            </a:pPr>
            <a:endParaRPr lang="en-GB" sz="2000" b="0" strike="noStrike" spc="-1" dirty="0">
              <a:solidFill>
                <a:srgbClr val="000000"/>
              </a:solidFill>
              <a:latin typeface="Arial"/>
            </a:endParaRPr>
          </a:p>
        </p:txBody>
      </p:sp>
      <p:sp>
        <p:nvSpPr>
          <p:cNvPr id="457" name="PlaceHolder 3">
            <a:extLst>
              <a:ext uri="{FF2B5EF4-FFF2-40B4-BE49-F238E27FC236}">
                <a16:creationId xmlns:a16="http://schemas.microsoft.com/office/drawing/2014/main" id="{F0C3B46B-3856-CE15-A4DC-1BDA0946AAE9}"/>
              </a:ext>
            </a:extLst>
          </p:cNvPr>
          <p:cNvSpPr>
            <a:spLocks noGrp="1"/>
          </p:cNvSpPr>
          <p:nvPr>
            <p:ph type="sldNum" idx="15"/>
          </p:nvPr>
        </p:nvSpPr>
        <p:spPr>
          <a:xfrm>
            <a:off x="4278960" y="10157400"/>
            <a:ext cx="3280320" cy="533880"/>
          </a:xfrm>
          <a:prstGeom prst="rect">
            <a:avLst/>
          </a:prstGeom>
          <a:noFill/>
          <a:ln w="0">
            <a:noFill/>
          </a:ln>
        </p:spPr>
        <p:txBody>
          <a:bodyPr lIns="0" tIns="0" rIns="0" bIns="0" anchor="b">
            <a:noAutofit/>
          </a:bodyPr>
          <a:lstStyle>
            <a:lvl1pPr indent="0" algn="r">
              <a:lnSpc>
                <a:spcPct val="100000"/>
              </a:lnSpc>
              <a:buNone/>
              <a:tabLst>
                <a:tab pos="0" algn="l"/>
              </a:tabLst>
              <a:defRPr lang="en-GB" sz="1400" b="0" strike="noStrike" spc="-1">
                <a:solidFill>
                  <a:srgbClr val="000000"/>
                </a:solidFill>
                <a:latin typeface="Times New Roman"/>
              </a:defRPr>
            </a:lvl1pPr>
          </a:lstStyle>
          <a:p>
            <a:pPr indent="0" algn="r">
              <a:lnSpc>
                <a:spcPct val="100000"/>
              </a:lnSpc>
              <a:buNone/>
              <a:tabLst>
                <a:tab pos="0" algn="l"/>
              </a:tabLst>
            </a:pPr>
            <a:fld id="{4DF2DF39-1FA5-48E6-A214-472D8CEF1012}" type="slidenum">
              <a:rPr lang="en-GB" sz="1400" b="0" strike="noStrike" spc="-1">
                <a:solidFill>
                  <a:srgbClr val="000000"/>
                </a:solidFill>
                <a:latin typeface="Times New Roman"/>
              </a:rPr>
              <a:t>21</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3454406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noRot="1" noChangeAspect="1"/>
          </p:cNvSpPr>
          <p:nvPr>
            <p:ph type="sldImg"/>
          </p:nvPr>
        </p:nvSpPr>
        <p:spPr>
          <a:xfrm>
            <a:off x="685800" y="1143000"/>
            <a:ext cx="5486400" cy="3086100"/>
          </a:xfrm>
          <a:prstGeom prst="rect">
            <a:avLst/>
          </a:prstGeom>
          <a:ln w="0">
            <a:noFill/>
          </a:ln>
        </p:spPr>
      </p:sp>
      <p:sp>
        <p:nvSpPr>
          <p:cNvPr id="30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en-GB" sz="1800" b="0" strike="noStrike" spc="-1">
              <a:solidFill>
                <a:srgbClr val="000000"/>
              </a:solidFill>
              <a:latin typeface="Arial"/>
            </a:endParaRPr>
          </a:p>
        </p:txBody>
      </p:sp>
      <p:sp>
        <p:nvSpPr>
          <p:cNvPr id="302" name="PlaceHolder 3"/>
          <p:cNvSpPr>
            <a:spLocks noGrp="1"/>
          </p:cNvSpPr>
          <p:nvPr>
            <p:ph type="sldNum" idx="9"/>
          </p:nvPr>
        </p:nvSpPr>
        <p:spPr>
          <a:xfrm>
            <a:off x="3884760" y="8685360"/>
            <a:ext cx="2971440" cy="458280"/>
          </a:xfrm>
          <a:prstGeom prst="rect">
            <a:avLst/>
          </a:prstGeom>
          <a:noFill/>
          <a:ln w="0">
            <a:noFill/>
          </a:ln>
        </p:spPr>
        <p:txBody>
          <a:bodyPr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35652FB9-3540-474D-A9C5-3992D0E114DE}" type="slidenum">
              <a:rPr lang="en-US" sz="1200" b="0" strike="noStrike" spc="-1">
                <a:solidFill>
                  <a:srgbClr val="000000"/>
                </a:solidFill>
                <a:latin typeface="Times New Roman"/>
              </a:rPr>
              <a:t>22</a:t>
            </a:fld>
            <a:endParaRPr lang="en-GB"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4" name="PlaceHolder 2"/>
          <p:cNvSpPr>
            <a:spLocks noGrp="1"/>
          </p:cNvSpPr>
          <p:nvPr>
            <p:ph type="subTitle"/>
          </p:nvPr>
        </p:nvSpPr>
        <p:spPr>
          <a:xfrm>
            <a:off x="285840" y="1627200"/>
            <a:ext cx="11473920" cy="460656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6" name="PlaceHolder 2"/>
          <p:cNvSpPr>
            <a:spLocks noGrp="1"/>
          </p:cNvSpPr>
          <p:nvPr>
            <p:ph/>
          </p:nvPr>
        </p:nvSpPr>
        <p:spPr>
          <a:xfrm>
            <a:off x="285840" y="1627200"/>
            <a:ext cx="1147392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8"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9"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2549160" y="533520"/>
            <a:ext cx="9210600" cy="411984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3"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4"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7"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8"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 name="PlaceHolder 4"/>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1"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2"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 name="PlaceHolder 4"/>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5" name="PlaceHolder 2"/>
          <p:cNvSpPr>
            <a:spLocks noGrp="1"/>
          </p:cNvSpPr>
          <p:nvPr>
            <p:ph/>
          </p:nvPr>
        </p:nvSpPr>
        <p:spPr>
          <a:xfrm>
            <a:off x="285840" y="162720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6" name="PlaceHolder 3"/>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8"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9"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0"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1" name="PlaceHolder 5"/>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33" name="PlaceHolder 2"/>
          <p:cNvSpPr>
            <a:spLocks noGrp="1"/>
          </p:cNvSpPr>
          <p:nvPr>
            <p:ph/>
          </p:nvPr>
        </p:nvSpPr>
        <p:spPr>
          <a:xfrm>
            <a:off x="28584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4" name="PlaceHolder 3"/>
          <p:cNvSpPr>
            <a:spLocks noGrp="1"/>
          </p:cNvSpPr>
          <p:nvPr>
            <p:ph/>
          </p:nvPr>
        </p:nvSpPr>
        <p:spPr>
          <a:xfrm>
            <a:off x="416520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5" name="PlaceHolder 4"/>
          <p:cNvSpPr>
            <a:spLocks noGrp="1"/>
          </p:cNvSpPr>
          <p:nvPr>
            <p:ph/>
          </p:nvPr>
        </p:nvSpPr>
        <p:spPr>
          <a:xfrm>
            <a:off x="804456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6" name="PlaceHolder 5"/>
          <p:cNvSpPr>
            <a:spLocks noGrp="1"/>
          </p:cNvSpPr>
          <p:nvPr>
            <p:ph/>
          </p:nvPr>
        </p:nvSpPr>
        <p:spPr>
          <a:xfrm>
            <a:off x="28584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7" name="PlaceHolder 6"/>
          <p:cNvSpPr>
            <a:spLocks noGrp="1"/>
          </p:cNvSpPr>
          <p:nvPr>
            <p:ph/>
          </p:nvPr>
        </p:nvSpPr>
        <p:spPr>
          <a:xfrm>
            <a:off x="416520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38" name="PlaceHolder 7"/>
          <p:cNvSpPr>
            <a:spLocks noGrp="1"/>
          </p:cNvSpPr>
          <p:nvPr>
            <p:ph/>
          </p:nvPr>
        </p:nvSpPr>
        <p:spPr>
          <a:xfrm>
            <a:off x="804456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43" name="PlaceHolder 2"/>
          <p:cNvSpPr>
            <a:spLocks noGrp="1"/>
          </p:cNvSpPr>
          <p:nvPr>
            <p:ph type="subTitle"/>
          </p:nvPr>
        </p:nvSpPr>
        <p:spPr>
          <a:xfrm>
            <a:off x="285840" y="1627200"/>
            <a:ext cx="11473920" cy="460656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45" name="PlaceHolder 2"/>
          <p:cNvSpPr>
            <a:spLocks noGrp="1"/>
          </p:cNvSpPr>
          <p:nvPr>
            <p:ph/>
          </p:nvPr>
        </p:nvSpPr>
        <p:spPr>
          <a:xfrm>
            <a:off x="285840" y="1627200"/>
            <a:ext cx="1147392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47"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48"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2549160" y="533520"/>
            <a:ext cx="9210600" cy="411984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52"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53"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54"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56"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57"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58" name="PlaceHolder 4"/>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60"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61"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62" name="PlaceHolder 4"/>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64" name="PlaceHolder 2"/>
          <p:cNvSpPr>
            <a:spLocks noGrp="1"/>
          </p:cNvSpPr>
          <p:nvPr>
            <p:ph/>
          </p:nvPr>
        </p:nvSpPr>
        <p:spPr>
          <a:xfrm>
            <a:off x="285840" y="162720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65" name="PlaceHolder 3"/>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67"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68"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69"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70" name="PlaceHolder 5"/>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72" name="PlaceHolder 2"/>
          <p:cNvSpPr>
            <a:spLocks noGrp="1"/>
          </p:cNvSpPr>
          <p:nvPr>
            <p:ph/>
          </p:nvPr>
        </p:nvSpPr>
        <p:spPr>
          <a:xfrm>
            <a:off x="28584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73" name="PlaceHolder 3"/>
          <p:cNvSpPr>
            <a:spLocks noGrp="1"/>
          </p:cNvSpPr>
          <p:nvPr>
            <p:ph/>
          </p:nvPr>
        </p:nvSpPr>
        <p:spPr>
          <a:xfrm>
            <a:off x="416520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74" name="PlaceHolder 4"/>
          <p:cNvSpPr>
            <a:spLocks noGrp="1"/>
          </p:cNvSpPr>
          <p:nvPr>
            <p:ph/>
          </p:nvPr>
        </p:nvSpPr>
        <p:spPr>
          <a:xfrm>
            <a:off x="804456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75" name="PlaceHolder 5"/>
          <p:cNvSpPr>
            <a:spLocks noGrp="1"/>
          </p:cNvSpPr>
          <p:nvPr>
            <p:ph/>
          </p:nvPr>
        </p:nvSpPr>
        <p:spPr>
          <a:xfrm>
            <a:off x="28584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76" name="PlaceHolder 6"/>
          <p:cNvSpPr>
            <a:spLocks noGrp="1"/>
          </p:cNvSpPr>
          <p:nvPr>
            <p:ph/>
          </p:nvPr>
        </p:nvSpPr>
        <p:spPr>
          <a:xfrm>
            <a:off x="416520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77" name="PlaceHolder 7"/>
          <p:cNvSpPr>
            <a:spLocks noGrp="1"/>
          </p:cNvSpPr>
          <p:nvPr>
            <p:ph/>
          </p:nvPr>
        </p:nvSpPr>
        <p:spPr>
          <a:xfrm>
            <a:off x="804456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83" name="PlaceHolder 2"/>
          <p:cNvSpPr>
            <a:spLocks noGrp="1"/>
          </p:cNvSpPr>
          <p:nvPr>
            <p:ph type="subTitle"/>
          </p:nvPr>
        </p:nvSpPr>
        <p:spPr>
          <a:xfrm>
            <a:off x="285840" y="1627200"/>
            <a:ext cx="11473920" cy="460656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85" name="PlaceHolder 2"/>
          <p:cNvSpPr>
            <a:spLocks noGrp="1"/>
          </p:cNvSpPr>
          <p:nvPr>
            <p:ph/>
          </p:nvPr>
        </p:nvSpPr>
        <p:spPr>
          <a:xfrm>
            <a:off x="285840" y="1627200"/>
            <a:ext cx="1147392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87"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88"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9"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0" name="PlaceHolder 1"/>
          <p:cNvSpPr>
            <a:spLocks noGrp="1"/>
          </p:cNvSpPr>
          <p:nvPr>
            <p:ph type="subTitle"/>
          </p:nvPr>
        </p:nvSpPr>
        <p:spPr>
          <a:xfrm>
            <a:off x="2549160" y="533520"/>
            <a:ext cx="9210600" cy="411984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92"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93"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94"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96"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97"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98" name="PlaceHolder 4"/>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00"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01"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02" name="PlaceHolder 4"/>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04" name="PlaceHolder 2"/>
          <p:cNvSpPr>
            <a:spLocks noGrp="1"/>
          </p:cNvSpPr>
          <p:nvPr>
            <p:ph/>
          </p:nvPr>
        </p:nvSpPr>
        <p:spPr>
          <a:xfrm>
            <a:off x="285840" y="162720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05" name="PlaceHolder 3"/>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07"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08"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09"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10" name="PlaceHolder 5"/>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12" name="PlaceHolder 2"/>
          <p:cNvSpPr>
            <a:spLocks noGrp="1"/>
          </p:cNvSpPr>
          <p:nvPr>
            <p:ph/>
          </p:nvPr>
        </p:nvSpPr>
        <p:spPr>
          <a:xfrm>
            <a:off x="28584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13" name="PlaceHolder 3"/>
          <p:cNvSpPr>
            <a:spLocks noGrp="1"/>
          </p:cNvSpPr>
          <p:nvPr>
            <p:ph/>
          </p:nvPr>
        </p:nvSpPr>
        <p:spPr>
          <a:xfrm>
            <a:off x="416520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14" name="PlaceHolder 4"/>
          <p:cNvSpPr>
            <a:spLocks noGrp="1"/>
          </p:cNvSpPr>
          <p:nvPr>
            <p:ph/>
          </p:nvPr>
        </p:nvSpPr>
        <p:spPr>
          <a:xfrm>
            <a:off x="804456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15" name="PlaceHolder 5"/>
          <p:cNvSpPr>
            <a:spLocks noGrp="1"/>
          </p:cNvSpPr>
          <p:nvPr>
            <p:ph/>
          </p:nvPr>
        </p:nvSpPr>
        <p:spPr>
          <a:xfrm>
            <a:off x="28584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16" name="PlaceHolder 6"/>
          <p:cNvSpPr>
            <a:spLocks noGrp="1"/>
          </p:cNvSpPr>
          <p:nvPr>
            <p:ph/>
          </p:nvPr>
        </p:nvSpPr>
        <p:spPr>
          <a:xfrm>
            <a:off x="416520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17" name="PlaceHolder 7"/>
          <p:cNvSpPr>
            <a:spLocks noGrp="1"/>
          </p:cNvSpPr>
          <p:nvPr>
            <p:ph/>
          </p:nvPr>
        </p:nvSpPr>
        <p:spPr>
          <a:xfrm>
            <a:off x="804456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25" name="PlaceHolder 2"/>
          <p:cNvSpPr>
            <a:spLocks noGrp="1"/>
          </p:cNvSpPr>
          <p:nvPr>
            <p:ph type="subTitle"/>
          </p:nvPr>
        </p:nvSpPr>
        <p:spPr>
          <a:xfrm>
            <a:off x="285840" y="1627200"/>
            <a:ext cx="11473920" cy="460656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27" name="PlaceHolder 2"/>
          <p:cNvSpPr>
            <a:spLocks noGrp="1"/>
          </p:cNvSpPr>
          <p:nvPr>
            <p:ph/>
          </p:nvPr>
        </p:nvSpPr>
        <p:spPr>
          <a:xfrm>
            <a:off x="285840" y="1627200"/>
            <a:ext cx="1147392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29"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30"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2549160" y="533520"/>
            <a:ext cx="9210600" cy="411984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34"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35"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36"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38"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39"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40" name="PlaceHolder 4"/>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42"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43"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44" name="PlaceHolder 4"/>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46" name="PlaceHolder 2"/>
          <p:cNvSpPr>
            <a:spLocks noGrp="1"/>
          </p:cNvSpPr>
          <p:nvPr>
            <p:ph/>
          </p:nvPr>
        </p:nvSpPr>
        <p:spPr>
          <a:xfrm>
            <a:off x="285840" y="162720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47" name="PlaceHolder 3"/>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49"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0"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1"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2" name="PlaceHolder 5"/>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54" name="PlaceHolder 2"/>
          <p:cNvSpPr>
            <a:spLocks noGrp="1"/>
          </p:cNvSpPr>
          <p:nvPr>
            <p:ph/>
          </p:nvPr>
        </p:nvSpPr>
        <p:spPr>
          <a:xfrm>
            <a:off x="28584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5" name="PlaceHolder 3"/>
          <p:cNvSpPr>
            <a:spLocks noGrp="1"/>
          </p:cNvSpPr>
          <p:nvPr>
            <p:ph/>
          </p:nvPr>
        </p:nvSpPr>
        <p:spPr>
          <a:xfrm>
            <a:off x="416520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6" name="PlaceHolder 4"/>
          <p:cNvSpPr>
            <a:spLocks noGrp="1"/>
          </p:cNvSpPr>
          <p:nvPr>
            <p:ph/>
          </p:nvPr>
        </p:nvSpPr>
        <p:spPr>
          <a:xfrm>
            <a:off x="804456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7" name="PlaceHolder 5"/>
          <p:cNvSpPr>
            <a:spLocks noGrp="1"/>
          </p:cNvSpPr>
          <p:nvPr>
            <p:ph/>
          </p:nvPr>
        </p:nvSpPr>
        <p:spPr>
          <a:xfrm>
            <a:off x="28584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8" name="PlaceHolder 6"/>
          <p:cNvSpPr>
            <a:spLocks noGrp="1"/>
          </p:cNvSpPr>
          <p:nvPr>
            <p:ph/>
          </p:nvPr>
        </p:nvSpPr>
        <p:spPr>
          <a:xfrm>
            <a:off x="416520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59" name="PlaceHolder 7"/>
          <p:cNvSpPr>
            <a:spLocks noGrp="1"/>
          </p:cNvSpPr>
          <p:nvPr>
            <p:ph/>
          </p:nvPr>
        </p:nvSpPr>
        <p:spPr>
          <a:xfrm>
            <a:off x="804456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64" name="PlaceHolder 2"/>
          <p:cNvSpPr>
            <a:spLocks noGrp="1"/>
          </p:cNvSpPr>
          <p:nvPr>
            <p:ph type="subTitle"/>
          </p:nvPr>
        </p:nvSpPr>
        <p:spPr>
          <a:xfrm>
            <a:off x="285840" y="1627200"/>
            <a:ext cx="11473920" cy="460656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66" name="PlaceHolder 2"/>
          <p:cNvSpPr>
            <a:spLocks noGrp="1"/>
          </p:cNvSpPr>
          <p:nvPr>
            <p:ph/>
          </p:nvPr>
        </p:nvSpPr>
        <p:spPr>
          <a:xfrm>
            <a:off x="285840" y="1627200"/>
            <a:ext cx="1147392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68"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69"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0"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1" name="PlaceHolder 1"/>
          <p:cNvSpPr>
            <a:spLocks noGrp="1"/>
          </p:cNvSpPr>
          <p:nvPr>
            <p:ph type="subTitle"/>
          </p:nvPr>
        </p:nvSpPr>
        <p:spPr>
          <a:xfrm>
            <a:off x="2549160" y="533520"/>
            <a:ext cx="9210600" cy="411984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73"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74"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75"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77"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78"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79" name="PlaceHolder 4"/>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81"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82"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83" name="PlaceHolder 4"/>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85" name="PlaceHolder 2"/>
          <p:cNvSpPr>
            <a:spLocks noGrp="1"/>
          </p:cNvSpPr>
          <p:nvPr>
            <p:ph/>
          </p:nvPr>
        </p:nvSpPr>
        <p:spPr>
          <a:xfrm>
            <a:off x="285840" y="162720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86" name="PlaceHolder 3"/>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88"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89"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0"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1" name="PlaceHolder 5"/>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193" name="PlaceHolder 2"/>
          <p:cNvSpPr>
            <a:spLocks noGrp="1"/>
          </p:cNvSpPr>
          <p:nvPr>
            <p:ph/>
          </p:nvPr>
        </p:nvSpPr>
        <p:spPr>
          <a:xfrm>
            <a:off x="28584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4" name="PlaceHolder 3"/>
          <p:cNvSpPr>
            <a:spLocks noGrp="1"/>
          </p:cNvSpPr>
          <p:nvPr>
            <p:ph/>
          </p:nvPr>
        </p:nvSpPr>
        <p:spPr>
          <a:xfrm>
            <a:off x="416520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5" name="PlaceHolder 4"/>
          <p:cNvSpPr>
            <a:spLocks noGrp="1"/>
          </p:cNvSpPr>
          <p:nvPr>
            <p:ph/>
          </p:nvPr>
        </p:nvSpPr>
        <p:spPr>
          <a:xfrm>
            <a:off x="804456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6" name="PlaceHolder 5"/>
          <p:cNvSpPr>
            <a:spLocks noGrp="1"/>
          </p:cNvSpPr>
          <p:nvPr>
            <p:ph/>
          </p:nvPr>
        </p:nvSpPr>
        <p:spPr>
          <a:xfrm>
            <a:off x="28584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7" name="PlaceHolder 6"/>
          <p:cNvSpPr>
            <a:spLocks noGrp="1"/>
          </p:cNvSpPr>
          <p:nvPr>
            <p:ph/>
          </p:nvPr>
        </p:nvSpPr>
        <p:spPr>
          <a:xfrm>
            <a:off x="416520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198" name="PlaceHolder 7"/>
          <p:cNvSpPr>
            <a:spLocks noGrp="1"/>
          </p:cNvSpPr>
          <p:nvPr>
            <p:ph/>
          </p:nvPr>
        </p:nvSpPr>
        <p:spPr>
          <a:xfrm>
            <a:off x="804456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03"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04" name="PlaceHolder 2"/>
          <p:cNvSpPr>
            <a:spLocks noGrp="1"/>
          </p:cNvSpPr>
          <p:nvPr>
            <p:ph type="subTitle"/>
          </p:nvPr>
        </p:nvSpPr>
        <p:spPr>
          <a:xfrm>
            <a:off x="285840" y="1627200"/>
            <a:ext cx="11473920" cy="460656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06" name="PlaceHolder 2"/>
          <p:cNvSpPr>
            <a:spLocks noGrp="1"/>
          </p:cNvSpPr>
          <p:nvPr>
            <p:ph/>
          </p:nvPr>
        </p:nvSpPr>
        <p:spPr>
          <a:xfrm>
            <a:off x="285840" y="1627200"/>
            <a:ext cx="1147392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08"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09"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0"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1" name="PlaceHolder 1"/>
          <p:cNvSpPr>
            <a:spLocks noGrp="1"/>
          </p:cNvSpPr>
          <p:nvPr>
            <p:ph type="subTitle"/>
          </p:nvPr>
        </p:nvSpPr>
        <p:spPr>
          <a:xfrm>
            <a:off x="2549160" y="533520"/>
            <a:ext cx="9210600" cy="411984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13"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14" name="PlaceHolder 3"/>
          <p:cNvSpPr>
            <a:spLocks noGrp="1"/>
          </p:cNvSpPr>
          <p:nvPr>
            <p:ph/>
          </p:nvPr>
        </p:nvSpPr>
        <p:spPr>
          <a:xfrm>
            <a:off x="616536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15"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17" name="PlaceHolder 2"/>
          <p:cNvSpPr>
            <a:spLocks noGrp="1"/>
          </p:cNvSpPr>
          <p:nvPr>
            <p:ph/>
          </p:nvPr>
        </p:nvSpPr>
        <p:spPr>
          <a:xfrm>
            <a:off x="285840" y="1627200"/>
            <a:ext cx="5599080" cy="460656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18"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19" name="PlaceHolder 4"/>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21"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22"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23" name="PlaceHolder 4"/>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24"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25" name="PlaceHolder 2"/>
          <p:cNvSpPr>
            <a:spLocks noGrp="1"/>
          </p:cNvSpPr>
          <p:nvPr>
            <p:ph/>
          </p:nvPr>
        </p:nvSpPr>
        <p:spPr>
          <a:xfrm>
            <a:off x="285840" y="162720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26" name="PlaceHolder 3"/>
          <p:cNvSpPr>
            <a:spLocks noGrp="1"/>
          </p:cNvSpPr>
          <p:nvPr>
            <p:ph/>
          </p:nvPr>
        </p:nvSpPr>
        <p:spPr>
          <a:xfrm>
            <a:off x="285840" y="4033440"/>
            <a:ext cx="114739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7"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28" name="PlaceHolder 2"/>
          <p:cNvSpPr>
            <a:spLocks noGrp="1"/>
          </p:cNvSpPr>
          <p:nvPr>
            <p:ph/>
          </p:nvPr>
        </p:nvSpPr>
        <p:spPr>
          <a:xfrm>
            <a:off x="28584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29" name="PlaceHolder 3"/>
          <p:cNvSpPr>
            <a:spLocks noGrp="1"/>
          </p:cNvSpPr>
          <p:nvPr>
            <p:ph/>
          </p:nvPr>
        </p:nvSpPr>
        <p:spPr>
          <a:xfrm>
            <a:off x="6165360" y="162720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0" name="PlaceHolder 4"/>
          <p:cNvSpPr>
            <a:spLocks noGrp="1"/>
          </p:cNvSpPr>
          <p:nvPr>
            <p:ph/>
          </p:nvPr>
        </p:nvSpPr>
        <p:spPr>
          <a:xfrm>
            <a:off x="28584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1" name="PlaceHolder 5"/>
          <p:cNvSpPr>
            <a:spLocks noGrp="1"/>
          </p:cNvSpPr>
          <p:nvPr>
            <p:ph/>
          </p:nvPr>
        </p:nvSpPr>
        <p:spPr>
          <a:xfrm>
            <a:off x="6165360" y="4033440"/>
            <a:ext cx="559908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2549160" y="533520"/>
            <a:ext cx="9210600" cy="888480"/>
          </a:xfrm>
          <a:prstGeom prst="rect">
            <a:avLst/>
          </a:prstGeom>
          <a:noFill/>
          <a:ln w="0">
            <a:noFill/>
          </a:ln>
        </p:spPr>
        <p:txBody>
          <a:bodyPr lIns="0" tIns="0" rIns="0" bIns="0" anchor="ctr">
            <a:noAutofit/>
          </a:bodyPr>
          <a:lstStyle/>
          <a:p>
            <a:pPr indent="0">
              <a:buNone/>
            </a:pPr>
            <a:endParaRPr lang="en-US" sz="1800" b="0" strike="noStrike" spc="-1">
              <a:solidFill>
                <a:srgbClr val="003865"/>
              </a:solidFill>
              <a:latin typeface="Calibri"/>
            </a:endParaRPr>
          </a:p>
        </p:txBody>
      </p:sp>
      <p:sp>
        <p:nvSpPr>
          <p:cNvPr id="233" name="PlaceHolder 2"/>
          <p:cNvSpPr>
            <a:spLocks noGrp="1"/>
          </p:cNvSpPr>
          <p:nvPr>
            <p:ph/>
          </p:nvPr>
        </p:nvSpPr>
        <p:spPr>
          <a:xfrm>
            <a:off x="28584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4" name="PlaceHolder 3"/>
          <p:cNvSpPr>
            <a:spLocks noGrp="1"/>
          </p:cNvSpPr>
          <p:nvPr>
            <p:ph/>
          </p:nvPr>
        </p:nvSpPr>
        <p:spPr>
          <a:xfrm>
            <a:off x="416520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5" name="PlaceHolder 4"/>
          <p:cNvSpPr>
            <a:spLocks noGrp="1"/>
          </p:cNvSpPr>
          <p:nvPr>
            <p:ph/>
          </p:nvPr>
        </p:nvSpPr>
        <p:spPr>
          <a:xfrm>
            <a:off x="8044560" y="162720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6" name="PlaceHolder 5"/>
          <p:cNvSpPr>
            <a:spLocks noGrp="1"/>
          </p:cNvSpPr>
          <p:nvPr>
            <p:ph/>
          </p:nvPr>
        </p:nvSpPr>
        <p:spPr>
          <a:xfrm>
            <a:off x="28584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7" name="PlaceHolder 6"/>
          <p:cNvSpPr>
            <a:spLocks noGrp="1"/>
          </p:cNvSpPr>
          <p:nvPr>
            <p:ph/>
          </p:nvPr>
        </p:nvSpPr>
        <p:spPr>
          <a:xfrm>
            <a:off x="416520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
        <p:nvSpPr>
          <p:cNvPr id="238" name="PlaceHolder 7"/>
          <p:cNvSpPr>
            <a:spLocks noGrp="1"/>
          </p:cNvSpPr>
          <p:nvPr>
            <p:ph/>
          </p:nvPr>
        </p:nvSpPr>
        <p:spPr>
          <a:xfrm>
            <a:off x="8044560" y="4033440"/>
            <a:ext cx="3694320" cy="2197080"/>
          </a:xfrm>
          <a:prstGeom prst="rect">
            <a:avLst/>
          </a:prstGeom>
          <a:noFill/>
          <a:ln w="0">
            <a:noFill/>
          </a:ln>
        </p:spPr>
        <p:txBody>
          <a:bodyPr lIns="0" tIns="0" rIns="0" bIns="0" anchor="t">
            <a:normAutofit/>
          </a:bodyPr>
          <a:lstStyle/>
          <a:p>
            <a:pPr indent="0">
              <a:lnSpc>
                <a:spcPct val="90000"/>
              </a:lnSpc>
              <a:spcBef>
                <a:spcPts val="1417"/>
              </a:spcBef>
              <a:buNone/>
            </a:pPr>
            <a:endParaRPr lang="en-US" sz="2400" b="0" strike="noStrike" spc="-1">
              <a:solidFill>
                <a:schemeClr val="accent1">
                  <a:lumMod val="50000"/>
                </a:schemeClr>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3" name="Picture 8"/>
          <p:cNvPicPr/>
          <p:nvPr/>
        </p:nvPicPr>
        <p:blipFill>
          <a:blip r:embed="rId14"/>
          <a:stretch/>
        </p:blipFill>
        <p:spPr>
          <a:xfrm>
            <a:off x="0" y="0"/>
            <a:ext cx="12191760" cy="6857640"/>
          </a:xfrm>
          <a:prstGeom prst="rect">
            <a:avLst/>
          </a:prstGeom>
          <a:ln w="0">
            <a:noFill/>
          </a:ln>
        </p:spPr>
      </p:pic>
      <p:sp>
        <p:nvSpPr>
          <p:cNvPr id="4" name="PlaceHolder 1"/>
          <p:cNvSpPr>
            <a:spLocks noGrp="1"/>
          </p:cNvSpPr>
          <p:nvPr>
            <p:ph type="title"/>
          </p:nvPr>
        </p:nvSpPr>
        <p:spPr>
          <a:xfrm>
            <a:off x="690480" y="1657800"/>
            <a:ext cx="6629040" cy="789480"/>
          </a:xfrm>
          <a:prstGeom prst="rect">
            <a:avLst/>
          </a:prstGeom>
          <a:noFill/>
          <a:ln w="0">
            <a:noFill/>
          </a:ln>
        </p:spPr>
        <p:txBody>
          <a:bodyPr anchor="t">
            <a:normAutofit/>
          </a:bodyPr>
          <a:lstStyle/>
          <a:p>
            <a:pPr indent="0">
              <a:lnSpc>
                <a:spcPct val="90000"/>
              </a:lnSpc>
              <a:buNone/>
            </a:pPr>
            <a:r>
              <a:rPr lang="en-GB" sz="2800" b="1" strike="noStrike" spc="-1">
                <a:solidFill>
                  <a:schemeClr val="accent1">
                    <a:lumMod val="50000"/>
                  </a:schemeClr>
                </a:solidFill>
                <a:latin typeface="Arial"/>
              </a:rPr>
              <a:t>Click to edit Master title style</a:t>
            </a:r>
            <a:endParaRPr lang="en-US" sz="2800" b="0" strike="noStrike" spc="-1">
              <a:solidFill>
                <a:srgbClr val="003865"/>
              </a:solidFill>
              <a:latin typeface="Calibri"/>
            </a:endParaRPr>
          </a:p>
        </p:txBody>
      </p:sp>
      <p:sp>
        <p:nvSpPr>
          <p:cNvPr id="2"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400" b="0" strike="noStrike" spc="-1">
                <a:solidFill>
                  <a:schemeClr val="accent1">
                    <a:lumMod val="50000"/>
                  </a:schemeClr>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en-US" sz="2400" b="0" strike="noStrike" spc="-1">
                <a:solidFill>
                  <a:schemeClr val="accent1">
                    <a:lumMod val="50000"/>
                  </a:schemeClr>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en-US" sz="2400" b="0" strike="noStrike" spc="-1">
                <a:solidFill>
                  <a:schemeClr val="accent1">
                    <a:lumMod val="50000"/>
                  </a:schemeClr>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en-US" sz="2400" b="0" strike="noStrike" spc="-1">
                <a:solidFill>
                  <a:schemeClr val="accent1">
                    <a:lumMod val="50000"/>
                  </a:schemeClr>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39" name="Picture 8"/>
          <p:cNvPicPr/>
          <p:nvPr/>
        </p:nvPicPr>
        <p:blipFill>
          <a:blip r:embed="rId14"/>
          <a:stretch/>
        </p:blipFill>
        <p:spPr>
          <a:xfrm>
            <a:off x="0" y="0"/>
            <a:ext cx="12191760" cy="6857640"/>
          </a:xfrm>
          <a:prstGeom prst="rect">
            <a:avLst/>
          </a:prstGeom>
          <a:ln w="0">
            <a:noFill/>
          </a:ln>
        </p:spPr>
      </p:pic>
      <p:sp>
        <p:nvSpPr>
          <p:cNvPr id="40" name="PlaceHolder 1"/>
          <p:cNvSpPr>
            <a:spLocks noGrp="1"/>
          </p:cNvSpPr>
          <p:nvPr>
            <p:ph type="title"/>
          </p:nvPr>
        </p:nvSpPr>
        <p:spPr>
          <a:xfrm>
            <a:off x="2549160" y="533520"/>
            <a:ext cx="9210600" cy="888480"/>
          </a:xfrm>
          <a:prstGeom prst="rect">
            <a:avLst/>
          </a:prstGeom>
          <a:noFill/>
          <a:ln w="0">
            <a:noFill/>
          </a:ln>
        </p:spPr>
        <p:txBody>
          <a:bodyPr anchor="t">
            <a:normAutofit/>
          </a:bodyPr>
          <a:lstStyle/>
          <a:p>
            <a:pPr indent="0">
              <a:lnSpc>
                <a:spcPct val="90000"/>
              </a:lnSpc>
              <a:buNone/>
            </a:pPr>
            <a:r>
              <a:rPr lang="en-GB" sz="2800" b="1" strike="noStrike" spc="-1">
                <a:solidFill>
                  <a:schemeClr val="accent1">
                    <a:lumMod val="50000"/>
                  </a:schemeClr>
                </a:solidFill>
                <a:latin typeface="Arial"/>
              </a:rPr>
              <a:t>Click to edit Master title style</a:t>
            </a:r>
            <a:endParaRPr lang="en-US" sz="2800" b="0" strike="noStrike" spc="-1">
              <a:solidFill>
                <a:srgbClr val="003865"/>
              </a:solidFill>
              <a:latin typeface="Calibri"/>
            </a:endParaRPr>
          </a:p>
        </p:txBody>
      </p:sp>
      <p:sp>
        <p:nvSpPr>
          <p:cNvPr id="41" name="PlaceHolder 2"/>
          <p:cNvSpPr>
            <a:spLocks noGrp="1"/>
          </p:cNvSpPr>
          <p:nvPr>
            <p:ph type="body"/>
          </p:nvPr>
        </p:nvSpPr>
        <p:spPr>
          <a:xfrm>
            <a:off x="285840" y="1627200"/>
            <a:ext cx="11473920" cy="4606560"/>
          </a:xfrm>
          <a:prstGeom prst="rect">
            <a:avLst/>
          </a:prstGeom>
          <a:noFill/>
          <a:ln w="0">
            <a:noFill/>
          </a:ln>
        </p:spPr>
        <p:txBody>
          <a:bodyPr anchor="t">
            <a:noAutofit/>
          </a:bodyPr>
          <a:lstStyle/>
          <a:p>
            <a:pPr marL="228600" indent="-228600">
              <a:lnSpc>
                <a:spcPct val="90000"/>
              </a:lnSpc>
              <a:spcBef>
                <a:spcPts val="1001"/>
              </a:spcBef>
              <a:buClr>
                <a:srgbClr val="003B58"/>
              </a:buClr>
              <a:buFont typeface="Arial"/>
              <a:buChar char="•"/>
            </a:pPr>
            <a:r>
              <a:rPr lang="en-GB" sz="2400" b="0" strike="noStrike" spc="-1">
                <a:solidFill>
                  <a:schemeClr val="accent1">
                    <a:lumMod val="50000"/>
                  </a:schemeClr>
                </a:solidFill>
                <a:latin typeface="Arial"/>
              </a:rPr>
              <a:t>Click to edit Master text styles</a:t>
            </a:r>
            <a:endParaRPr lang="en-US" sz="2400" b="0" strike="noStrike" spc="-1">
              <a:solidFill>
                <a:schemeClr val="accent1">
                  <a:lumMod val="50000"/>
                </a:schemeClr>
              </a:solidFill>
              <a:latin typeface="Arial"/>
            </a:endParaRPr>
          </a:p>
          <a:p>
            <a:pPr marL="685800" lvl="1"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Second level</a:t>
            </a:r>
            <a:endParaRPr lang="en-US" sz="2400" b="0" strike="noStrike" spc="-1">
              <a:solidFill>
                <a:schemeClr val="accent1">
                  <a:lumMod val="50000"/>
                </a:schemeClr>
              </a:solidFill>
              <a:latin typeface="Arial"/>
            </a:endParaRPr>
          </a:p>
          <a:p>
            <a:pPr marL="1143000" lvl="2"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Third level</a:t>
            </a:r>
            <a:endParaRPr lang="en-US" sz="2400" b="0" strike="noStrike" spc="-1">
              <a:solidFill>
                <a:schemeClr val="accent1">
                  <a:lumMod val="50000"/>
                </a:schemeClr>
              </a:solidFill>
              <a:latin typeface="Arial"/>
            </a:endParaRPr>
          </a:p>
          <a:p>
            <a:pPr marL="1600200" lvl="3"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Fourth level</a:t>
            </a:r>
            <a:endParaRPr lang="en-US" sz="2400" b="0" strike="noStrike" spc="-1">
              <a:solidFill>
                <a:schemeClr val="accent1">
                  <a:lumMod val="50000"/>
                </a:schemeClr>
              </a:solidFill>
              <a:latin typeface="Arial"/>
            </a:endParaRPr>
          </a:p>
          <a:p>
            <a:pPr marL="2057400" lvl="4"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Fifth level</a:t>
            </a:r>
            <a:endParaRPr lang="en-US" sz="2400" b="0" strike="noStrike" spc="-1">
              <a:solidFill>
                <a:schemeClr val="accent1">
                  <a:lumMod val="50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78" name="Picture 8"/>
          <p:cNvPicPr/>
          <p:nvPr/>
        </p:nvPicPr>
        <p:blipFill>
          <a:blip r:embed="rId14"/>
          <a:stretch/>
        </p:blipFill>
        <p:spPr>
          <a:xfrm>
            <a:off x="0" y="0"/>
            <a:ext cx="12191760" cy="6857640"/>
          </a:xfrm>
          <a:prstGeom prst="rect">
            <a:avLst/>
          </a:prstGeom>
          <a:ln w="0">
            <a:noFill/>
          </a:ln>
        </p:spPr>
      </p:pic>
      <p:sp>
        <p:nvSpPr>
          <p:cNvPr id="79" name="PlaceHolder 1"/>
          <p:cNvSpPr>
            <a:spLocks noGrp="1"/>
          </p:cNvSpPr>
          <p:nvPr>
            <p:ph type="title"/>
          </p:nvPr>
        </p:nvSpPr>
        <p:spPr>
          <a:xfrm>
            <a:off x="2549160" y="533520"/>
            <a:ext cx="9210600" cy="888480"/>
          </a:xfrm>
          <a:prstGeom prst="rect">
            <a:avLst/>
          </a:prstGeom>
          <a:noFill/>
          <a:ln w="0">
            <a:noFill/>
          </a:ln>
        </p:spPr>
        <p:txBody>
          <a:bodyPr anchor="t">
            <a:normAutofit/>
          </a:bodyPr>
          <a:lstStyle/>
          <a:p>
            <a:pPr indent="0">
              <a:lnSpc>
                <a:spcPct val="90000"/>
              </a:lnSpc>
              <a:buNone/>
            </a:pPr>
            <a:r>
              <a:rPr lang="en-GB" sz="2800" b="1" strike="noStrike" spc="-1">
                <a:solidFill>
                  <a:schemeClr val="accent1">
                    <a:lumMod val="50000"/>
                  </a:schemeClr>
                </a:solidFill>
                <a:latin typeface="Arial"/>
              </a:rPr>
              <a:t>Click to edit Master title style</a:t>
            </a:r>
            <a:endParaRPr lang="en-US" sz="2800" b="0" strike="noStrike" spc="-1">
              <a:solidFill>
                <a:srgbClr val="003865"/>
              </a:solidFill>
              <a:latin typeface="Calibri"/>
            </a:endParaRPr>
          </a:p>
        </p:txBody>
      </p:sp>
      <p:sp>
        <p:nvSpPr>
          <p:cNvPr id="80" name="PlaceHolder 2"/>
          <p:cNvSpPr>
            <a:spLocks noGrp="1"/>
          </p:cNvSpPr>
          <p:nvPr>
            <p:ph type="body"/>
          </p:nvPr>
        </p:nvSpPr>
        <p:spPr>
          <a:xfrm>
            <a:off x="0" y="1699200"/>
            <a:ext cx="2451960" cy="4575240"/>
          </a:xfrm>
          <a:prstGeom prst="rect">
            <a:avLst/>
          </a:prstGeom>
          <a:noFill/>
          <a:ln w="0">
            <a:noFill/>
          </a:ln>
        </p:spPr>
        <p:txBody>
          <a:bodyPr lIns="90000" tIns="45000" rIns="90000" bIns="45000" anchor="t">
            <a:noAutofit/>
          </a:bodyPr>
          <a:lstStyle/>
          <a:p>
            <a:pPr indent="0">
              <a:lnSpc>
                <a:spcPct val="100000"/>
              </a:lnSpc>
              <a:buNone/>
            </a:pPr>
            <a:r>
              <a:rPr lang="en-GB" sz="1800" b="0" strike="noStrike" spc="-1">
                <a:solidFill>
                  <a:srgbClr val="003560"/>
                </a:solidFill>
                <a:latin typeface="Arial"/>
              </a:rPr>
              <a:t>Click icon to add picture</a:t>
            </a:r>
            <a:endParaRPr lang="en-US" sz="1800" b="0" strike="noStrike" spc="-1">
              <a:solidFill>
                <a:schemeClr val="accent1">
                  <a:lumMod val="50000"/>
                </a:schemeClr>
              </a:solidFill>
              <a:latin typeface="Arial"/>
            </a:endParaRPr>
          </a:p>
        </p:txBody>
      </p:sp>
      <p:sp>
        <p:nvSpPr>
          <p:cNvPr id="81" name="PlaceHolder 3"/>
          <p:cNvSpPr>
            <a:spLocks noGrp="1"/>
          </p:cNvSpPr>
          <p:nvPr>
            <p:ph type="body"/>
          </p:nvPr>
        </p:nvSpPr>
        <p:spPr>
          <a:xfrm>
            <a:off x="2549160" y="1705320"/>
            <a:ext cx="9210600" cy="4525920"/>
          </a:xfrm>
          <a:prstGeom prst="rect">
            <a:avLst/>
          </a:prstGeom>
          <a:noFill/>
          <a:ln w="0">
            <a:noFill/>
          </a:ln>
        </p:spPr>
        <p:txBody>
          <a:bodyPr anchor="t">
            <a:noAutofit/>
          </a:bodyPr>
          <a:lstStyle/>
          <a:p>
            <a:pPr marL="228600" indent="-228600">
              <a:lnSpc>
                <a:spcPct val="90000"/>
              </a:lnSpc>
              <a:spcBef>
                <a:spcPts val="1001"/>
              </a:spcBef>
              <a:buClr>
                <a:srgbClr val="003560"/>
              </a:buClr>
              <a:buFont typeface="Arial"/>
              <a:buChar char="•"/>
            </a:pPr>
            <a:r>
              <a:rPr lang="en-GB" sz="2400" b="0" strike="noStrike" spc="-1">
                <a:solidFill>
                  <a:srgbClr val="003560"/>
                </a:solidFill>
                <a:latin typeface="Arial"/>
              </a:rPr>
              <a:t>Body text Arial 24pt</a:t>
            </a:r>
            <a:endParaRPr lang="en-US" sz="2400" b="0" strike="noStrike" spc="-1">
              <a:solidFill>
                <a:schemeClr val="accent1">
                  <a:lumMod val="50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118" name="Picture 8"/>
          <p:cNvPicPr/>
          <p:nvPr/>
        </p:nvPicPr>
        <p:blipFill>
          <a:blip r:embed="rId14"/>
          <a:stretch/>
        </p:blipFill>
        <p:spPr>
          <a:xfrm>
            <a:off x="0" y="0"/>
            <a:ext cx="12191760" cy="6857640"/>
          </a:xfrm>
          <a:prstGeom prst="rect">
            <a:avLst/>
          </a:prstGeom>
          <a:ln w="0">
            <a:noFill/>
          </a:ln>
        </p:spPr>
      </p:pic>
      <p:sp>
        <p:nvSpPr>
          <p:cNvPr id="119" name="PlaceHolder 1"/>
          <p:cNvSpPr>
            <a:spLocks noGrp="1"/>
          </p:cNvSpPr>
          <p:nvPr>
            <p:ph type="body"/>
          </p:nvPr>
        </p:nvSpPr>
        <p:spPr>
          <a:xfrm>
            <a:off x="839880" y="1681200"/>
            <a:ext cx="5157360" cy="823680"/>
          </a:xfrm>
          <a:prstGeom prst="rect">
            <a:avLst/>
          </a:prstGeom>
          <a:noFill/>
          <a:ln w="0">
            <a:noFill/>
          </a:ln>
        </p:spPr>
        <p:txBody>
          <a:bodyPr anchor="b">
            <a:noAutofit/>
          </a:bodyPr>
          <a:lstStyle/>
          <a:p>
            <a:pPr indent="0">
              <a:lnSpc>
                <a:spcPct val="90000"/>
              </a:lnSpc>
              <a:spcBef>
                <a:spcPts val="1001"/>
              </a:spcBef>
              <a:buNone/>
              <a:tabLst>
                <a:tab pos="0" algn="l"/>
              </a:tabLst>
            </a:pPr>
            <a:r>
              <a:rPr lang="en-GB" sz="2400" b="1" strike="noStrike" spc="-1">
                <a:solidFill>
                  <a:schemeClr val="accent1">
                    <a:lumMod val="50000"/>
                  </a:schemeClr>
                </a:solidFill>
                <a:latin typeface="Arial"/>
              </a:rPr>
              <a:t>Click to edit Master text styles</a:t>
            </a:r>
            <a:endParaRPr lang="en-US" sz="2400" b="0" strike="noStrike" spc="-1">
              <a:solidFill>
                <a:schemeClr val="accent1">
                  <a:lumMod val="50000"/>
                </a:schemeClr>
              </a:solidFill>
              <a:latin typeface="Arial"/>
            </a:endParaRPr>
          </a:p>
        </p:txBody>
      </p:sp>
      <p:sp>
        <p:nvSpPr>
          <p:cNvPr id="120" name="PlaceHolder 2"/>
          <p:cNvSpPr>
            <a:spLocks noGrp="1"/>
          </p:cNvSpPr>
          <p:nvPr>
            <p:ph type="body"/>
          </p:nvPr>
        </p:nvSpPr>
        <p:spPr>
          <a:xfrm>
            <a:off x="839880" y="2505240"/>
            <a:ext cx="5157360" cy="3684240"/>
          </a:xfrm>
          <a:prstGeom prst="rect">
            <a:avLst/>
          </a:prstGeom>
          <a:noFill/>
          <a:ln w="0">
            <a:noFill/>
          </a:ln>
        </p:spPr>
        <p:txBody>
          <a:bodyPr anchor="t">
            <a:noAutofit/>
          </a:bodyPr>
          <a:lstStyle/>
          <a:p>
            <a:pPr marL="228600" indent="-228600">
              <a:lnSpc>
                <a:spcPct val="90000"/>
              </a:lnSpc>
              <a:spcBef>
                <a:spcPts val="1001"/>
              </a:spcBef>
              <a:buClr>
                <a:srgbClr val="003B58"/>
              </a:buClr>
              <a:buFont typeface="Arial"/>
              <a:buChar char="•"/>
            </a:pPr>
            <a:r>
              <a:rPr lang="en-GB" sz="2400" b="0" strike="noStrike" spc="-1">
                <a:solidFill>
                  <a:schemeClr val="accent1">
                    <a:lumMod val="50000"/>
                  </a:schemeClr>
                </a:solidFill>
                <a:latin typeface="Arial"/>
              </a:rPr>
              <a:t>Click to edit Master text styles</a:t>
            </a:r>
            <a:endParaRPr lang="en-US" sz="2400" b="0" strike="noStrike" spc="-1">
              <a:solidFill>
                <a:schemeClr val="accent1">
                  <a:lumMod val="50000"/>
                </a:schemeClr>
              </a:solidFill>
              <a:latin typeface="Arial"/>
            </a:endParaRPr>
          </a:p>
          <a:p>
            <a:pPr marL="685800" lvl="1"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Second level</a:t>
            </a:r>
            <a:endParaRPr lang="en-US" sz="2400" b="0" strike="noStrike" spc="-1">
              <a:solidFill>
                <a:schemeClr val="accent1">
                  <a:lumMod val="50000"/>
                </a:schemeClr>
              </a:solidFill>
              <a:latin typeface="Arial"/>
            </a:endParaRPr>
          </a:p>
          <a:p>
            <a:pPr marL="1143000" lvl="2"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Third level</a:t>
            </a:r>
            <a:endParaRPr lang="en-US" sz="2400" b="0" strike="noStrike" spc="-1">
              <a:solidFill>
                <a:schemeClr val="accent1">
                  <a:lumMod val="50000"/>
                </a:schemeClr>
              </a:solidFill>
              <a:latin typeface="Arial"/>
            </a:endParaRPr>
          </a:p>
          <a:p>
            <a:pPr marL="1600200" lvl="3"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Fourth level</a:t>
            </a:r>
            <a:endParaRPr lang="en-US" sz="2400" b="0" strike="noStrike" spc="-1">
              <a:solidFill>
                <a:schemeClr val="accent1">
                  <a:lumMod val="50000"/>
                </a:schemeClr>
              </a:solidFill>
              <a:latin typeface="Arial"/>
            </a:endParaRPr>
          </a:p>
          <a:p>
            <a:pPr marL="2057400" lvl="4"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Fifth level</a:t>
            </a:r>
            <a:endParaRPr lang="en-US" sz="2400" b="0" strike="noStrike" spc="-1">
              <a:solidFill>
                <a:schemeClr val="accent1">
                  <a:lumMod val="50000"/>
                </a:schemeClr>
              </a:solidFill>
              <a:latin typeface="Arial"/>
            </a:endParaRPr>
          </a:p>
        </p:txBody>
      </p:sp>
      <p:sp>
        <p:nvSpPr>
          <p:cNvPr id="121" name="PlaceHolder 3"/>
          <p:cNvSpPr>
            <a:spLocks noGrp="1"/>
          </p:cNvSpPr>
          <p:nvPr>
            <p:ph type="body"/>
          </p:nvPr>
        </p:nvSpPr>
        <p:spPr>
          <a:xfrm>
            <a:off x="6172200" y="1681200"/>
            <a:ext cx="5182920" cy="823680"/>
          </a:xfrm>
          <a:prstGeom prst="rect">
            <a:avLst/>
          </a:prstGeom>
          <a:noFill/>
          <a:ln w="0">
            <a:noFill/>
          </a:ln>
        </p:spPr>
        <p:txBody>
          <a:bodyPr anchor="b">
            <a:noAutofit/>
          </a:bodyPr>
          <a:lstStyle/>
          <a:p>
            <a:pPr indent="0">
              <a:lnSpc>
                <a:spcPct val="90000"/>
              </a:lnSpc>
              <a:spcBef>
                <a:spcPts val="1001"/>
              </a:spcBef>
              <a:buNone/>
              <a:tabLst>
                <a:tab pos="0" algn="l"/>
              </a:tabLst>
            </a:pPr>
            <a:r>
              <a:rPr lang="en-GB" sz="2400" b="1" strike="noStrike" spc="-1">
                <a:solidFill>
                  <a:schemeClr val="accent1">
                    <a:lumMod val="50000"/>
                  </a:schemeClr>
                </a:solidFill>
                <a:latin typeface="Arial"/>
              </a:rPr>
              <a:t>Click to edit Master text styles</a:t>
            </a:r>
            <a:endParaRPr lang="en-US" sz="2400" b="0" strike="noStrike" spc="-1">
              <a:solidFill>
                <a:schemeClr val="accent1">
                  <a:lumMod val="50000"/>
                </a:schemeClr>
              </a:solidFill>
              <a:latin typeface="Arial"/>
            </a:endParaRPr>
          </a:p>
        </p:txBody>
      </p:sp>
      <p:sp>
        <p:nvSpPr>
          <p:cNvPr id="122" name="PlaceHolder 4"/>
          <p:cNvSpPr>
            <a:spLocks noGrp="1"/>
          </p:cNvSpPr>
          <p:nvPr>
            <p:ph type="body"/>
          </p:nvPr>
        </p:nvSpPr>
        <p:spPr>
          <a:xfrm>
            <a:off x="6172200" y="2505240"/>
            <a:ext cx="5182920" cy="3684240"/>
          </a:xfrm>
          <a:prstGeom prst="rect">
            <a:avLst/>
          </a:prstGeom>
          <a:noFill/>
          <a:ln w="0">
            <a:noFill/>
          </a:ln>
        </p:spPr>
        <p:txBody>
          <a:bodyPr anchor="t">
            <a:noAutofit/>
          </a:bodyPr>
          <a:lstStyle/>
          <a:p>
            <a:pPr marL="228600" indent="-228600">
              <a:lnSpc>
                <a:spcPct val="90000"/>
              </a:lnSpc>
              <a:spcBef>
                <a:spcPts val="1001"/>
              </a:spcBef>
              <a:buClr>
                <a:srgbClr val="003B58"/>
              </a:buClr>
              <a:buFont typeface="Arial"/>
              <a:buChar char="•"/>
            </a:pPr>
            <a:r>
              <a:rPr lang="en-GB" sz="2400" b="0" strike="noStrike" spc="-1">
                <a:solidFill>
                  <a:schemeClr val="accent1">
                    <a:lumMod val="50000"/>
                  </a:schemeClr>
                </a:solidFill>
                <a:latin typeface="Arial"/>
              </a:rPr>
              <a:t>Click to edit Master text styles</a:t>
            </a:r>
            <a:endParaRPr lang="en-US" sz="2400" b="0" strike="noStrike" spc="-1">
              <a:solidFill>
                <a:schemeClr val="accent1">
                  <a:lumMod val="50000"/>
                </a:schemeClr>
              </a:solidFill>
              <a:latin typeface="Arial"/>
            </a:endParaRPr>
          </a:p>
          <a:p>
            <a:pPr marL="685800" lvl="1"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Second level</a:t>
            </a:r>
            <a:endParaRPr lang="en-US" sz="2400" b="0" strike="noStrike" spc="-1">
              <a:solidFill>
                <a:schemeClr val="accent1">
                  <a:lumMod val="50000"/>
                </a:schemeClr>
              </a:solidFill>
              <a:latin typeface="Arial"/>
            </a:endParaRPr>
          </a:p>
          <a:p>
            <a:pPr marL="1143000" lvl="2"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Third level</a:t>
            </a:r>
            <a:endParaRPr lang="en-US" sz="2400" b="0" strike="noStrike" spc="-1">
              <a:solidFill>
                <a:schemeClr val="accent1">
                  <a:lumMod val="50000"/>
                </a:schemeClr>
              </a:solidFill>
              <a:latin typeface="Arial"/>
            </a:endParaRPr>
          </a:p>
          <a:p>
            <a:pPr marL="1600200" lvl="3"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Fourth level</a:t>
            </a:r>
            <a:endParaRPr lang="en-US" sz="2400" b="0" strike="noStrike" spc="-1">
              <a:solidFill>
                <a:schemeClr val="accent1">
                  <a:lumMod val="50000"/>
                </a:schemeClr>
              </a:solidFill>
              <a:latin typeface="Arial"/>
            </a:endParaRPr>
          </a:p>
          <a:p>
            <a:pPr marL="2057400" lvl="4" indent="-228600">
              <a:lnSpc>
                <a:spcPct val="90000"/>
              </a:lnSpc>
              <a:spcBef>
                <a:spcPts val="499"/>
              </a:spcBef>
              <a:buClr>
                <a:srgbClr val="003B58"/>
              </a:buClr>
              <a:buFont typeface="Arial"/>
              <a:buChar char="•"/>
            </a:pPr>
            <a:r>
              <a:rPr lang="en-GB" sz="2400" b="0" strike="noStrike" spc="-1">
                <a:solidFill>
                  <a:schemeClr val="accent1">
                    <a:lumMod val="50000"/>
                  </a:schemeClr>
                </a:solidFill>
                <a:latin typeface="Arial"/>
              </a:rPr>
              <a:t>Fifth level</a:t>
            </a:r>
            <a:endParaRPr lang="en-US" sz="2400" b="0" strike="noStrike" spc="-1">
              <a:solidFill>
                <a:schemeClr val="accent1">
                  <a:lumMod val="50000"/>
                </a:schemeClr>
              </a:solidFill>
              <a:latin typeface="Arial"/>
            </a:endParaRPr>
          </a:p>
        </p:txBody>
      </p:sp>
      <p:sp>
        <p:nvSpPr>
          <p:cNvPr id="123" name="PlaceHolder 5"/>
          <p:cNvSpPr>
            <a:spLocks noGrp="1"/>
          </p:cNvSpPr>
          <p:nvPr>
            <p:ph type="title"/>
          </p:nvPr>
        </p:nvSpPr>
        <p:spPr>
          <a:xfrm>
            <a:off x="2549160" y="533520"/>
            <a:ext cx="9210600" cy="888480"/>
          </a:xfrm>
          <a:prstGeom prst="rect">
            <a:avLst/>
          </a:prstGeom>
          <a:noFill/>
          <a:ln w="0">
            <a:noFill/>
          </a:ln>
        </p:spPr>
        <p:txBody>
          <a:bodyPr anchor="t">
            <a:normAutofit/>
          </a:bodyPr>
          <a:lstStyle/>
          <a:p>
            <a:pPr indent="0">
              <a:lnSpc>
                <a:spcPct val="90000"/>
              </a:lnSpc>
              <a:buNone/>
            </a:pPr>
            <a:r>
              <a:rPr lang="en-GB" sz="2800" b="1" strike="noStrike" spc="-1">
                <a:solidFill>
                  <a:schemeClr val="accent1">
                    <a:lumMod val="50000"/>
                  </a:schemeClr>
                </a:solidFill>
                <a:latin typeface="Arial"/>
              </a:rPr>
              <a:t>Click to edit Master title style</a:t>
            </a:r>
            <a:endParaRPr lang="en-US" sz="2800" b="0" strike="noStrike" spc="-1">
              <a:solidFill>
                <a:srgbClr val="003865"/>
              </a:solidFill>
              <a:latin typeface="Calibri"/>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160" name="Picture 8"/>
          <p:cNvPicPr/>
          <p:nvPr/>
        </p:nvPicPr>
        <p:blipFill>
          <a:blip r:embed="rId14"/>
          <a:stretch/>
        </p:blipFill>
        <p:spPr>
          <a:xfrm>
            <a:off x="0" y="0"/>
            <a:ext cx="12191760" cy="6857640"/>
          </a:xfrm>
          <a:prstGeom prst="rect">
            <a:avLst/>
          </a:prstGeom>
          <a:ln w="0">
            <a:noFill/>
          </a:ln>
        </p:spPr>
      </p:pic>
      <p:sp>
        <p:nvSpPr>
          <p:cNvPr id="161" name="PlaceHolder 1"/>
          <p:cNvSpPr>
            <a:spLocks noGrp="1"/>
          </p:cNvSpPr>
          <p:nvPr>
            <p:ph type="title"/>
          </p:nvPr>
        </p:nvSpPr>
        <p:spPr>
          <a:xfrm>
            <a:off x="2549160" y="533520"/>
            <a:ext cx="9210600" cy="888480"/>
          </a:xfrm>
          <a:prstGeom prst="rect">
            <a:avLst/>
          </a:prstGeom>
          <a:noFill/>
          <a:ln w="0">
            <a:noFill/>
          </a:ln>
        </p:spPr>
        <p:txBody>
          <a:bodyPr anchor="t">
            <a:normAutofit/>
          </a:bodyPr>
          <a:lstStyle/>
          <a:p>
            <a:pPr indent="0">
              <a:lnSpc>
                <a:spcPct val="90000"/>
              </a:lnSpc>
              <a:buNone/>
            </a:pPr>
            <a:r>
              <a:rPr lang="en-GB" sz="2800" b="1" strike="noStrike" spc="-1">
                <a:solidFill>
                  <a:schemeClr val="accent1">
                    <a:lumMod val="50000"/>
                  </a:schemeClr>
                </a:solidFill>
                <a:latin typeface="Arial"/>
              </a:rPr>
              <a:t>Click to edit Master title style</a:t>
            </a:r>
            <a:endParaRPr lang="en-US" sz="2800" b="0" strike="noStrike" spc="-1">
              <a:solidFill>
                <a:srgbClr val="003865"/>
              </a:solidFill>
              <a:latin typeface="Calibri"/>
            </a:endParaRPr>
          </a:p>
        </p:txBody>
      </p:sp>
      <p:sp>
        <p:nvSpPr>
          <p:cNvPr id="162"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400" b="0" strike="noStrike" spc="-1">
                <a:solidFill>
                  <a:schemeClr val="accent1">
                    <a:lumMod val="50000"/>
                  </a:schemeClr>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en-US" sz="2400" b="0" strike="noStrike" spc="-1">
                <a:solidFill>
                  <a:schemeClr val="accent1">
                    <a:lumMod val="50000"/>
                  </a:schemeClr>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en-US" sz="2400" b="0" strike="noStrike" spc="-1">
                <a:solidFill>
                  <a:schemeClr val="accent1">
                    <a:lumMod val="50000"/>
                  </a:schemeClr>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en-US" sz="2400" b="0" strike="noStrike" spc="-1">
                <a:solidFill>
                  <a:schemeClr val="accent1">
                    <a:lumMod val="50000"/>
                  </a:schemeClr>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199" name="Picture 8"/>
          <p:cNvPicPr/>
          <p:nvPr/>
        </p:nvPicPr>
        <p:blipFill>
          <a:blip r:embed="rId14"/>
          <a:stretch/>
        </p:blipFill>
        <p:spPr>
          <a:xfrm>
            <a:off x="0" y="0"/>
            <a:ext cx="12191760" cy="6857640"/>
          </a:xfrm>
          <a:prstGeom prst="rect">
            <a:avLst/>
          </a:prstGeom>
          <a:ln w="0">
            <a:noFill/>
          </a:ln>
        </p:spPr>
      </p:pic>
      <p:sp>
        <p:nvSpPr>
          <p:cNvPr id="200" name="Rectangle 1"/>
          <p:cNvSpPr/>
          <p:nvPr/>
        </p:nvSpPr>
        <p:spPr>
          <a:xfrm>
            <a:off x="0" y="0"/>
            <a:ext cx="12191760" cy="6857640"/>
          </a:xfrm>
          <a:prstGeom prst="rect">
            <a:avLst/>
          </a:prstGeom>
          <a:solidFill>
            <a:schemeClr val="bg1"/>
          </a:solidFill>
          <a:ln>
            <a:solidFill>
              <a:srgbClr val="FFFFFE"/>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ndParaRPr>
          </a:p>
        </p:txBody>
      </p:sp>
      <p:sp>
        <p:nvSpPr>
          <p:cNvPr id="20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strike="noStrike" spc="-1">
                <a:solidFill>
                  <a:srgbClr val="003865"/>
                </a:solidFill>
                <a:latin typeface="Calibri"/>
              </a:rPr>
              <a:t>Click to edit the title text format</a:t>
            </a:r>
          </a:p>
        </p:txBody>
      </p:sp>
      <p:sp>
        <p:nvSpPr>
          <p:cNvPr id="202"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400" b="0" strike="noStrike" spc="-1">
                <a:solidFill>
                  <a:schemeClr val="accent1">
                    <a:lumMod val="50000"/>
                  </a:schemeClr>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en-US" sz="2400" b="0" strike="noStrike" spc="-1">
                <a:solidFill>
                  <a:schemeClr val="accent1">
                    <a:lumMod val="50000"/>
                  </a:schemeClr>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en-US" sz="2400" b="0" strike="noStrike" spc="-1">
                <a:solidFill>
                  <a:schemeClr val="accent1">
                    <a:lumMod val="50000"/>
                  </a:schemeClr>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en-US" sz="2400" b="0" strike="noStrike" spc="-1">
                <a:solidFill>
                  <a:schemeClr val="accent1">
                    <a:lumMod val="50000"/>
                  </a:schemeClr>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en-US" sz="2000" b="0" strike="noStrike" spc="-1">
                <a:solidFill>
                  <a:schemeClr val="accent1">
                    <a:lumMod val="50000"/>
                  </a:schemeClr>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hyperlink" Target="https://optimalmatching.com/kep-results" TargetMode="External"/><Relationship Id="rId2" Type="http://schemas.openxmlformats.org/officeDocument/2006/relationships/notesSlide" Target="../notesSlides/notesSlide18.xml"/><Relationship Id="rId1" Type="http://schemas.openxmlformats.org/officeDocument/2006/relationships/slideLayout" Target="../slideLayouts/slideLayout3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6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Picture 4" descr="The Gilbert Scott Building"/>
          <p:cNvPicPr/>
          <p:nvPr/>
        </p:nvPicPr>
        <p:blipFill>
          <a:blip r:embed="rId3"/>
          <a:stretch/>
        </p:blipFill>
        <p:spPr>
          <a:xfrm>
            <a:off x="0" y="-7951"/>
            <a:ext cx="12191760" cy="6857640"/>
          </a:xfrm>
          <a:prstGeom prst="rect">
            <a:avLst/>
          </a:prstGeom>
          <a:ln w="0">
            <a:noFill/>
          </a:ln>
        </p:spPr>
      </p:pic>
      <p:sp>
        <p:nvSpPr>
          <p:cNvPr id="246" name="PlaceHolder 1"/>
          <p:cNvSpPr>
            <a:spLocks noGrp="1"/>
          </p:cNvSpPr>
          <p:nvPr>
            <p:ph type="title"/>
          </p:nvPr>
        </p:nvSpPr>
        <p:spPr>
          <a:xfrm>
            <a:off x="2682666" y="440327"/>
            <a:ext cx="8632039" cy="789480"/>
          </a:xfrm>
          <a:prstGeom prst="rect">
            <a:avLst/>
          </a:prstGeom>
          <a:noFill/>
          <a:ln w="0">
            <a:noFill/>
          </a:ln>
        </p:spPr>
        <p:txBody>
          <a:bodyPr anchor="t">
            <a:noAutofit/>
          </a:bodyPr>
          <a:lstStyle/>
          <a:p>
            <a:pPr indent="0">
              <a:lnSpc>
                <a:spcPct val="90000"/>
              </a:lnSpc>
              <a:buNone/>
            </a:pPr>
            <a:r>
              <a:rPr lang="en-GB" sz="3600" b="1" strike="noStrike" spc="-1" dirty="0">
                <a:solidFill>
                  <a:srgbClr val="003865"/>
                </a:solidFill>
                <a:latin typeface="Arial"/>
              </a:rPr>
              <a:t>Simulation studies for the UKLKSS</a:t>
            </a:r>
            <a:endParaRPr lang="en-US" sz="3600" b="0" strike="noStrike" spc="-1" dirty="0">
              <a:solidFill>
                <a:srgbClr val="003865"/>
              </a:solidFill>
              <a:latin typeface="Calibri"/>
            </a:endParaRPr>
          </a:p>
        </p:txBody>
      </p:sp>
      <p:sp>
        <p:nvSpPr>
          <p:cNvPr id="247" name="PlaceHolder 2"/>
          <p:cNvSpPr>
            <a:spLocks noGrp="1"/>
          </p:cNvSpPr>
          <p:nvPr>
            <p:ph type="subTitle"/>
          </p:nvPr>
        </p:nvSpPr>
        <p:spPr>
          <a:xfrm>
            <a:off x="2682667" y="1137780"/>
            <a:ext cx="6425542" cy="2291040"/>
          </a:xfrm>
          <a:prstGeom prst="rect">
            <a:avLst/>
          </a:prstGeom>
          <a:noFill/>
          <a:ln w="0">
            <a:noFill/>
          </a:ln>
        </p:spPr>
        <p:txBody>
          <a:bodyPr anchor="t">
            <a:normAutofit fontScale="98000"/>
          </a:bodyPr>
          <a:lstStyle/>
          <a:p>
            <a:pPr>
              <a:spcBef>
                <a:spcPts val="1001"/>
              </a:spcBef>
              <a:tabLst>
                <a:tab pos="0" algn="l"/>
              </a:tabLst>
            </a:pPr>
            <a:r>
              <a:rPr lang="en-GB" sz="2400" b="0" strike="noStrike" spc="-1" dirty="0">
                <a:solidFill>
                  <a:srgbClr val="003865"/>
                </a:solidFill>
                <a:latin typeface="Arial"/>
              </a:rPr>
              <a:t>Lisa Burnapp, </a:t>
            </a:r>
            <a:r>
              <a:rPr lang="en-GB" sz="2400" spc="-1" dirty="0">
                <a:solidFill>
                  <a:srgbClr val="003865"/>
                </a:solidFill>
                <a:latin typeface="Arial"/>
                <a:cs typeface="Arial"/>
              </a:rPr>
              <a:t>Rachael Colley, David Manlove, </a:t>
            </a:r>
            <a:r>
              <a:rPr lang="en-GB" sz="2400" spc="-1" dirty="0">
                <a:solidFill>
                  <a:srgbClr val="003865"/>
                </a:solidFill>
                <a:latin typeface="Arial"/>
              </a:rPr>
              <a:t>William</a:t>
            </a:r>
            <a:r>
              <a:rPr lang="en-GB" sz="2400" b="0" strike="noStrike" spc="-1" dirty="0">
                <a:solidFill>
                  <a:srgbClr val="003865"/>
                </a:solidFill>
                <a:latin typeface="Arial"/>
              </a:rPr>
              <a:t> Pettersson, </a:t>
            </a:r>
            <a:r>
              <a:rPr lang="en-GB" sz="2400" spc="-1" dirty="0">
                <a:solidFill>
                  <a:srgbClr val="003865"/>
                </a:solidFill>
                <a:latin typeface="Arial"/>
                <a:cs typeface="Arial"/>
              </a:rPr>
              <a:t>Matthew Robb</a:t>
            </a:r>
            <a:endParaRPr lang="en-GB" sz="2400" b="0" strike="noStrike" spc="-1" dirty="0">
              <a:solidFill>
                <a:srgbClr val="003865"/>
              </a:solidFill>
              <a:latin typeface="Arial"/>
              <a:cs typeface="Arial"/>
            </a:endParaRPr>
          </a:p>
          <a:p>
            <a:pPr indent="0">
              <a:lnSpc>
                <a:spcPct val="90000"/>
              </a:lnSpc>
              <a:spcBef>
                <a:spcPts val="1001"/>
              </a:spcBef>
              <a:buNone/>
              <a:tabLst>
                <a:tab pos="0" algn="l"/>
              </a:tabLst>
            </a:pPr>
            <a:endParaRPr lang="en-GB" sz="2400" b="0" strike="noStrike" spc="-1" dirty="0">
              <a:solidFill>
                <a:srgbClr val="000000"/>
              </a:solidFill>
              <a:latin typeface="Arial"/>
            </a:endParaRPr>
          </a:p>
          <a:p>
            <a:pPr indent="0">
              <a:lnSpc>
                <a:spcPct val="90000"/>
              </a:lnSpc>
              <a:spcBef>
                <a:spcPts val="1001"/>
              </a:spcBef>
              <a:buNone/>
              <a:tabLst>
                <a:tab pos="0" algn="l"/>
              </a:tabLst>
            </a:pPr>
            <a:r>
              <a:rPr lang="en-GB" sz="2400" b="0" strike="noStrike" spc="-1" dirty="0">
                <a:solidFill>
                  <a:srgbClr val="003865"/>
                </a:solidFill>
                <a:latin typeface="Arial"/>
              </a:rPr>
              <a:t>Supported by EPSRC Grant EP/X013618/1 </a:t>
            </a:r>
            <a:r>
              <a:rPr lang="en-GB" sz="2400" b="0" strike="noStrike" spc="-1" dirty="0" err="1">
                <a:solidFill>
                  <a:srgbClr val="003865"/>
                </a:solidFill>
                <a:latin typeface="Arial"/>
              </a:rPr>
              <a:t>KidneyAlgo</a:t>
            </a:r>
            <a:endParaRPr lang="en-GB" sz="2400" b="0" strike="noStrike" spc="-1" dirty="0">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25979-4632-B7F0-DEE7-D642644D8A12}"/>
            </a:ext>
          </a:extLst>
        </p:cNvPr>
        <p:cNvGrpSpPr/>
        <p:nvPr/>
      </p:nvGrpSpPr>
      <p:grpSpPr>
        <a:xfrm>
          <a:off x="0" y="0"/>
          <a:ext cx="0" cy="0"/>
          <a:chOff x="0" y="0"/>
          <a:chExt cx="0" cy="0"/>
        </a:xfrm>
      </p:grpSpPr>
      <p:sp>
        <p:nvSpPr>
          <p:cNvPr id="254" name="PlaceHolder 1">
            <a:extLst>
              <a:ext uri="{FF2B5EF4-FFF2-40B4-BE49-F238E27FC236}">
                <a16:creationId xmlns:a16="http://schemas.microsoft.com/office/drawing/2014/main" id="{AB80682E-5F8B-B563-5DE0-63E9C3B9884D}"/>
              </a:ext>
            </a:extLst>
          </p:cNvPr>
          <p:cNvSpPr>
            <a:spLocks noGrp="1"/>
          </p:cNvSpPr>
          <p:nvPr>
            <p:ph type="title"/>
          </p:nvPr>
        </p:nvSpPr>
        <p:spPr>
          <a:xfrm>
            <a:off x="2915028" y="466976"/>
            <a:ext cx="8804611" cy="88848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rPr>
              <a:t>University of Glasgow Team</a:t>
            </a:r>
            <a:endParaRPr lang="en-US" sz="2800" b="0" strike="noStrike" spc="-1" dirty="0">
              <a:solidFill>
                <a:srgbClr val="003865"/>
              </a:solidFill>
              <a:latin typeface="Calibri"/>
            </a:endParaRPr>
          </a:p>
        </p:txBody>
      </p:sp>
      <p:sp>
        <p:nvSpPr>
          <p:cNvPr id="2" name="Slide Number Placeholder 3">
            <a:extLst>
              <a:ext uri="{FF2B5EF4-FFF2-40B4-BE49-F238E27FC236}">
                <a16:creationId xmlns:a16="http://schemas.microsoft.com/office/drawing/2014/main" id="{3A4E7DD3-3D4B-2150-BAF0-6C99CBC87DDD}"/>
              </a:ext>
            </a:extLst>
          </p:cNvPr>
          <p:cNvSpPr txBox="1">
            <a:spLocks/>
          </p:cNvSpPr>
          <p:nvPr/>
        </p:nvSpPr>
        <p:spPr>
          <a:xfrm>
            <a:off x="11352924" y="6578614"/>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2</a:t>
            </a:fld>
            <a:endParaRPr lang="en-GB" altLang="en-US" sz="1000" dirty="0"/>
          </a:p>
        </p:txBody>
      </p:sp>
      <p:pic>
        <p:nvPicPr>
          <p:cNvPr id="61" name="Picture 60" descr="A person smiling for a picture&#10;&#10;AI-generated content may be incorrect.">
            <a:extLst>
              <a:ext uri="{FF2B5EF4-FFF2-40B4-BE49-F238E27FC236}">
                <a16:creationId xmlns:a16="http://schemas.microsoft.com/office/drawing/2014/main" id="{5E498B12-E5C4-AE15-8AE7-A5272532C0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9866" y="1213633"/>
            <a:ext cx="1351654" cy="1869807"/>
          </a:xfrm>
          <a:prstGeom prst="rect">
            <a:avLst/>
          </a:prstGeom>
        </p:spPr>
      </p:pic>
      <p:pic>
        <p:nvPicPr>
          <p:cNvPr id="63" name="Picture 62" descr="A person with glasses smiling&#10;&#10;AI-generated content may be incorrect.">
            <a:extLst>
              <a:ext uri="{FF2B5EF4-FFF2-40B4-BE49-F238E27FC236}">
                <a16:creationId xmlns:a16="http://schemas.microsoft.com/office/drawing/2014/main" id="{943C8D94-6FF9-ABF5-AB7A-C10AEB1D78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543" y="2321118"/>
            <a:ext cx="1351654" cy="1893073"/>
          </a:xfrm>
          <a:prstGeom prst="rect">
            <a:avLst/>
          </a:prstGeom>
        </p:spPr>
      </p:pic>
      <p:pic>
        <p:nvPicPr>
          <p:cNvPr id="193" name="Picture 192" descr="A person wearing glasses and a blue shirt&#10;&#10;AI-generated content may be incorrect.">
            <a:extLst>
              <a:ext uri="{FF2B5EF4-FFF2-40B4-BE49-F238E27FC236}">
                <a16:creationId xmlns:a16="http://schemas.microsoft.com/office/drawing/2014/main" id="{FFCA5AA1-67AF-AAE7-0AAD-C8C128653E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0155" y="4146439"/>
            <a:ext cx="1592602" cy="2119188"/>
          </a:xfrm>
          <a:prstGeom prst="rect">
            <a:avLst/>
          </a:prstGeom>
        </p:spPr>
      </p:pic>
      <p:sp>
        <p:nvSpPr>
          <p:cNvPr id="194" name="PlaceHolder 2">
            <a:extLst>
              <a:ext uri="{FF2B5EF4-FFF2-40B4-BE49-F238E27FC236}">
                <a16:creationId xmlns:a16="http://schemas.microsoft.com/office/drawing/2014/main" id="{A6E996E0-8E00-C3B2-F02C-D41513B75654}"/>
              </a:ext>
            </a:extLst>
          </p:cNvPr>
          <p:cNvSpPr txBox="1">
            <a:spLocks/>
          </p:cNvSpPr>
          <p:nvPr/>
        </p:nvSpPr>
        <p:spPr>
          <a:xfrm>
            <a:off x="2954324" y="1911183"/>
            <a:ext cx="6094260" cy="776360"/>
          </a:xfrm>
          <a:prstGeom prst="rect">
            <a:avLst/>
          </a:prstGeom>
          <a:noFill/>
          <a:ln w="0">
            <a:noFill/>
          </a:ln>
        </p:spPr>
        <p:txBody>
          <a:bodyPr anchor="t">
            <a:normAutofit fontScale="98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1"/>
              </a:spcBef>
              <a:tabLst>
                <a:tab pos="0" algn="l"/>
              </a:tabLst>
            </a:pPr>
            <a:r>
              <a:rPr lang="en-GB" sz="2400" spc="-1" dirty="0">
                <a:solidFill>
                  <a:srgbClr val="003865"/>
                </a:solidFill>
                <a:latin typeface="Arial"/>
                <a:cs typeface="Arial"/>
              </a:rPr>
              <a:t>Prof David Manlove</a:t>
            </a:r>
            <a:br>
              <a:rPr lang="en-GB" sz="2400" spc="-1" dirty="0">
                <a:solidFill>
                  <a:srgbClr val="003865"/>
                </a:solidFill>
                <a:latin typeface="Arial"/>
                <a:cs typeface="Arial"/>
              </a:rPr>
            </a:br>
            <a:r>
              <a:rPr lang="en-GB" sz="2400" spc="-1" dirty="0">
                <a:solidFill>
                  <a:srgbClr val="003865"/>
                </a:solidFill>
                <a:latin typeface="Arial"/>
                <a:cs typeface="Arial"/>
              </a:rPr>
              <a:t>Professor of Algorithms and Complexity</a:t>
            </a:r>
            <a:endParaRPr lang="en-GB" sz="2400" spc="-1" dirty="0">
              <a:solidFill>
                <a:srgbClr val="000000"/>
              </a:solidFill>
              <a:latin typeface="Arial"/>
            </a:endParaRPr>
          </a:p>
        </p:txBody>
      </p:sp>
      <p:sp>
        <p:nvSpPr>
          <p:cNvPr id="195" name="PlaceHolder 2">
            <a:extLst>
              <a:ext uri="{FF2B5EF4-FFF2-40B4-BE49-F238E27FC236}">
                <a16:creationId xmlns:a16="http://schemas.microsoft.com/office/drawing/2014/main" id="{B4D47780-942E-601C-FD95-5547C207A4F9}"/>
              </a:ext>
            </a:extLst>
          </p:cNvPr>
          <p:cNvSpPr txBox="1">
            <a:spLocks/>
          </p:cNvSpPr>
          <p:nvPr/>
        </p:nvSpPr>
        <p:spPr>
          <a:xfrm>
            <a:off x="2954324" y="3335020"/>
            <a:ext cx="6094260" cy="776360"/>
          </a:xfrm>
          <a:prstGeom prst="rect">
            <a:avLst/>
          </a:prstGeom>
          <a:noFill/>
          <a:ln w="0">
            <a:noFill/>
          </a:ln>
        </p:spPr>
        <p:txBody>
          <a:bodyPr anchor="t">
            <a:normAutofit fontScale="98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1"/>
              </a:spcBef>
              <a:tabLst>
                <a:tab pos="0" algn="l"/>
              </a:tabLst>
            </a:pPr>
            <a:r>
              <a:rPr lang="en-GB" sz="2400" spc="-1" dirty="0">
                <a:solidFill>
                  <a:srgbClr val="003865"/>
                </a:solidFill>
                <a:latin typeface="Arial"/>
                <a:cs typeface="Arial"/>
              </a:rPr>
              <a:t>Dr Rachael Colley</a:t>
            </a:r>
            <a:br>
              <a:rPr lang="en-GB" sz="2400" spc="-1" dirty="0">
                <a:solidFill>
                  <a:srgbClr val="003865"/>
                </a:solidFill>
                <a:latin typeface="Arial"/>
                <a:cs typeface="Arial"/>
              </a:rPr>
            </a:br>
            <a:r>
              <a:rPr lang="en-GB" sz="2400" spc="-1" dirty="0">
                <a:solidFill>
                  <a:srgbClr val="003865"/>
                </a:solidFill>
                <a:latin typeface="Arial"/>
                <a:cs typeface="Arial"/>
              </a:rPr>
              <a:t>Postdoctoral Research Associate</a:t>
            </a:r>
            <a:endParaRPr lang="en-GB" sz="2400" spc="-1" dirty="0">
              <a:solidFill>
                <a:srgbClr val="000000"/>
              </a:solidFill>
              <a:latin typeface="Arial"/>
            </a:endParaRPr>
          </a:p>
        </p:txBody>
      </p:sp>
      <p:sp>
        <p:nvSpPr>
          <p:cNvPr id="196" name="PlaceHolder 2">
            <a:extLst>
              <a:ext uri="{FF2B5EF4-FFF2-40B4-BE49-F238E27FC236}">
                <a16:creationId xmlns:a16="http://schemas.microsoft.com/office/drawing/2014/main" id="{674E0929-D6AC-F67C-7486-CC11DA3B0106}"/>
              </a:ext>
            </a:extLst>
          </p:cNvPr>
          <p:cNvSpPr txBox="1">
            <a:spLocks/>
          </p:cNvSpPr>
          <p:nvPr/>
        </p:nvSpPr>
        <p:spPr>
          <a:xfrm>
            <a:off x="2954324" y="4968929"/>
            <a:ext cx="6094260" cy="776360"/>
          </a:xfrm>
          <a:prstGeom prst="rect">
            <a:avLst/>
          </a:prstGeom>
          <a:noFill/>
          <a:ln w="0">
            <a:noFill/>
          </a:ln>
        </p:spPr>
        <p:txBody>
          <a:bodyPr anchor="t">
            <a:normAutofit fontScale="98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1"/>
              </a:spcBef>
              <a:tabLst>
                <a:tab pos="0" algn="l"/>
              </a:tabLst>
            </a:pPr>
            <a:r>
              <a:rPr lang="en-GB" sz="2400" spc="-1" dirty="0">
                <a:solidFill>
                  <a:srgbClr val="003865"/>
                </a:solidFill>
                <a:latin typeface="Arial"/>
                <a:cs typeface="Arial"/>
              </a:rPr>
              <a:t>Dr William Pettersson</a:t>
            </a:r>
            <a:br>
              <a:rPr lang="en-GB" sz="2400" spc="-1" dirty="0">
                <a:solidFill>
                  <a:srgbClr val="003865"/>
                </a:solidFill>
                <a:latin typeface="Arial"/>
                <a:cs typeface="Arial"/>
              </a:rPr>
            </a:br>
            <a:r>
              <a:rPr lang="en-GB" sz="2400" spc="-1" dirty="0">
                <a:solidFill>
                  <a:srgbClr val="003865"/>
                </a:solidFill>
                <a:latin typeface="Arial"/>
                <a:cs typeface="Arial"/>
              </a:rPr>
              <a:t>Research Software Engineer</a:t>
            </a:r>
            <a:endParaRPr lang="en-GB" sz="2400" spc="-1" dirty="0">
              <a:solidFill>
                <a:srgbClr val="000000"/>
              </a:solidFill>
              <a:latin typeface="Arial"/>
            </a:endParaRPr>
          </a:p>
        </p:txBody>
      </p:sp>
    </p:spTree>
    <p:extLst>
      <p:ext uri="{BB962C8B-B14F-4D97-AF65-F5344CB8AC3E}">
        <p14:creationId xmlns:p14="http://schemas.microsoft.com/office/powerpoint/2010/main" val="2936267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D1B0F-8C0F-0A59-9097-E924B182B068}"/>
            </a:ext>
          </a:extLst>
        </p:cNvPr>
        <p:cNvGrpSpPr/>
        <p:nvPr/>
      </p:nvGrpSpPr>
      <p:grpSpPr>
        <a:xfrm>
          <a:off x="0" y="0"/>
          <a:ext cx="0" cy="0"/>
          <a:chOff x="0" y="0"/>
          <a:chExt cx="0" cy="0"/>
        </a:xfrm>
      </p:grpSpPr>
      <p:sp>
        <p:nvSpPr>
          <p:cNvPr id="254" name="PlaceHolder 1">
            <a:extLst>
              <a:ext uri="{FF2B5EF4-FFF2-40B4-BE49-F238E27FC236}">
                <a16:creationId xmlns:a16="http://schemas.microsoft.com/office/drawing/2014/main" id="{209784CB-68F8-34C2-84C1-A6FB4DB918EB}"/>
              </a:ext>
            </a:extLst>
          </p:cNvPr>
          <p:cNvSpPr>
            <a:spLocks noGrp="1"/>
          </p:cNvSpPr>
          <p:nvPr>
            <p:ph type="title"/>
          </p:nvPr>
        </p:nvSpPr>
        <p:spPr>
          <a:xfrm>
            <a:off x="2915028" y="538538"/>
            <a:ext cx="8804611" cy="888480"/>
          </a:xfrm>
          <a:prstGeom prst="rect">
            <a:avLst/>
          </a:prstGeom>
          <a:noFill/>
          <a:ln w="0">
            <a:noFill/>
          </a:ln>
        </p:spPr>
        <p:txBody>
          <a:bodyPr anchor="t">
            <a:noAutofit/>
          </a:bodyPr>
          <a:lstStyle/>
          <a:p>
            <a:pPr indent="0">
              <a:lnSpc>
                <a:spcPct val="90000"/>
              </a:lnSpc>
              <a:buNone/>
            </a:pPr>
            <a:r>
              <a:rPr lang="en-US" sz="2800" b="1" spc="-1" dirty="0">
                <a:solidFill>
                  <a:srgbClr val="003865"/>
                </a:solidFill>
                <a:latin typeface="Arial"/>
              </a:rPr>
              <a:t>Projects and spin-out company</a:t>
            </a:r>
            <a:endParaRPr lang="en-US" sz="2800" b="0" strike="noStrike" spc="-1" dirty="0">
              <a:solidFill>
                <a:srgbClr val="003865"/>
              </a:solidFill>
              <a:latin typeface="Calibri"/>
            </a:endParaRPr>
          </a:p>
        </p:txBody>
      </p:sp>
      <p:sp>
        <p:nvSpPr>
          <p:cNvPr id="2" name="Slide Number Placeholder 3">
            <a:extLst>
              <a:ext uri="{FF2B5EF4-FFF2-40B4-BE49-F238E27FC236}">
                <a16:creationId xmlns:a16="http://schemas.microsoft.com/office/drawing/2014/main" id="{275BE2A5-155B-110B-AB96-F769C6D507EA}"/>
              </a:ext>
            </a:extLst>
          </p:cNvPr>
          <p:cNvSpPr txBox="1">
            <a:spLocks/>
          </p:cNvSpPr>
          <p:nvPr/>
        </p:nvSpPr>
        <p:spPr>
          <a:xfrm>
            <a:off x="11360875" y="6578614"/>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3</a:t>
            </a:fld>
            <a:endParaRPr lang="en-GB" altLang="en-US" sz="1000" dirty="0"/>
          </a:p>
        </p:txBody>
      </p:sp>
      <p:pic>
        <p:nvPicPr>
          <p:cNvPr id="4" name="Picture 3">
            <a:extLst>
              <a:ext uri="{FF2B5EF4-FFF2-40B4-BE49-F238E27FC236}">
                <a16:creationId xmlns:a16="http://schemas.microsoft.com/office/drawing/2014/main" id="{26A3B833-B115-3BE5-9E94-C260E6D2F025}"/>
              </a:ext>
            </a:extLst>
          </p:cNvPr>
          <p:cNvPicPr>
            <a:picLocks noChangeAspect="1"/>
          </p:cNvPicPr>
          <p:nvPr/>
        </p:nvPicPr>
        <p:blipFill>
          <a:blip r:embed="rId3"/>
          <a:stretch>
            <a:fillRect/>
          </a:stretch>
        </p:blipFill>
        <p:spPr>
          <a:xfrm>
            <a:off x="3702889" y="4476585"/>
            <a:ext cx="5264648" cy="1699404"/>
          </a:xfrm>
          <a:prstGeom prst="rect">
            <a:avLst/>
          </a:prstGeom>
        </p:spPr>
      </p:pic>
      <p:pic>
        <p:nvPicPr>
          <p:cNvPr id="6" name="Picture 5">
            <a:extLst>
              <a:ext uri="{FF2B5EF4-FFF2-40B4-BE49-F238E27FC236}">
                <a16:creationId xmlns:a16="http://schemas.microsoft.com/office/drawing/2014/main" id="{5B466F25-1152-E5EE-6F73-99E71EE392BE}"/>
              </a:ext>
            </a:extLst>
          </p:cNvPr>
          <p:cNvPicPr>
            <a:picLocks noChangeAspect="1"/>
          </p:cNvPicPr>
          <p:nvPr/>
        </p:nvPicPr>
        <p:blipFill>
          <a:blip r:embed="rId4"/>
          <a:stretch>
            <a:fillRect/>
          </a:stretch>
        </p:blipFill>
        <p:spPr>
          <a:xfrm>
            <a:off x="720334" y="2897678"/>
            <a:ext cx="10999305" cy="1448060"/>
          </a:xfrm>
          <a:prstGeom prst="rect">
            <a:avLst/>
          </a:prstGeom>
        </p:spPr>
      </p:pic>
      <p:pic>
        <p:nvPicPr>
          <p:cNvPr id="8" name="Picture 7">
            <a:extLst>
              <a:ext uri="{FF2B5EF4-FFF2-40B4-BE49-F238E27FC236}">
                <a16:creationId xmlns:a16="http://schemas.microsoft.com/office/drawing/2014/main" id="{41AAFE9E-4DB4-B934-9757-734DDCE3116B}"/>
              </a:ext>
            </a:extLst>
          </p:cNvPr>
          <p:cNvPicPr>
            <a:picLocks noChangeAspect="1"/>
          </p:cNvPicPr>
          <p:nvPr/>
        </p:nvPicPr>
        <p:blipFill>
          <a:blip r:embed="rId5"/>
          <a:stretch>
            <a:fillRect/>
          </a:stretch>
        </p:blipFill>
        <p:spPr>
          <a:xfrm>
            <a:off x="1879166" y="1668851"/>
            <a:ext cx="3517584" cy="1304678"/>
          </a:xfrm>
          <a:prstGeom prst="rect">
            <a:avLst/>
          </a:prstGeom>
        </p:spPr>
      </p:pic>
      <p:sp>
        <p:nvSpPr>
          <p:cNvPr id="9" name="PlaceHolder 2">
            <a:extLst>
              <a:ext uri="{FF2B5EF4-FFF2-40B4-BE49-F238E27FC236}">
                <a16:creationId xmlns:a16="http://schemas.microsoft.com/office/drawing/2014/main" id="{948942CB-7FB2-D8D2-D6D3-D7ACC8EB9F10}"/>
              </a:ext>
            </a:extLst>
          </p:cNvPr>
          <p:cNvSpPr txBox="1">
            <a:spLocks/>
          </p:cNvSpPr>
          <p:nvPr/>
        </p:nvSpPr>
        <p:spPr>
          <a:xfrm>
            <a:off x="9155758" y="5260150"/>
            <a:ext cx="2563881" cy="628502"/>
          </a:xfrm>
          <a:prstGeom prst="rect">
            <a:avLst/>
          </a:prstGeom>
          <a:noFill/>
          <a:ln w="0">
            <a:noFill/>
          </a:ln>
        </p:spPr>
        <p:txBody>
          <a:bodyPr anchor="t">
            <a:normAutofit fontScale="98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1"/>
              </a:spcBef>
              <a:buNone/>
              <a:tabLst>
                <a:tab pos="0" algn="l"/>
              </a:tabLst>
            </a:pPr>
            <a:r>
              <a:rPr lang="en-GB" sz="2400" spc="-1" dirty="0">
                <a:solidFill>
                  <a:srgbClr val="003865"/>
                </a:solidFill>
                <a:latin typeface="Arial"/>
                <a:cs typeface="Arial"/>
              </a:rPr>
              <a:t>www.kepsoft.org</a:t>
            </a:r>
            <a:endParaRPr lang="en-GB" sz="2400" spc="-1" dirty="0">
              <a:solidFill>
                <a:srgbClr val="000000"/>
              </a:solidFill>
              <a:latin typeface="Arial"/>
            </a:endParaRPr>
          </a:p>
        </p:txBody>
      </p:sp>
      <p:pic>
        <p:nvPicPr>
          <p:cNvPr id="11" name="Picture 10">
            <a:extLst>
              <a:ext uri="{FF2B5EF4-FFF2-40B4-BE49-F238E27FC236}">
                <a16:creationId xmlns:a16="http://schemas.microsoft.com/office/drawing/2014/main" id="{59EA533A-004C-C620-CE9B-9855EEC55258}"/>
              </a:ext>
            </a:extLst>
          </p:cNvPr>
          <p:cNvPicPr>
            <a:picLocks noChangeAspect="1"/>
          </p:cNvPicPr>
          <p:nvPr/>
        </p:nvPicPr>
        <p:blipFill>
          <a:blip r:embed="rId6"/>
          <a:stretch>
            <a:fillRect/>
          </a:stretch>
        </p:blipFill>
        <p:spPr>
          <a:xfrm>
            <a:off x="6335213" y="1073045"/>
            <a:ext cx="2485187" cy="2225411"/>
          </a:xfrm>
          <a:prstGeom prst="rect">
            <a:avLst/>
          </a:prstGeom>
        </p:spPr>
      </p:pic>
    </p:spTree>
    <p:extLst>
      <p:ext uri="{BB962C8B-B14F-4D97-AF65-F5344CB8AC3E}">
        <p14:creationId xmlns:p14="http://schemas.microsoft.com/office/powerpoint/2010/main" val="1309613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4F8C-5279-ACBB-59F9-17F14793A676}"/>
            </a:ext>
          </a:extLst>
        </p:cNvPr>
        <p:cNvGrpSpPr/>
        <p:nvPr/>
      </p:nvGrpSpPr>
      <p:grpSpPr>
        <a:xfrm>
          <a:off x="0" y="0"/>
          <a:ext cx="0" cy="0"/>
          <a:chOff x="0" y="0"/>
          <a:chExt cx="0" cy="0"/>
        </a:xfrm>
      </p:grpSpPr>
      <p:sp>
        <p:nvSpPr>
          <p:cNvPr id="254" name="PlaceHolder 1">
            <a:extLst>
              <a:ext uri="{FF2B5EF4-FFF2-40B4-BE49-F238E27FC236}">
                <a16:creationId xmlns:a16="http://schemas.microsoft.com/office/drawing/2014/main" id="{6666A94D-09E3-1800-7674-AB69FA040E4B}"/>
              </a:ext>
            </a:extLst>
          </p:cNvPr>
          <p:cNvSpPr>
            <a:spLocks noGrp="1"/>
          </p:cNvSpPr>
          <p:nvPr>
            <p:ph type="title"/>
          </p:nvPr>
        </p:nvSpPr>
        <p:spPr>
          <a:xfrm>
            <a:off x="2549160" y="533520"/>
            <a:ext cx="9210600" cy="88848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rPr>
              <a:t>Currently allowed cycles and chains in the UKLKSS</a:t>
            </a:r>
            <a:endParaRPr lang="en-US" sz="2800" b="0" strike="noStrike" spc="-1" dirty="0">
              <a:solidFill>
                <a:srgbClr val="003865"/>
              </a:solidFill>
              <a:latin typeface="Calibri"/>
            </a:endParaRPr>
          </a:p>
        </p:txBody>
      </p:sp>
      <p:sp>
        <p:nvSpPr>
          <p:cNvPr id="2" name="Slide Number Placeholder 3">
            <a:extLst>
              <a:ext uri="{FF2B5EF4-FFF2-40B4-BE49-F238E27FC236}">
                <a16:creationId xmlns:a16="http://schemas.microsoft.com/office/drawing/2014/main" id="{9F136CB4-545A-420C-05BC-82741C23AD1E}"/>
              </a:ext>
            </a:extLst>
          </p:cNvPr>
          <p:cNvSpPr txBox="1">
            <a:spLocks/>
          </p:cNvSpPr>
          <p:nvPr/>
        </p:nvSpPr>
        <p:spPr>
          <a:xfrm>
            <a:off x="11360875" y="6578614"/>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4</a:t>
            </a:fld>
            <a:endParaRPr lang="en-GB" altLang="en-US" sz="1000" dirty="0"/>
          </a:p>
        </p:txBody>
      </p:sp>
      <p:grpSp>
        <p:nvGrpSpPr>
          <p:cNvPr id="3" name="Group 5">
            <a:extLst>
              <a:ext uri="{FF2B5EF4-FFF2-40B4-BE49-F238E27FC236}">
                <a16:creationId xmlns:a16="http://schemas.microsoft.com/office/drawing/2014/main" id="{6D34B428-5334-9880-4D71-9D1B3973AAE6}"/>
              </a:ext>
            </a:extLst>
          </p:cNvPr>
          <p:cNvGrpSpPr>
            <a:grpSpLocks/>
          </p:cNvGrpSpPr>
          <p:nvPr/>
        </p:nvGrpSpPr>
        <p:grpSpPr bwMode="auto">
          <a:xfrm>
            <a:off x="3604002" y="1434286"/>
            <a:ext cx="2897316" cy="2519427"/>
            <a:chOff x="723013" y="907020"/>
            <a:chExt cx="2896406" cy="2519434"/>
          </a:xfrm>
        </p:grpSpPr>
        <p:pic>
          <p:nvPicPr>
            <p:cNvPr id="4"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6E2F0E0A-6300-A968-B2CF-D910631F02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799" y="1430752"/>
              <a:ext cx="556804" cy="85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urved Down Arrow 24">
              <a:extLst>
                <a:ext uri="{FF2B5EF4-FFF2-40B4-BE49-F238E27FC236}">
                  <a16:creationId xmlns:a16="http://schemas.microsoft.com/office/drawing/2014/main" id="{834E6371-7C97-7D6D-AEC7-B4951440B350}"/>
                </a:ext>
              </a:extLst>
            </p:cNvPr>
            <p:cNvSpPr/>
            <p:nvPr/>
          </p:nvSpPr>
          <p:spPr bwMode="auto">
            <a:xfrm>
              <a:off x="1397289" y="907020"/>
              <a:ext cx="1360061" cy="41433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n-US" altLang="en-US"/>
            </a:p>
          </p:txBody>
        </p:sp>
        <p:sp>
          <p:nvSpPr>
            <p:cNvPr id="6" name="Curved Down Arrow 25">
              <a:extLst>
                <a:ext uri="{FF2B5EF4-FFF2-40B4-BE49-F238E27FC236}">
                  <a16:creationId xmlns:a16="http://schemas.microsoft.com/office/drawing/2014/main" id="{993A28DB-058C-281D-2FDA-3A2599A500D1}"/>
                </a:ext>
              </a:extLst>
            </p:cNvPr>
            <p:cNvSpPr/>
            <p:nvPr/>
          </p:nvSpPr>
          <p:spPr bwMode="auto">
            <a:xfrm rot="10967362">
              <a:off x="962451" y="2424674"/>
              <a:ext cx="2129756" cy="460376"/>
            </a:xfrm>
            <a:prstGeom prst="curvedDownArrow">
              <a:avLst>
                <a:gd name="adj1" fmla="val 25000"/>
                <a:gd name="adj2" fmla="val 80271"/>
                <a:gd name="adj3" fmla="val 30747"/>
              </a:avLst>
            </a:prstGeom>
            <a:ln w="25400"/>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n-US" altLang="en-US"/>
            </a:p>
          </p:txBody>
        </p:sp>
        <p:sp>
          <p:nvSpPr>
            <p:cNvPr id="7" name="TextBox 14">
              <a:extLst>
                <a:ext uri="{FF2B5EF4-FFF2-40B4-BE49-F238E27FC236}">
                  <a16:creationId xmlns:a16="http://schemas.microsoft.com/office/drawing/2014/main" id="{CFCE11B5-CECB-3198-AE5F-6E99DCDBC409}"/>
                </a:ext>
              </a:extLst>
            </p:cNvPr>
            <p:cNvSpPr txBox="1">
              <a:spLocks noChangeArrowheads="1"/>
            </p:cNvSpPr>
            <p:nvPr/>
          </p:nvSpPr>
          <p:spPr bwMode="auto">
            <a:xfrm>
              <a:off x="1477606" y="1489775"/>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1</a:t>
              </a:r>
            </a:p>
          </p:txBody>
        </p:sp>
        <p:sp>
          <p:nvSpPr>
            <p:cNvPr id="8" name="TextBox 14">
              <a:extLst>
                <a:ext uri="{FF2B5EF4-FFF2-40B4-BE49-F238E27FC236}">
                  <a16:creationId xmlns:a16="http://schemas.microsoft.com/office/drawing/2014/main" id="{DF1F2333-8889-D5D1-3126-0DAD3DDCF6A5}"/>
                </a:ext>
              </a:extLst>
            </p:cNvPr>
            <p:cNvSpPr txBox="1">
              <a:spLocks noChangeArrowheads="1"/>
            </p:cNvSpPr>
            <p:nvPr/>
          </p:nvSpPr>
          <p:spPr bwMode="auto">
            <a:xfrm>
              <a:off x="723013" y="1671043"/>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1</a:t>
              </a:r>
            </a:p>
          </p:txBody>
        </p:sp>
        <p:sp>
          <p:nvSpPr>
            <p:cNvPr id="9" name="TextBox 14">
              <a:extLst>
                <a:ext uri="{FF2B5EF4-FFF2-40B4-BE49-F238E27FC236}">
                  <a16:creationId xmlns:a16="http://schemas.microsoft.com/office/drawing/2014/main" id="{7372EE86-C100-0028-CD10-8C41990561E7}"/>
                </a:ext>
              </a:extLst>
            </p:cNvPr>
            <p:cNvSpPr txBox="1">
              <a:spLocks noChangeArrowheads="1"/>
            </p:cNvSpPr>
            <p:nvPr/>
          </p:nvSpPr>
          <p:spPr bwMode="auto">
            <a:xfrm>
              <a:off x="3051023" y="149611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sp>
          <p:nvSpPr>
            <p:cNvPr id="10" name="TextBox 14">
              <a:extLst>
                <a:ext uri="{FF2B5EF4-FFF2-40B4-BE49-F238E27FC236}">
                  <a16:creationId xmlns:a16="http://schemas.microsoft.com/office/drawing/2014/main" id="{F33E8D6D-3FBF-332C-3D8A-FEA66E1E7FA1}"/>
                </a:ext>
              </a:extLst>
            </p:cNvPr>
            <p:cNvSpPr txBox="1">
              <a:spLocks noChangeArrowheads="1"/>
            </p:cNvSpPr>
            <p:nvPr/>
          </p:nvSpPr>
          <p:spPr bwMode="auto">
            <a:xfrm>
              <a:off x="2261959" y="1732384"/>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sp>
          <p:nvSpPr>
            <p:cNvPr id="11" name="Rectangle 33">
              <a:extLst>
                <a:ext uri="{FF2B5EF4-FFF2-40B4-BE49-F238E27FC236}">
                  <a16:creationId xmlns:a16="http://schemas.microsoft.com/office/drawing/2014/main" id="{8C8B7DEE-1F1B-5841-B6DF-92960091E98B}"/>
                </a:ext>
              </a:extLst>
            </p:cNvPr>
            <p:cNvSpPr>
              <a:spLocks noChangeArrowheads="1"/>
            </p:cNvSpPr>
            <p:nvPr/>
          </p:nvSpPr>
          <p:spPr bwMode="auto">
            <a:xfrm>
              <a:off x="1606634" y="3026343"/>
              <a:ext cx="997076"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2-cycle</a:t>
              </a:r>
            </a:p>
          </p:txBody>
        </p:sp>
        <p:pic>
          <p:nvPicPr>
            <p:cNvPr id="12"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73926DFC-FA7B-F378-BBA3-88F87AE623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5794" y="1397264"/>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a:extLst>
              <a:ext uri="{FF2B5EF4-FFF2-40B4-BE49-F238E27FC236}">
                <a16:creationId xmlns:a16="http://schemas.microsoft.com/office/drawing/2014/main" id="{51FB3E65-6A4B-7352-32B2-EAD803A54C65}"/>
              </a:ext>
            </a:extLst>
          </p:cNvPr>
          <p:cNvGrpSpPr>
            <a:grpSpLocks/>
          </p:cNvGrpSpPr>
          <p:nvPr/>
        </p:nvGrpSpPr>
        <p:grpSpPr bwMode="auto">
          <a:xfrm>
            <a:off x="7420160" y="1332686"/>
            <a:ext cx="4098400" cy="2743126"/>
            <a:chOff x="6403090" y="887703"/>
            <a:chExt cx="4097708" cy="2743038"/>
          </a:xfrm>
        </p:grpSpPr>
        <p:grpSp>
          <p:nvGrpSpPr>
            <p:cNvPr id="14" name="Group 1">
              <a:extLst>
                <a:ext uri="{FF2B5EF4-FFF2-40B4-BE49-F238E27FC236}">
                  <a16:creationId xmlns:a16="http://schemas.microsoft.com/office/drawing/2014/main" id="{0A4AA663-F957-FA51-74E9-E3598E3E0DD1}"/>
                </a:ext>
              </a:extLst>
            </p:cNvPr>
            <p:cNvGrpSpPr>
              <a:grpSpLocks/>
            </p:cNvGrpSpPr>
            <p:nvPr/>
          </p:nvGrpSpPr>
          <p:grpSpPr bwMode="auto">
            <a:xfrm>
              <a:off x="6837852" y="887703"/>
              <a:ext cx="2727651" cy="2582652"/>
              <a:chOff x="2660680" y="825459"/>
              <a:chExt cx="5319846" cy="5322181"/>
            </a:xfrm>
          </p:grpSpPr>
          <p:sp>
            <p:nvSpPr>
              <p:cNvPr id="24" name="Curved Down Arrow 9">
                <a:extLst>
                  <a:ext uri="{FF2B5EF4-FFF2-40B4-BE49-F238E27FC236}">
                    <a16:creationId xmlns:a16="http://schemas.microsoft.com/office/drawing/2014/main" id="{36AE50BF-E301-74BB-B540-BD645ADA7AA0}"/>
                  </a:ext>
                </a:extLst>
              </p:cNvPr>
              <p:cNvSpPr/>
              <p:nvPr/>
            </p:nvSpPr>
            <p:spPr>
              <a:xfrm>
                <a:off x="3184116" y="825459"/>
                <a:ext cx="3321625" cy="85381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n-US" altLang="en-US"/>
              </a:p>
            </p:txBody>
          </p:sp>
          <p:sp>
            <p:nvSpPr>
              <p:cNvPr id="25" name="Curved Down Arrow 11">
                <a:extLst>
                  <a:ext uri="{FF2B5EF4-FFF2-40B4-BE49-F238E27FC236}">
                    <a16:creationId xmlns:a16="http://schemas.microsoft.com/office/drawing/2014/main" id="{29259401-A02D-93CF-912C-96DE1B43502D}"/>
                  </a:ext>
                </a:extLst>
              </p:cNvPr>
              <p:cNvSpPr/>
              <p:nvPr/>
            </p:nvSpPr>
            <p:spPr>
              <a:xfrm rot="8465044">
                <a:off x="5313917" y="4194921"/>
                <a:ext cx="2665349" cy="115804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n-US" altLang="en-US"/>
              </a:p>
            </p:txBody>
          </p:sp>
          <p:sp>
            <p:nvSpPr>
              <p:cNvPr id="26" name="Curved Down Arrow 12">
                <a:extLst>
                  <a:ext uri="{FF2B5EF4-FFF2-40B4-BE49-F238E27FC236}">
                    <a16:creationId xmlns:a16="http://schemas.microsoft.com/office/drawing/2014/main" id="{30E4E075-A4EB-414E-5395-5BFE58604B9A}"/>
                  </a:ext>
                </a:extLst>
              </p:cNvPr>
              <p:cNvSpPr/>
              <p:nvPr/>
            </p:nvSpPr>
            <p:spPr>
              <a:xfrm rot="13725954">
                <a:off x="1770829" y="4381710"/>
                <a:ext cx="2656314" cy="87606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n-US" altLang="en-US"/>
              </a:p>
            </p:txBody>
          </p:sp>
          <p:sp>
            <p:nvSpPr>
              <p:cNvPr id="27" name="TextBox 14">
                <a:extLst>
                  <a:ext uri="{FF2B5EF4-FFF2-40B4-BE49-F238E27FC236}">
                    <a16:creationId xmlns:a16="http://schemas.microsoft.com/office/drawing/2014/main" id="{A47267BF-9C38-9C32-D98A-34A2889CD8D3}"/>
                  </a:ext>
                </a:extLst>
              </p:cNvPr>
              <p:cNvSpPr txBox="1">
                <a:spLocks noChangeArrowheads="1"/>
              </p:cNvSpPr>
              <p:nvPr/>
            </p:nvSpPr>
            <p:spPr bwMode="auto">
              <a:xfrm>
                <a:off x="5627907" y="2290136"/>
                <a:ext cx="1108819" cy="82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grpSp>
        <p:sp>
          <p:nvSpPr>
            <p:cNvPr id="15" name="TextBox 14">
              <a:extLst>
                <a:ext uri="{FF2B5EF4-FFF2-40B4-BE49-F238E27FC236}">
                  <a16:creationId xmlns:a16="http://schemas.microsoft.com/office/drawing/2014/main" id="{400D577B-E1AE-7B22-486C-0454C5F5FFB7}"/>
                </a:ext>
              </a:extLst>
            </p:cNvPr>
            <p:cNvSpPr txBox="1">
              <a:spLocks noChangeArrowheads="1"/>
            </p:cNvSpPr>
            <p:nvPr/>
          </p:nvSpPr>
          <p:spPr bwMode="auto">
            <a:xfrm>
              <a:off x="9116960" y="1436686"/>
              <a:ext cx="56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sp>
          <p:nvSpPr>
            <p:cNvPr id="16" name="TextBox 14">
              <a:extLst>
                <a:ext uri="{FF2B5EF4-FFF2-40B4-BE49-F238E27FC236}">
                  <a16:creationId xmlns:a16="http://schemas.microsoft.com/office/drawing/2014/main" id="{7656AFCB-7EAA-1852-3AC6-A4A5D47255D0}"/>
                </a:ext>
              </a:extLst>
            </p:cNvPr>
            <p:cNvSpPr txBox="1">
              <a:spLocks noChangeArrowheads="1"/>
            </p:cNvSpPr>
            <p:nvPr/>
          </p:nvSpPr>
          <p:spPr bwMode="auto">
            <a:xfrm>
              <a:off x="7407373" y="3156728"/>
              <a:ext cx="56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3</a:t>
              </a:r>
            </a:p>
          </p:txBody>
        </p:sp>
        <p:sp>
          <p:nvSpPr>
            <p:cNvPr id="17" name="TextBox 14">
              <a:extLst>
                <a:ext uri="{FF2B5EF4-FFF2-40B4-BE49-F238E27FC236}">
                  <a16:creationId xmlns:a16="http://schemas.microsoft.com/office/drawing/2014/main" id="{A662B55E-A044-AC18-2144-063737749599}"/>
                </a:ext>
              </a:extLst>
            </p:cNvPr>
            <p:cNvSpPr txBox="1">
              <a:spLocks noChangeArrowheads="1"/>
            </p:cNvSpPr>
            <p:nvPr/>
          </p:nvSpPr>
          <p:spPr bwMode="auto">
            <a:xfrm>
              <a:off x="8250340" y="3067961"/>
              <a:ext cx="56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3</a:t>
              </a:r>
            </a:p>
          </p:txBody>
        </p:sp>
        <p:sp>
          <p:nvSpPr>
            <p:cNvPr id="18" name="TextBox 14">
              <a:extLst>
                <a:ext uri="{FF2B5EF4-FFF2-40B4-BE49-F238E27FC236}">
                  <a16:creationId xmlns:a16="http://schemas.microsoft.com/office/drawing/2014/main" id="{CCC7DA74-1652-2EDC-4E33-0BEEB7D21E53}"/>
                </a:ext>
              </a:extLst>
            </p:cNvPr>
            <p:cNvSpPr txBox="1">
              <a:spLocks noChangeArrowheads="1"/>
            </p:cNvSpPr>
            <p:nvPr/>
          </p:nvSpPr>
          <p:spPr bwMode="auto">
            <a:xfrm>
              <a:off x="7165528" y="1424802"/>
              <a:ext cx="56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1</a:t>
              </a:r>
            </a:p>
          </p:txBody>
        </p:sp>
        <p:sp>
          <p:nvSpPr>
            <p:cNvPr id="19" name="TextBox 14">
              <a:extLst>
                <a:ext uri="{FF2B5EF4-FFF2-40B4-BE49-F238E27FC236}">
                  <a16:creationId xmlns:a16="http://schemas.microsoft.com/office/drawing/2014/main" id="{E786B858-DB07-705C-32AB-0EB31CE25FCF}"/>
                </a:ext>
              </a:extLst>
            </p:cNvPr>
            <p:cNvSpPr txBox="1">
              <a:spLocks noChangeArrowheads="1"/>
            </p:cNvSpPr>
            <p:nvPr/>
          </p:nvSpPr>
          <p:spPr bwMode="auto">
            <a:xfrm>
              <a:off x="6403090" y="1637058"/>
              <a:ext cx="56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1</a:t>
              </a:r>
            </a:p>
          </p:txBody>
        </p:sp>
        <p:sp>
          <p:nvSpPr>
            <p:cNvPr id="20" name="Rectangle 4">
              <a:extLst>
                <a:ext uri="{FF2B5EF4-FFF2-40B4-BE49-F238E27FC236}">
                  <a16:creationId xmlns:a16="http://schemas.microsoft.com/office/drawing/2014/main" id="{F5554972-44F8-0398-7AB5-BB5DE3F363A9}"/>
                </a:ext>
              </a:extLst>
            </p:cNvPr>
            <p:cNvSpPr>
              <a:spLocks noChangeArrowheads="1"/>
            </p:cNvSpPr>
            <p:nvPr/>
          </p:nvSpPr>
          <p:spPr bwMode="auto">
            <a:xfrm>
              <a:off x="9503577" y="1998565"/>
              <a:ext cx="997221"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3-cycle</a:t>
              </a:r>
            </a:p>
          </p:txBody>
        </p:sp>
        <p:pic>
          <p:nvPicPr>
            <p:cNvPr id="21"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D084B9EF-24AE-A350-C62C-02537CE422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3581" y="1368132"/>
              <a:ext cx="556804" cy="85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A920FC9C-133F-CAA4-214A-CD77F8FA2B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2372" y="2780661"/>
              <a:ext cx="556804" cy="85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DDC36C03-54B5-3C6D-E153-2F482AB96E4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48914" y="1337367"/>
              <a:ext cx="556804" cy="85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 27">
            <a:extLst>
              <a:ext uri="{FF2B5EF4-FFF2-40B4-BE49-F238E27FC236}">
                <a16:creationId xmlns:a16="http://schemas.microsoft.com/office/drawing/2014/main" id="{2DE3810D-E1EE-C328-046E-D7FA82AA7B4E}"/>
              </a:ext>
            </a:extLst>
          </p:cNvPr>
          <p:cNvGrpSpPr>
            <a:grpSpLocks/>
          </p:cNvGrpSpPr>
          <p:nvPr/>
        </p:nvGrpSpPr>
        <p:grpSpPr bwMode="auto">
          <a:xfrm>
            <a:off x="2630860" y="4449762"/>
            <a:ext cx="3551238" cy="2194718"/>
            <a:chOff x="587620" y="4450190"/>
            <a:chExt cx="3551615" cy="2194093"/>
          </a:xfrm>
        </p:grpSpPr>
        <p:pic>
          <p:nvPicPr>
            <p:cNvPr id="29"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BC1E2608-8C7E-1875-7B43-DCA4DD656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0286" y="4881800"/>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E709145F-F94A-9FC3-6A81-B55E7584B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12181" y="4487134"/>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AB08E4D4-0BFC-D079-DD0B-E87D07345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820" y="5136386"/>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3">
              <a:extLst>
                <a:ext uri="{FF2B5EF4-FFF2-40B4-BE49-F238E27FC236}">
                  <a16:creationId xmlns:a16="http://schemas.microsoft.com/office/drawing/2014/main" id="{EB14C0A3-62CF-2A21-9EB9-4C31C2B2E9D3}"/>
                </a:ext>
              </a:extLst>
            </p:cNvPr>
            <p:cNvSpPr>
              <a:spLocks noChangeArrowheads="1"/>
            </p:cNvSpPr>
            <p:nvPr/>
          </p:nvSpPr>
          <p:spPr bwMode="auto">
            <a:xfrm>
              <a:off x="1669777" y="6244287"/>
              <a:ext cx="1026352" cy="39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2-chain</a:t>
              </a:r>
            </a:p>
          </p:txBody>
        </p:sp>
        <p:sp>
          <p:nvSpPr>
            <p:cNvPr id="33" name="Right Arrow 41">
              <a:extLst>
                <a:ext uri="{FF2B5EF4-FFF2-40B4-BE49-F238E27FC236}">
                  <a16:creationId xmlns:a16="http://schemas.microsoft.com/office/drawing/2014/main" id="{B42B4EA8-F56D-7E32-8174-43766B95E2B5}"/>
                </a:ext>
              </a:extLst>
            </p:cNvPr>
            <p:cNvSpPr/>
            <p:nvPr/>
          </p:nvSpPr>
          <p:spPr>
            <a:xfrm rot="829800">
              <a:off x="2507112" y="5204037"/>
              <a:ext cx="849402" cy="339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4" name="TextBox 14">
              <a:extLst>
                <a:ext uri="{FF2B5EF4-FFF2-40B4-BE49-F238E27FC236}">
                  <a16:creationId xmlns:a16="http://schemas.microsoft.com/office/drawing/2014/main" id="{B3844A21-D1AF-102C-DD47-708556C08940}"/>
                </a:ext>
              </a:extLst>
            </p:cNvPr>
            <p:cNvSpPr txBox="1">
              <a:spLocks noChangeArrowheads="1"/>
            </p:cNvSpPr>
            <p:nvPr/>
          </p:nvSpPr>
          <p:spPr bwMode="auto">
            <a:xfrm>
              <a:off x="587620" y="542276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N</a:t>
              </a:r>
              <a:r>
                <a:rPr lang="en-GB" altLang="en-US" sz="2000" b="1" baseline="-25000" dirty="0">
                  <a:solidFill>
                    <a:srgbClr val="FF0000"/>
                  </a:solidFill>
                  <a:latin typeface="Times New Roman" panose="02020603050405020304" pitchFamily="18" charset="0"/>
                  <a:cs typeface="Times New Roman" panose="02020603050405020304" pitchFamily="18" charset="0"/>
                </a:rPr>
                <a:t>1</a:t>
              </a:r>
            </a:p>
          </p:txBody>
        </p:sp>
        <p:sp>
          <p:nvSpPr>
            <p:cNvPr id="35" name="Rectangle 34">
              <a:extLst>
                <a:ext uri="{FF2B5EF4-FFF2-40B4-BE49-F238E27FC236}">
                  <a16:creationId xmlns:a16="http://schemas.microsoft.com/office/drawing/2014/main" id="{29A29403-6D5B-7765-C577-18BCF2BA19B1}"/>
                </a:ext>
              </a:extLst>
            </p:cNvPr>
            <p:cNvSpPr/>
            <p:nvPr/>
          </p:nvSpPr>
          <p:spPr>
            <a:xfrm>
              <a:off x="928969" y="4450190"/>
              <a:ext cx="422320" cy="1025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6" name="Rectangle 35">
              <a:extLst>
                <a:ext uri="{FF2B5EF4-FFF2-40B4-BE49-F238E27FC236}">
                  <a16:creationId xmlns:a16="http://schemas.microsoft.com/office/drawing/2014/main" id="{7767082F-276E-2F6B-DFE2-0C058D3FABB2}"/>
                </a:ext>
              </a:extLst>
            </p:cNvPr>
            <p:cNvSpPr/>
            <p:nvPr/>
          </p:nvSpPr>
          <p:spPr>
            <a:xfrm>
              <a:off x="3718502" y="4915194"/>
              <a:ext cx="420733" cy="1261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7" name="Right Arrow 1">
              <a:extLst>
                <a:ext uri="{FF2B5EF4-FFF2-40B4-BE49-F238E27FC236}">
                  <a16:creationId xmlns:a16="http://schemas.microsoft.com/office/drawing/2014/main" id="{685E5A8C-6B25-8FD0-FFF5-7380A567C398}"/>
                </a:ext>
              </a:extLst>
            </p:cNvPr>
            <p:cNvSpPr/>
            <p:nvPr/>
          </p:nvSpPr>
          <p:spPr>
            <a:xfrm rot="829800">
              <a:off x="957547" y="4864409"/>
              <a:ext cx="847815" cy="339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8" name="TextBox 14">
              <a:extLst>
                <a:ext uri="{FF2B5EF4-FFF2-40B4-BE49-F238E27FC236}">
                  <a16:creationId xmlns:a16="http://schemas.microsoft.com/office/drawing/2014/main" id="{30C2F3CC-1C49-05F8-DB32-862C32FA1CC8}"/>
                </a:ext>
              </a:extLst>
            </p:cNvPr>
            <p:cNvSpPr txBox="1">
              <a:spLocks noChangeArrowheads="1"/>
            </p:cNvSpPr>
            <p:nvPr/>
          </p:nvSpPr>
          <p:spPr bwMode="auto">
            <a:xfrm>
              <a:off x="1826414" y="5734970"/>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sp>
          <p:nvSpPr>
            <p:cNvPr id="39" name="TextBox 14">
              <a:extLst>
                <a:ext uri="{FF2B5EF4-FFF2-40B4-BE49-F238E27FC236}">
                  <a16:creationId xmlns:a16="http://schemas.microsoft.com/office/drawing/2014/main" id="{0B20B182-0552-F16E-A38E-F896DEDEAC09}"/>
                </a:ext>
              </a:extLst>
            </p:cNvPr>
            <p:cNvSpPr txBox="1">
              <a:spLocks noChangeArrowheads="1"/>
            </p:cNvSpPr>
            <p:nvPr/>
          </p:nvSpPr>
          <p:spPr bwMode="auto">
            <a:xfrm>
              <a:off x="2166028" y="5807542"/>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sp>
          <p:nvSpPr>
            <p:cNvPr id="40" name="TextBox 14">
              <a:extLst>
                <a:ext uri="{FF2B5EF4-FFF2-40B4-BE49-F238E27FC236}">
                  <a16:creationId xmlns:a16="http://schemas.microsoft.com/office/drawing/2014/main" id="{C3607383-A1CA-69AE-C657-8EE52EA9F24D}"/>
                </a:ext>
              </a:extLst>
            </p:cNvPr>
            <p:cNvSpPr txBox="1">
              <a:spLocks noChangeArrowheads="1"/>
            </p:cNvSpPr>
            <p:nvPr/>
          </p:nvSpPr>
          <p:spPr bwMode="auto">
            <a:xfrm>
              <a:off x="3089102" y="6026069"/>
              <a:ext cx="10337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DDWL</a:t>
              </a:r>
              <a:endParaRPr lang="en-GB" altLang="en-US" sz="2000" b="1" baseline="-25000">
                <a:solidFill>
                  <a:srgbClr val="FF0000"/>
                </a:solidFill>
                <a:latin typeface="Times New Roman" panose="02020603050405020304" pitchFamily="18" charset="0"/>
                <a:cs typeface="Times New Roman" panose="02020603050405020304" pitchFamily="18" charset="0"/>
              </a:endParaRPr>
            </a:p>
          </p:txBody>
        </p:sp>
      </p:grpSp>
      <p:grpSp>
        <p:nvGrpSpPr>
          <p:cNvPr id="41" name="Group 40">
            <a:extLst>
              <a:ext uri="{FF2B5EF4-FFF2-40B4-BE49-F238E27FC236}">
                <a16:creationId xmlns:a16="http://schemas.microsoft.com/office/drawing/2014/main" id="{C4D718DC-78B4-3C43-20D5-EBECEC1D9655}"/>
              </a:ext>
            </a:extLst>
          </p:cNvPr>
          <p:cNvGrpSpPr>
            <a:grpSpLocks/>
          </p:cNvGrpSpPr>
          <p:nvPr/>
        </p:nvGrpSpPr>
        <p:grpSpPr bwMode="auto">
          <a:xfrm>
            <a:off x="6610723" y="4090988"/>
            <a:ext cx="5110162" cy="2359025"/>
            <a:chOff x="4566538" y="4091158"/>
            <a:chExt cx="5110154" cy="2358625"/>
          </a:xfrm>
        </p:grpSpPr>
        <p:sp>
          <p:nvSpPr>
            <p:cNvPr id="42" name="TextBox 14">
              <a:extLst>
                <a:ext uri="{FF2B5EF4-FFF2-40B4-BE49-F238E27FC236}">
                  <a16:creationId xmlns:a16="http://schemas.microsoft.com/office/drawing/2014/main" id="{B0CC4B53-6C7F-4373-B6F6-6E089B098C8E}"/>
                </a:ext>
              </a:extLst>
            </p:cNvPr>
            <p:cNvSpPr txBox="1">
              <a:spLocks noChangeArrowheads="1"/>
            </p:cNvSpPr>
            <p:nvPr/>
          </p:nvSpPr>
          <p:spPr bwMode="auto">
            <a:xfrm>
              <a:off x="4566538" y="5060730"/>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N</a:t>
              </a:r>
              <a:r>
                <a:rPr lang="en-GB" altLang="en-US" sz="2000" b="1" baseline="-25000" dirty="0">
                  <a:solidFill>
                    <a:srgbClr val="FF0000"/>
                  </a:solidFill>
                  <a:latin typeface="Times New Roman" panose="02020603050405020304" pitchFamily="18" charset="0"/>
                  <a:cs typeface="Times New Roman" panose="02020603050405020304" pitchFamily="18" charset="0"/>
                </a:rPr>
                <a:t>1</a:t>
              </a:r>
            </a:p>
          </p:txBody>
        </p:sp>
        <p:pic>
          <p:nvPicPr>
            <p:cNvPr id="43"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914A479E-58B0-480C-422F-41A9647C0D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836649" y="4448828"/>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5D897CF7-6317-DCFD-205D-8B56BD652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7690" y="4175461"/>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44">
              <a:extLst>
                <a:ext uri="{FF2B5EF4-FFF2-40B4-BE49-F238E27FC236}">
                  <a16:creationId xmlns:a16="http://schemas.microsoft.com/office/drawing/2014/main" id="{53E05C9E-5BE7-0553-138E-EC13E971ADCA}"/>
                </a:ext>
              </a:extLst>
            </p:cNvPr>
            <p:cNvSpPr/>
            <p:nvPr/>
          </p:nvSpPr>
          <p:spPr>
            <a:xfrm>
              <a:off x="4899912" y="4091158"/>
              <a:ext cx="422274" cy="1261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46" name="Right Arrow 48">
              <a:extLst>
                <a:ext uri="{FF2B5EF4-FFF2-40B4-BE49-F238E27FC236}">
                  <a16:creationId xmlns:a16="http://schemas.microsoft.com/office/drawing/2014/main" id="{B2FC75A3-6E7C-26CF-F891-B304A6ED1FEB}"/>
                </a:ext>
              </a:extLst>
            </p:cNvPr>
            <p:cNvSpPr/>
            <p:nvPr/>
          </p:nvSpPr>
          <p:spPr>
            <a:xfrm rot="829800">
              <a:off x="4980874" y="4465744"/>
              <a:ext cx="847724"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47" name="Right Arrow 54">
              <a:extLst>
                <a:ext uri="{FF2B5EF4-FFF2-40B4-BE49-F238E27FC236}">
                  <a16:creationId xmlns:a16="http://schemas.microsoft.com/office/drawing/2014/main" id="{26B680FF-C110-E139-F1DE-81CDF0528A3A}"/>
                </a:ext>
              </a:extLst>
            </p:cNvPr>
            <p:cNvSpPr/>
            <p:nvPr/>
          </p:nvSpPr>
          <p:spPr>
            <a:xfrm rot="829800">
              <a:off x="6571547" y="4821284"/>
              <a:ext cx="849312"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48" name="TextBox 14">
              <a:extLst>
                <a:ext uri="{FF2B5EF4-FFF2-40B4-BE49-F238E27FC236}">
                  <a16:creationId xmlns:a16="http://schemas.microsoft.com/office/drawing/2014/main" id="{D13FC501-FE09-9CB9-46CB-06EB14F6E767}"/>
                </a:ext>
              </a:extLst>
            </p:cNvPr>
            <p:cNvSpPr txBox="1">
              <a:spLocks noChangeArrowheads="1"/>
            </p:cNvSpPr>
            <p:nvPr/>
          </p:nvSpPr>
          <p:spPr bwMode="auto">
            <a:xfrm>
              <a:off x="5802904" y="532543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r</a:t>
              </a:r>
              <a:r>
                <a:rPr lang="en-GB" altLang="en-US" sz="2000" b="1" baseline="-25000" dirty="0">
                  <a:solidFill>
                    <a:srgbClr val="FF0000"/>
                  </a:solidFill>
                  <a:latin typeface="Times New Roman" panose="02020603050405020304" pitchFamily="18" charset="0"/>
                  <a:cs typeface="Times New Roman" panose="02020603050405020304" pitchFamily="18" charset="0"/>
                </a:rPr>
                <a:t>2</a:t>
              </a:r>
            </a:p>
          </p:txBody>
        </p:sp>
        <p:sp>
          <p:nvSpPr>
            <p:cNvPr id="49" name="TextBox 14">
              <a:extLst>
                <a:ext uri="{FF2B5EF4-FFF2-40B4-BE49-F238E27FC236}">
                  <a16:creationId xmlns:a16="http://schemas.microsoft.com/office/drawing/2014/main" id="{47592199-D19F-EDE0-69E8-FBC89D5630EE}"/>
                </a:ext>
              </a:extLst>
            </p:cNvPr>
            <p:cNvSpPr txBox="1">
              <a:spLocks noChangeArrowheads="1"/>
            </p:cNvSpPr>
            <p:nvPr/>
          </p:nvSpPr>
          <p:spPr bwMode="auto">
            <a:xfrm>
              <a:off x="6123350" y="5334673"/>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pic>
          <p:nvPicPr>
            <p:cNvPr id="50"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38FA2036-6375-65FB-960B-EF0A39FE59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417818" y="4795872"/>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14">
              <a:extLst>
                <a:ext uri="{FF2B5EF4-FFF2-40B4-BE49-F238E27FC236}">
                  <a16:creationId xmlns:a16="http://schemas.microsoft.com/office/drawing/2014/main" id="{EF2C83FD-96A2-DF88-0585-F2AD3CEA55B1}"/>
                </a:ext>
              </a:extLst>
            </p:cNvPr>
            <p:cNvSpPr txBox="1">
              <a:spLocks noChangeArrowheads="1"/>
            </p:cNvSpPr>
            <p:nvPr/>
          </p:nvSpPr>
          <p:spPr bwMode="auto">
            <a:xfrm>
              <a:off x="7349771" y="568088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3</a:t>
              </a:r>
            </a:p>
          </p:txBody>
        </p:sp>
        <p:sp>
          <p:nvSpPr>
            <p:cNvPr id="52" name="TextBox 14">
              <a:extLst>
                <a:ext uri="{FF2B5EF4-FFF2-40B4-BE49-F238E27FC236}">
                  <a16:creationId xmlns:a16="http://schemas.microsoft.com/office/drawing/2014/main" id="{46AE6FFF-E9B6-6361-B194-DED34C19990C}"/>
                </a:ext>
              </a:extLst>
            </p:cNvPr>
            <p:cNvSpPr txBox="1">
              <a:spLocks noChangeArrowheads="1"/>
            </p:cNvSpPr>
            <p:nvPr/>
          </p:nvSpPr>
          <p:spPr bwMode="auto">
            <a:xfrm>
              <a:off x="7670217" y="5690123"/>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3</a:t>
              </a:r>
            </a:p>
          </p:txBody>
        </p:sp>
        <p:pic>
          <p:nvPicPr>
            <p:cNvPr id="53"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90005F4D-08A5-6B04-8E16-129B65F8BD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4244" y="5124418"/>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ectangle 53">
              <a:extLst>
                <a:ext uri="{FF2B5EF4-FFF2-40B4-BE49-F238E27FC236}">
                  <a16:creationId xmlns:a16="http://schemas.microsoft.com/office/drawing/2014/main" id="{02FA6922-E3B5-5596-0207-1EC4A91C839E}"/>
                </a:ext>
              </a:extLst>
            </p:cNvPr>
            <p:cNvSpPr/>
            <p:nvPr/>
          </p:nvSpPr>
          <p:spPr>
            <a:xfrm>
              <a:off x="8578144" y="5032385"/>
              <a:ext cx="420687" cy="1099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55" name="Right Arrow 58">
              <a:extLst>
                <a:ext uri="{FF2B5EF4-FFF2-40B4-BE49-F238E27FC236}">
                  <a16:creationId xmlns:a16="http://schemas.microsoft.com/office/drawing/2014/main" id="{C52AD361-7487-4F4B-4B49-B781696F8B9C}"/>
                </a:ext>
              </a:extLst>
            </p:cNvPr>
            <p:cNvSpPr/>
            <p:nvPr/>
          </p:nvSpPr>
          <p:spPr>
            <a:xfrm rot="829800">
              <a:off x="8147932" y="5240313"/>
              <a:ext cx="849311"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56" name="TextBox 14">
              <a:extLst>
                <a:ext uri="{FF2B5EF4-FFF2-40B4-BE49-F238E27FC236}">
                  <a16:creationId xmlns:a16="http://schemas.microsoft.com/office/drawing/2014/main" id="{B3DEFFA1-F14B-7619-E693-9FB8FAC7E0CD}"/>
                </a:ext>
              </a:extLst>
            </p:cNvPr>
            <p:cNvSpPr txBox="1">
              <a:spLocks noChangeArrowheads="1"/>
            </p:cNvSpPr>
            <p:nvPr/>
          </p:nvSpPr>
          <p:spPr bwMode="auto">
            <a:xfrm>
              <a:off x="8688366" y="6049673"/>
              <a:ext cx="9883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DDWL</a:t>
              </a:r>
              <a:endParaRPr lang="en-GB" altLang="en-US" sz="2000" b="1" baseline="-25000">
                <a:solidFill>
                  <a:srgbClr val="FF0000"/>
                </a:solidFill>
                <a:latin typeface="Times New Roman" panose="02020603050405020304" pitchFamily="18" charset="0"/>
                <a:cs typeface="Times New Roman" panose="02020603050405020304" pitchFamily="18" charset="0"/>
              </a:endParaRPr>
            </a:p>
          </p:txBody>
        </p:sp>
        <p:sp>
          <p:nvSpPr>
            <p:cNvPr id="57" name="Rectangle 33">
              <a:extLst>
                <a:ext uri="{FF2B5EF4-FFF2-40B4-BE49-F238E27FC236}">
                  <a16:creationId xmlns:a16="http://schemas.microsoft.com/office/drawing/2014/main" id="{37B4681C-5289-02D7-BCE8-A8210B86193C}"/>
                </a:ext>
              </a:extLst>
            </p:cNvPr>
            <p:cNvSpPr>
              <a:spLocks noChangeArrowheads="1"/>
            </p:cNvSpPr>
            <p:nvPr/>
          </p:nvSpPr>
          <p:spPr bwMode="auto">
            <a:xfrm>
              <a:off x="6066034" y="5931989"/>
              <a:ext cx="1026241" cy="40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3-chain</a:t>
              </a:r>
            </a:p>
          </p:txBody>
        </p:sp>
      </p:grpSp>
      <p:sp>
        <p:nvSpPr>
          <p:cNvPr id="58" name="Rectangle 3">
            <a:extLst>
              <a:ext uri="{FF2B5EF4-FFF2-40B4-BE49-F238E27FC236}">
                <a16:creationId xmlns:a16="http://schemas.microsoft.com/office/drawing/2014/main" id="{AAFEFE22-A913-EFC8-8748-008E6577FB6C}"/>
              </a:ext>
            </a:extLst>
          </p:cNvPr>
          <p:cNvSpPr>
            <a:spLocks noChangeArrowheads="1"/>
          </p:cNvSpPr>
          <p:nvPr/>
        </p:nvSpPr>
        <p:spPr bwMode="auto">
          <a:xfrm>
            <a:off x="558988" y="1959936"/>
            <a:ext cx="14685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r>
              <a:rPr lang="en-US" altLang="en-US" sz="2000" dirty="0">
                <a:solidFill>
                  <a:srgbClr val="0000FF"/>
                </a:solidFill>
              </a:rPr>
              <a:t>Cyclic exchanges</a:t>
            </a:r>
            <a:endParaRPr lang="en-GB" altLang="en-US" sz="2000" dirty="0">
              <a:solidFill>
                <a:srgbClr val="0000FF"/>
              </a:solidFill>
            </a:endParaRPr>
          </a:p>
        </p:txBody>
      </p:sp>
      <p:sp>
        <p:nvSpPr>
          <p:cNvPr id="59" name="Rectangle 58">
            <a:extLst>
              <a:ext uri="{FF2B5EF4-FFF2-40B4-BE49-F238E27FC236}">
                <a16:creationId xmlns:a16="http://schemas.microsoft.com/office/drawing/2014/main" id="{04FCB291-A7BE-9FE2-DA35-61FEAEA9ED84}"/>
              </a:ext>
            </a:extLst>
          </p:cNvPr>
          <p:cNvSpPr>
            <a:spLocks noChangeArrowheads="1"/>
          </p:cNvSpPr>
          <p:nvPr/>
        </p:nvSpPr>
        <p:spPr bwMode="auto">
          <a:xfrm>
            <a:off x="410619" y="4729968"/>
            <a:ext cx="17058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marL="0" lvl="3">
              <a:lnSpc>
                <a:spcPct val="90000"/>
              </a:lnSpc>
            </a:pPr>
            <a:r>
              <a:rPr lang="en-US" altLang="en-US" sz="2000" dirty="0">
                <a:solidFill>
                  <a:srgbClr val="0000FF"/>
                </a:solidFill>
              </a:rPr>
              <a:t>Non-directed donor chains</a:t>
            </a:r>
          </a:p>
        </p:txBody>
      </p:sp>
    </p:spTree>
    <p:extLst>
      <p:ext uri="{BB962C8B-B14F-4D97-AF65-F5344CB8AC3E}">
        <p14:creationId xmlns:p14="http://schemas.microsoft.com/office/powerpoint/2010/main" val="3388764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EE331-7015-FBD5-1C67-718A3173FEF6}"/>
            </a:ext>
          </a:extLst>
        </p:cNvPr>
        <p:cNvGrpSpPr/>
        <p:nvPr/>
      </p:nvGrpSpPr>
      <p:grpSpPr>
        <a:xfrm>
          <a:off x="0" y="0"/>
          <a:ext cx="0" cy="0"/>
          <a:chOff x="0" y="0"/>
          <a:chExt cx="0" cy="0"/>
        </a:xfrm>
      </p:grpSpPr>
      <p:sp>
        <p:nvSpPr>
          <p:cNvPr id="254" name="PlaceHolder 1">
            <a:extLst>
              <a:ext uri="{FF2B5EF4-FFF2-40B4-BE49-F238E27FC236}">
                <a16:creationId xmlns:a16="http://schemas.microsoft.com/office/drawing/2014/main" id="{8C740D4C-B3E2-BEEC-1176-A5CB98D2D61F}"/>
              </a:ext>
            </a:extLst>
          </p:cNvPr>
          <p:cNvSpPr>
            <a:spLocks noGrp="1"/>
          </p:cNvSpPr>
          <p:nvPr>
            <p:ph type="title"/>
          </p:nvPr>
        </p:nvSpPr>
        <p:spPr>
          <a:xfrm>
            <a:off x="2612771" y="533520"/>
            <a:ext cx="9210600" cy="888480"/>
          </a:xfrm>
          <a:prstGeom prst="rect">
            <a:avLst/>
          </a:prstGeom>
          <a:noFill/>
          <a:ln w="0">
            <a:noFill/>
          </a:ln>
        </p:spPr>
        <p:txBody>
          <a:bodyPr anchor="t">
            <a:noAutofit/>
          </a:bodyPr>
          <a:lstStyle/>
          <a:p>
            <a:pPr indent="0">
              <a:lnSpc>
                <a:spcPct val="90000"/>
              </a:lnSpc>
              <a:buNone/>
            </a:pPr>
            <a:r>
              <a:rPr lang="en-US" sz="2800" b="1" strike="noStrike" spc="-1" dirty="0" err="1">
                <a:solidFill>
                  <a:srgbClr val="003865"/>
                </a:solidFill>
                <a:latin typeface="Arial"/>
              </a:rPr>
              <a:t>Optimisation</a:t>
            </a:r>
            <a:r>
              <a:rPr lang="en-US" sz="2800" b="1" strike="noStrike" spc="-1" dirty="0">
                <a:solidFill>
                  <a:srgbClr val="003865"/>
                </a:solidFill>
                <a:latin typeface="Arial"/>
              </a:rPr>
              <a:t> polic</a:t>
            </a:r>
            <a:r>
              <a:rPr lang="en-US" sz="2800" b="1" spc="-1" dirty="0">
                <a:solidFill>
                  <a:srgbClr val="003865"/>
                </a:solidFill>
                <a:latin typeface="Arial"/>
              </a:rPr>
              <a:t>y </a:t>
            </a:r>
            <a:r>
              <a:rPr lang="en-US" sz="2800" b="1" strike="noStrike" spc="-1" dirty="0">
                <a:solidFill>
                  <a:srgbClr val="003865"/>
                </a:solidFill>
                <a:latin typeface="Arial"/>
              </a:rPr>
              <a:t>and goal of the simulations</a:t>
            </a:r>
            <a:endParaRPr lang="en-US" sz="2800" b="0" strike="noStrike" spc="-1" dirty="0">
              <a:solidFill>
                <a:srgbClr val="003865"/>
              </a:solidFill>
              <a:latin typeface="Calibri"/>
            </a:endParaRPr>
          </a:p>
        </p:txBody>
      </p:sp>
      <p:sp>
        <p:nvSpPr>
          <p:cNvPr id="255" name="PlaceHolder 2">
            <a:extLst>
              <a:ext uri="{FF2B5EF4-FFF2-40B4-BE49-F238E27FC236}">
                <a16:creationId xmlns:a16="http://schemas.microsoft.com/office/drawing/2014/main" id="{15E9764D-35A2-B819-86EE-9B50E242F179}"/>
              </a:ext>
            </a:extLst>
          </p:cNvPr>
          <p:cNvSpPr>
            <a:spLocks noGrp="1"/>
          </p:cNvSpPr>
          <p:nvPr>
            <p:ph/>
          </p:nvPr>
        </p:nvSpPr>
        <p:spPr>
          <a:xfrm>
            <a:off x="360877" y="1829660"/>
            <a:ext cx="9210600" cy="4525920"/>
          </a:xfrm>
          <a:prstGeom prst="rect">
            <a:avLst/>
          </a:prstGeom>
          <a:noFill/>
          <a:ln w="0">
            <a:noFill/>
          </a:ln>
        </p:spPr>
        <p:txBody>
          <a:bodyPr anchor="t">
            <a:normAutofit/>
          </a:bodyPr>
          <a:lstStyle/>
          <a:p>
            <a:pPr>
              <a:spcBef>
                <a:spcPts val="1001"/>
              </a:spcBef>
              <a:buClr>
                <a:srgbClr val="003865"/>
              </a:buClr>
            </a:pPr>
            <a:r>
              <a:rPr lang="en-US" sz="2400" b="0" strike="noStrike" spc="-1" dirty="0">
                <a:solidFill>
                  <a:srgbClr val="003865"/>
                </a:solidFill>
                <a:latin typeface="Arial"/>
              </a:rPr>
              <a:t>Current UKLKSS </a:t>
            </a:r>
            <a:r>
              <a:rPr lang="en-US" sz="2400" b="0" strike="noStrike" spc="-1" dirty="0" err="1">
                <a:solidFill>
                  <a:srgbClr val="003865"/>
                </a:solidFill>
                <a:latin typeface="Arial"/>
              </a:rPr>
              <a:t>Optimisation</a:t>
            </a:r>
            <a:r>
              <a:rPr lang="en-US" sz="2400" b="0" strike="noStrike" spc="-1" dirty="0">
                <a:solidFill>
                  <a:srgbClr val="003865"/>
                </a:solidFill>
                <a:latin typeface="Arial"/>
              </a:rPr>
              <a:t> Policy:</a:t>
            </a: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number of effective pairwise exchanges</a:t>
            </a:r>
            <a:endParaRPr lang="en-US" sz="2400" b="0" strike="noStrike"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number of transplants selected</a:t>
            </a:r>
            <a:endParaRPr lang="en-US" sz="2400" b="0" strike="noStrike"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Minimise</a:t>
            </a:r>
            <a:r>
              <a:rPr lang="en-US" sz="2400" b="0" strike="noStrike" spc="-1" dirty="0">
                <a:solidFill>
                  <a:srgbClr val="003865"/>
                </a:solidFill>
                <a:latin typeface="Arial"/>
              </a:rPr>
              <a:t> the number of 3-cycles and 3-chains selected</a:t>
            </a:r>
            <a:endParaRPr lang="en-US" sz="2400" b="0" strike="noStrike"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number of back-arcs selected</a:t>
            </a:r>
            <a:endParaRPr lang="en-US" sz="2400" b="0" strike="noStrike"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sum of the scores of the selected transplants</a:t>
            </a:r>
            <a:endParaRPr lang="en-US" sz="2400"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endParaRPr lang="en-US" sz="2400" b="0" strike="noStrike"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endParaRPr lang="en-US" sz="2400" b="0" strike="noStrike" spc="-1" dirty="0">
              <a:solidFill>
                <a:schemeClr val="accent1">
                  <a:lumMod val="50000"/>
                </a:schemeClr>
              </a:solidFill>
              <a:latin typeface="Arial"/>
            </a:endParaRPr>
          </a:p>
          <a:p>
            <a:pPr marL="182563" indent="-182563">
              <a:spcBef>
                <a:spcPts val="1001"/>
              </a:spcBef>
            </a:pPr>
            <a:r>
              <a:rPr lang="en-US" sz="2400" b="1" spc="-1" dirty="0">
                <a:solidFill>
                  <a:schemeClr val="accent1">
                    <a:lumMod val="50000"/>
                  </a:schemeClr>
                </a:solidFill>
                <a:latin typeface="Arial"/>
              </a:rPr>
              <a:t>Goal</a:t>
            </a:r>
            <a:r>
              <a:rPr lang="en-US" sz="2400" spc="-1" dirty="0">
                <a:solidFill>
                  <a:schemeClr val="accent1">
                    <a:lumMod val="50000"/>
                  </a:schemeClr>
                </a:solidFill>
                <a:latin typeface="Arial"/>
              </a:rPr>
              <a:t>: investigate </a:t>
            </a:r>
            <a:r>
              <a:rPr lang="en-US" sz="2400" spc="-1" dirty="0">
                <a:solidFill>
                  <a:srgbClr val="003865"/>
                </a:solidFill>
                <a:latin typeface="Arial"/>
              </a:rPr>
              <a:t>the effects</a:t>
            </a:r>
            <a:r>
              <a:rPr lang="en-US" sz="2400" b="0" strike="noStrike" spc="-1" dirty="0">
                <a:solidFill>
                  <a:srgbClr val="003865"/>
                </a:solidFill>
                <a:latin typeface="Arial"/>
              </a:rPr>
              <a:t> of different policy changes that NHSBT may enact for </a:t>
            </a:r>
            <a:r>
              <a:rPr lang="en-US" sz="2400" spc="-1" dirty="0">
                <a:solidFill>
                  <a:srgbClr val="003865"/>
                </a:solidFill>
                <a:latin typeface="Arial"/>
              </a:rPr>
              <a:t>the UKLKSS</a:t>
            </a:r>
            <a:endParaRPr lang="en-US" sz="2400" b="0" strike="noStrike" spc="-1" dirty="0">
              <a:solidFill>
                <a:schemeClr val="accent1">
                  <a:lumMod val="50000"/>
                </a:schemeClr>
              </a:solidFill>
              <a:latin typeface="Arial"/>
            </a:endParaRPr>
          </a:p>
          <a:p>
            <a:pPr indent="0">
              <a:lnSpc>
                <a:spcPct val="90000"/>
              </a:lnSpc>
              <a:spcBef>
                <a:spcPts val="1001"/>
              </a:spcBef>
              <a:buNone/>
            </a:pPr>
            <a:endParaRPr lang="en-US" sz="2400" b="0" strike="noStrike" spc="-1" dirty="0">
              <a:solidFill>
                <a:schemeClr val="accent1">
                  <a:lumMod val="50000"/>
                </a:schemeClr>
              </a:solidFill>
              <a:latin typeface="Arial"/>
            </a:endParaRPr>
          </a:p>
        </p:txBody>
      </p:sp>
      <p:pic>
        <p:nvPicPr>
          <p:cNvPr id="257" name="Picture 2" descr="A diagram of a diagram of kidneys&#10;&#10;AI-generated content may be incorrect.">
            <a:extLst>
              <a:ext uri="{FF2B5EF4-FFF2-40B4-BE49-F238E27FC236}">
                <a16:creationId xmlns:a16="http://schemas.microsoft.com/office/drawing/2014/main" id="{FC2584C9-9D68-5402-54C4-23C62B6170A4}"/>
              </a:ext>
            </a:extLst>
          </p:cNvPr>
          <p:cNvPicPr/>
          <p:nvPr/>
        </p:nvPicPr>
        <p:blipFill>
          <a:blip r:embed="rId3"/>
          <a:stretch/>
        </p:blipFill>
        <p:spPr>
          <a:xfrm>
            <a:off x="9188977" y="1937441"/>
            <a:ext cx="2505960" cy="2394720"/>
          </a:xfrm>
          <a:prstGeom prst="rect">
            <a:avLst/>
          </a:prstGeom>
          <a:ln w="0">
            <a:noFill/>
          </a:ln>
        </p:spPr>
      </p:pic>
      <p:sp>
        <p:nvSpPr>
          <p:cNvPr id="2" name="Slide Number Placeholder 3">
            <a:extLst>
              <a:ext uri="{FF2B5EF4-FFF2-40B4-BE49-F238E27FC236}">
                <a16:creationId xmlns:a16="http://schemas.microsoft.com/office/drawing/2014/main" id="{0052A666-C8A1-F6DE-726F-BFE51AAC976E}"/>
              </a:ext>
            </a:extLst>
          </p:cNvPr>
          <p:cNvSpPr txBox="1">
            <a:spLocks/>
          </p:cNvSpPr>
          <p:nvPr/>
        </p:nvSpPr>
        <p:spPr>
          <a:xfrm>
            <a:off x="11360875" y="6578614"/>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5</a:t>
            </a:fld>
            <a:endParaRPr lang="en-GB" altLang="en-US" sz="1000" dirty="0"/>
          </a:p>
        </p:txBody>
      </p:sp>
    </p:spTree>
    <p:extLst>
      <p:ext uri="{BB962C8B-B14F-4D97-AF65-F5344CB8AC3E}">
        <p14:creationId xmlns:p14="http://schemas.microsoft.com/office/powerpoint/2010/main" val="295823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p:cNvSpPr>
          <p:nvPr>
            <p:ph type="title"/>
          </p:nvPr>
        </p:nvSpPr>
        <p:spPr>
          <a:xfrm>
            <a:off x="2549160" y="533520"/>
            <a:ext cx="9210600" cy="888480"/>
          </a:xfrm>
          <a:prstGeom prst="rect">
            <a:avLst/>
          </a:prstGeom>
          <a:noFill/>
          <a:ln w="0">
            <a:noFill/>
          </a:ln>
        </p:spPr>
        <p:txBody>
          <a:bodyPr anchor="t">
            <a:noAutofit/>
          </a:bodyPr>
          <a:lstStyle/>
          <a:p>
            <a:pPr indent="0">
              <a:lnSpc>
                <a:spcPct val="90000"/>
              </a:lnSpc>
              <a:buNone/>
            </a:pPr>
            <a:r>
              <a:rPr lang="en-GB" sz="2800" b="1" strike="noStrike" spc="-1">
                <a:solidFill>
                  <a:schemeClr val="accent1">
                    <a:lumMod val="50000"/>
                  </a:schemeClr>
                </a:solidFill>
                <a:latin typeface="Arial"/>
              </a:rPr>
              <a:t>Simulations - Static vs Dynamic</a:t>
            </a:r>
            <a:endParaRPr lang="en-US" sz="2800" b="0" strike="noStrike" spc="-1">
              <a:solidFill>
                <a:srgbClr val="003865"/>
              </a:solidFill>
              <a:latin typeface="Calibri"/>
            </a:endParaRPr>
          </a:p>
        </p:txBody>
      </p:sp>
      <p:sp>
        <p:nvSpPr>
          <p:cNvPr id="249" name="PlaceHolder 2"/>
          <p:cNvSpPr>
            <a:spLocks noGrp="1"/>
          </p:cNvSpPr>
          <p:nvPr>
            <p:ph/>
          </p:nvPr>
        </p:nvSpPr>
        <p:spPr>
          <a:xfrm>
            <a:off x="317644" y="1722615"/>
            <a:ext cx="11473920" cy="4606560"/>
          </a:xfrm>
          <a:prstGeom prst="rect">
            <a:avLst/>
          </a:prstGeom>
          <a:noFill/>
          <a:ln w="0">
            <a:noFill/>
          </a:ln>
        </p:spPr>
        <p:txBody>
          <a:bodyPr lIns="91440" tIns="45720" rIns="91440" bIns="45720" anchor="t">
            <a:normAutofit fontScale="96000"/>
          </a:bodyPr>
          <a:lstStyle/>
          <a:p>
            <a:pPr marL="219075" indent="-219075">
              <a:spcBef>
                <a:spcPts val="1001"/>
              </a:spcBef>
              <a:buClr>
                <a:srgbClr val="003B58"/>
              </a:buClr>
              <a:buFont typeface="Arial"/>
              <a:buChar char="•"/>
            </a:pPr>
            <a:r>
              <a:rPr lang="en-GB" sz="2400" b="0" strike="noStrike" spc="-1" dirty="0">
                <a:solidFill>
                  <a:schemeClr val="accent1">
                    <a:lumMod val="50000"/>
                  </a:schemeClr>
                </a:solidFill>
                <a:latin typeface="Arial"/>
              </a:rPr>
              <a:t>Static simulations only look at single match runs based on historical data from UKLKSS, including </a:t>
            </a:r>
            <a:r>
              <a:rPr lang="en-GB" sz="2400" spc="-1" dirty="0">
                <a:solidFill>
                  <a:schemeClr val="accent1">
                    <a:lumMod val="50000"/>
                  </a:schemeClr>
                </a:solidFill>
                <a:latin typeface="Arial"/>
              </a:rPr>
              <a:t>the make-up</a:t>
            </a:r>
            <a:r>
              <a:rPr lang="en-GB" sz="2400" b="0" strike="noStrike" spc="-1" dirty="0">
                <a:solidFill>
                  <a:schemeClr val="accent1">
                    <a:lumMod val="50000"/>
                  </a:schemeClr>
                </a:solidFill>
                <a:latin typeface="Arial"/>
              </a:rPr>
              <a:t> of </a:t>
            </a:r>
            <a:r>
              <a:rPr lang="en-GB" sz="2400" spc="-1" dirty="0">
                <a:solidFill>
                  <a:schemeClr val="accent1">
                    <a:lumMod val="50000"/>
                  </a:schemeClr>
                </a:solidFill>
                <a:latin typeface="Arial"/>
              </a:rPr>
              <a:t>the pool</a:t>
            </a:r>
            <a:r>
              <a:rPr lang="en-GB" sz="2400" b="0" strike="noStrike" spc="-1" dirty="0">
                <a:solidFill>
                  <a:schemeClr val="accent1">
                    <a:lumMod val="50000"/>
                  </a:schemeClr>
                </a:solidFill>
                <a:latin typeface="Arial"/>
              </a:rPr>
              <a:t> of recipients</a:t>
            </a:r>
            <a:endParaRPr lang="en-US" sz="2400" b="0" strike="noStrike" spc="-1" dirty="0">
              <a:solidFill>
                <a:schemeClr val="accent1">
                  <a:lumMod val="50000"/>
                </a:schemeClr>
              </a:solidFill>
              <a:latin typeface="Arial"/>
            </a:endParaRPr>
          </a:p>
          <a:p>
            <a:pPr marL="219075" indent="-219075">
              <a:spcBef>
                <a:spcPts val="1001"/>
              </a:spcBef>
              <a:buClr>
                <a:srgbClr val="003B58"/>
              </a:buClr>
              <a:buFont typeface="Arial"/>
              <a:buChar char="•"/>
            </a:pPr>
            <a:r>
              <a:rPr lang="en-GB" sz="2400" b="0" strike="noStrike" spc="-1" dirty="0">
                <a:solidFill>
                  <a:schemeClr val="accent1">
                    <a:lumMod val="50000"/>
                  </a:schemeClr>
                </a:solidFill>
                <a:latin typeface="Arial"/>
              </a:rPr>
              <a:t>If a different set of transplants is identified, this will affect the next match run, and thus </a:t>
            </a:r>
            <a:r>
              <a:rPr lang="en-GB" sz="2400" spc="-1" dirty="0">
                <a:solidFill>
                  <a:schemeClr val="accent1">
                    <a:lumMod val="50000"/>
                  </a:schemeClr>
                </a:solidFill>
                <a:latin typeface="Arial"/>
              </a:rPr>
              <a:t>the make-up</a:t>
            </a:r>
            <a:r>
              <a:rPr lang="en-GB" sz="2400" b="0" strike="noStrike" spc="-1" dirty="0">
                <a:solidFill>
                  <a:schemeClr val="accent1">
                    <a:lumMod val="50000"/>
                  </a:schemeClr>
                </a:solidFill>
                <a:latin typeface="Arial"/>
              </a:rPr>
              <a:t> of </a:t>
            </a:r>
            <a:r>
              <a:rPr lang="en-GB" sz="2400" spc="-1" dirty="0">
                <a:solidFill>
                  <a:schemeClr val="accent1">
                    <a:lumMod val="50000"/>
                  </a:schemeClr>
                </a:solidFill>
                <a:latin typeface="Arial"/>
              </a:rPr>
              <a:t>the </a:t>
            </a:r>
            <a:r>
              <a:rPr lang="en-GB" sz="2400" b="0" strike="noStrike" spc="-1" dirty="0">
                <a:solidFill>
                  <a:schemeClr val="accent1">
                    <a:lumMod val="50000"/>
                  </a:schemeClr>
                </a:solidFill>
                <a:latin typeface="Arial"/>
              </a:rPr>
              <a:t>pool </a:t>
            </a:r>
            <a:r>
              <a:rPr lang="en-GB" sz="2400" spc="-1" dirty="0">
                <a:solidFill>
                  <a:schemeClr val="accent1">
                    <a:lumMod val="50000"/>
                  </a:schemeClr>
                </a:solidFill>
                <a:latin typeface="Arial"/>
              </a:rPr>
              <a:t>differs</a:t>
            </a:r>
            <a:r>
              <a:rPr lang="en-GB" sz="2400" b="0" strike="noStrike" spc="-1" dirty="0">
                <a:solidFill>
                  <a:schemeClr val="accent1">
                    <a:lumMod val="50000"/>
                  </a:schemeClr>
                </a:solidFill>
                <a:latin typeface="Arial"/>
              </a:rPr>
              <a:t>, but static simulations cannot take this into account </a:t>
            </a:r>
            <a:endParaRPr lang="en-US" sz="2400" b="0" strike="noStrike" spc="-1" dirty="0">
              <a:solidFill>
                <a:schemeClr val="accent1">
                  <a:lumMod val="50000"/>
                </a:schemeClr>
              </a:solidFill>
              <a:latin typeface="Arial"/>
            </a:endParaRPr>
          </a:p>
          <a:p>
            <a:pPr marL="219075" indent="-219075">
              <a:lnSpc>
                <a:spcPct val="90000"/>
              </a:lnSpc>
              <a:spcBef>
                <a:spcPts val="1001"/>
              </a:spcBef>
              <a:buClr>
                <a:srgbClr val="003B58"/>
              </a:buClr>
              <a:buFont typeface="Arial"/>
              <a:buChar char="•"/>
            </a:pPr>
            <a:r>
              <a:rPr lang="en-GB" sz="2400" b="0" strike="noStrike" spc="-1" dirty="0">
                <a:solidFill>
                  <a:schemeClr val="accent1">
                    <a:lumMod val="50000"/>
                  </a:schemeClr>
                </a:solidFill>
                <a:latin typeface="Arial"/>
              </a:rPr>
              <a:t>Therefore</a:t>
            </a:r>
            <a:r>
              <a:rPr lang="en-GB" sz="2400" spc="-1" dirty="0">
                <a:solidFill>
                  <a:schemeClr val="accent1">
                    <a:lumMod val="50000"/>
                  </a:schemeClr>
                </a:solidFill>
                <a:latin typeface="Arial"/>
              </a:rPr>
              <a:t>,</a:t>
            </a:r>
            <a:r>
              <a:rPr lang="en-GB" sz="2400" b="0" strike="noStrike" spc="-1" dirty="0">
                <a:solidFill>
                  <a:schemeClr val="accent1">
                    <a:lumMod val="50000"/>
                  </a:schemeClr>
                </a:solidFill>
                <a:latin typeface="Arial"/>
              </a:rPr>
              <a:t> static simulations won't accurately reflect the make-up of the pool of recipients</a:t>
            </a:r>
            <a:endParaRPr lang="en-US" sz="2400" b="0" strike="noStrike" spc="-1" dirty="0">
              <a:solidFill>
                <a:schemeClr val="accent1">
                  <a:lumMod val="50000"/>
                </a:schemeClr>
              </a:solidFill>
              <a:latin typeface="Arial"/>
            </a:endParaRPr>
          </a:p>
          <a:p>
            <a:pPr marL="219075" indent="-219075">
              <a:spcBef>
                <a:spcPts val="1001"/>
              </a:spcBef>
              <a:buClr>
                <a:srgbClr val="003B58"/>
              </a:buClr>
              <a:buFont typeface="Arial"/>
              <a:buChar char="•"/>
            </a:pPr>
            <a:r>
              <a:rPr lang="en-GB" sz="2400" b="0" strike="noStrike" spc="-1" dirty="0">
                <a:solidFill>
                  <a:schemeClr val="accent1">
                    <a:lumMod val="50000"/>
                  </a:schemeClr>
                </a:solidFill>
                <a:latin typeface="Arial"/>
              </a:rPr>
              <a:t>Dynamic simulations simulate the process of recipients and donors arriving, match runs being performed, transplants being identified, laboratory crossmatching, transplants being performed, and also transplants being missed due to e.g. illness or other factors</a:t>
            </a:r>
            <a:r>
              <a:rPr lang="en-GB" sz="2400" spc="-1" dirty="0">
                <a:solidFill>
                  <a:schemeClr val="accent1">
                    <a:lumMod val="50000"/>
                  </a:schemeClr>
                </a:solidFill>
                <a:latin typeface="Arial"/>
              </a:rPr>
              <a:t> and subsequently rejoining the pool</a:t>
            </a:r>
            <a:endParaRPr lang="en-US" sz="2400" b="0" strike="noStrike" spc="-1" dirty="0">
              <a:solidFill>
                <a:schemeClr val="accent1">
                  <a:lumMod val="50000"/>
                </a:schemeClr>
              </a:solidFill>
              <a:latin typeface="Arial"/>
            </a:endParaRPr>
          </a:p>
          <a:p>
            <a:pPr marL="219075" indent="-219075">
              <a:spcBef>
                <a:spcPts val="1001"/>
              </a:spcBef>
              <a:buClr>
                <a:srgbClr val="003B58"/>
              </a:buClr>
              <a:buFont typeface="Arial"/>
              <a:buChar char="•"/>
            </a:pPr>
            <a:r>
              <a:rPr lang="en-GB" sz="2400" spc="-1" dirty="0">
                <a:solidFill>
                  <a:schemeClr val="accent1">
                    <a:lumMod val="50000"/>
                  </a:schemeClr>
                </a:solidFill>
                <a:latin typeface="Arial"/>
                <a:cs typeface="Arial"/>
              </a:rPr>
              <a:t>Dynamic simulations c</a:t>
            </a:r>
            <a:r>
              <a:rPr lang="en-GB" sz="2400" spc="-1" dirty="0">
                <a:solidFill>
                  <a:schemeClr val="accent1">
                    <a:lumMod val="50000"/>
                  </a:schemeClr>
                </a:solidFill>
                <a:latin typeface="Arial"/>
              </a:rPr>
              <a:t>an</a:t>
            </a:r>
            <a:r>
              <a:rPr lang="en-GB" sz="2400" b="0" strike="noStrike" spc="-1" dirty="0">
                <a:solidFill>
                  <a:schemeClr val="accent1">
                    <a:lumMod val="50000"/>
                  </a:schemeClr>
                </a:solidFill>
                <a:latin typeface="Arial"/>
              </a:rPr>
              <a:t> </a:t>
            </a:r>
            <a:r>
              <a:rPr lang="en-GB" sz="2400" spc="-1" dirty="0">
                <a:solidFill>
                  <a:schemeClr val="accent1">
                    <a:lumMod val="50000"/>
                  </a:schemeClr>
                </a:solidFill>
                <a:latin typeface="Arial"/>
              </a:rPr>
              <a:t>more accurately</a:t>
            </a:r>
            <a:r>
              <a:rPr lang="en-GB" sz="2400" b="0" strike="noStrike" spc="-1" dirty="0">
                <a:solidFill>
                  <a:schemeClr val="accent1">
                    <a:lumMod val="50000"/>
                  </a:schemeClr>
                </a:solidFill>
                <a:latin typeface="Arial"/>
              </a:rPr>
              <a:t> reflect changes to make-up of </a:t>
            </a:r>
            <a:r>
              <a:rPr lang="en-GB" sz="2400" spc="-1" dirty="0">
                <a:solidFill>
                  <a:schemeClr val="accent1">
                    <a:lumMod val="50000"/>
                  </a:schemeClr>
                </a:solidFill>
                <a:latin typeface="Arial"/>
              </a:rPr>
              <a:t>the pool</a:t>
            </a:r>
            <a:r>
              <a:rPr lang="en-GB" sz="2400" b="0" strike="noStrike" spc="-1" dirty="0">
                <a:solidFill>
                  <a:schemeClr val="accent1">
                    <a:lumMod val="50000"/>
                  </a:schemeClr>
                </a:solidFill>
                <a:latin typeface="Arial"/>
              </a:rPr>
              <a:t> </a:t>
            </a:r>
            <a:endParaRPr lang="en-US" sz="2400" spc="-1" dirty="0">
              <a:solidFill>
                <a:schemeClr val="accent1">
                  <a:lumMod val="50000"/>
                </a:schemeClr>
              </a:solidFill>
              <a:latin typeface="Arial"/>
            </a:endParaRPr>
          </a:p>
          <a:p>
            <a:pPr marL="219075" indent="-219075">
              <a:spcBef>
                <a:spcPts val="1001"/>
              </a:spcBef>
              <a:buClr>
                <a:srgbClr val="003B58"/>
              </a:buClr>
              <a:buFont typeface="Arial"/>
              <a:buChar char="•"/>
            </a:pPr>
            <a:r>
              <a:rPr lang="en-GB" sz="2400" spc="-1" dirty="0">
                <a:solidFill>
                  <a:schemeClr val="accent1">
                    <a:lumMod val="50000"/>
                  </a:schemeClr>
                </a:solidFill>
                <a:latin typeface="Arial"/>
              </a:rPr>
              <a:t>To do this, we need</a:t>
            </a:r>
            <a:r>
              <a:rPr lang="en-GB" sz="2400" b="0" strike="noStrike" spc="-1" dirty="0">
                <a:solidFill>
                  <a:schemeClr val="accent1">
                    <a:lumMod val="50000"/>
                  </a:schemeClr>
                </a:solidFill>
                <a:latin typeface="Arial"/>
              </a:rPr>
              <a:t> to make assumptions about these processes</a:t>
            </a:r>
            <a:endParaRPr lang="en-US" sz="2400" b="0" strike="noStrike" spc="-1" dirty="0">
              <a:solidFill>
                <a:schemeClr val="accent1">
                  <a:lumMod val="50000"/>
                </a:schemeClr>
              </a:solidFill>
              <a:latin typeface="Arial"/>
            </a:endParaRPr>
          </a:p>
        </p:txBody>
      </p:sp>
      <p:sp>
        <p:nvSpPr>
          <p:cNvPr id="2" name="Slide Number Placeholder 3">
            <a:extLst>
              <a:ext uri="{FF2B5EF4-FFF2-40B4-BE49-F238E27FC236}">
                <a16:creationId xmlns:a16="http://schemas.microsoft.com/office/drawing/2014/main" id="{33ACD8CF-45E4-7A09-C7FC-7D6E24AC4DE6}"/>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6</a:t>
            </a:fld>
            <a:endParaRPr lang="en-GB" alt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PlaceHolder 1"/>
          <p:cNvSpPr>
            <a:spLocks noGrp="1"/>
          </p:cNvSpPr>
          <p:nvPr>
            <p:ph type="title"/>
          </p:nvPr>
        </p:nvSpPr>
        <p:spPr>
          <a:xfrm>
            <a:off x="2549160" y="533520"/>
            <a:ext cx="9210600" cy="888480"/>
          </a:xfrm>
          <a:prstGeom prst="rect">
            <a:avLst/>
          </a:prstGeom>
          <a:noFill/>
          <a:ln w="0">
            <a:noFill/>
          </a:ln>
        </p:spPr>
        <p:txBody>
          <a:bodyPr anchor="t">
            <a:noAutofit/>
          </a:bodyPr>
          <a:lstStyle/>
          <a:p>
            <a:pPr indent="0">
              <a:lnSpc>
                <a:spcPct val="90000"/>
              </a:lnSpc>
              <a:buNone/>
            </a:pPr>
            <a:r>
              <a:rPr lang="en-US" sz="2800" b="1" strike="noStrike" spc="-1">
                <a:solidFill>
                  <a:srgbClr val="003865"/>
                </a:solidFill>
                <a:latin typeface="Arial"/>
              </a:rPr>
              <a:t>Dynamic simulations</a:t>
            </a:r>
            <a:endParaRPr lang="en-US" sz="2800" b="0" strike="noStrike" spc="-1">
              <a:solidFill>
                <a:srgbClr val="003865"/>
              </a:solidFill>
              <a:latin typeface="Calibri"/>
            </a:endParaRPr>
          </a:p>
        </p:txBody>
      </p:sp>
      <p:sp>
        <p:nvSpPr>
          <p:cNvPr id="251" name="PlaceHolder 2"/>
          <p:cNvSpPr>
            <a:spLocks noGrp="1"/>
          </p:cNvSpPr>
          <p:nvPr>
            <p:ph/>
          </p:nvPr>
        </p:nvSpPr>
        <p:spPr>
          <a:xfrm>
            <a:off x="412425" y="1778141"/>
            <a:ext cx="11245815" cy="4726026"/>
          </a:xfrm>
          <a:prstGeom prst="rect">
            <a:avLst/>
          </a:prstGeom>
          <a:noFill/>
          <a:ln w="0">
            <a:noFill/>
          </a:ln>
        </p:spPr>
        <p:txBody>
          <a:bodyPr lIns="91440" tIns="45720" rIns="91440" bIns="45720" anchor="t">
            <a:normAutofit fontScale="97000"/>
          </a:bodyPr>
          <a:lstStyle/>
          <a:p>
            <a:pPr marL="201930" indent="-201930">
              <a:lnSpc>
                <a:spcPct val="90000"/>
              </a:lnSpc>
              <a:spcBef>
                <a:spcPts val="1001"/>
              </a:spcBef>
              <a:buClr>
                <a:srgbClr val="003865"/>
              </a:buClr>
              <a:buFont typeface="Arial"/>
              <a:buChar char="•"/>
            </a:pPr>
            <a:r>
              <a:rPr lang="en-US" sz="2400" b="0" strike="noStrike" spc="-1" dirty="0">
                <a:solidFill>
                  <a:srgbClr val="003865"/>
                </a:solidFill>
                <a:latin typeface="Arial"/>
              </a:rPr>
              <a:t>It is important to simulate changes over a long enough time-period to mimic the accrual of hard-to-match recipients</a:t>
            </a:r>
            <a:endParaRPr lang="en-US" sz="2400" b="0" strike="noStrike" spc="-1" dirty="0">
              <a:solidFill>
                <a:schemeClr val="accent1">
                  <a:lumMod val="50000"/>
                </a:schemeClr>
              </a:solidFill>
              <a:latin typeface="Arial"/>
            </a:endParaRPr>
          </a:p>
          <a:p>
            <a:pPr marL="201930" indent="-201930">
              <a:spcBef>
                <a:spcPts val="1001"/>
              </a:spcBef>
              <a:buClr>
                <a:srgbClr val="003865"/>
              </a:buClr>
              <a:buFont typeface="Arial"/>
              <a:buChar char="•"/>
            </a:pPr>
            <a:r>
              <a:rPr lang="en-US" sz="2400" b="0" strike="noStrike" spc="-1" dirty="0">
                <a:solidFill>
                  <a:srgbClr val="003865"/>
                </a:solidFill>
                <a:latin typeface="Arial"/>
              </a:rPr>
              <a:t>We simulate over 14 years – </a:t>
            </a:r>
            <a:r>
              <a:rPr lang="en-US" sz="2400" spc="-1" dirty="0">
                <a:solidFill>
                  <a:srgbClr val="003865"/>
                </a:solidFill>
                <a:latin typeface="Arial"/>
              </a:rPr>
              <a:t>the first </a:t>
            </a:r>
            <a:r>
              <a:rPr lang="en-US" sz="2400" b="0" strike="noStrike" spc="-1" dirty="0">
                <a:solidFill>
                  <a:srgbClr val="003865"/>
                </a:solidFill>
                <a:latin typeface="Arial"/>
              </a:rPr>
              <a:t>7 years </a:t>
            </a:r>
            <a:r>
              <a:rPr lang="en-US" sz="2400" spc="-1" dirty="0">
                <a:solidFill>
                  <a:srgbClr val="003865"/>
                </a:solidFill>
                <a:latin typeface="Arial"/>
              </a:rPr>
              <a:t>builds</a:t>
            </a:r>
            <a:r>
              <a:rPr lang="en-US" sz="2400" b="0" strike="noStrike" spc="-1" dirty="0">
                <a:solidFill>
                  <a:srgbClr val="003865"/>
                </a:solidFill>
                <a:latin typeface="Arial"/>
              </a:rPr>
              <a:t> up the pool (</a:t>
            </a:r>
            <a:r>
              <a:rPr lang="en-US" sz="2400" spc="-1" dirty="0">
                <a:solidFill>
                  <a:srgbClr val="003865"/>
                </a:solidFill>
                <a:latin typeface="Arial"/>
              </a:rPr>
              <a:t>to accurately reflect Tier</a:t>
            </a:r>
            <a:r>
              <a:rPr lang="en-US" sz="2400" b="0" strike="noStrike" spc="-1" dirty="0">
                <a:solidFill>
                  <a:srgbClr val="003865"/>
                </a:solidFill>
                <a:latin typeface="Arial"/>
              </a:rPr>
              <a:t> A recipients) and the second 7 years gives us the statistics shown in this presentation</a:t>
            </a:r>
            <a:endParaRPr lang="en-US" sz="2400" b="0" strike="noStrike" spc="-1" dirty="0">
              <a:solidFill>
                <a:schemeClr val="accent1">
                  <a:lumMod val="50000"/>
                </a:schemeClr>
              </a:solidFill>
              <a:latin typeface="Arial"/>
            </a:endParaRPr>
          </a:p>
          <a:p>
            <a:pPr marL="201930" indent="-201930">
              <a:lnSpc>
                <a:spcPct val="90000"/>
              </a:lnSpc>
              <a:spcBef>
                <a:spcPts val="1001"/>
              </a:spcBef>
              <a:buClr>
                <a:srgbClr val="003865"/>
              </a:buClr>
              <a:buFont typeface="Arial"/>
              <a:buChar char="•"/>
            </a:pPr>
            <a:r>
              <a:rPr lang="en-US" sz="2400" b="0" strike="noStrike" spc="-1" dirty="0">
                <a:solidFill>
                  <a:srgbClr val="003865"/>
                </a:solidFill>
                <a:latin typeface="Arial"/>
              </a:rPr>
              <a:t>We generate recipients and their donors randomly, including when they arrive, when they leave, when they miss match runs, and which donors are compatible with which recipients</a:t>
            </a:r>
            <a:endParaRPr lang="en-US" sz="2400" b="0" strike="noStrike" spc="-1" dirty="0">
              <a:solidFill>
                <a:schemeClr val="accent1">
                  <a:lumMod val="50000"/>
                </a:schemeClr>
              </a:solidFill>
              <a:latin typeface="Arial"/>
            </a:endParaRPr>
          </a:p>
          <a:p>
            <a:pPr marL="201930" indent="-201930">
              <a:lnSpc>
                <a:spcPct val="90000"/>
              </a:lnSpc>
              <a:spcBef>
                <a:spcPts val="1001"/>
              </a:spcBef>
              <a:buClr>
                <a:srgbClr val="003865"/>
              </a:buClr>
              <a:buFont typeface="Arial"/>
              <a:buChar char="•"/>
            </a:pPr>
            <a:r>
              <a:rPr lang="en-US" sz="2400" b="0" strike="noStrike" spc="-1" dirty="0">
                <a:solidFill>
                  <a:srgbClr val="003865"/>
                </a:solidFill>
                <a:latin typeface="Arial"/>
              </a:rPr>
              <a:t>Data is generated based on statistics supplied by NHSBT</a:t>
            </a:r>
            <a:endParaRPr lang="en-US" sz="2400" b="0" strike="noStrike" spc="-1" dirty="0">
              <a:solidFill>
                <a:schemeClr val="accent1">
                  <a:lumMod val="50000"/>
                </a:schemeClr>
              </a:solidFill>
              <a:latin typeface="Arial"/>
            </a:endParaRPr>
          </a:p>
          <a:p>
            <a:pPr marL="201930" indent="-201930">
              <a:spcBef>
                <a:spcPts val="1001"/>
              </a:spcBef>
              <a:buClr>
                <a:srgbClr val="003865"/>
              </a:buClr>
              <a:buFont typeface="Arial"/>
              <a:buChar char="•"/>
            </a:pPr>
            <a:r>
              <a:rPr lang="en-US" sz="2400" b="0" strike="noStrike" spc="-1" dirty="0">
                <a:solidFill>
                  <a:srgbClr val="003865"/>
                </a:solidFill>
                <a:latin typeface="Arial"/>
              </a:rPr>
              <a:t>Each policy change is tested over 30 sets of randomly generated </a:t>
            </a:r>
            <a:r>
              <a:rPr lang="en-US" sz="2400" spc="-1" dirty="0">
                <a:solidFill>
                  <a:srgbClr val="003865"/>
                </a:solidFill>
                <a:latin typeface="Arial"/>
              </a:rPr>
              <a:t>14-year data sets</a:t>
            </a:r>
            <a:endParaRPr lang="en-US" sz="2400" b="0" strike="noStrike" spc="-1" dirty="0">
              <a:solidFill>
                <a:schemeClr val="accent1">
                  <a:lumMod val="50000"/>
                </a:schemeClr>
              </a:solidFill>
              <a:latin typeface="Arial"/>
            </a:endParaRPr>
          </a:p>
          <a:p>
            <a:pPr marL="201930" indent="-201930">
              <a:lnSpc>
                <a:spcPct val="90000"/>
              </a:lnSpc>
              <a:spcBef>
                <a:spcPts val="1001"/>
              </a:spcBef>
              <a:buClr>
                <a:srgbClr val="003865"/>
              </a:buClr>
              <a:buFont typeface="Arial"/>
              <a:buChar char="•"/>
            </a:pPr>
            <a:r>
              <a:rPr lang="en-US" sz="2400" b="0" strike="noStrike" spc="-1" dirty="0">
                <a:solidFill>
                  <a:srgbClr val="003865"/>
                </a:solidFill>
                <a:latin typeface="Arial"/>
              </a:rPr>
              <a:t>Caveat: We are not taking practicalities into account (such as more transplants meaning greater logistical challenges)</a:t>
            </a:r>
            <a:endParaRPr lang="en-US" sz="2400" b="0" strike="noStrike" spc="-1" dirty="0">
              <a:solidFill>
                <a:schemeClr val="accent1">
                  <a:lumMod val="50000"/>
                </a:schemeClr>
              </a:solidFill>
              <a:latin typeface="Arial"/>
            </a:endParaRPr>
          </a:p>
        </p:txBody>
      </p:sp>
      <p:sp>
        <p:nvSpPr>
          <p:cNvPr id="2" name="Slide Number Placeholder 3">
            <a:extLst>
              <a:ext uri="{FF2B5EF4-FFF2-40B4-BE49-F238E27FC236}">
                <a16:creationId xmlns:a16="http://schemas.microsoft.com/office/drawing/2014/main" id="{549FD5C7-7C95-4F21-501B-89E61E94CFC7}"/>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7</a:t>
            </a:fld>
            <a:endParaRPr lang="en-GB" alt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PlaceHolder 1"/>
          <p:cNvSpPr>
            <a:spLocks noGrp="1"/>
          </p:cNvSpPr>
          <p:nvPr>
            <p:ph type="title"/>
          </p:nvPr>
        </p:nvSpPr>
        <p:spPr>
          <a:xfrm>
            <a:off x="2549160" y="533520"/>
            <a:ext cx="9210600" cy="88848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rPr>
              <a:t>Dynamic simulations – data used</a:t>
            </a:r>
            <a:endParaRPr lang="en-US" sz="2800" b="0" strike="noStrike" spc="-1" dirty="0">
              <a:solidFill>
                <a:srgbClr val="003865"/>
              </a:solidFill>
              <a:latin typeface="Calibri"/>
            </a:endParaRPr>
          </a:p>
        </p:txBody>
      </p:sp>
      <p:sp>
        <p:nvSpPr>
          <p:cNvPr id="253" name="PlaceHolder 2"/>
          <p:cNvSpPr>
            <a:spLocks noGrp="1"/>
          </p:cNvSpPr>
          <p:nvPr>
            <p:ph/>
          </p:nvPr>
        </p:nvSpPr>
        <p:spPr>
          <a:xfrm>
            <a:off x="616382" y="1719820"/>
            <a:ext cx="11041858" cy="4975178"/>
          </a:xfrm>
          <a:prstGeom prst="rect">
            <a:avLst/>
          </a:prstGeom>
          <a:noFill/>
          <a:ln w="0">
            <a:noFill/>
          </a:ln>
        </p:spPr>
        <p:txBody>
          <a:bodyPr lIns="91440" tIns="45720" rIns="91440" bIns="45720" anchor="t">
            <a:normAutofit fontScale="89500"/>
          </a:bodyPr>
          <a:lstStyle/>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Number of recipients arriving, and number of paired donors per recipient [2]</a:t>
            </a:r>
            <a:endParaRPr lang="en-US" sz="2400" b="0" strike="noStrike" spc="-1" dirty="0">
              <a:solidFill>
                <a:schemeClr val="accent1">
                  <a:lumMod val="50000"/>
                </a:schemeClr>
              </a:solidFill>
              <a:latin typeface="Arial"/>
            </a:endParaRPr>
          </a:p>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Number of NDADs arriving [2]</a:t>
            </a:r>
            <a:endParaRPr lang="en-US" sz="2400" b="0" strike="noStrike" spc="-1" dirty="0">
              <a:solidFill>
                <a:schemeClr val="accent1">
                  <a:lumMod val="50000"/>
                </a:schemeClr>
              </a:solidFill>
              <a:latin typeface="Arial"/>
            </a:endParaRPr>
          </a:p>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Distribution of blood groups of recipients and donors [1]</a:t>
            </a:r>
            <a:endParaRPr lang="en-US" sz="2400" b="0" strike="noStrike" spc="-1" dirty="0">
              <a:solidFill>
                <a:schemeClr val="accent1">
                  <a:lumMod val="50000"/>
                </a:schemeClr>
              </a:solidFill>
              <a:latin typeface="Arial"/>
            </a:endParaRPr>
          </a:p>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Distribution of </a:t>
            </a:r>
            <a:r>
              <a:rPr lang="en-US" sz="2400" b="0" strike="noStrike" spc="-1" dirty="0" err="1">
                <a:solidFill>
                  <a:srgbClr val="003865"/>
                </a:solidFill>
                <a:latin typeface="Arial"/>
              </a:rPr>
              <a:t>cRF</a:t>
            </a:r>
            <a:r>
              <a:rPr lang="en-US" sz="2400" b="0" strike="noStrike" spc="-1" dirty="0">
                <a:solidFill>
                  <a:srgbClr val="003865"/>
                </a:solidFill>
                <a:latin typeface="Arial"/>
              </a:rPr>
              <a:t> values of recipients [1]</a:t>
            </a:r>
            <a:endParaRPr lang="en-US" sz="2400" b="0" strike="noStrike" spc="-1" dirty="0">
              <a:solidFill>
                <a:schemeClr val="accent1">
                  <a:lumMod val="50000"/>
                </a:schemeClr>
              </a:solidFill>
              <a:latin typeface="Arial"/>
            </a:endParaRPr>
          </a:p>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Probability of donor being compatible with a given recipient [1]</a:t>
            </a:r>
            <a:endParaRPr lang="en-US" sz="2400" b="0" strike="noStrike" spc="-1" dirty="0">
              <a:solidFill>
                <a:schemeClr val="accent1">
                  <a:lumMod val="50000"/>
                </a:schemeClr>
              </a:solidFill>
              <a:latin typeface="Arial"/>
            </a:endParaRPr>
          </a:p>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Probability of a positive laboratory crossmatch after a negative virtual crossmatch [2]</a:t>
            </a:r>
            <a:endParaRPr lang="en-US" sz="2400" b="0" strike="noStrike" spc="-1" dirty="0">
              <a:solidFill>
                <a:schemeClr val="accent1">
                  <a:lumMod val="50000"/>
                </a:schemeClr>
              </a:solidFill>
              <a:latin typeface="Arial"/>
            </a:endParaRPr>
          </a:p>
          <a:p>
            <a:pPr marL="219710" indent="-219710">
              <a:spcBef>
                <a:spcPts val="1001"/>
              </a:spcBef>
              <a:buClr>
                <a:srgbClr val="003865"/>
              </a:buClr>
              <a:buFont typeface="Arial"/>
              <a:buChar char="•"/>
            </a:pPr>
            <a:r>
              <a:rPr lang="en-US" sz="2400" b="0" strike="noStrike" spc="-1" dirty="0">
                <a:solidFill>
                  <a:srgbClr val="003865"/>
                </a:solidFill>
                <a:latin typeface="Arial"/>
              </a:rPr>
              <a:t>Chance of a recipient missing a match run </a:t>
            </a:r>
            <a:r>
              <a:rPr lang="en-US" sz="2400" spc="-1" dirty="0">
                <a:solidFill>
                  <a:srgbClr val="003865"/>
                </a:solidFill>
                <a:latin typeface="Arial"/>
              </a:rPr>
              <a:t>[2]</a:t>
            </a:r>
            <a:endParaRPr lang="en-US" sz="2400" spc="-1" dirty="0">
              <a:solidFill>
                <a:srgbClr val="003B58"/>
              </a:solidFill>
              <a:latin typeface="Arial"/>
            </a:endParaRPr>
          </a:p>
          <a:p>
            <a:pPr marL="219710" indent="-219710">
              <a:lnSpc>
                <a:spcPct val="90000"/>
              </a:lnSpc>
              <a:spcBef>
                <a:spcPts val="1001"/>
              </a:spcBef>
              <a:buClr>
                <a:srgbClr val="003865"/>
              </a:buClr>
              <a:buFont typeface="Arial"/>
              <a:buChar char="•"/>
            </a:pPr>
            <a:r>
              <a:rPr lang="en-US" sz="2400" spc="-1" dirty="0">
                <a:solidFill>
                  <a:srgbClr val="003865"/>
                </a:solidFill>
                <a:latin typeface="Arial"/>
              </a:rPr>
              <a:t>Duration</a:t>
            </a:r>
            <a:r>
              <a:rPr lang="en-US" sz="2400" b="0" strike="noStrike" spc="-1" dirty="0">
                <a:solidFill>
                  <a:srgbClr val="003865"/>
                </a:solidFill>
                <a:latin typeface="Arial"/>
              </a:rPr>
              <a:t> a recipient stays in the UKLKSS without receiving a transplant [2]</a:t>
            </a:r>
            <a:endParaRPr lang="en-US" sz="2400" b="0" strike="noStrike" spc="-1" dirty="0">
              <a:solidFill>
                <a:schemeClr val="accent1">
                  <a:lumMod val="50000"/>
                </a:schemeClr>
              </a:solidFill>
              <a:latin typeface="Arial"/>
            </a:endParaRPr>
          </a:p>
          <a:p>
            <a:pPr marL="219710" indent="-219710">
              <a:lnSpc>
                <a:spcPct val="90000"/>
              </a:lnSpc>
              <a:spcBef>
                <a:spcPts val="1001"/>
              </a:spcBef>
              <a:buClr>
                <a:srgbClr val="003865"/>
              </a:buClr>
              <a:buFont typeface="Arial"/>
              <a:buChar char="•"/>
            </a:pPr>
            <a:r>
              <a:rPr lang="en-US" sz="2400" b="0" strike="noStrike" spc="-1" dirty="0">
                <a:solidFill>
                  <a:srgbClr val="003865"/>
                </a:solidFill>
                <a:latin typeface="Arial"/>
              </a:rPr>
              <a:t>Time taken to arrange, schedule, and perform transplants associated with an exchange [2]</a:t>
            </a:r>
            <a:endParaRPr lang="en-US" sz="2400" b="0" strike="noStrike" spc="-1" dirty="0">
              <a:solidFill>
                <a:schemeClr val="accent1">
                  <a:lumMod val="50000"/>
                </a:schemeClr>
              </a:solidFill>
              <a:latin typeface="Arial"/>
            </a:endParaRPr>
          </a:p>
          <a:p>
            <a:pPr indent="0">
              <a:lnSpc>
                <a:spcPct val="90000"/>
              </a:lnSpc>
              <a:spcBef>
                <a:spcPts val="1001"/>
              </a:spcBef>
              <a:buNone/>
              <a:tabLst>
                <a:tab pos="0" algn="l"/>
              </a:tabLst>
            </a:pPr>
            <a:r>
              <a:rPr lang="en-US" sz="1800" b="0" strike="noStrike" spc="-1" dirty="0">
                <a:solidFill>
                  <a:srgbClr val="003865"/>
                </a:solidFill>
                <a:latin typeface="Arial"/>
              </a:rPr>
              <a:t>[1] M. Delorme, S. García, J. Gondzio, J. Kalcsics, D. Manlove, W. Pettersson, J. Trimble; </a:t>
            </a:r>
            <a:r>
              <a:rPr lang="en-US" sz="1800" b="1" strike="noStrike" spc="-1" dirty="0">
                <a:solidFill>
                  <a:srgbClr val="003865"/>
                </a:solidFill>
                <a:latin typeface="Arial"/>
              </a:rPr>
              <a:t>Improved instance generation for kidney exchange </a:t>
            </a:r>
            <a:r>
              <a:rPr lang="en-US" sz="1800" b="1" strike="noStrike" spc="-1" dirty="0" err="1">
                <a:solidFill>
                  <a:srgbClr val="003865"/>
                </a:solidFill>
                <a:latin typeface="Arial"/>
              </a:rPr>
              <a:t>programmes</a:t>
            </a:r>
            <a:r>
              <a:rPr lang="en-US" sz="1800" b="0" strike="noStrike" spc="-1" dirty="0">
                <a:solidFill>
                  <a:srgbClr val="003865"/>
                </a:solidFill>
                <a:latin typeface="Arial"/>
              </a:rPr>
              <a:t>; Computers &amp; Operations Research 2022; </a:t>
            </a:r>
            <a:r>
              <a:rPr lang="en-US" sz="1800" b="0" strike="noStrike" spc="-1" dirty="0" err="1">
                <a:solidFill>
                  <a:srgbClr val="003865"/>
                </a:solidFill>
                <a:latin typeface="Arial"/>
              </a:rPr>
              <a:t>doi</a:t>
            </a:r>
            <a:r>
              <a:rPr lang="en-US" sz="1800" b="0" strike="noStrike" spc="-1" dirty="0">
                <a:solidFill>
                  <a:srgbClr val="003865"/>
                </a:solidFill>
                <a:latin typeface="Arial"/>
              </a:rPr>
              <a:t>: 10.1016/j.cor.2022.105707 </a:t>
            </a:r>
            <a:endParaRPr lang="en-US" sz="1800" b="0" strike="noStrike" spc="-1" dirty="0">
              <a:solidFill>
                <a:schemeClr val="accent1">
                  <a:lumMod val="50000"/>
                </a:schemeClr>
              </a:solidFill>
              <a:latin typeface="Arial"/>
            </a:endParaRPr>
          </a:p>
          <a:p>
            <a:pPr indent="0">
              <a:lnSpc>
                <a:spcPct val="90000"/>
              </a:lnSpc>
              <a:spcBef>
                <a:spcPts val="1001"/>
              </a:spcBef>
              <a:buNone/>
              <a:tabLst>
                <a:tab pos="0" algn="l"/>
              </a:tabLst>
            </a:pPr>
            <a:r>
              <a:rPr lang="en-US" sz="1800" b="0" strike="noStrike" spc="-1" dirty="0">
                <a:solidFill>
                  <a:srgbClr val="003865"/>
                </a:solidFill>
                <a:latin typeface="Arial"/>
              </a:rPr>
              <a:t>[2] Based o</a:t>
            </a:r>
            <a:r>
              <a:rPr lang="en-US" sz="1800" spc="-1" dirty="0">
                <a:solidFill>
                  <a:srgbClr val="003865"/>
                </a:solidFill>
                <a:latin typeface="Arial"/>
              </a:rPr>
              <a:t>n </a:t>
            </a:r>
            <a:r>
              <a:rPr lang="en-US" sz="1800" b="0" strike="noStrike" spc="-1" dirty="0">
                <a:solidFill>
                  <a:srgbClr val="003865"/>
                </a:solidFill>
                <a:latin typeface="Arial"/>
              </a:rPr>
              <a:t>summary statistics shared by NHSBT</a:t>
            </a:r>
            <a:endParaRPr lang="en-US" sz="1800" b="0" strike="noStrike" spc="-1" dirty="0">
              <a:solidFill>
                <a:schemeClr val="accent1">
                  <a:lumMod val="50000"/>
                </a:schemeClr>
              </a:solidFill>
              <a:latin typeface="Arial"/>
            </a:endParaRPr>
          </a:p>
          <a:p>
            <a:pPr indent="0">
              <a:lnSpc>
                <a:spcPct val="90000"/>
              </a:lnSpc>
              <a:spcBef>
                <a:spcPts val="1001"/>
              </a:spcBef>
              <a:buNone/>
              <a:tabLst>
                <a:tab pos="0" algn="l"/>
              </a:tabLst>
            </a:pPr>
            <a:endParaRPr lang="en-US" sz="2400" b="0" strike="noStrike" spc="-1" dirty="0">
              <a:solidFill>
                <a:schemeClr val="accent1">
                  <a:lumMod val="50000"/>
                </a:schemeClr>
              </a:solidFill>
              <a:latin typeface="Arial"/>
            </a:endParaRPr>
          </a:p>
          <a:p>
            <a:pPr indent="0">
              <a:lnSpc>
                <a:spcPct val="90000"/>
              </a:lnSpc>
              <a:spcBef>
                <a:spcPts val="1001"/>
              </a:spcBef>
              <a:buNone/>
              <a:tabLst>
                <a:tab pos="0" algn="l"/>
              </a:tabLst>
            </a:pPr>
            <a:endParaRPr lang="en-US" sz="2400" b="0" strike="noStrike" spc="-1" dirty="0">
              <a:solidFill>
                <a:schemeClr val="accent1">
                  <a:lumMod val="50000"/>
                </a:schemeClr>
              </a:solidFill>
              <a:latin typeface="Arial"/>
            </a:endParaRPr>
          </a:p>
        </p:txBody>
      </p:sp>
      <p:sp>
        <p:nvSpPr>
          <p:cNvPr id="2" name="Slide Number Placeholder 3">
            <a:extLst>
              <a:ext uri="{FF2B5EF4-FFF2-40B4-BE49-F238E27FC236}">
                <a16:creationId xmlns:a16="http://schemas.microsoft.com/office/drawing/2014/main" id="{657A720F-3C41-E3D6-820E-7DB9A9BFCDDA}"/>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8</a:t>
            </a:fld>
            <a:endParaRPr lang="en-GB" alt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p:cNvSpPr>
          <p:nvPr>
            <p:ph type="title"/>
          </p:nvPr>
        </p:nvSpPr>
        <p:spPr>
          <a:xfrm>
            <a:off x="2549160" y="533520"/>
            <a:ext cx="9210600" cy="888480"/>
          </a:xfrm>
          <a:prstGeom prst="rect">
            <a:avLst/>
          </a:prstGeom>
          <a:noFill/>
          <a:ln w="0">
            <a:noFill/>
          </a:ln>
        </p:spPr>
        <p:txBody>
          <a:bodyPr anchor="t">
            <a:noAutofit/>
          </a:bodyPr>
          <a:lstStyle/>
          <a:p>
            <a:pPr indent="0">
              <a:lnSpc>
                <a:spcPct val="90000"/>
              </a:lnSpc>
              <a:buNone/>
            </a:pPr>
            <a:r>
              <a:rPr lang="en-US" sz="2800" b="1" strike="noStrike" spc="-1">
                <a:solidFill>
                  <a:srgbClr val="003865"/>
                </a:solidFill>
                <a:latin typeface="Arial"/>
              </a:rPr>
              <a:t>Current UKLKSS Optimisation Policy</a:t>
            </a:r>
            <a:endParaRPr lang="en-US" sz="2800" b="0" strike="noStrike" spc="-1">
              <a:solidFill>
                <a:srgbClr val="003865"/>
              </a:solidFill>
              <a:latin typeface="Calibri"/>
            </a:endParaRPr>
          </a:p>
          <a:p>
            <a:pPr indent="0">
              <a:lnSpc>
                <a:spcPct val="90000"/>
              </a:lnSpc>
              <a:buNone/>
            </a:pPr>
            <a:endParaRPr lang="en-US" sz="2800" b="0" strike="noStrike" spc="-1">
              <a:solidFill>
                <a:srgbClr val="003865"/>
              </a:solidFill>
              <a:latin typeface="Calibri"/>
            </a:endParaRPr>
          </a:p>
        </p:txBody>
      </p:sp>
      <p:sp>
        <p:nvSpPr>
          <p:cNvPr id="255" name="PlaceHolder 2"/>
          <p:cNvSpPr>
            <a:spLocks noGrp="1"/>
          </p:cNvSpPr>
          <p:nvPr>
            <p:ph/>
          </p:nvPr>
        </p:nvSpPr>
        <p:spPr>
          <a:xfrm>
            <a:off x="2698560" y="1695240"/>
            <a:ext cx="9210600" cy="4525920"/>
          </a:xfrm>
          <a:prstGeom prst="rect">
            <a:avLst/>
          </a:prstGeom>
          <a:noFill/>
          <a:ln w="0">
            <a:noFill/>
          </a:ln>
        </p:spPr>
        <p:txBody>
          <a:bodyPr anchor="t">
            <a:normAutofit/>
          </a:bodyPr>
          <a:lstStyle/>
          <a:p>
            <a:pPr marL="457200" indent="-457200">
              <a:lnSpc>
                <a:spcPct val="90000"/>
              </a:lnSpc>
              <a:spcBef>
                <a:spcPts val="1001"/>
              </a:spcBef>
              <a:buClr>
                <a:srgbClr val="003865"/>
              </a:buClr>
              <a:buFont typeface="Arial"/>
              <a:buAutoNum type="arabicPeriod"/>
            </a:pPr>
            <a:r>
              <a:rPr lang="en-US" sz="2400" b="0" strike="noStrike" spc="-1">
                <a:solidFill>
                  <a:srgbClr val="003865"/>
                </a:solidFill>
                <a:latin typeface="Arial"/>
              </a:rPr>
              <a:t>Maximise the number of effective pairwise exchanges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a:solidFill>
                  <a:srgbClr val="003865"/>
                </a:solidFill>
                <a:latin typeface="Arial"/>
              </a:rPr>
              <a:t>Maximise the number of transplants selected</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a:solidFill>
                  <a:srgbClr val="003865"/>
                </a:solidFill>
                <a:latin typeface="Arial"/>
              </a:rPr>
              <a:t>Minimise the number of 3-cycles and 3-chains selected</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a:solidFill>
                  <a:srgbClr val="003865"/>
                </a:solidFill>
                <a:latin typeface="Arial"/>
              </a:rPr>
              <a:t>Maximise the number of back-arcs selected</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a:solidFill>
                  <a:srgbClr val="003865"/>
                </a:solidFill>
                <a:latin typeface="Arial"/>
              </a:rPr>
              <a:t>Maximise the sum of the scores of the selected transplants</a:t>
            </a:r>
            <a:endParaRPr lang="en-US" sz="2400" b="0" strike="noStrike" spc="-1">
              <a:solidFill>
                <a:schemeClr val="accent1">
                  <a:lumMod val="50000"/>
                </a:schemeClr>
              </a:solidFill>
              <a:latin typeface="Arial"/>
            </a:endParaRPr>
          </a:p>
          <a:p>
            <a:pPr indent="0">
              <a:lnSpc>
                <a:spcPct val="90000"/>
              </a:lnSpc>
              <a:spcBef>
                <a:spcPts val="1001"/>
              </a:spcBef>
              <a:buNone/>
            </a:pPr>
            <a:endParaRPr lang="en-US" sz="2400" b="0" strike="noStrike" spc="-1">
              <a:solidFill>
                <a:schemeClr val="accent1">
                  <a:lumMod val="50000"/>
                </a:schemeClr>
              </a:solidFill>
              <a:latin typeface="Arial"/>
            </a:endParaRPr>
          </a:p>
        </p:txBody>
      </p:sp>
      <p:graphicFrame>
        <p:nvGraphicFramePr>
          <p:cNvPr id="256" name="Table 4"/>
          <p:cNvGraphicFramePr/>
          <p:nvPr>
            <p:extLst>
              <p:ext uri="{D42A27DB-BD31-4B8C-83A1-F6EECF244321}">
                <p14:modId xmlns:p14="http://schemas.microsoft.com/office/powerpoint/2010/main" val="393738038"/>
              </p:ext>
            </p:extLst>
          </p:nvPr>
        </p:nvGraphicFramePr>
        <p:xfrm>
          <a:off x="1182130" y="4535687"/>
          <a:ext cx="9803517" cy="1752480"/>
        </p:xfrm>
        <a:graphic>
          <a:graphicData uri="http://schemas.openxmlformats.org/drawingml/2006/table">
            <a:tbl>
              <a:tblPr/>
              <a:tblGrid>
                <a:gridCol w="2580479">
                  <a:extLst>
                    <a:ext uri="{9D8B030D-6E8A-4147-A177-3AD203B41FA5}">
                      <a16:colId xmlns:a16="http://schemas.microsoft.com/office/drawing/2014/main" val="20000"/>
                    </a:ext>
                  </a:extLst>
                </a:gridCol>
                <a:gridCol w="1200410">
                  <a:extLst>
                    <a:ext uri="{9D8B030D-6E8A-4147-A177-3AD203B41FA5}">
                      <a16:colId xmlns:a16="http://schemas.microsoft.com/office/drawing/2014/main" val="20001"/>
                    </a:ext>
                  </a:extLst>
                </a:gridCol>
                <a:gridCol w="1342269">
                  <a:extLst>
                    <a:ext uri="{9D8B030D-6E8A-4147-A177-3AD203B41FA5}">
                      <a16:colId xmlns:a16="http://schemas.microsoft.com/office/drawing/2014/main" val="20002"/>
                    </a:ext>
                  </a:extLst>
                </a:gridCol>
                <a:gridCol w="1465199">
                  <a:extLst>
                    <a:ext uri="{9D8B030D-6E8A-4147-A177-3AD203B41FA5}">
                      <a16:colId xmlns:a16="http://schemas.microsoft.com/office/drawing/2014/main" val="20003"/>
                    </a:ext>
                  </a:extLst>
                </a:gridCol>
                <a:gridCol w="1507320">
                  <a:extLst>
                    <a:ext uri="{9D8B030D-6E8A-4147-A177-3AD203B41FA5}">
                      <a16:colId xmlns:a16="http://schemas.microsoft.com/office/drawing/2014/main" val="20004"/>
                    </a:ext>
                  </a:extLst>
                </a:gridCol>
                <a:gridCol w="1707840">
                  <a:extLst>
                    <a:ext uri="{9D8B030D-6E8A-4147-A177-3AD203B41FA5}">
                      <a16:colId xmlns:a16="http://schemas.microsoft.com/office/drawing/2014/main" val="20005"/>
                    </a:ext>
                  </a:extLst>
                </a:gridCol>
              </a:tblGrid>
              <a:tr h="370800">
                <a:tc>
                  <a:txBody>
                    <a:bodyPr/>
                    <a:lstStyle/>
                    <a:p>
                      <a:endParaRPr lang="en-GB" sz="1800" b="1" strike="noStrike" spc="-1">
                        <a:solidFill>
                          <a:schemeClr val="lt1"/>
                        </a:solidFill>
                        <a:latin typeface="Calibri"/>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Recipients in pool</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identified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performed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Conversion rate</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Time to transplant</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extLst>
                  <a:ext uri="{0D108BD9-81ED-4DB2-BD59-A6C34878D82A}">
                    <a16:rowId xmlns:a16="http://schemas.microsoft.com/office/drawing/2014/main" val="10000"/>
                  </a:ext>
                </a:extLst>
              </a:tr>
              <a:tr h="370800">
                <a:tc>
                  <a:txBody>
                    <a:bodyPr/>
                    <a:lstStyle/>
                    <a:p>
                      <a:pPr algn="ctr">
                        <a:lnSpc>
                          <a:spcPct val="100000"/>
                        </a:lnSpc>
                      </a:pPr>
                      <a:r>
                        <a:rPr lang="en-GB" sz="1800" b="0" strike="noStrike" spc="-1">
                          <a:solidFill>
                            <a:schemeClr val="dk1"/>
                          </a:solidFill>
                          <a:latin typeface="Calibri"/>
                        </a:rPr>
                        <a:t>NHS Statistics</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241.52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69.82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47.33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67.79%</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5.85 months </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extLst>
                  <a:ext uri="{0D108BD9-81ED-4DB2-BD59-A6C34878D82A}">
                    <a16:rowId xmlns:a16="http://schemas.microsoft.com/office/drawing/2014/main" val="10001"/>
                  </a:ext>
                </a:extLst>
              </a:tr>
              <a:tr h="370800">
                <a:tc>
                  <a:txBody>
                    <a:bodyPr/>
                    <a:lstStyle/>
                    <a:p>
                      <a:pPr algn="ctr">
                        <a:lnSpc>
                          <a:spcPct val="100000"/>
                        </a:lnSpc>
                      </a:pPr>
                      <a:r>
                        <a:rPr lang="en-GB" sz="1800" b="0" strike="noStrike" spc="-1">
                          <a:solidFill>
                            <a:schemeClr val="dk1"/>
                          </a:solidFill>
                          <a:latin typeface="Calibri"/>
                        </a:rPr>
                        <a:t>Baseline</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241.45</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62.22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45.82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70.33%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6.96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2"/>
                  </a:ext>
                </a:extLst>
              </a:tr>
              <a:tr h="370800">
                <a:tc>
                  <a:txBody>
                    <a:bodyPr/>
                    <a:lstStyle/>
                    <a:p>
                      <a:pPr algn="ctr">
                        <a:lnSpc>
                          <a:spcPct val="100000"/>
                        </a:lnSpc>
                      </a:pPr>
                      <a:r>
                        <a:rPr lang="en-GB" sz="1800" b="0" strike="noStrike" spc="-1">
                          <a:solidFill>
                            <a:schemeClr val="dk1"/>
                          </a:solidFill>
                          <a:latin typeface="Calibri"/>
                        </a:rPr>
                        <a:t>Increased conversion rate</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243.07</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58.67</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45.75</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77.26%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6.69</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3"/>
                  </a:ext>
                </a:extLst>
              </a:tr>
            </a:tbl>
          </a:graphicData>
        </a:graphic>
      </p:graphicFrame>
      <p:pic>
        <p:nvPicPr>
          <p:cNvPr id="257" name="Picture 2" descr="A diagram of a diagram of kidneys&#10;&#10;AI-generated content may be incorrect."/>
          <p:cNvPicPr/>
          <p:nvPr/>
        </p:nvPicPr>
        <p:blipFill>
          <a:blip r:embed="rId3"/>
          <a:stretch/>
        </p:blipFill>
        <p:spPr>
          <a:xfrm>
            <a:off x="183960" y="1604520"/>
            <a:ext cx="2505960" cy="2394720"/>
          </a:xfrm>
          <a:prstGeom prst="rect">
            <a:avLst/>
          </a:prstGeom>
          <a:ln w="0">
            <a:noFill/>
          </a:ln>
        </p:spPr>
      </p:pic>
      <p:sp>
        <p:nvSpPr>
          <p:cNvPr id="2" name="Slide Number Placeholder 3">
            <a:extLst>
              <a:ext uri="{FF2B5EF4-FFF2-40B4-BE49-F238E27FC236}">
                <a16:creationId xmlns:a16="http://schemas.microsoft.com/office/drawing/2014/main" id="{D7488A02-BB11-1CED-96CB-53D0C6C56853}"/>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9</a:t>
            </a:fld>
            <a:endParaRPr lang="en-GB" alt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PlaceHolder 1"/>
          <p:cNvSpPr>
            <a:spLocks noGrp="1"/>
          </p:cNvSpPr>
          <p:nvPr>
            <p:ph type="title"/>
          </p:nvPr>
        </p:nvSpPr>
        <p:spPr>
          <a:xfrm>
            <a:off x="2549160" y="533520"/>
            <a:ext cx="9210600" cy="888480"/>
          </a:xfrm>
          <a:prstGeom prst="rect">
            <a:avLst/>
          </a:prstGeom>
          <a:noFill/>
          <a:ln w="0">
            <a:noFill/>
          </a:ln>
        </p:spPr>
        <p:txBody>
          <a:bodyPr lIns="91440" tIns="45720" rIns="91440" bIns="45720" anchor="t">
            <a:noAutofit/>
          </a:bodyPr>
          <a:lstStyle/>
          <a:p>
            <a:r>
              <a:rPr lang="en-US" sz="2800" b="1" spc="-1">
                <a:solidFill>
                  <a:srgbClr val="003865"/>
                </a:solidFill>
                <a:latin typeface="Arial"/>
              </a:rPr>
              <a:t>Dropping</a:t>
            </a:r>
            <a:r>
              <a:rPr lang="en-US" sz="2800" b="1" strike="noStrike" spc="-1">
                <a:solidFill>
                  <a:srgbClr val="003865"/>
                </a:solidFill>
                <a:latin typeface="Arial"/>
              </a:rPr>
              <a:t> </a:t>
            </a:r>
            <a:r>
              <a:rPr lang="en-US" sz="2800" b="1" spc="-1">
                <a:solidFill>
                  <a:srgbClr val="003865"/>
                </a:solidFill>
                <a:latin typeface="Arial"/>
              </a:rPr>
              <a:t>the first objective </a:t>
            </a:r>
            <a:br>
              <a:rPr lang="en-US" sz="2800" b="1" spc="-1">
                <a:solidFill>
                  <a:srgbClr val="003865"/>
                </a:solidFill>
                <a:latin typeface="Arial"/>
              </a:rPr>
            </a:br>
            <a:r>
              <a:rPr lang="en-US" sz="2400" b="1" spc="-1" err="1">
                <a:solidFill>
                  <a:srgbClr val="003865"/>
                </a:solidFill>
                <a:latin typeface="Arial"/>
              </a:rPr>
              <a:t>maximise</a:t>
            </a:r>
            <a:r>
              <a:rPr lang="en-US" sz="2400" b="1" spc="-1">
                <a:solidFill>
                  <a:srgbClr val="003865"/>
                </a:solidFill>
                <a:latin typeface="Arial"/>
              </a:rPr>
              <a:t> the number</a:t>
            </a:r>
            <a:r>
              <a:rPr lang="en-US" sz="2400" b="1" strike="noStrike" spc="-1">
                <a:solidFill>
                  <a:srgbClr val="003865"/>
                </a:solidFill>
                <a:latin typeface="Arial"/>
              </a:rPr>
              <a:t> of effective pairwise exchanges</a:t>
            </a:r>
            <a:endParaRPr lang="en-US" sz="2400" b="0" strike="noStrike" spc="-1">
              <a:solidFill>
                <a:srgbClr val="003865"/>
              </a:solidFill>
              <a:latin typeface="Calibri"/>
            </a:endParaRPr>
          </a:p>
          <a:p>
            <a:pPr indent="0">
              <a:lnSpc>
                <a:spcPct val="90000"/>
              </a:lnSpc>
              <a:buNone/>
            </a:pPr>
            <a:endParaRPr lang="en-US" sz="2800" b="0" strike="noStrike" spc="-1">
              <a:solidFill>
                <a:srgbClr val="003865"/>
              </a:solidFill>
              <a:latin typeface="Calibri"/>
            </a:endParaRPr>
          </a:p>
        </p:txBody>
      </p:sp>
      <p:sp>
        <p:nvSpPr>
          <p:cNvPr id="259" name="PlaceHolder 2"/>
          <p:cNvSpPr>
            <a:spLocks noGrp="1"/>
          </p:cNvSpPr>
          <p:nvPr>
            <p:ph/>
          </p:nvPr>
        </p:nvSpPr>
        <p:spPr>
          <a:xfrm>
            <a:off x="493479" y="1837514"/>
            <a:ext cx="11164761" cy="1485107"/>
          </a:xfrm>
          <a:prstGeom prst="rect">
            <a:avLst/>
          </a:prstGeom>
          <a:noFill/>
          <a:ln w="0">
            <a:noFill/>
          </a:ln>
        </p:spPr>
        <p:txBody>
          <a:bodyPr lIns="91440" tIns="45720" rIns="91440" bIns="45720" anchor="t">
            <a:normAutofit/>
          </a:bodyPr>
          <a:lstStyle/>
          <a:p>
            <a:pPr>
              <a:spcBef>
                <a:spcPts val="1001"/>
              </a:spcBef>
              <a:buClr>
                <a:srgbClr val="003865"/>
              </a:buClr>
              <a:buFont typeface="Arial"/>
              <a:buChar char="•"/>
            </a:pPr>
            <a:r>
              <a:rPr lang="en-US" sz="2400" b="0" strike="noStrike" spc="-1" dirty="0">
                <a:solidFill>
                  <a:srgbClr val="003865"/>
                </a:solidFill>
                <a:latin typeface="Arial"/>
              </a:rPr>
              <a:t>The </a:t>
            </a:r>
            <a:r>
              <a:rPr lang="en-US" sz="2400" spc="-1" dirty="0">
                <a:solidFill>
                  <a:srgbClr val="003865"/>
                </a:solidFill>
                <a:latin typeface="Arial"/>
              </a:rPr>
              <a:t>objective to</a:t>
            </a:r>
            <a:r>
              <a:rPr lang="en-US" sz="2400" b="0" strike="noStrike" spc="-1" dirty="0">
                <a:solidFill>
                  <a:srgbClr val="003865"/>
                </a:solidFill>
                <a:latin typeface="Arial"/>
              </a:rPr>
              <a:t> </a:t>
            </a:r>
            <a:r>
              <a:rPr lang="en-US" sz="2400" b="0" strike="noStrike" spc="-1" dirty="0" err="1">
                <a:solidFill>
                  <a:srgbClr val="003865"/>
                </a:solidFill>
                <a:latin typeface="Arial"/>
              </a:rPr>
              <a:t>maximise</a:t>
            </a:r>
            <a:r>
              <a:rPr lang="en-US" sz="2400" b="0" strike="noStrike" spc="-1" dirty="0">
                <a:solidFill>
                  <a:srgbClr val="003865"/>
                </a:solidFill>
                <a:latin typeface="Arial"/>
              </a:rPr>
              <a:t> the number of effective pairwise exchanges was originally included to </a:t>
            </a:r>
            <a:r>
              <a:rPr lang="en-US" sz="2400" b="0" i="1" strike="noStrike" spc="-1" dirty="0" err="1">
                <a:solidFill>
                  <a:srgbClr val="003865"/>
                </a:solidFill>
                <a:latin typeface="Arial"/>
              </a:rPr>
              <a:t>minimise</a:t>
            </a:r>
            <a:r>
              <a:rPr lang="en-US" sz="2400" b="0" i="1" strike="noStrike" spc="-1" dirty="0">
                <a:solidFill>
                  <a:srgbClr val="003865"/>
                </a:solidFill>
                <a:latin typeface="Arial"/>
              </a:rPr>
              <a:t> risk </a:t>
            </a:r>
            <a:r>
              <a:rPr lang="en-US" sz="2400" b="0" strike="noStrike" spc="-1" dirty="0">
                <a:solidFill>
                  <a:srgbClr val="003865"/>
                </a:solidFill>
                <a:latin typeface="Arial"/>
              </a:rPr>
              <a:t>when 3-cycles were introduced</a:t>
            </a:r>
            <a:endParaRPr lang="en-US" sz="2400" b="0" strike="noStrike" spc="-1" dirty="0">
              <a:solidFill>
                <a:schemeClr val="accent1">
                  <a:lumMod val="50000"/>
                </a:schemeClr>
              </a:solidFill>
              <a:latin typeface="Arial"/>
            </a:endParaRPr>
          </a:p>
          <a:p>
            <a:pPr>
              <a:spcBef>
                <a:spcPts val="1001"/>
              </a:spcBef>
              <a:buClr>
                <a:srgbClr val="003865"/>
              </a:buClr>
              <a:buFont typeface="Arial"/>
              <a:buChar char="•"/>
            </a:pPr>
            <a:r>
              <a:rPr lang="en-US" sz="2400" spc="-1" dirty="0">
                <a:solidFill>
                  <a:srgbClr val="003865"/>
                </a:solidFill>
                <a:latin typeface="Arial"/>
              </a:rPr>
              <a:t>This is now less</a:t>
            </a:r>
            <a:r>
              <a:rPr lang="en-US" sz="2400" b="0" strike="noStrike" spc="-1" dirty="0">
                <a:solidFill>
                  <a:srgbClr val="003865"/>
                </a:solidFill>
                <a:latin typeface="Arial"/>
              </a:rPr>
              <a:t> important due to </a:t>
            </a:r>
            <a:r>
              <a:rPr lang="en-US" sz="2400" spc="-1" dirty="0">
                <a:solidFill>
                  <a:srgbClr val="003865"/>
                </a:solidFill>
                <a:latin typeface="Arial"/>
              </a:rPr>
              <a:t>the </a:t>
            </a:r>
            <a:r>
              <a:rPr lang="en-US" sz="2400" b="0" strike="noStrike" spc="-1" dirty="0">
                <a:solidFill>
                  <a:srgbClr val="003865"/>
                </a:solidFill>
                <a:latin typeface="Arial"/>
              </a:rPr>
              <a:t>increased experience with 3-cycles</a:t>
            </a:r>
            <a:endParaRPr lang="en-US" sz="2400" b="0" strike="noStrike" spc="-1" dirty="0">
              <a:solidFill>
                <a:schemeClr val="accent1">
                  <a:lumMod val="50000"/>
                </a:schemeClr>
              </a:solidFill>
              <a:latin typeface="Arial"/>
            </a:endParaRPr>
          </a:p>
        </p:txBody>
      </p:sp>
      <p:sp>
        <p:nvSpPr>
          <p:cNvPr id="2" name="Slide Number Placeholder 3">
            <a:extLst>
              <a:ext uri="{FF2B5EF4-FFF2-40B4-BE49-F238E27FC236}">
                <a16:creationId xmlns:a16="http://schemas.microsoft.com/office/drawing/2014/main" id="{099910A1-E0DD-D9AF-FC69-70DCBF3C494D}"/>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10</a:t>
            </a:fld>
            <a:endParaRPr lang="en-GB" altLang="en-US" sz="1000" dirty="0"/>
          </a:p>
        </p:txBody>
      </p:sp>
      <p:graphicFrame>
        <p:nvGraphicFramePr>
          <p:cNvPr id="6" name="Table 5">
            <a:extLst>
              <a:ext uri="{FF2B5EF4-FFF2-40B4-BE49-F238E27FC236}">
                <a16:creationId xmlns:a16="http://schemas.microsoft.com/office/drawing/2014/main" id="{44065090-9D4B-B2CF-8ADE-F9888C9483C0}"/>
              </a:ext>
            </a:extLst>
          </p:cNvPr>
          <p:cNvGraphicFramePr/>
          <p:nvPr>
            <p:extLst>
              <p:ext uri="{D42A27DB-BD31-4B8C-83A1-F6EECF244321}">
                <p14:modId xmlns:p14="http://schemas.microsoft.com/office/powerpoint/2010/main" val="2456329144"/>
              </p:ext>
            </p:extLst>
          </p:nvPr>
        </p:nvGraphicFramePr>
        <p:xfrm>
          <a:off x="295459" y="3398520"/>
          <a:ext cx="11591280" cy="3261240"/>
        </p:xfrm>
        <a:graphic>
          <a:graphicData uri="http://schemas.openxmlformats.org/drawingml/2006/table">
            <a:tbl>
              <a:tblPr/>
              <a:tblGrid>
                <a:gridCol w="3422995">
                  <a:extLst>
                    <a:ext uri="{9D8B030D-6E8A-4147-A177-3AD203B41FA5}">
                      <a16:colId xmlns:a16="http://schemas.microsoft.com/office/drawing/2014/main" val="20000"/>
                    </a:ext>
                  </a:extLst>
                </a:gridCol>
                <a:gridCol w="1256163">
                  <a:extLst>
                    <a:ext uri="{9D8B030D-6E8A-4147-A177-3AD203B41FA5}">
                      <a16:colId xmlns:a16="http://schemas.microsoft.com/office/drawing/2014/main" val="20001"/>
                    </a:ext>
                  </a:extLst>
                </a:gridCol>
                <a:gridCol w="1347133">
                  <a:extLst>
                    <a:ext uri="{9D8B030D-6E8A-4147-A177-3AD203B41FA5}">
                      <a16:colId xmlns:a16="http://schemas.microsoft.com/office/drawing/2014/main" val="20002"/>
                    </a:ext>
                  </a:extLst>
                </a:gridCol>
                <a:gridCol w="1457659">
                  <a:extLst>
                    <a:ext uri="{9D8B030D-6E8A-4147-A177-3AD203B41FA5}">
                      <a16:colId xmlns:a16="http://schemas.microsoft.com/office/drawing/2014/main" val="20003"/>
                    </a:ext>
                  </a:extLst>
                </a:gridCol>
                <a:gridCol w="1405890">
                  <a:extLst>
                    <a:ext uri="{9D8B030D-6E8A-4147-A177-3AD203B41FA5}">
                      <a16:colId xmlns:a16="http://schemas.microsoft.com/office/drawing/2014/main" val="20004"/>
                    </a:ext>
                  </a:extLst>
                </a:gridCol>
                <a:gridCol w="1348740">
                  <a:extLst>
                    <a:ext uri="{9D8B030D-6E8A-4147-A177-3AD203B41FA5}">
                      <a16:colId xmlns:a16="http://schemas.microsoft.com/office/drawing/2014/main" val="20005"/>
                    </a:ext>
                  </a:extLst>
                </a:gridCol>
                <a:gridCol w="1352700">
                  <a:extLst>
                    <a:ext uri="{9D8B030D-6E8A-4147-A177-3AD203B41FA5}">
                      <a16:colId xmlns:a16="http://schemas.microsoft.com/office/drawing/2014/main" val="3953234427"/>
                    </a:ext>
                  </a:extLst>
                </a:gridCol>
              </a:tblGrid>
              <a:tr h="533520">
                <a:tc>
                  <a:txBody>
                    <a:bodyPr/>
                    <a:lstStyle/>
                    <a:p>
                      <a:endParaRPr lang="en-GB" sz="1800" b="1" strike="noStrike" spc="-1">
                        <a:solidFill>
                          <a:schemeClr val="lt1"/>
                        </a:solidFill>
                        <a:latin typeface="Calibri"/>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Recipients in pool</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identified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performed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Conversion rate</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Time to transplant</a:t>
                      </a:r>
                      <a:endParaRPr lang="en-GB" sz="1800" b="0" strike="noStrike" spc="-1">
                        <a:solidFill>
                          <a:srgbClr val="000000"/>
                        </a:solidFill>
                        <a:latin typeface="Arial"/>
                      </a:endParaRPr>
                    </a:p>
                  </a:txBody>
                  <a:tcPr>
                    <a:lnL w="12240">
                      <a:solidFill>
                        <a:srgbClr val="FFFFFE"/>
                      </a:solidFill>
                    </a:lnL>
                    <a:lnR w="12240" cap="flat" cmpd="sng" algn="ctr">
                      <a:solidFill>
                        <a:srgbClr val="FFFFFE"/>
                      </a:solidFill>
                      <a:prstDash val="solid"/>
                      <a:round/>
                      <a:headEnd type="none" w="med" len="med"/>
                      <a:tailEnd type="none" w="med" len="med"/>
                    </a:lnR>
                    <a:lnT w="12240">
                      <a:solidFill>
                        <a:srgbClr val="FFFFFE"/>
                      </a:solidFill>
                    </a:lnT>
                    <a:lnB w="38160">
                      <a:solidFill>
                        <a:srgbClr val="FFFFFE"/>
                      </a:solidFill>
                    </a:lnB>
                    <a:solidFill>
                      <a:schemeClr val="accent1"/>
                    </a:solidFill>
                  </a:tcPr>
                </a:tc>
                <a:tc>
                  <a:txBody>
                    <a:bodyPr/>
                    <a:lstStyle/>
                    <a:p>
                      <a:pPr marL="0" algn="l" defTabSz="914400" rtl="0" eaLnBrk="1" latinLnBrk="0" hangingPunct="1">
                        <a:lnSpc>
                          <a:spcPct val="100000"/>
                        </a:lnSpc>
                      </a:pPr>
                      <a:r>
                        <a:rPr lang="en-GB" sz="1800" b="1" strike="noStrike" kern="1200" spc="-1">
                          <a:solidFill>
                            <a:schemeClr val="lt1"/>
                          </a:solidFill>
                          <a:latin typeface="Calibri"/>
                          <a:ea typeface="+mn-ea"/>
                          <a:cs typeface="+mn-cs"/>
                        </a:rPr>
                        <a:t>No. of </a:t>
                      </a:r>
                      <a:br>
                        <a:rPr lang="en-GB" sz="1800" b="1" strike="noStrike" kern="1200" spc="-1">
                          <a:solidFill>
                            <a:schemeClr val="lt1"/>
                          </a:solidFill>
                          <a:latin typeface="Calibri"/>
                          <a:ea typeface="+mn-ea"/>
                          <a:cs typeface="+mn-cs"/>
                        </a:rPr>
                      </a:br>
                      <a:r>
                        <a:rPr lang="en-GB" sz="1800" b="1" strike="noStrike" kern="1200" spc="-1">
                          <a:solidFill>
                            <a:schemeClr val="lt1"/>
                          </a:solidFill>
                          <a:latin typeface="Calibri"/>
                          <a:ea typeface="+mn-ea"/>
                          <a:cs typeface="+mn-cs"/>
                        </a:rPr>
                        <a:t>3-cycles &amp; 3-chains</a:t>
                      </a:r>
                    </a:p>
                  </a:txBody>
                  <a:tcPr>
                    <a:lnL w="12240">
                      <a:solidFill>
                        <a:srgbClr val="FFFFFE"/>
                      </a:solidFill>
                    </a:lnL>
                    <a:lnR w="12240">
                      <a:solidFill>
                        <a:srgbClr val="FFFFFE"/>
                      </a:solidFill>
                    </a:lnR>
                    <a:lnT w="12240">
                      <a:solidFill>
                        <a:srgbClr val="FFFFFE"/>
                      </a:solidFill>
                    </a:lnT>
                    <a:lnB w="38160" cap="flat" cmpd="sng" algn="ctr">
                      <a:solidFill>
                        <a:srgbClr val="FFFFFE"/>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26600">
                <a:tc>
                  <a:txBody>
                    <a:bodyPr/>
                    <a:lstStyle/>
                    <a:p>
                      <a:pPr algn="ctr">
                        <a:lnSpc>
                          <a:spcPct val="100000"/>
                        </a:lnSpc>
                      </a:pPr>
                      <a:r>
                        <a:rPr lang="en-GB" sz="1800" b="0" strike="noStrike" spc="-1">
                          <a:solidFill>
                            <a:schemeClr val="dk1"/>
                          </a:solidFill>
                          <a:latin typeface="Calibri"/>
                        </a:rPr>
                        <a:t>Baseline with effective pairwise</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241.45</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62.22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45.82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70.33%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6.96</a:t>
                      </a:r>
                      <a:endParaRPr lang="en-GB" sz="1800" b="0" strike="noStrike" spc="-1">
                        <a:solidFill>
                          <a:srgbClr val="000000"/>
                        </a:solidFill>
                        <a:latin typeface="Arial"/>
                      </a:endParaRPr>
                    </a:p>
                  </a:txBody>
                  <a:tcPr anchor="ctr">
                    <a:lnL w="12240">
                      <a:solidFill>
                        <a:srgbClr val="FFFFFE"/>
                      </a:solidFill>
                    </a:lnL>
                    <a:lnR w="12240" cap="flat" cmpd="sng" algn="ctr">
                      <a:solidFill>
                        <a:srgbClr val="FFFFFE"/>
                      </a:solidFill>
                      <a:prstDash val="solid"/>
                      <a:round/>
                      <a:headEnd type="none" w="med" len="med"/>
                      <a:tailEnd type="none" w="med" len="med"/>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19.04</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extLst>
                  <a:ext uri="{0D108BD9-81ED-4DB2-BD59-A6C34878D82A}">
                    <a16:rowId xmlns:a16="http://schemas.microsoft.com/office/drawing/2014/main" val="10001"/>
                  </a:ext>
                </a:extLst>
              </a:tr>
              <a:tr h="477360">
                <a:tc>
                  <a:txBody>
                    <a:bodyPr/>
                    <a:lstStyle/>
                    <a:p>
                      <a:pPr algn="ctr">
                        <a:lnSpc>
                          <a:spcPct val="100000"/>
                        </a:lnSpc>
                      </a:pPr>
                      <a:r>
                        <a:rPr lang="en-GB" sz="1800" b="0" strike="noStrike" spc="-1">
                          <a:solidFill>
                            <a:schemeClr val="dk1"/>
                          </a:solidFill>
                          <a:latin typeface="Calibri"/>
                        </a:rPr>
                        <a:t>Baseline without effective pairwise</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235.34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64.59</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46.36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69.00%</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6.66</a:t>
                      </a:r>
                      <a:endParaRPr lang="en-GB" sz="1800" b="0" strike="noStrike" spc="-1">
                        <a:solidFill>
                          <a:srgbClr val="000000"/>
                        </a:solidFill>
                        <a:latin typeface="Arial"/>
                      </a:endParaRPr>
                    </a:p>
                  </a:txBody>
                  <a:tcPr anchor="ctr">
                    <a:lnL w="12240">
                      <a:solidFill>
                        <a:srgbClr val="FFFFFE"/>
                      </a:solidFill>
                    </a:lnL>
                    <a:lnR w="12240" cap="flat" cmpd="sng" algn="ctr">
                      <a:solidFill>
                        <a:srgbClr val="FFFFFE"/>
                      </a:solidFill>
                      <a:prstDash val="solid"/>
                      <a:round/>
                      <a:headEnd type="none" w="med" len="med"/>
                      <a:tailEnd type="none" w="med" len="med"/>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19.85</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extLst>
                  <a:ext uri="{0D108BD9-81ED-4DB2-BD59-A6C34878D82A}">
                    <a16:rowId xmlns:a16="http://schemas.microsoft.com/office/drawing/2014/main" val="10002"/>
                  </a:ext>
                </a:extLst>
              </a:tr>
              <a:tr h="313200">
                <a:tc>
                  <a:txBody>
                    <a:bodyPr/>
                    <a:lstStyle/>
                    <a:p>
                      <a:pPr algn="ctr">
                        <a:lnSpc>
                          <a:spcPct val="100000"/>
                        </a:lnSpc>
                      </a:pPr>
                      <a:r>
                        <a:rPr lang="en-GB" sz="1800" b="0" strike="noStrike" spc="-1">
                          <a:solidFill>
                            <a:schemeClr val="dk1"/>
                          </a:solidFill>
                          <a:latin typeface="Calibri"/>
                        </a:rPr>
                        <a:t>Inc. conversion with effective pairwise</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243.07</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58.67</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45.75</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77.26%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6.69</a:t>
                      </a:r>
                      <a:endParaRPr lang="en-GB" sz="1800" b="0" strike="noStrike" spc="-1">
                        <a:solidFill>
                          <a:srgbClr val="000000"/>
                        </a:solidFill>
                        <a:latin typeface="Arial"/>
                      </a:endParaRPr>
                    </a:p>
                  </a:txBody>
                  <a:tcPr anchor="ctr">
                    <a:lnL w="12240">
                      <a:solidFill>
                        <a:srgbClr val="FFFFFE"/>
                      </a:solidFill>
                    </a:lnL>
                    <a:lnR w="12240" cap="flat" cmpd="sng" algn="ctr">
                      <a:solidFill>
                        <a:srgbClr val="FFFFFE"/>
                      </a:solidFill>
                      <a:prstDash val="solid"/>
                      <a:round/>
                      <a:headEnd type="none" w="med" len="med"/>
                      <a:tailEnd type="none" w="med" len="med"/>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18.07</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extLst>
                  <a:ext uri="{0D108BD9-81ED-4DB2-BD59-A6C34878D82A}">
                    <a16:rowId xmlns:a16="http://schemas.microsoft.com/office/drawing/2014/main" val="10003"/>
                  </a:ext>
                </a:extLst>
              </a:tr>
              <a:tr h="313200">
                <a:tc>
                  <a:txBody>
                    <a:bodyPr/>
                    <a:lstStyle/>
                    <a:p>
                      <a:pPr algn="ctr">
                        <a:lnSpc>
                          <a:spcPct val="100000"/>
                        </a:lnSpc>
                      </a:pPr>
                      <a:r>
                        <a:rPr lang="en-GB" sz="1800" b="0" strike="noStrike" spc="-1">
                          <a:solidFill>
                            <a:schemeClr val="dk1"/>
                          </a:solidFill>
                          <a:latin typeface="Calibri"/>
                        </a:rPr>
                        <a:t>Inc. conversion without effective pairwise</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236.03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60.53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46.06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76.24%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6.39</a:t>
                      </a:r>
                      <a:endParaRPr lang="en-GB" sz="1800" b="0" strike="noStrike" spc="-1">
                        <a:solidFill>
                          <a:srgbClr val="000000"/>
                        </a:solidFill>
                        <a:latin typeface="Arial"/>
                      </a:endParaRPr>
                    </a:p>
                  </a:txBody>
                  <a:tcPr anchor="ctr">
                    <a:lnL w="12240">
                      <a:solidFill>
                        <a:srgbClr val="FFFFFE"/>
                      </a:solidFill>
                    </a:lnL>
                    <a:lnR w="12240" cap="flat" cmpd="sng" algn="ctr">
                      <a:solidFill>
                        <a:srgbClr val="FFFFFE"/>
                      </a:solidFill>
                      <a:prstDash val="solid"/>
                      <a:round/>
                      <a:headEnd type="none" w="med" len="med"/>
                      <a:tailEnd type="none" w="med" len="med"/>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18.79</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D6DB5-AE38-E2C9-629B-CCB0E392BC97}"/>
            </a:ext>
          </a:extLst>
        </p:cNvPr>
        <p:cNvGrpSpPr/>
        <p:nvPr/>
      </p:nvGrpSpPr>
      <p:grpSpPr>
        <a:xfrm>
          <a:off x="0" y="0"/>
          <a:ext cx="0" cy="0"/>
          <a:chOff x="0" y="0"/>
          <a:chExt cx="0" cy="0"/>
        </a:xfrm>
      </p:grpSpPr>
      <p:sp>
        <p:nvSpPr>
          <p:cNvPr id="254" name="PlaceHolder 1">
            <a:extLst>
              <a:ext uri="{FF2B5EF4-FFF2-40B4-BE49-F238E27FC236}">
                <a16:creationId xmlns:a16="http://schemas.microsoft.com/office/drawing/2014/main" id="{CBD58DD2-F8C3-4BA6-0581-CCCF97F89F1D}"/>
              </a:ext>
            </a:extLst>
          </p:cNvPr>
          <p:cNvSpPr>
            <a:spLocks noGrp="1"/>
          </p:cNvSpPr>
          <p:nvPr>
            <p:ph type="title"/>
          </p:nvPr>
        </p:nvSpPr>
        <p:spPr>
          <a:xfrm>
            <a:off x="2549160" y="533520"/>
            <a:ext cx="9210600" cy="88848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rPr>
              <a:t>New UKLKSS </a:t>
            </a:r>
            <a:r>
              <a:rPr lang="en-US" sz="2800" b="1" strike="noStrike" spc="-1" dirty="0" err="1">
                <a:solidFill>
                  <a:srgbClr val="003865"/>
                </a:solidFill>
                <a:latin typeface="Arial"/>
              </a:rPr>
              <a:t>Optimisation</a:t>
            </a:r>
            <a:r>
              <a:rPr lang="en-US" sz="2800" b="1" strike="noStrike" spc="-1" dirty="0">
                <a:solidFill>
                  <a:srgbClr val="003865"/>
                </a:solidFill>
                <a:latin typeface="Arial"/>
              </a:rPr>
              <a:t> Policy</a:t>
            </a:r>
            <a:endParaRPr lang="en-US" sz="2800" b="0" strike="noStrike" spc="-1" dirty="0">
              <a:solidFill>
                <a:srgbClr val="003865"/>
              </a:solidFill>
              <a:latin typeface="Calibri"/>
            </a:endParaRPr>
          </a:p>
          <a:p>
            <a:pPr indent="0">
              <a:lnSpc>
                <a:spcPct val="90000"/>
              </a:lnSpc>
              <a:buNone/>
            </a:pPr>
            <a:endParaRPr lang="en-US" sz="2800" b="0" strike="noStrike" spc="-1" dirty="0">
              <a:solidFill>
                <a:srgbClr val="003865"/>
              </a:solidFill>
              <a:latin typeface="Calibri"/>
            </a:endParaRPr>
          </a:p>
        </p:txBody>
      </p:sp>
      <p:sp>
        <p:nvSpPr>
          <p:cNvPr id="255" name="PlaceHolder 2">
            <a:extLst>
              <a:ext uri="{FF2B5EF4-FFF2-40B4-BE49-F238E27FC236}">
                <a16:creationId xmlns:a16="http://schemas.microsoft.com/office/drawing/2014/main" id="{E44A0D82-9E80-3684-A5D4-37E6AFD6CB0A}"/>
              </a:ext>
            </a:extLst>
          </p:cNvPr>
          <p:cNvSpPr>
            <a:spLocks noGrp="1"/>
          </p:cNvSpPr>
          <p:nvPr>
            <p:ph/>
          </p:nvPr>
        </p:nvSpPr>
        <p:spPr>
          <a:xfrm>
            <a:off x="2920977" y="1733384"/>
            <a:ext cx="8934198" cy="4428877"/>
          </a:xfrm>
          <a:prstGeom prst="rect">
            <a:avLst/>
          </a:prstGeom>
          <a:noFill/>
          <a:ln w="0">
            <a:noFill/>
          </a:ln>
        </p:spPr>
        <p:txBody>
          <a:bodyPr lIns="91440" tIns="45720" rIns="91440" bIns="45720" anchor="t">
            <a:normAutofit/>
          </a:bodyPr>
          <a:lstStyle/>
          <a:p>
            <a:pPr>
              <a:spcBef>
                <a:spcPts val="1001"/>
              </a:spcBef>
              <a:buClr>
                <a:srgbClr val="003865"/>
              </a:buClr>
            </a:pPr>
            <a:r>
              <a:rPr lang="en-US" sz="2400" b="0" strike="noStrike" spc="-1" dirty="0">
                <a:solidFill>
                  <a:srgbClr val="003865"/>
                </a:solidFill>
                <a:latin typeface="Arial"/>
              </a:rPr>
              <a:t>What if longer cycles and chains were allowed?</a:t>
            </a:r>
          </a:p>
          <a:p>
            <a:pPr>
              <a:spcBef>
                <a:spcPts val="1001"/>
              </a:spcBef>
              <a:buClr>
                <a:srgbClr val="003865"/>
              </a:buClr>
            </a:pPr>
            <a:endParaRPr lang="en-US" sz="2400" b="0" strike="noStrike" spc="-1" dirty="0">
              <a:solidFill>
                <a:srgbClr val="003865"/>
              </a:solidFill>
              <a:latin typeface="Arial"/>
            </a:endParaRP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number of transplants selected</a:t>
            </a:r>
            <a:endParaRPr lang="en-US" sz="2400" b="0" strike="noStrike" spc="-1" dirty="0">
              <a:solidFill>
                <a:schemeClr val="accent1">
                  <a:lumMod val="50000"/>
                </a:schemeClr>
              </a:solidFill>
              <a:latin typeface="Arial"/>
            </a:endParaRPr>
          </a:p>
          <a:p>
            <a:pPr marL="457200" indent="-457200">
              <a:spcBef>
                <a:spcPts val="1001"/>
              </a:spcBef>
              <a:buClr>
                <a:srgbClr val="003865"/>
              </a:buClr>
              <a:buFont typeface="Arial"/>
              <a:buAutoNum type="arabicPeriod"/>
            </a:pPr>
            <a:r>
              <a:rPr lang="en-US" sz="2400" b="0" strike="noStrike" spc="-1" dirty="0" err="1">
                <a:solidFill>
                  <a:srgbClr val="003865"/>
                </a:solidFill>
                <a:latin typeface="Arial"/>
              </a:rPr>
              <a:t>Minimise</a:t>
            </a:r>
            <a:r>
              <a:rPr lang="en-US" sz="2400" b="0" strike="noStrike" spc="-1" dirty="0">
                <a:solidFill>
                  <a:srgbClr val="003865"/>
                </a:solidFill>
                <a:latin typeface="Arial"/>
              </a:rPr>
              <a:t> the number of </a:t>
            </a:r>
            <a:r>
              <a:rPr lang="en-US" sz="2400" spc="-1" dirty="0">
                <a:solidFill>
                  <a:srgbClr val="003865"/>
                </a:solidFill>
                <a:latin typeface="Arial"/>
              </a:rPr>
              <a:t>exchanges of a given length</a:t>
            </a:r>
            <a:endParaRPr lang="en-US" sz="2400" b="0" strike="noStrike" spc="-1" dirty="0">
              <a:solidFill>
                <a:schemeClr val="accent1">
                  <a:lumMod val="50000"/>
                </a:schemeClr>
              </a:solidFill>
              <a:latin typeface="Arial"/>
            </a:endParaRPr>
          </a:p>
          <a:p>
            <a:pPr marL="1143000" lvl="1" indent="-457200">
              <a:spcBef>
                <a:spcPts val="1001"/>
              </a:spcBef>
              <a:buClr>
                <a:srgbClr val="003865"/>
              </a:buClr>
              <a:buAutoNum type="alphaLcParenR"/>
            </a:pPr>
            <a:r>
              <a:rPr lang="en-US" sz="2000" spc="-1" dirty="0" err="1">
                <a:solidFill>
                  <a:srgbClr val="003865"/>
                </a:solidFill>
                <a:latin typeface="Arial"/>
                <a:cs typeface="Arial"/>
              </a:rPr>
              <a:t>Minimise</a:t>
            </a:r>
            <a:r>
              <a:rPr lang="en-US" sz="2000" spc="-1" dirty="0">
                <a:solidFill>
                  <a:srgbClr val="003865"/>
                </a:solidFill>
                <a:latin typeface="Arial"/>
                <a:cs typeface="Arial"/>
              </a:rPr>
              <a:t> the number of 6-chains selected</a:t>
            </a:r>
          </a:p>
          <a:p>
            <a:pPr marL="1143000" lvl="1" indent="-457200">
              <a:spcBef>
                <a:spcPts val="1001"/>
              </a:spcBef>
              <a:buClr>
                <a:srgbClr val="003865"/>
              </a:buClr>
              <a:buAutoNum type="alphaLcParenR"/>
            </a:pPr>
            <a:r>
              <a:rPr lang="en-US" sz="2000" spc="-1" dirty="0" err="1">
                <a:solidFill>
                  <a:srgbClr val="003865"/>
                </a:solidFill>
                <a:latin typeface="Arial"/>
                <a:cs typeface="Arial"/>
              </a:rPr>
              <a:t>Minimise</a:t>
            </a:r>
            <a:r>
              <a:rPr lang="en-US" sz="2000" spc="-1" dirty="0">
                <a:solidFill>
                  <a:srgbClr val="003865"/>
                </a:solidFill>
                <a:latin typeface="Arial"/>
                <a:cs typeface="Arial"/>
              </a:rPr>
              <a:t> the number of 5-chains selected</a:t>
            </a:r>
          </a:p>
          <a:p>
            <a:pPr marL="1143000" lvl="1" indent="-457200">
              <a:spcBef>
                <a:spcPts val="1001"/>
              </a:spcBef>
              <a:buClr>
                <a:srgbClr val="003865"/>
              </a:buClr>
              <a:buAutoNum type="alphaLcParenR"/>
            </a:pPr>
            <a:r>
              <a:rPr lang="en-US" sz="2000" spc="-1" dirty="0" err="1">
                <a:solidFill>
                  <a:srgbClr val="003865"/>
                </a:solidFill>
                <a:latin typeface="Arial"/>
                <a:cs typeface="Arial"/>
              </a:rPr>
              <a:t>Minimise</a:t>
            </a:r>
            <a:r>
              <a:rPr lang="en-US" sz="2000" spc="-1" dirty="0">
                <a:solidFill>
                  <a:srgbClr val="003865"/>
                </a:solidFill>
                <a:latin typeface="Arial"/>
                <a:cs typeface="Arial"/>
              </a:rPr>
              <a:t> the number of 4-cycles and 4-chains selected</a:t>
            </a:r>
          </a:p>
          <a:p>
            <a:pPr marL="1143000" lvl="1" indent="-457200">
              <a:spcBef>
                <a:spcPts val="1001"/>
              </a:spcBef>
              <a:buClr>
                <a:srgbClr val="003865"/>
              </a:buClr>
              <a:buAutoNum type="alphaLcParenR"/>
            </a:pPr>
            <a:r>
              <a:rPr lang="en-US" sz="2000" spc="-1" dirty="0" err="1">
                <a:solidFill>
                  <a:srgbClr val="003865"/>
                </a:solidFill>
                <a:latin typeface="Arial"/>
                <a:cs typeface="Arial"/>
              </a:rPr>
              <a:t>Minimise</a:t>
            </a:r>
            <a:r>
              <a:rPr lang="en-US" sz="2000" spc="-1" dirty="0">
                <a:solidFill>
                  <a:srgbClr val="003865"/>
                </a:solidFill>
                <a:latin typeface="Arial"/>
                <a:cs typeface="Arial"/>
              </a:rPr>
              <a:t> the number of 3-cycles and 3-chains selected</a:t>
            </a:r>
          </a:p>
          <a:p>
            <a:pPr marL="457200" indent="-457200">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number of </a:t>
            </a:r>
            <a:r>
              <a:rPr lang="en-US" sz="2400" spc="-1" dirty="0">
                <a:solidFill>
                  <a:srgbClr val="003865"/>
                </a:solidFill>
                <a:latin typeface="Arial"/>
              </a:rPr>
              <a:t>cross-arcs</a:t>
            </a:r>
            <a:r>
              <a:rPr lang="en-US" sz="2400" b="0" strike="noStrike" spc="-1" dirty="0">
                <a:solidFill>
                  <a:srgbClr val="003865"/>
                </a:solidFill>
                <a:latin typeface="Arial"/>
              </a:rPr>
              <a:t> </a:t>
            </a:r>
            <a:r>
              <a:rPr lang="en-US" sz="2400" spc="-1" dirty="0">
                <a:solidFill>
                  <a:srgbClr val="003865"/>
                </a:solidFill>
                <a:latin typeface="Arial"/>
              </a:rPr>
              <a:t>+ back-arcs </a:t>
            </a:r>
            <a:r>
              <a:rPr lang="en-US" sz="2400" b="0" strike="noStrike" spc="-1" dirty="0">
                <a:solidFill>
                  <a:srgbClr val="003865"/>
                </a:solidFill>
                <a:latin typeface="Arial"/>
              </a:rPr>
              <a:t>selected</a:t>
            </a:r>
            <a:endParaRPr lang="en-US" sz="2400" b="0" strike="noStrike" spc="-1" dirty="0">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dirty="0" err="1">
                <a:solidFill>
                  <a:srgbClr val="003865"/>
                </a:solidFill>
                <a:latin typeface="Arial"/>
              </a:rPr>
              <a:t>Maximise</a:t>
            </a:r>
            <a:r>
              <a:rPr lang="en-US" sz="2400" b="0" strike="noStrike" spc="-1" dirty="0">
                <a:solidFill>
                  <a:srgbClr val="003865"/>
                </a:solidFill>
                <a:latin typeface="Arial"/>
              </a:rPr>
              <a:t> the sum of the scores of the selected transplants</a:t>
            </a:r>
            <a:endParaRPr lang="en-US" sz="2400" b="0" strike="noStrike" spc="-1" dirty="0">
              <a:solidFill>
                <a:schemeClr val="accent1">
                  <a:lumMod val="50000"/>
                </a:schemeClr>
              </a:solidFill>
              <a:latin typeface="Arial"/>
            </a:endParaRPr>
          </a:p>
          <a:p>
            <a:pPr indent="0">
              <a:lnSpc>
                <a:spcPct val="90000"/>
              </a:lnSpc>
              <a:spcBef>
                <a:spcPts val="1001"/>
              </a:spcBef>
              <a:buNone/>
            </a:pPr>
            <a:endParaRPr lang="en-US" sz="2400" b="0" strike="noStrike" spc="-1" dirty="0">
              <a:solidFill>
                <a:schemeClr val="accent1">
                  <a:lumMod val="50000"/>
                </a:schemeClr>
              </a:solidFill>
              <a:latin typeface="Arial"/>
            </a:endParaRPr>
          </a:p>
        </p:txBody>
      </p:sp>
      <p:pic>
        <p:nvPicPr>
          <p:cNvPr id="3" name="Picture 3" descr="A diagram of a diagram of kidneys&#10;&#10;AI-generated content may be incorrect.">
            <a:extLst>
              <a:ext uri="{FF2B5EF4-FFF2-40B4-BE49-F238E27FC236}">
                <a16:creationId xmlns:a16="http://schemas.microsoft.com/office/drawing/2014/main" id="{F2C472DC-3948-1ECC-3C19-6C504DEDAA51}"/>
              </a:ext>
            </a:extLst>
          </p:cNvPr>
          <p:cNvPicPr>
            <a:picLocks noChangeAspect="1"/>
          </p:cNvPicPr>
          <p:nvPr/>
        </p:nvPicPr>
        <p:blipFill>
          <a:blip r:embed="rId3"/>
          <a:stretch/>
        </p:blipFill>
        <p:spPr>
          <a:xfrm>
            <a:off x="243770" y="3744344"/>
            <a:ext cx="2430772" cy="2358210"/>
          </a:xfrm>
          <a:prstGeom prst="rect">
            <a:avLst/>
          </a:prstGeom>
          <a:ln w="0">
            <a:noFill/>
          </a:ln>
        </p:spPr>
      </p:pic>
      <p:sp>
        <p:nvSpPr>
          <p:cNvPr id="2" name="Slide Number Placeholder 3">
            <a:extLst>
              <a:ext uri="{FF2B5EF4-FFF2-40B4-BE49-F238E27FC236}">
                <a16:creationId xmlns:a16="http://schemas.microsoft.com/office/drawing/2014/main" id="{CD3CAFDE-7524-FB1A-5F62-D3C8219D0910}"/>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11</a:t>
            </a:fld>
            <a:endParaRPr lang="en-GB" altLang="en-US" sz="1000" dirty="0"/>
          </a:p>
        </p:txBody>
      </p:sp>
    </p:spTree>
    <p:extLst>
      <p:ext uri="{BB962C8B-B14F-4D97-AF65-F5344CB8AC3E}">
        <p14:creationId xmlns:p14="http://schemas.microsoft.com/office/powerpoint/2010/main" val="3927022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2549160" y="533520"/>
            <a:ext cx="9210600" cy="888480"/>
          </a:xfrm>
          <a:prstGeom prst="rect">
            <a:avLst/>
          </a:prstGeom>
          <a:noFill/>
          <a:ln w="0">
            <a:noFill/>
          </a:ln>
        </p:spPr>
        <p:txBody>
          <a:bodyPr lIns="91440" tIns="45720" rIns="91440" bIns="45720" anchor="t">
            <a:noAutofit/>
          </a:bodyPr>
          <a:lstStyle/>
          <a:p>
            <a:r>
              <a:rPr lang="en-US" sz="2800" b="1" spc="-1">
                <a:solidFill>
                  <a:srgbClr val="003865"/>
                </a:solidFill>
                <a:latin typeface="Arial"/>
              </a:rPr>
              <a:t>Allowing</a:t>
            </a:r>
            <a:r>
              <a:rPr lang="en-US" sz="2800" b="1" strike="noStrike" spc="-1">
                <a:solidFill>
                  <a:srgbClr val="003865"/>
                </a:solidFill>
                <a:latin typeface="Arial"/>
              </a:rPr>
              <a:t> longer cycles and chains</a:t>
            </a:r>
            <a:r>
              <a:rPr lang="en-US" sz="2800" b="1" spc="-1">
                <a:solidFill>
                  <a:srgbClr val="003865"/>
                </a:solidFill>
                <a:latin typeface="Arial"/>
              </a:rPr>
              <a:t> </a:t>
            </a:r>
            <a:endParaRPr lang="en-US" sz="2800" b="1" strike="noStrike" spc="-1">
              <a:solidFill>
                <a:srgbClr val="003865"/>
              </a:solidFill>
              <a:latin typeface="Arial"/>
            </a:endParaRPr>
          </a:p>
        </p:txBody>
      </p:sp>
      <p:sp>
        <p:nvSpPr>
          <p:cNvPr id="262" name="PlaceHolder 2"/>
          <p:cNvSpPr>
            <a:spLocks noGrp="1"/>
          </p:cNvSpPr>
          <p:nvPr>
            <p:ph/>
          </p:nvPr>
        </p:nvSpPr>
        <p:spPr>
          <a:xfrm>
            <a:off x="518527" y="1548710"/>
            <a:ext cx="11139713" cy="1431360"/>
          </a:xfrm>
          <a:prstGeom prst="rect">
            <a:avLst/>
          </a:prstGeom>
          <a:noFill/>
          <a:ln w="0">
            <a:noFill/>
          </a:ln>
        </p:spPr>
        <p:txBody>
          <a:bodyPr lIns="91440" tIns="45720" rIns="91440" bIns="45720" anchor="t">
            <a:normAutofit fontScale="99500"/>
          </a:bodyPr>
          <a:lstStyle/>
          <a:p>
            <a:pPr marL="210185" indent="-210185">
              <a:spcBef>
                <a:spcPts val="1001"/>
              </a:spcBef>
              <a:buClr>
                <a:srgbClr val="003865"/>
              </a:buClr>
              <a:buFont typeface="Arial"/>
              <a:buChar char="•"/>
            </a:pPr>
            <a:r>
              <a:rPr lang="en-US" sz="2400" spc="-1" dirty="0">
                <a:solidFill>
                  <a:srgbClr val="003865"/>
                </a:solidFill>
                <a:latin typeface="Arial"/>
              </a:rPr>
              <a:t>Allowing longer cycles and chains can mean more transplants identified</a:t>
            </a:r>
            <a:endParaRPr lang="en-US" sz="2400" spc="-1" dirty="0">
              <a:solidFill>
                <a:schemeClr val="accent1">
                  <a:lumMod val="50000"/>
                </a:schemeClr>
              </a:solidFill>
              <a:latin typeface="Arial"/>
            </a:endParaRPr>
          </a:p>
          <a:p>
            <a:pPr marL="210185" indent="-210185">
              <a:spcBef>
                <a:spcPts val="1001"/>
              </a:spcBef>
              <a:buClr>
                <a:srgbClr val="003865"/>
              </a:buClr>
              <a:buFont typeface="Arial"/>
              <a:buChar char="•"/>
            </a:pPr>
            <a:r>
              <a:rPr lang="en-US" sz="2400" spc="-1" dirty="0">
                <a:solidFill>
                  <a:srgbClr val="003865"/>
                </a:solidFill>
                <a:latin typeface="Arial"/>
              </a:rPr>
              <a:t>Although this</a:t>
            </a:r>
            <a:r>
              <a:rPr lang="en-US" sz="2400" b="0" strike="noStrike" spc="-1" dirty="0">
                <a:solidFill>
                  <a:srgbClr val="003865"/>
                </a:solidFill>
                <a:latin typeface="Arial"/>
              </a:rPr>
              <a:t> will introduce logistical challenges, </a:t>
            </a:r>
            <a:r>
              <a:rPr lang="en-US" sz="2400" spc="-1" dirty="0">
                <a:solidFill>
                  <a:srgbClr val="003865"/>
                </a:solidFill>
                <a:latin typeface="Arial"/>
              </a:rPr>
              <a:t>our</a:t>
            </a:r>
            <a:r>
              <a:rPr lang="en-US" sz="2400" b="0" strike="noStrike" spc="-1" dirty="0">
                <a:solidFill>
                  <a:srgbClr val="003865"/>
                </a:solidFill>
                <a:latin typeface="Arial"/>
              </a:rPr>
              <a:t> simulations assume </a:t>
            </a:r>
            <a:r>
              <a:rPr lang="en-US" sz="2400" spc="-1" dirty="0">
                <a:solidFill>
                  <a:srgbClr val="003865"/>
                </a:solidFill>
                <a:latin typeface="Arial"/>
              </a:rPr>
              <a:t>that these </a:t>
            </a:r>
            <a:r>
              <a:rPr lang="en-US" sz="2400" b="0" strike="noStrike" spc="-1" dirty="0">
                <a:solidFill>
                  <a:srgbClr val="003865"/>
                </a:solidFill>
                <a:latin typeface="Arial"/>
              </a:rPr>
              <a:t>logistical challenges can be met</a:t>
            </a:r>
            <a:endParaRPr lang="en-US" sz="2400" b="0" strike="noStrike" spc="-1" dirty="0">
              <a:solidFill>
                <a:schemeClr val="accent1">
                  <a:lumMod val="50000"/>
                </a:schemeClr>
              </a:solidFill>
              <a:latin typeface="Arial"/>
            </a:endParaRPr>
          </a:p>
        </p:txBody>
      </p:sp>
      <p:graphicFrame>
        <p:nvGraphicFramePr>
          <p:cNvPr id="263" name="Table 5"/>
          <p:cNvGraphicFramePr/>
          <p:nvPr>
            <p:extLst>
              <p:ext uri="{D42A27DB-BD31-4B8C-83A1-F6EECF244321}">
                <p14:modId xmlns:p14="http://schemas.microsoft.com/office/powerpoint/2010/main" val="943950414"/>
              </p:ext>
            </p:extLst>
          </p:nvPr>
        </p:nvGraphicFramePr>
        <p:xfrm>
          <a:off x="299880" y="2967230"/>
          <a:ext cx="11590920" cy="3372840"/>
        </p:xfrm>
        <a:graphic>
          <a:graphicData uri="http://schemas.openxmlformats.org/drawingml/2006/table">
            <a:tbl>
              <a:tblPr/>
              <a:tblGrid>
                <a:gridCol w="1341000">
                  <a:extLst>
                    <a:ext uri="{9D8B030D-6E8A-4147-A177-3AD203B41FA5}">
                      <a16:colId xmlns:a16="http://schemas.microsoft.com/office/drawing/2014/main" val="20000"/>
                    </a:ext>
                  </a:extLst>
                </a:gridCol>
                <a:gridCol w="135108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2102760">
                  <a:extLst>
                    <a:ext uri="{9D8B030D-6E8A-4147-A177-3AD203B41FA5}">
                      <a16:colId xmlns:a16="http://schemas.microsoft.com/office/drawing/2014/main" val="20003"/>
                    </a:ext>
                  </a:extLst>
                </a:gridCol>
                <a:gridCol w="1411920">
                  <a:extLst>
                    <a:ext uri="{9D8B030D-6E8A-4147-A177-3AD203B41FA5}">
                      <a16:colId xmlns:a16="http://schemas.microsoft.com/office/drawing/2014/main" val="20004"/>
                    </a:ext>
                  </a:extLst>
                </a:gridCol>
                <a:gridCol w="1483200">
                  <a:extLst>
                    <a:ext uri="{9D8B030D-6E8A-4147-A177-3AD203B41FA5}">
                      <a16:colId xmlns:a16="http://schemas.microsoft.com/office/drawing/2014/main" val="20005"/>
                    </a:ext>
                  </a:extLst>
                </a:gridCol>
                <a:gridCol w="1300320">
                  <a:extLst>
                    <a:ext uri="{9D8B030D-6E8A-4147-A177-3AD203B41FA5}">
                      <a16:colId xmlns:a16="http://schemas.microsoft.com/office/drawing/2014/main" val="20006"/>
                    </a:ext>
                  </a:extLst>
                </a:gridCol>
                <a:gridCol w="1229040">
                  <a:extLst>
                    <a:ext uri="{9D8B030D-6E8A-4147-A177-3AD203B41FA5}">
                      <a16:colId xmlns:a16="http://schemas.microsoft.com/office/drawing/2014/main" val="20007"/>
                    </a:ext>
                  </a:extLst>
                </a:gridCol>
              </a:tblGrid>
              <a:tr h="533520">
                <a:tc>
                  <a:txBody>
                    <a:bodyPr/>
                    <a:lstStyle/>
                    <a:p>
                      <a:pPr>
                        <a:lnSpc>
                          <a:spcPct val="100000"/>
                        </a:lnSpc>
                      </a:pPr>
                      <a:r>
                        <a:rPr lang="en-GB" sz="1800" b="1" strike="noStrike" spc="-1">
                          <a:solidFill>
                            <a:schemeClr val="lt1"/>
                          </a:solidFill>
                          <a:latin typeface="Calibri"/>
                        </a:rPr>
                        <a:t>Recipient arrivals</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Cycle limit</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Chain limit</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Recipients in pool</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identified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performed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Conversion rate</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Time to transplant</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extLst>
                  <a:ext uri="{0D108BD9-81ED-4DB2-BD59-A6C34878D82A}">
                    <a16:rowId xmlns:a16="http://schemas.microsoft.com/office/drawing/2014/main" val="10000"/>
                  </a:ext>
                </a:extLst>
              </a:tr>
              <a:tr h="426600">
                <a:tc>
                  <a:txBody>
                    <a:bodyPr/>
                    <a:lstStyle/>
                    <a:p>
                      <a:pPr marL="0" algn="ctr" defTabSz="914400" rtl="0" eaLnBrk="1" latinLnBrk="0" hangingPunct="1"/>
                      <a:r>
                        <a:rPr lang="en-GB" sz="1800" b="0" strike="noStrike" kern="1200" spc="-1">
                          <a:solidFill>
                            <a:schemeClr val="dk1"/>
                          </a:solidFill>
                          <a:latin typeface="Calibri"/>
                          <a:ea typeface="+mn-ea"/>
                          <a:cs typeface="+mn-cs"/>
                        </a:rPr>
                        <a:t>71</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235.34</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64.59</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46.36</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69.00%</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6.66</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extLst>
                  <a:ext uri="{0D108BD9-81ED-4DB2-BD59-A6C34878D82A}">
                    <a16:rowId xmlns:a16="http://schemas.microsoft.com/office/drawing/2014/main" val="10001"/>
                  </a:ext>
                </a:extLst>
              </a:tr>
              <a:tr h="477360">
                <a:tc>
                  <a:txBody>
                    <a:bodyPr/>
                    <a:lstStyle/>
                    <a:p>
                      <a:pPr marL="0" algn="ctr" defTabSz="914400" rtl="0" eaLnBrk="1" latinLnBrk="0" hangingPunct="1"/>
                      <a:r>
                        <a:rPr lang="en-GB" sz="1800" b="0" strike="noStrike" kern="1200" spc="-1" dirty="0">
                          <a:solidFill>
                            <a:schemeClr val="tx1"/>
                          </a:solidFill>
                          <a:latin typeface="Calibri"/>
                          <a:ea typeface="+mn-ea"/>
                          <a:cs typeface="+mn-cs"/>
                        </a:rPr>
                        <a:t>71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228.16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66.15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46.93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68.55%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6.18</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2"/>
                  </a:ext>
                </a:extLst>
              </a:tr>
              <a:tr h="313200">
                <a:tc>
                  <a:txBody>
                    <a:bodyPr/>
                    <a:lstStyle/>
                    <a:p>
                      <a:pPr marL="0" algn="ctr" defTabSz="914400" rtl="0" eaLnBrk="1" latinLnBrk="0" hangingPunct="1"/>
                      <a:r>
                        <a:rPr lang="en-GB" sz="1800" b="0" strike="noStrike" kern="1200" spc="-1">
                          <a:solidFill>
                            <a:schemeClr val="dk1"/>
                          </a:solidFill>
                          <a:latin typeface="Calibri"/>
                          <a:ea typeface="+mn-ea"/>
                          <a:cs typeface="+mn-cs"/>
                        </a:rPr>
                        <a:t>76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235.11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71.01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49.50</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68.49%</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5.94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3"/>
                  </a:ext>
                </a:extLst>
              </a:tr>
              <a:tr h="313200">
                <a:tc>
                  <a:txBody>
                    <a:bodyPr/>
                    <a:lstStyle/>
                    <a:p>
                      <a:pPr marL="0" algn="ctr" defTabSz="914400" rtl="0" eaLnBrk="1" latinLnBrk="0" hangingPunct="1"/>
                      <a:r>
                        <a:rPr lang="en-GB" sz="1800" b="0" strike="noStrike" kern="1200" spc="-1">
                          <a:solidFill>
                            <a:schemeClr val="dk1"/>
                          </a:solidFill>
                          <a:latin typeface="Calibri"/>
                          <a:ea typeface="+mn-ea"/>
                          <a:cs typeface="+mn-cs"/>
                        </a:rPr>
                        <a:t>76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232.85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73.02</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49.28</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66.44%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r>
                        <a:rPr lang="en-GB" sz="1800" b="0" strike="noStrike" kern="1200" spc="-1">
                          <a:solidFill>
                            <a:schemeClr val="dk1"/>
                          </a:solidFill>
                          <a:latin typeface="Calibri"/>
                          <a:ea typeface="+mn-ea"/>
                          <a:cs typeface="+mn-cs"/>
                        </a:rPr>
                        <a:t>6.00</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4"/>
                  </a:ext>
                </a:extLst>
              </a:tr>
              <a:tr h="313200">
                <a:tc>
                  <a:txBody>
                    <a:bodyPr/>
                    <a:lstStyle/>
                    <a:p>
                      <a:pPr marL="0" algn="ctr" defTabSz="914400" rtl="0" eaLnBrk="1" latinLnBrk="0" hangingPunct="1"/>
                      <a:r>
                        <a:rPr lang="en-GB" sz="1800" b="0" strike="noStrike" kern="1200" spc="-1">
                          <a:solidFill>
                            <a:schemeClr val="dk1"/>
                          </a:solidFill>
                          <a:latin typeface="Calibri"/>
                          <a:ea typeface="+mn-ea"/>
                          <a:cs typeface="+mn-cs"/>
                        </a:rPr>
                        <a:t>81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247.51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79.29</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53.38</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65.83%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5.88</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5"/>
                  </a:ext>
                </a:extLst>
              </a:tr>
              <a:tr h="313200">
                <a:tc>
                  <a:txBody>
                    <a:bodyPr/>
                    <a:lstStyle/>
                    <a:p>
                      <a:pPr marL="0" algn="ctr" defTabSz="914400" rtl="0" eaLnBrk="1" latinLnBrk="0" hangingPunct="1"/>
                      <a:r>
                        <a:rPr lang="en-GB" sz="1800" b="0" strike="noStrike" kern="1200" spc="-1">
                          <a:solidFill>
                            <a:schemeClr val="dk1"/>
                          </a:solidFill>
                          <a:latin typeface="Calibri"/>
                          <a:ea typeface="+mn-ea"/>
                          <a:cs typeface="+mn-cs"/>
                        </a:rPr>
                        <a:t>81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245.94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79.83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53.45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64.61%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5.85</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6"/>
                  </a:ext>
                </a:extLst>
              </a:tr>
              <a:tr h="313200">
                <a:tc>
                  <a:txBody>
                    <a:bodyPr/>
                    <a:lstStyle/>
                    <a:p>
                      <a:pPr marL="0" algn="ctr" defTabSz="914400" rtl="0" eaLnBrk="1" latinLnBrk="0" hangingPunct="1"/>
                      <a:r>
                        <a:rPr lang="en-GB" sz="1800" b="0" strike="noStrike" kern="1200" spc="-1">
                          <a:solidFill>
                            <a:schemeClr val="dk1"/>
                          </a:solidFill>
                          <a:latin typeface="Calibri"/>
                          <a:ea typeface="+mn-ea"/>
                          <a:cs typeface="+mn-cs"/>
                        </a:rPr>
                        <a:t>81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245.23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79.92</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53.17</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65.23%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5.79</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7"/>
                  </a:ext>
                </a:extLst>
              </a:tr>
            </a:tbl>
          </a:graphicData>
        </a:graphic>
      </p:graphicFrame>
      <p:sp>
        <p:nvSpPr>
          <p:cNvPr id="2" name="Slide Number Placeholder 3">
            <a:extLst>
              <a:ext uri="{FF2B5EF4-FFF2-40B4-BE49-F238E27FC236}">
                <a16:creationId xmlns:a16="http://schemas.microsoft.com/office/drawing/2014/main" id="{8189BF8F-DF3F-F97E-2E13-EF1C8472AF04}"/>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12</a:t>
            </a:fld>
            <a:endParaRPr lang="en-GB" alt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p:cNvSpPr>
          <p:nvPr>
            <p:ph type="title"/>
          </p:nvPr>
        </p:nvSpPr>
        <p:spPr>
          <a:xfrm>
            <a:off x="2716137" y="533520"/>
            <a:ext cx="8964329" cy="888480"/>
          </a:xfrm>
          <a:prstGeom prst="rect">
            <a:avLst/>
          </a:prstGeom>
          <a:noFill/>
          <a:ln w="0">
            <a:noFill/>
          </a:ln>
        </p:spPr>
        <p:txBody>
          <a:bodyPr lIns="91440" tIns="45720" rIns="91440" bIns="45720" anchor="t">
            <a:noAutofit/>
          </a:bodyPr>
          <a:lstStyle/>
          <a:p>
            <a:r>
              <a:rPr lang="en-US" sz="2800" b="1" spc="-1" dirty="0">
                <a:solidFill>
                  <a:srgbClr val="003865"/>
                </a:solidFill>
                <a:latin typeface="Arial"/>
              </a:rPr>
              <a:t>Allowing</a:t>
            </a:r>
            <a:r>
              <a:rPr lang="en-US" sz="2800" b="1" strike="noStrike" spc="-1" dirty="0">
                <a:solidFill>
                  <a:srgbClr val="003865"/>
                </a:solidFill>
                <a:latin typeface="Arial"/>
              </a:rPr>
              <a:t> longer cycles and chains</a:t>
            </a:r>
            <a:r>
              <a:rPr lang="en-US" sz="2800" b="1" spc="-1" dirty="0">
                <a:solidFill>
                  <a:srgbClr val="003865"/>
                </a:solidFill>
                <a:latin typeface="Arial"/>
              </a:rPr>
              <a:t> with increased conversion rate</a:t>
            </a:r>
            <a:endParaRPr lang="en-US" sz="2800" b="0" strike="noStrike" spc="-1" dirty="0">
              <a:solidFill>
                <a:srgbClr val="003865"/>
              </a:solidFill>
              <a:latin typeface="Calibri"/>
            </a:endParaRPr>
          </a:p>
          <a:p>
            <a:pPr indent="0">
              <a:lnSpc>
                <a:spcPct val="90000"/>
              </a:lnSpc>
              <a:buNone/>
            </a:pPr>
            <a:endParaRPr lang="en-US" sz="2800" b="0" strike="noStrike" spc="-1" dirty="0">
              <a:solidFill>
                <a:srgbClr val="003865"/>
              </a:solidFill>
              <a:latin typeface="Calibri"/>
            </a:endParaRPr>
          </a:p>
        </p:txBody>
      </p:sp>
      <p:sp>
        <p:nvSpPr>
          <p:cNvPr id="265" name="PlaceHolder 2"/>
          <p:cNvSpPr>
            <a:spLocks noGrp="1"/>
          </p:cNvSpPr>
          <p:nvPr>
            <p:ph/>
          </p:nvPr>
        </p:nvSpPr>
        <p:spPr>
          <a:xfrm>
            <a:off x="609246" y="1816967"/>
            <a:ext cx="10985384" cy="568424"/>
          </a:xfrm>
          <a:prstGeom prst="rect">
            <a:avLst/>
          </a:prstGeom>
          <a:noFill/>
          <a:ln w="0">
            <a:noFill/>
          </a:ln>
        </p:spPr>
        <p:txBody>
          <a:bodyPr lIns="91440" tIns="45720" rIns="91440" bIns="45720" anchor="t">
            <a:normAutofit fontScale="96000"/>
          </a:bodyPr>
          <a:lstStyle/>
          <a:p>
            <a:pPr marL="219075" indent="-219075">
              <a:spcBef>
                <a:spcPts val="1001"/>
              </a:spcBef>
              <a:buClr>
                <a:srgbClr val="003865"/>
              </a:buClr>
              <a:buFont typeface="Arial"/>
              <a:buChar char="•"/>
            </a:pPr>
            <a:r>
              <a:rPr lang="en-US" sz="2400" b="0" strike="noStrike" spc="-1" dirty="0">
                <a:solidFill>
                  <a:srgbClr val="003865"/>
                </a:solidFill>
                <a:latin typeface="Arial"/>
              </a:rPr>
              <a:t>We </a:t>
            </a:r>
            <a:r>
              <a:rPr lang="en-US" sz="2400" spc="-1" dirty="0">
                <a:solidFill>
                  <a:srgbClr val="003865"/>
                </a:solidFill>
                <a:latin typeface="Arial"/>
              </a:rPr>
              <a:t>now consider a scenario in which NHSBT achieves a higher conversion rate </a:t>
            </a:r>
            <a:endParaRPr lang="en-US" sz="2400" b="0" strike="noStrike" spc="-1" dirty="0">
              <a:solidFill>
                <a:schemeClr val="accent1">
                  <a:lumMod val="50000"/>
                </a:schemeClr>
              </a:solidFill>
              <a:latin typeface="Arial"/>
            </a:endParaRPr>
          </a:p>
        </p:txBody>
      </p:sp>
      <p:graphicFrame>
        <p:nvGraphicFramePr>
          <p:cNvPr id="266" name="Table 5"/>
          <p:cNvGraphicFramePr/>
          <p:nvPr>
            <p:extLst>
              <p:ext uri="{D42A27DB-BD31-4B8C-83A1-F6EECF244321}">
                <p14:modId xmlns:p14="http://schemas.microsoft.com/office/powerpoint/2010/main" val="406767338"/>
              </p:ext>
            </p:extLst>
          </p:nvPr>
        </p:nvGraphicFramePr>
        <p:xfrm>
          <a:off x="299880" y="2604742"/>
          <a:ext cx="11590917" cy="3372840"/>
        </p:xfrm>
        <a:graphic>
          <a:graphicData uri="http://schemas.openxmlformats.org/drawingml/2006/table">
            <a:tbl>
              <a:tblPr/>
              <a:tblGrid>
                <a:gridCol w="1341000">
                  <a:extLst>
                    <a:ext uri="{9D8B030D-6E8A-4147-A177-3AD203B41FA5}">
                      <a16:colId xmlns:a16="http://schemas.microsoft.com/office/drawing/2014/main" val="20000"/>
                    </a:ext>
                  </a:extLst>
                </a:gridCol>
                <a:gridCol w="1351080">
                  <a:extLst>
                    <a:ext uri="{9D8B030D-6E8A-4147-A177-3AD203B41FA5}">
                      <a16:colId xmlns:a16="http://schemas.microsoft.com/office/drawing/2014/main" val="20001"/>
                    </a:ext>
                  </a:extLst>
                </a:gridCol>
                <a:gridCol w="1367424">
                  <a:extLst>
                    <a:ext uri="{9D8B030D-6E8A-4147-A177-3AD203B41FA5}">
                      <a16:colId xmlns:a16="http://schemas.microsoft.com/office/drawing/2014/main" val="20002"/>
                    </a:ext>
                  </a:extLst>
                </a:gridCol>
                <a:gridCol w="2106935">
                  <a:extLst>
                    <a:ext uri="{9D8B030D-6E8A-4147-A177-3AD203B41FA5}">
                      <a16:colId xmlns:a16="http://schemas.microsoft.com/office/drawing/2014/main" val="20003"/>
                    </a:ext>
                  </a:extLst>
                </a:gridCol>
                <a:gridCol w="1411919">
                  <a:extLst>
                    <a:ext uri="{9D8B030D-6E8A-4147-A177-3AD203B41FA5}">
                      <a16:colId xmlns:a16="http://schemas.microsoft.com/office/drawing/2014/main" val="20004"/>
                    </a:ext>
                  </a:extLst>
                </a:gridCol>
                <a:gridCol w="1483199">
                  <a:extLst>
                    <a:ext uri="{9D8B030D-6E8A-4147-A177-3AD203B41FA5}">
                      <a16:colId xmlns:a16="http://schemas.microsoft.com/office/drawing/2014/main" val="20005"/>
                    </a:ext>
                  </a:extLst>
                </a:gridCol>
                <a:gridCol w="1300320">
                  <a:extLst>
                    <a:ext uri="{9D8B030D-6E8A-4147-A177-3AD203B41FA5}">
                      <a16:colId xmlns:a16="http://schemas.microsoft.com/office/drawing/2014/main" val="20006"/>
                    </a:ext>
                  </a:extLst>
                </a:gridCol>
                <a:gridCol w="1229040">
                  <a:extLst>
                    <a:ext uri="{9D8B030D-6E8A-4147-A177-3AD203B41FA5}">
                      <a16:colId xmlns:a16="http://schemas.microsoft.com/office/drawing/2014/main" val="20007"/>
                    </a:ext>
                  </a:extLst>
                </a:gridCol>
              </a:tblGrid>
              <a:tr h="533520">
                <a:tc>
                  <a:txBody>
                    <a:bodyPr/>
                    <a:lstStyle/>
                    <a:p>
                      <a:pPr>
                        <a:lnSpc>
                          <a:spcPct val="100000"/>
                        </a:lnSpc>
                      </a:pPr>
                      <a:r>
                        <a:rPr lang="en-GB" sz="1800" b="1" strike="noStrike" spc="-1" dirty="0">
                          <a:solidFill>
                            <a:schemeClr val="lt1"/>
                          </a:solidFill>
                          <a:latin typeface="Calibri"/>
                        </a:rPr>
                        <a:t>Recipient arrivals</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Cycle limit</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Chain limit</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Recipients in pool</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Transplants identified</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Transplants performed</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Conversion rate</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Time to transplant</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extLst>
                  <a:ext uri="{0D108BD9-81ED-4DB2-BD59-A6C34878D82A}">
                    <a16:rowId xmlns:a16="http://schemas.microsoft.com/office/drawing/2014/main" val="10000"/>
                  </a:ext>
                </a:extLst>
              </a:tr>
              <a:tr h="426600">
                <a:tc>
                  <a:txBody>
                    <a:bodyPr/>
                    <a:lstStyle/>
                    <a:p>
                      <a:pPr algn="ctr"/>
                      <a:r>
                        <a:rPr lang="en-GB" sz="1800" b="0" strike="noStrike" spc="-1">
                          <a:solidFill>
                            <a:schemeClr val="dk1"/>
                          </a:solidFill>
                          <a:latin typeface="Calibri"/>
                        </a:rPr>
                        <a:t>71</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3</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3</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236.03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60.53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46.06</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76.24%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6.39</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a:solidFill>
                        <a:srgbClr val="FFFFFE"/>
                      </a:solidFill>
                    </a:lnB>
                    <a:solidFill>
                      <a:srgbClr val="CCD5E3"/>
                    </a:solidFill>
                  </a:tcPr>
                </a:tc>
                <a:extLst>
                  <a:ext uri="{0D108BD9-81ED-4DB2-BD59-A6C34878D82A}">
                    <a16:rowId xmlns:a16="http://schemas.microsoft.com/office/drawing/2014/main" val="10001"/>
                  </a:ext>
                </a:extLst>
              </a:tr>
              <a:tr h="477360">
                <a:tc>
                  <a:txBody>
                    <a:bodyPr/>
                    <a:lstStyle/>
                    <a:p>
                      <a:pPr algn="ctr"/>
                      <a:r>
                        <a:rPr lang="en-GB" sz="1800" b="0" strike="noStrike" spc="-1" dirty="0">
                          <a:solidFill>
                            <a:schemeClr val="dk1"/>
                          </a:solidFill>
                          <a:latin typeface="Calibri"/>
                        </a:rPr>
                        <a:t>71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dirty="0">
                          <a:solidFill>
                            <a:schemeClr val="dk1"/>
                          </a:solidFill>
                          <a:latin typeface="Calibri"/>
                        </a:rPr>
                        <a:t>3</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dirty="0">
                          <a:solidFill>
                            <a:schemeClr val="dk1"/>
                          </a:solidFill>
                          <a:latin typeface="Calibri"/>
                        </a:rPr>
                        <a:t>4</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227.78</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61.68</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46.88</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76.04%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5.91</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2"/>
                  </a:ext>
                </a:extLst>
              </a:tr>
              <a:tr h="313200">
                <a:tc>
                  <a:txBody>
                    <a:bodyPr/>
                    <a:lstStyle/>
                    <a:p>
                      <a:pPr algn="ctr"/>
                      <a:r>
                        <a:rPr lang="en-GB" sz="1800" b="0" strike="noStrike" spc="-1">
                          <a:solidFill>
                            <a:schemeClr val="dk1"/>
                          </a:solidFill>
                          <a:latin typeface="Calibri"/>
                        </a:rPr>
                        <a:t>76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3</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5</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r>
                        <a:rPr lang="en-GB" sz="1800" b="0" strike="noStrike" kern="1200" spc="-1" dirty="0">
                          <a:solidFill>
                            <a:schemeClr val="dk1"/>
                          </a:solidFill>
                          <a:latin typeface="Calibri"/>
                          <a:ea typeface="+mn-ea"/>
                          <a:cs typeface="+mn-cs"/>
                        </a:rPr>
                        <a:t>239</a:t>
                      </a:r>
                      <a:r>
                        <a:rPr lang="en-GB" sz="1800" b="0" strike="noStrike" spc="-1" dirty="0">
                          <a:solidFill>
                            <a:srgbClr val="000000"/>
                          </a:solidFill>
                          <a:latin typeface="Arial"/>
                        </a:rPr>
                        <a:t>.</a:t>
                      </a:r>
                      <a:r>
                        <a:rPr lang="en-GB" sz="1800" b="0" strike="noStrike" kern="1200" spc="-1" dirty="0">
                          <a:solidFill>
                            <a:schemeClr val="dk1"/>
                          </a:solidFill>
                          <a:latin typeface="Calibri"/>
                          <a:ea typeface="+mn-ea"/>
                          <a:cs typeface="+mn-cs"/>
                        </a:rPr>
                        <a:t>76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r>
                        <a:rPr lang="en-GB" sz="1800" b="0" strike="noStrike" kern="1200" spc="-1">
                          <a:solidFill>
                            <a:schemeClr val="dk1"/>
                          </a:solidFill>
                          <a:latin typeface="Calibri"/>
                          <a:ea typeface="+mn-ea"/>
                          <a:cs typeface="+mn-cs"/>
                        </a:rPr>
                        <a:t>68.67</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r>
                        <a:rPr lang="en-GB" sz="1800" b="0" strike="noStrike" kern="1200" spc="-1">
                          <a:solidFill>
                            <a:schemeClr val="dk1"/>
                          </a:solidFill>
                          <a:latin typeface="Calibri"/>
                          <a:ea typeface="+mn-ea"/>
                          <a:cs typeface="+mn-cs"/>
                        </a:rPr>
                        <a:t>50.87</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r>
                        <a:rPr lang="en-GB" sz="1800" b="0" strike="noStrike" kern="1200" spc="-1">
                          <a:solidFill>
                            <a:schemeClr val="dk1"/>
                          </a:solidFill>
                          <a:latin typeface="Calibri"/>
                          <a:ea typeface="+mn-ea"/>
                          <a:cs typeface="+mn-cs"/>
                        </a:rPr>
                        <a:t>73.31%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kern="1200" spc="-1">
                          <a:solidFill>
                            <a:schemeClr val="dk1"/>
                          </a:solidFill>
                          <a:latin typeface="Calibri"/>
                          <a:ea typeface="+mn-ea"/>
                          <a:cs typeface="+mn-cs"/>
                        </a:rPr>
                        <a:t>5.94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3"/>
                  </a:ext>
                </a:extLst>
              </a:tr>
              <a:tr h="313200">
                <a:tc>
                  <a:txBody>
                    <a:bodyPr/>
                    <a:lstStyle/>
                    <a:p>
                      <a:pPr algn="ctr"/>
                      <a:r>
                        <a:rPr lang="en-GB" sz="1800" b="0" strike="noStrike" spc="-1">
                          <a:solidFill>
                            <a:schemeClr val="dk1"/>
                          </a:solidFill>
                          <a:latin typeface="Calibri"/>
                        </a:rPr>
                        <a:t>76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3</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dirty="0">
                          <a:solidFill>
                            <a:schemeClr val="dk1"/>
                          </a:solidFill>
                          <a:latin typeface="Calibri"/>
                        </a:rPr>
                        <a:t>6</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r>
                        <a:rPr lang="en-GB" sz="1800" b="0" strike="noStrike" kern="1200" spc="-1" dirty="0">
                          <a:solidFill>
                            <a:schemeClr val="dk1"/>
                          </a:solidFill>
                          <a:latin typeface="Calibri"/>
                          <a:ea typeface="+mn-ea"/>
                          <a:cs typeface="+mn-cs"/>
                        </a:rPr>
                        <a:t>236.86</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r>
                        <a:rPr lang="en-GB" sz="1800" b="0" strike="noStrike" kern="1200" spc="-1" dirty="0">
                          <a:solidFill>
                            <a:schemeClr val="dk1"/>
                          </a:solidFill>
                          <a:latin typeface="Calibri"/>
                          <a:ea typeface="+mn-ea"/>
                          <a:cs typeface="+mn-cs"/>
                        </a:rPr>
                        <a:t>70.10</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r>
                        <a:rPr lang="en-GB" sz="1800" b="0" strike="noStrike" kern="1200" spc="-1">
                          <a:solidFill>
                            <a:schemeClr val="dk1"/>
                          </a:solidFill>
                          <a:latin typeface="Calibri"/>
                          <a:ea typeface="+mn-ea"/>
                          <a:cs typeface="+mn-cs"/>
                        </a:rPr>
                        <a:t>51.13</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r>
                        <a:rPr lang="en-GB" sz="1800" b="0" strike="noStrike" kern="1200" spc="-1">
                          <a:solidFill>
                            <a:schemeClr val="dk1"/>
                          </a:solidFill>
                          <a:latin typeface="Calibri"/>
                          <a:ea typeface="+mn-ea"/>
                          <a:cs typeface="+mn-cs"/>
                        </a:rPr>
                        <a:t>71.54%</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r>
                        <a:rPr lang="en-GB" sz="1800" b="0" strike="noStrike" kern="1200" spc="-1">
                          <a:solidFill>
                            <a:schemeClr val="dk1"/>
                          </a:solidFill>
                          <a:latin typeface="Calibri"/>
                          <a:ea typeface="+mn-ea"/>
                          <a:cs typeface="+mn-cs"/>
                        </a:rPr>
                        <a:t>5.67</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4"/>
                  </a:ext>
                </a:extLst>
              </a:tr>
              <a:tr h="313200">
                <a:tc>
                  <a:txBody>
                    <a:bodyPr/>
                    <a:lstStyle/>
                    <a:p>
                      <a:pPr algn="ctr"/>
                      <a:r>
                        <a:rPr lang="en-GB" sz="1800" b="0" strike="noStrike" spc="-1">
                          <a:solidFill>
                            <a:schemeClr val="dk1"/>
                          </a:solidFill>
                          <a:latin typeface="Calibri"/>
                        </a:rPr>
                        <a:t>81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250.59</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74.04</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53.94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72.54%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5.52</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5"/>
                  </a:ext>
                </a:extLst>
              </a:tr>
              <a:tr h="313199">
                <a:tc>
                  <a:txBody>
                    <a:bodyPr/>
                    <a:lstStyle/>
                    <a:p>
                      <a:pPr algn="ctr"/>
                      <a:r>
                        <a:rPr lang="en-GB" sz="1800" b="0" strike="noStrike" spc="-1">
                          <a:solidFill>
                            <a:schemeClr val="dk1"/>
                          </a:solidFill>
                          <a:latin typeface="Calibri"/>
                        </a:rPr>
                        <a:t>81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5</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249.19</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dirty="0">
                          <a:solidFill>
                            <a:schemeClr val="dk1"/>
                          </a:solidFill>
                          <a:latin typeface="Calibri"/>
                        </a:rPr>
                        <a:t>74.13</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dirty="0">
                          <a:solidFill>
                            <a:schemeClr val="dk1"/>
                          </a:solidFill>
                          <a:latin typeface="Calibri"/>
                        </a:rPr>
                        <a:t>54.02</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72.38%</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tc>
                  <a:txBody>
                    <a:bodyPr/>
                    <a:lstStyle/>
                    <a:p>
                      <a:pPr algn="ctr">
                        <a:lnSpc>
                          <a:spcPct val="100000"/>
                        </a:lnSpc>
                      </a:pPr>
                      <a:r>
                        <a:rPr lang="en-GB" sz="1800" b="0" strike="noStrike" spc="-1">
                          <a:solidFill>
                            <a:schemeClr val="dk1"/>
                          </a:solidFill>
                          <a:latin typeface="Calibri"/>
                        </a:rPr>
                        <a:t>5.46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E7EBF1"/>
                    </a:solidFill>
                  </a:tcPr>
                </a:tc>
                <a:extLst>
                  <a:ext uri="{0D108BD9-81ED-4DB2-BD59-A6C34878D82A}">
                    <a16:rowId xmlns:a16="http://schemas.microsoft.com/office/drawing/2014/main" val="10006"/>
                  </a:ext>
                </a:extLst>
              </a:tr>
              <a:tr h="313200">
                <a:tc>
                  <a:txBody>
                    <a:bodyPr/>
                    <a:lstStyle/>
                    <a:p>
                      <a:pPr algn="ctr"/>
                      <a:r>
                        <a:rPr lang="en-GB" sz="1800" b="0" strike="noStrike" spc="-1">
                          <a:solidFill>
                            <a:schemeClr val="dk1"/>
                          </a:solidFill>
                          <a:latin typeface="Calibri"/>
                        </a:rPr>
                        <a:t>81</a:t>
                      </a: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4</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6</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248.69</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a:solidFill>
                            <a:schemeClr val="dk1"/>
                          </a:solidFill>
                          <a:latin typeface="Calibri"/>
                        </a:rPr>
                        <a:t>74.50</a:t>
                      </a:r>
                      <a:endParaRPr lang="en-GB" sz="1800" b="0" strike="noStrike" spc="-1">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54.17</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71.75%</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tc>
                  <a:txBody>
                    <a:bodyPr/>
                    <a:lstStyle/>
                    <a:p>
                      <a:pPr algn="ctr">
                        <a:lnSpc>
                          <a:spcPct val="100000"/>
                        </a:lnSpc>
                      </a:pPr>
                      <a:r>
                        <a:rPr lang="en-GB" sz="1800" b="0" strike="noStrike" spc="-1" dirty="0">
                          <a:solidFill>
                            <a:schemeClr val="dk1"/>
                          </a:solidFill>
                          <a:latin typeface="Calibri"/>
                        </a:rPr>
                        <a:t>5.52</a:t>
                      </a:r>
                      <a:endParaRPr lang="en-GB" sz="1800" b="0" strike="noStrike" spc="-1" dirty="0">
                        <a:solidFill>
                          <a:srgbClr val="000000"/>
                        </a:solidFill>
                        <a:latin typeface="Arial"/>
                      </a:endParaRPr>
                    </a:p>
                  </a:txBody>
                  <a:tcPr anchor="ctr">
                    <a:lnL w="12240">
                      <a:solidFill>
                        <a:srgbClr val="FFFFFE"/>
                      </a:solidFill>
                    </a:lnL>
                    <a:lnR w="12240">
                      <a:solidFill>
                        <a:srgbClr val="FFFFFE"/>
                      </a:solidFill>
                    </a:lnR>
                    <a:lnT w="12240">
                      <a:solidFill>
                        <a:srgbClr val="FFFFFE"/>
                      </a:solidFill>
                    </a:lnT>
                    <a:lnB w="12240">
                      <a:solidFill>
                        <a:srgbClr val="FFFFFE"/>
                      </a:solidFill>
                    </a:lnB>
                    <a:solidFill>
                      <a:srgbClr val="CCD5E3"/>
                    </a:solidFill>
                  </a:tcPr>
                </a:tc>
                <a:extLst>
                  <a:ext uri="{0D108BD9-81ED-4DB2-BD59-A6C34878D82A}">
                    <a16:rowId xmlns:a16="http://schemas.microsoft.com/office/drawing/2014/main" val="10007"/>
                  </a:ext>
                </a:extLst>
              </a:tr>
            </a:tbl>
          </a:graphicData>
        </a:graphic>
      </p:graphicFrame>
      <p:sp>
        <p:nvSpPr>
          <p:cNvPr id="2" name="Slide Number Placeholder 3">
            <a:extLst>
              <a:ext uri="{FF2B5EF4-FFF2-40B4-BE49-F238E27FC236}">
                <a16:creationId xmlns:a16="http://schemas.microsoft.com/office/drawing/2014/main" id="{27C11ADA-A2E5-6DA1-E0E9-DC1543570C3F}"/>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13</a:t>
            </a:fld>
            <a:endParaRPr lang="en-GB" alt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PlaceHolder 1"/>
          <p:cNvSpPr>
            <a:spLocks noGrp="1"/>
          </p:cNvSpPr>
          <p:nvPr>
            <p:ph type="title"/>
          </p:nvPr>
        </p:nvSpPr>
        <p:spPr>
          <a:xfrm>
            <a:off x="2716200" y="430152"/>
            <a:ext cx="8964000" cy="88812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ea typeface="DejaVu Sans"/>
              </a:rPr>
              <a:t>Allowing longer cycles and chains with increased conversion rate</a:t>
            </a:r>
            <a:endParaRPr lang="en-US" sz="2800" b="0" strike="noStrike" spc="-1" dirty="0">
              <a:solidFill>
                <a:srgbClr val="003865"/>
              </a:solidFill>
              <a:latin typeface="Arial"/>
            </a:endParaRPr>
          </a:p>
          <a:p>
            <a:pPr indent="0">
              <a:lnSpc>
                <a:spcPct val="90000"/>
              </a:lnSpc>
              <a:buNone/>
              <a:tabLst>
                <a:tab pos="0" algn="l"/>
              </a:tabLst>
            </a:pPr>
            <a:endParaRPr lang="en-US" sz="2800" b="0" strike="noStrike" spc="-1" dirty="0">
              <a:solidFill>
                <a:srgbClr val="003865"/>
              </a:solidFill>
              <a:latin typeface="Arial"/>
            </a:endParaRPr>
          </a:p>
        </p:txBody>
      </p:sp>
      <p:sp>
        <p:nvSpPr>
          <p:cNvPr id="392" name="PlaceHolder 2"/>
          <p:cNvSpPr>
            <a:spLocks noGrp="1"/>
          </p:cNvSpPr>
          <p:nvPr>
            <p:ph/>
          </p:nvPr>
        </p:nvSpPr>
        <p:spPr>
          <a:xfrm>
            <a:off x="491999" y="1713600"/>
            <a:ext cx="11335239" cy="528360"/>
          </a:xfrm>
          <a:prstGeom prst="rect">
            <a:avLst/>
          </a:prstGeom>
          <a:noFill/>
          <a:ln w="0">
            <a:noFill/>
          </a:ln>
        </p:spPr>
        <p:txBody>
          <a:bodyPr anchor="t">
            <a:normAutofit/>
          </a:bodyPr>
          <a:lstStyle/>
          <a:p>
            <a:pPr marL="228240" indent="-228240">
              <a:lnSpc>
                <a:spcPct val="90000"/>
              </a:lnSpc>
              <a:spcBef>
                <a:spcPts val="1001"/>
              </a:spcBef>
              <a:buClr>
                <a:srgbClr val="003865"/>
              </a:buClr>
              <a:buFont typeface="Arial"/>
              <a:buChar char="•"/>
            </a:pPr>
            <a:r>
              <a:rPr lang="en-US" sz="2400" b="0" strike="noStrike" spc="-1" dirty="0">
                <a:solidFill>
                  <a:srgbClr val="003865"/>
                </a:solidFill>
                <a:latin typeface="Arial"/>
                <a:ea typeface="DejaVu Sans"/>
              </a:rPr>
              <a:t>Effect on highly </a:t>
            </a:r>
            <a:r>
              <a:rPr lang="en-US" sz="2400" b="0" strike="noStrike" spc="-1" dirty="0" err="1">
                <a:solidFill>
                  <a:srgbClr val="003865"/>
                </a:solidFill>
                <a:latin typeface="Arial"/>
                <a:ea typeface="DejaVu Sans"/>
              </a:rPr>
              <a:t>sensitised</a:t>
            </a:r>
            <a:r>
              <a:rPr lang="en-US" sz="2400" b="0" strike="noStrike" spc="-1" dirty="0">
                <a:solidFill>
                  <a:srgbClr val="003865"/>
                </a:solidFill>
                <a:latin typeface="Arial"/>
                <a:ea typeface="DejaVu Sans"/>
              </a:rPr>
              <a:t> and Tier A recipients: </a:t>
            </a:r>
            <a:endParaRPr lang="en-US" sz="2400" b="0" strike="noStrike" spc="-1" dirty="0">
              <a:solidFill>
                <a:srgbClr val="003865"/>
              </a:solidFill>
              <a:latin typeface="Arial"/>
            </a:endParaRPr>
          </a:p>
        </p:txBody>
      </p:sp>
      <p:sp>
        <p:nvSpPr>
          <p:cNvPr id="393" name="Slide Number Placeholder 4"/>
          <p:cNvSpPr/>
          <p:nvPr/>
        </p:nvSpPr>
        <p:spPr>
          <a:xfrm>
            <a:off x="11360880" y="6570720"/>
            <a:ext cx="794880" cy="2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fld id="{C14DC836-60D4-46B8-B33B-D9963307CD4A}" type="slidenum">
              <a:rPr lang="en-GB" sz="1000" b="0" strike="noStrike" spc="-1">
                <a:solidFill>
                  <a:srgbClr val="003865"/>
                </a:solidFill>
                <a:latin typeface="Arial"/>
                <a:ea typeface="DejaVu Sans"/>
              </a:rPr>
              <a:t>14</a:t>
            </a:fld>
            <a:endParaRPr lang="en-GB" sz="1000" b="0" strike="noStrike" spc="-1">
              <a:solidFill>
                <a:srgbClr val="000000"/>
              </a:solidFill>
              <a:latin typeface="Arial"/>
            </a:endParaRPr>
          </a:p>
        </p:txBody>
      </p:sp>
      <p:graphicFrame>
        <p:nvGraphicFramePr>
          <p:cNvPr id="394" name="Table 393"/>
          <p:cNvGraphicFramePr/>
          <p:nvPr>
            <p:extLst>
              <p:ext uri="{D42A27DB-BD31-4B8C-83A1-F6EECF244321}">
                <p14:modId xmlns:p14="http://schemas.microsoft.com/office/powerpoint/2010/main" val="3021119091"/>
              </p:ext>
            </p:extLst>
          </p:nvPr>
        </p:nvGraphicFramePr>
        <p:xfrm>
          <a:off x="572040" y="2392320"/>
          <a:ext cx="11127960" cy="4028040"/>
        </p:xfrm>
        <a:graphic>
          <a:graphicData uri="http://schemas.openxmlformats.org/drawingml/2006/table">
            <a:tbl>
              <a:tblPr/>
              <a:tblGrid>
                <a:gridCol w="1237320">
                  <a:extLst>
                    <a:ext uri="{9D8B030D-6E8A-4147-A177-3AD203B41FA5}">
                      <a16:colId xmlns:a16="http://schemas.microsoft.com/office/drawing/2014/main" val="20000"/>
                    </a:ext>
                  </a:extLst>
                </a:gridCol>
                <a:gridCol w="1237320">
                  <a:extLst>
                    <a:ext uri="{9D8B030D-6E8A-4147-A177-3AD203B41FA5}">
                      <a16:colId xmlns:a16="http://schemas.microsoft.com/office/drawing/2014/main" val="20001"/>
                    </a:ext>
                  </a:extLst>
                </a:gridCol>
                <a:gridCol w="1236600">
                  <a:extLst>
                    <a:ext uri="{9D8B030D-6E8A-4147-A177-3AD203B41FA5}">
                      <a16:colId xmlns:a16="http://schemas.microsoft.com/office/drawing/2014/main" val="20002"/>
                    </a:ext>
                  </a:extLst>
                </a:gridCol>
                <a:gridCol w="1910160">
                  <a:extLst>
                    <a:ext uri="{9D8B030D-6E8A-4147-A177-3AD203B41FA5}">
                      <a16:colId xmlns:a16="http://schemas.microsoft.com/office/drawing/2014/main" val="20003"/>
                    </a:ext>
                  </a:extLst>
                </a:gridCol>
                <a:gridCol w="1685520">
                  <a:extLst>
                    <a:ext uri="{9D8B030D-6E8A-4147-A177-3AD203B41FA5}">
                      <a16:colId xmlns:a16="http://schemas.microsoft.com/office/drawing/2014/main" val="20004"/>
                    </a:ext>
                  </a:extLst>
                </a:gridCol>
                <a:gridCol w="2044440">
                  <a:extLst>
                    <a:ext uri="{9D8B030D-6E8A-4147-A177-3AD203B41FA5}">
                      <a16:colId xmlns:a16="http://schemas.microsoft.com/office/drawing/2014/main" val="20005"/>
                    </a:ext>
                  </a:extLst>
                </a:gridCol>
                <a:gridCol w="1776600">
                  <a:extLst>
                    <a:ext uri="{9D8B030D-6E8A-4147-A177-3AD203B41FA5}">
                      <a16:colId xmlns:a16="http://schemas.microsoft.com/office/drawing/2014/main" val="20006"/>
                    </a:ext>
                  </a:extLst>
                </a:gridCol>
              </a:tblGrid>
              <a:tr h="605880">
                <a:tc>
                  <a:txBody>
                    <a:bodyPr/>
                    <a:lstStyle/>
                    <a:p>
                      <a:pPr algn="ctr"/>
                      <a:endParaRPr lang="en-GB" sz="1800" b="0" strike="noStrike" spc="-1" dirty="0">
                        <a:solidFill>
                          <a:schemeClr val="dk1"/>
                        </a:solidFill>
                        <a:latin typeface="Calibri"/>
                        <a:ea typeface="DejaVu Sans"/>
                      </a:endParaRPr>
                    </a:p>
                  </a:txBody>
                  <a:tcPr marL="90000" marR="90000" anchor="ctr">
                    <a:lnL w="720">
                      <a:solidFill>
                        <a:srgbClr val="FFFFFF"/>
                      </a:solidFill>
                    </a:lnL>
                    <a:lnR w="720">
                      <a:solidFill>
                        <a:srgbClr val="FFFFFF"/>
                      </a:solidFill>
                    </a:lnR>
                    <a:lnT w="720">
                      <a:solidFill>
                        <a:srgbClr val="FFFFFF"/>
                      </a:solidFill>
                    </a:lnT>
                    <a:lnB>
                      <a:noFill/>
                    </a:lnB>
                    <a:noFill/>
                  </a:tcPr>
                </a:tc>
                <a:tc>
                  <a:txBody>
                    <a:bodyPr/>
                    <a:lstStyle/>
                    <a:p>
                      <a:pPr algn="ctr"/>
                      <a:endParaRPr lang="en-GB" sz="1800" b="0" strike="noStrike" spc="-1" dirty="0">
                        <a:solidFill>
                          <a:srgbClr val="000000"/>
                        </a:solidFill>
                        <a:latin typeface="Arial"/>
                        <a:ea typeface="AR PL KaitiM GB"/>
                      </a:endParaRPr>
                    </a:p>
                  </a:txBody>
                  <a:tcPr marL="90000" marR="90000" anchor="ctr">
                    <a:lnL w="720">
                      <a:solidFill>
                        <a:srgbClr val="FFFFFF"/>
                      </a:solidFill>
                    </a:lnL>
                    <a:lnR w="720">
                      <a:solidFill>
                        <a:srgbClr val="FFFFFF"/>
                      </a:solidFill>
                    </a:lnR>
                    <a:lnT w="720">
                      <a:solidFill>
                        <a:srgbClr val="FFFFFF"/>
                      </a:solidFill>
                    </a:lnT>
                    <a:lnB w="720">
                      <a:solidFill>
                        <a:srgbClr val="FFFFFF"/>
                      </a:solidFill>
                    </a:lnB>
                    <a:noFill/>
                  </a:tcPr>
                </a:tc>
                <a:tc>
                  <a:txBody>
                    <a:bodyPr/>
                    <a:lstStyle/>
                    <a:p>
                      <a:pPr algn="ctr"/>
                      <a:endParaRPr lang="en-GB" sz="1800" b="0" strike="noStrike" spc="-1" dirty="0">
                        <a:solidFill>
                          <a:schemeClr val="dk1"/>
                        </a:solidFill>
                        <a:latin typeface="Calibri"/>
                        <a:ea typeface="DejaVu Sans"/>
                      </a:endParaRPr>
                    </a:p>
                  </a:txBody>
                  <a:tcPr marL="90000" marR="90000" anchor="ctr">
                    <a:lnL w="720">
                      <a:solidFill>
                        <a:srgbClr val="FFFFFF"/>
                      </a:solidFill>
                    </a:lnL>
                    <a:lnR w="12700" cap="flat" cmpd="sng" algn="ctr">
                      <a:solidFill>
                        <a:schemeClr val="bg1"/>
                      </a:solidFill>
                      <a:prstDash val="solid"/>
                      <a:round/>
                      <a:headEnd type="none" w="med" len="med"/>
                      <a:tailEnd type="none" w="med" len="med"/>
                    </a:lnR>
                    <a:lnT w="720">
                      <a:solidFill>
                        <a:srgbClr val="FFFFFF"/>
                      </a:solidFill>
                    </a:lnT>
                    <a:lnB>
                      <a:noFill/>
                    </a:lnB>
                    <a:noFill/>
                  </a:tcPr>
                </a:tc>
                <a:tc gridSpan="2">
                  <a:txBody>
                    <a:bodyPr/>
                    <a:lstStyle/>
                    <a:p>
                      <a:pPr>
                        <a:lnSpc>
                          <a:spcPct val="100000"/>
                        </a:lnSpc>
                      </a:pPr>
                      <a:r>
                        <a:rPr lang="en-GB" sz="1800" b="1" strike="noStrike" spc="-1" dirty="0">
                          <a:solidFill>
                            <a:schemeClr val="lt1"/>
                          </a:solidFill>
                          <a:latin typeface="Calibri"/>
                        </a:rPr>
                        <a:t>Highly sensitised recipients</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5B0"/>
                    </a:solidFill>
                  </a:tcPr>
                </a:tc>
                <a:tc hMerge="1">
                  <a:txBody>
                    <a:bodyPr/>
                    <a:lstStyle/>
                    <a:p>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gridSpan="2">
                  <a:txBody>
                    <a:bodyPr/>
                    <a:lstStyle/>
                    <a:p>
                      <a:pPr>
                        <a:lnSpc>
                          <a:spcPct val="100000"/>
                        </a:lnSpc>
                      </a:pPr>
                      <a:r>
                        <a:rPr lang="en-GB" sz="1800" b="1" strike="noStrike" spc="-1" dirty="0">
                          <a:solidFill>
                            <a:schemeClr val="lt1"/>
                          </a:solidFill>
                          <a:latin typeface="Calibri"/>
                        </a:rPr>
                        <a:t>Tier A recipients</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720">
                      <a:solidFill>
                        <a:srgbClr val="FFFFFF"/>
                      </a:solidFill>
                    </a:lnR>
                    <a:lnT w="720">
                      <a:solidFill>
                        <a:srgbClr val="FFFFFF"/>
                      </a:solidFill>
                    </a:lnT>
                    <a:lnB w="12700" cap="flat" cmpd="sng" algn="ctr">
                      <a:solidFill>
                        <a:schemeClr val="bg1"/>
                      </a:solidFill>
                      <a:prstDash val="solid"/>
                      <a:round/>
                      <a:headEnd type="none" w="med" len="med"/>
                      <a:tailEnd type="none" w="med" len="med"/>
                    </a:lnB>
                    <a:solidFill>
                      <a:srgbClr val="0075B0"/>
                    </a:solidFill>
                  </a:tcPr>
                </a:tc>
                <a:tc hMerge="1">
                  <a:txBody>
                    <a:bodyPr/>
                    <a:lstStyle/>
                    <a:p>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extLst>
                  <a:ext uri="{0D108BD9-81ED-4DB2-BD59-A6C34878D82A}">
                    <a16:rowId xmlns:a16="http://schemas.microsoft.com/office/drawing/2014/main" val="10000"/>
                  </a:ext>
                </a:extLst>
              </a:tr>
              <a:tr h="861840">
                <a:tc>
                  <a:txBody>
                    <a:bodyPr/>
                    <a:lstStyle/>
                    <a:p>
                      <a:pPr>
                        <a:lnSpc>
                          <a:spcPct val="100000"/>
                        </a:lnSpc>
                      </a:pPr>
                      <a:r>
                        <a:rPr lang="en-GB" sz="1800" b="1" strike="noStrike" spc="-1" dirty="0">
                          <a:solidFill>
                            <a:schemeClr val="lt1"/>
                          </a:solidFill>
                          <a:latin typeface="Calibri"/>
                        </a:rPr>
                        <a:t>Recipient arrivals</a:t>
                      </a:r>
                      <a:endParaRPr lang="en-GB" sz="1800" b="1" strike="noStrike" spc="-1" dirty="0">
                        <a:solidFill>
                          <a:schemeClr val="lt1"/>
                        </a:solidFill>
                        <a:latin typeface="Calibri"/>
                        <a:ea typeface="DejaVu Sans"/>
                      </a:endParaRPr>
                    </a:p>
                  </a:txBody>
                  <a:tcPr>
                    <a:lnL w="720">
                      <a:solidFill>
                        <a:srgbClr val="FFFFFF"/>
                      </a:solidFill>
                    </a:lnL>
                    <a:lnR w="12700" cap="flat" cmpd="sng" algn="ctr">
                      <a:solidFill>
                        <a:schemeClr val="bg1"/>
                      </a:solidFill>
                      <a:prstDash val="solid"/>
                      <a:round/>
                      <a:headEnd type="none" w="med" len="med"/>
                      <a:tailEnd type="none" w="med" len="med"/>
                    </a:lnR>
                    <a:lnT w="720">
                      <a:noFill/>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Cycle limit</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Chain limit</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720">
                      <a:noFill/>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Transplants performed</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Time to transplant</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Transplants performed</a:t>
                      </a:r>
                      <a:endParaRPr lang="en-GB" sz="1800" b="1" strike="noStrike" spc="-1" dirty="0">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Time to transplant</a:t>
                      </a:r>
                      <a:endParaRPr lang="en-GB" sz="1800" b="1" strike="noStrike" spc="-1">
                        <a:solidFill>
                          <a:schemeClr val="lt1"/>
                        </a:solidFill>
                        <a:latin typeface="Calibri"/>
                        <a:ea typeface="DejaVu Sans"/>
                      </a:endParaRPr>
                    </a:p>
                  </a:txBody>
                  <a:tcPr>
                    <a:lnL w="12700" cap="flat" cmpd="sng" algn="ctr">
                      <a:solidFill>
                        <a:schemeClr val="bg1"/>
                      </a:solidFill>
                      <a:prstDash val="solid"/>
                      <a:round/>
                      <a:headEnd type="none" w="med" len="med"/>
                      <a:tailEnd type="none" w="med" len="med"/>
                    </a:lnL>
                    <a:lnR w="720">
                      <a:solidFill>
                        <a:srgbClr val="FFFFFF"/>
                      </a:solidFill>
                    </a:lnR>
                    <a:lnT w="12700" cap="flat" cmpd="sng" algn="ctr">
                      <a:solidFill>
                        <a:schemeClr val="bg1"/>
                      </a:solidFill>
                      <a:prstDash val="solid"/>
                      <a:round/>
                      <a:headEnd type="none" w="med" len="med"/>
                      <a:tailEnd type="none" w="med" len="med"/>
                    </a:lnT>
                    <a:lnB w="720">
                      <a:solidFill>
                        <a:srgbClr val="FFFFFF"/>
                      </a:solidFill>
                    </a:lnB>
                    <a:solidFill>
                      <a:srgbClr val="0075B0"/>
                    </a:solidFill>
                  </a:tcPr>
                </a:tc>
                <a:extLst>
                  <a:ext uri="{0D108BD9-81ED-4DB2-BD59-A6C34878D82A}">
                    <a16:rowId xmlns:a16="http://schemas.microsoft.com/office/drawing/2014/main" val="10001"/>
                  </a:ext>
                </a:extLst>
              </a:tr>
              <a:tr h="349920">
                <a:tc>
                  <a:txBody>
                    <a:bodyPr/>
                    <a:lstStyle/>
                    <a:p>
                      <a:pPr algn="ctr"/>
                      <a:r>
                        <a:rPr lang="en-GB" sz="1800" b="0" strike="noStrike" spc="-1" dirty="0">
                          <a:solidFill>
                            <a:schemeClr val="tx1"/>
                          </a:solidFill>
                          <a:latin typeface="Calibri"/>
                        </a:rPr>
                        <a:t>71</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dirty="0">
                          <a:solidFill>
                            <a:schemeClr val="tx1"/>
                          </a:solidFill>
                          <a:latin typeface="Calibri"/>
                        </a:rPr>
                        <a:t>3</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tx1"/>
                          </a:solidFill>
                          <a:latin typeface="Calibri"/>
                        </a:rPr>
                        <a:t>3</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tx1"/>
                          </a:solidFill>
                          <a:latin typeface="Calibri"/>
                        </a:rPr>
                        <a:t>17.23</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tx1"/>
                          </a:solidFill>
                          <a:latin typeface="Calibri"/>
                        </a:rPr>
                        <a:t>8.58</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tx1"/>
                          </a:solidFill>
                          <a:latin typeface="Calibri"/>
                        </a:rPr>
                        <a:t>3.97</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tx1"/>
                          </a:solidFill>
                          <a:latin typeface="Calibri"/>
                        </a:rPr>
                        <a:t>11.43</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extLst>
                  <a:ext uri="{0D108BD9-81ED-4DB2-BD59-A6C34878D82A}">
                    <a16:rowId xmlns:a16="http://schemas.microsoft.com/office/drawing/2014/main" val="10002"/>
                  </a:ext>
                </a:extLst>
              </a:tr>
              <a:tr h="349920">
                <a:tc>
                  <a:txBody>
                    <a:bodyPr/>
                    <a:lstStyle/>
                    <a:p>
                      <a:pPr algn="ctr"/>
                      <a:r>
                        <a:rPr lang="en-GB" sz="1800" b="0" strike="noStrike" spc="-1">
                          <a:solidFill>
                            <a:schemeClr val="tx1"/>
                          </a:solidFill>
                          <a:latin typeface="Calibri"/>
                        </a:rPr>
                        <a:t>71</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tx1"/>
                          </a:solidFill>
                          <a:latin typeface="Calibri"/>
                        </a:rPr>
                        <a:t>3</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tx1"/>
                          </a:solidFill>
                          <a:latin typeface="Calibri"/>
                        </a:rPr>
                        <a:t>4</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17.46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7.65</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4.14</a:t>
                      </a:r>
                      <a:endParaRPr lang="en-GB" sz="1800" b="0" strike="noStrike" spc="-1">
                        <a:solidFill>
                          <a:schemeClr val="tx1"/>
                        </a:solidFill>
                        <a:latin typeface="Calibri"/>
                        <a:ea typeface="DejaVu Sans"/>
                      </a:endParaRPr>
                    </a:p>
                  </a:txBody>
                  <a:tcPr marL="90000" marR="90000">
                    <a:lnL w="720">
                      <a:solidFill>
                        <a:srgbClr val="FFFFFF"/>
                      </a:solidFill>
                    </a:lnL>
                    <a:lnR>
                      <a:no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10.26</a:t>
                      </a:r>
                      <a:endParaRPr lang="en-GB" sz="1800" b="0" strike="noStrike" spc="-1">
                        <a:solidFill>
                          <a:schemeClr val="tx1"/>
                        </a:solidFill>
                        <a:latin typeface="Calibri"/>
                        <a:ea typeface="DejaVu Sans"/>
                      </a:endParaRPr>
                    </a:p>
                  </a:txBody>
                  <a:tcPr marL="90000" marR="90000">
                    <a:lnL w="720">
                      <a:no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extLst>
                  <a:ext uri="{0D108BD9-81ED-4DB2-BD59-A6C34878D82A}">
                    <a16:rowId xmlns:a16="http://schemas.microsoft.com/office/drawing/2014/main" val="10003"/>
                  </a:ext>
                </a:extLst>
              </a:tr>
              <a:tr h="349920">
                <a:tc>
                  <a:txBody>
                    <a:bodyPr/>
                    <a:lstStyle/>
                    <a:p>
                      <a:pPr algn="ctr"/>
                      <a:r>
                        <a:rPr lang="en-GB" sz="1800" b="0" strike="noStrike" spc="-1">
                          <a:solidFill>
                            <a:schemeClr val="tx1"/>
                          </a:solidFill>
                          <a:latin typeface="Calibri"/>
                        </a:rPr>
                        <a:t>76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3</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5</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tx1"/>
                          </a:solidFill>
                          <a:latin typeface="Calibri"/>
                        </a:rPr>
                        <a:t>18.76</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7.47</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4.59</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9.15</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extLst>
                  <a:ext uri="{0D108BD9-81ED-4DB2-BD59-A6C34878D82A}">
                    <a16:rowId xmlns:a16="http://schemas.microsoft.com/office/drawing/2014/main" val="10004"/>
                  </a:ext>
                </a:extLst>
              </a:tr>
              <a:tr h="349920">
                <a:tc>
                  <a:txBody>
                    <a:bodyPr/>
                    <a:lstStyle/>
                    <a:p>
                      <a:pPr algn="ctr"/>
                      <a:r>
                        <a:rPr lang="en-GB" sz="1800" b="0" strike="noStrike" spc="-1">
                          <a:solidFill>
                            <a:schemeClr val="tx1"/>
                          </a:solidFill>
                          <a:latin typeface="Calibri"/>
                        </a:rPr>
                        <a:t>76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3</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tx1"/>
                          </a:solidFill>
                          <a:latin typeface="Calibri"/>
                        </a:rPr>
                        <a:t>18.94</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tx1"/>
                          </a:solidFill>
                          <a:latin typeface="Calibri"/>
                        </a:rPr>
                        <a:t>7.32</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4.7</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8.55</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extLst>
                  <a:ext uri="{0D108BD9-81ED-4DB2-BD59-A6C34878D82A}">
                    <a16:rowId xmlns:a16="http://schemas.microsoft.com/office/drawing/2014/main" val="10005"/>
                  </a:ext>
                </a:extLst>
              </a:tr>
              <a:tr h="349920">
                <a:tc>
                  <a:txBody>
                    <a:bodyPr/>
                    <a:lstStyle/>
                    <a:p>
                      <a:pPr algn="ctr"/>
                      <a:r>
                        <a:rPr lang="en-GB" sz="1800" b="0" strike="noStrike" spc="-1">
                          <a:solidFill>
                            <a:schemeClr val="tx1"/>
                          </a:solidFill>
                          <a:latin typeface="Calibri"/>
                        </a:rPr>
                        <a:t>81</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4</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4</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20.72</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tx1"/>
                          </a:solidFill>
                          <a:latin typeface="Calibri"/>
                        </a:rPr>
                        <a:t>6.51</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tx1"/>
                          </a:solidFill>
                          <a:latin typeface="Calibri"/>
                        </a:rPr>
                        <a:t>5.04</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tx1"/>
                          </a:solidFill>
                          <a:latin typeface="Calibri"/>
                        </a:rPr>
                        <a:t>8.28</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extLst>
                  <a:ext uri="{0D108BD9-81ED-4DB2-BD59-A6C34878D82A}">
                    <a16:rowId xmlns:a16="http://schemas.microsoft.com/office/drawing/2014/main" val="10006"/>
                  </a:ext>
                </a:extLst>
              </a:tr>
              <a:tr h="349920">
                <a:tc>
                  <a:txBody>
                    <a:bodyPr/>
                    <a:lstStyle/>
                    <a:p>
                      <a:pPr algn="ctr"/>
                      <a:r>
                        <a:rPr lang="en-GB" sz="1800" b="0" strike="noStrike" spc="-1">
                          <a:solidFill>
                            <a:schemeClr val="tx1"/>
                          </a:solidFill>
                          <a:latin typeface="Calibri"/>
                        </a:rPr>
                        <a:t>81</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4</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5</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20.82</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6.36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tx1"/>
                          </a:solidFill>
                          <a:latin typeface="Calibri"/>
                        </a:rPr>
                        <a:t>5.06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tx1"/>
                          </a:solidFill>
                          <a:latin typeface="Calibri"/>
                        </a:rPr>
                        <a:t>8.1</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extLst>
                  <a:ext uri="{0D108BD9-81ED-4DB2-BD59-A6C34878D82A}">
                    <a16:rowId xmlns:a16="http://schemas.microsoft.com/office/drawing/2014/main" val="10007"/>
                  </a:ext>
                </a:extLst>
              </a:tr>
              <a:tr h="349920">
                <a:tc>
                  <a:txBody>
                    <a:bodyPr/>
                    <a:lstStyle/>
                    <a:p>
                      <a:pPr algn="ctr"/>
                      <a:r>
                        <a:rPr lang="en-GB" sz="1800" b="0" strike="noStrike" spc="-1">
                          <a:solidFill>
                            <a:schemeClr val="tx1"/>
                          </a:solidFill>
                          <a:latin typeface="Calibri"/>
                        </a:rPr>
                        <a:t>81</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4</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6</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20.99</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6.42</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tx1"/>
                          </a:solidFill>
                          <a:latin typeface="Calibri"/>
                        </a:rPr>
                        <a:t>5.11</a:t>
                      </a:r>
                      <a:endParaRPr lang="en-GB" sz="1800" b="0" strike="noStrike" spc="-1">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tx1"/>
                          </a:solidFill>
                          <a:latin typeface="Calibri"/>
                        </a:rPr>
                        <a:t>8.1</a:t>
                      </a:r>
                      <a:endParaRPr lang="en-GB" sz="1800" b="0" strike="noStrike" spc="-1" dirty="0">
                        <a:solidFill>
                          <a:schemeClr val="tx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Slide Number Placeholder 2"/>
          <p:cNvSpPr/>
          <p:nvPr/>
        </p:nvSpPr>
        <p:spPr>
          <a:xfrm>
            <a:off x="11360880" y="6570720"/>
            <a:ext cx="794880" cy="2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fld id="{C161506A-2965-419B-9065-4B2D4D3A15F2}" type="slidenum">
              <a:rPr lang="en-GB" sz="1000" b="0" strike="noStrike" spc="-1">
                <a:solidFill>
                  <a:srgbClr val="003865"/>
                </a:solidFill>
                <a:latin typeface="Arial"/>
                <a:ea typeface="DejaVu Sans"/>
              </a:rPr>
              <a:t>15</a:t>
            </a:fld>
            <a:endParaRPr lang="en-GB" sz="1000" b="0" strike="noStrike" spc="-1">
              <a:solidFill>
                <a:srgbClr val="000000"/>
              </a:solidFill>
              <a:latin typeface="Arial"/>
            </a:endParaRPr>
          </a:p>
        </p:txBody>
      </p:sp>
      <p:graphicFrame>
        <p:nvGraphicFramePr>
          <p:cNvPr id="398" name="Table 397"/>
          <p:cNvGraphicFramePr/>
          <p:nvPr>
            <p:extLst>
              <p:ext uri="{D42A27DB-BD31-4B8C-83A1-F6EECF244321}">
                <p14:modId xmlns:p14="http://schemas.microsoft.com/office/powerpoint/2010/main" val="2007459391"/>
              </p:ext>
            </p:extLst>
          </p:nvPr>
        </p:nvGraphicFramePr>
        <p:xfrm>
          <a:off x="360000" y="2646250"/>
          <a:ext cx="11519280" cy="3566520"/>
        </p:xfrm>
        <a:graphic>
          <a:graphicData uri="http://schemas.openxmlformats.org/drawingml/2006/table">
            <a:tbl>
              <a:tblPr/>
              <a:tblGrid>
                <a:gridCol w="1165680">
                  <a:extLst>
                    <a:ext uri="{9D8B030D-6E8A-4147-A177-3AD203B41FA5}">
                      <a16:colId xmlns:a16="http://schemas.microsoft.com/office/drawing/2014/main" val="20000"/>
                    </a:ext>
                  </a:extLst>
                </a:gridCol>
                <a:gridCol w="820080">
                  <a:extLst>
                    <a:ext uri="{9D8B030D-6E8A-4147-A177-3AD203B41FA5}">
                      <a16:colId xmlns:a16="http://schemas.microsoft.com/office/drawing/2014/main" val="20001"/>
                    </a:ext>
                  </a:extLst>
                </a:gridCol>
                <a:gridCol w="793800">
                  <a:extLst>
                    <a:ext uri="{9D8B030D-6E8A-4147-A177-3AD203B41FA5}">
                      <a16:colId xmlns:a16="http://schemas.microsoft.com/office/drawing/2014/main" val="20002"/>
                    </a:ext>
                  </a:extLst>
                </a:gridCol>
                <a:gridCol w="1052640">
                  <a:extLst>
                    <a:ext uri="{9D8B030D-6E8A-4147-A177-3AD203B41FA5}">
                      <a16:colId xmlns:a16="http://schemas.microsoft.com/office/drawing/2014/main" val="20003"/>
                    </a:ext>
                  </a:extLst>
                </a:gridCol>
                <a:gridCol w="1055160">
                  <a:extLst>
                    <a:ext uri="{9D8B030D-6E8A-4147-A177-3AD203B41FA5}">
                      <a16:colId xmlns:a16="http://schemas.microsoft.com/office/drawing/2014/main" val="20004"/>
                    </a:ext>
                  </a:extLst>
                </a:gridCol>
                <a:gridCol w="1058400">
                  <a:extLst>
                    <a:ext uri="{9D8B030D-6E8A-4147-A177-3AD203B41FA5}">
                      <a16:colId xmlns:a16="http://schemas.microsoft.com/office/drawing/2014/main" val="20005"/>
                    </a:ext>
                  </a:extLst>
                </a:gridCol>
                <a:gridCol w="1049400">
                  <a:extLst>
                    <a:ext uri="{9D8B030D-6E8A-4147-A177-3AD203B41FA5}">
                      <a16:colId xmlns:a16="http://schemas.microsoft.com/office/drawing/2014/main" val="20006"/>
                    </a:ext>
                  </a:extLst>
                </a:gridCol>
                <a:gridCol w="1076040">
                  <a:extLst>
                    <a:ext uri="{9D8B030D-6E8A-4147-A177-3AD203B41FA5}">
                      <a16:colId xmlns:a16="http://schemas.microsoft.com/office/drawing/2014/main" val="20007"/>
                    </a:ext>
                  </a:extLst>
                </a:gridCol>
                <a:gridCol w="1111320">
                  <a:extLst>
                    <a:ext uri="{9D8B030D-6E8A-4147-A177-3AD203B41FA5}">
                      <a16:colId xmlns:a16="http://schemas.microsoft.com/office/drawing/2014/main" val="20008"/>
                    </a:ext>
                  </a:extLst>
                </a:gridCol>
                <a:gridCol w="1172880">
                  <a:extLst>
                    <a:ext uri="{9D8B030D-6E8A-4147-A177-3AD203B41FA5}">
                      <a16:colId xmlns:a16="http://schemas.microsoft.com/office/drawing/2014/main" val="20009"/>
                    </a:ext>
                  </a:extLst>
                </a:gridCol>
                <a:gridCol w="1163880">
                  <a:extLst>
                    <a:ext uri="{9D8B030D-6E8A-4147-A177-3AD203B41FA5}">
                      <a16:colId xmlns:a16="http://schemas.microsoft.com/office/drawing/2014/main" val="20010"/>
                    </a:ext>
                  </a:extLst>
                </a:gridCol>
              </a:tblGrid>
              <a:tr h="697680">
                <a:tc>
                  <a:txBody>
                    <a:bodyPr/>
                    <a:lstStyle/>
                    <a:p>
                      <a:pPr>
                        <a:lnSpc>
                          <a:spcPct val="100000"/>
                        </a:lnSpc>
                      </a:pPr>
                      <a:r>
                        <a:rPr lang="en-GB" sz="1800" b="1" strike="noStrike" spc="-1" dirty="0">
                          <a:solidFill>
                            <a:schemeClr val="lt1"/>
                          </a:solidFill>
                          <a:latin typeface="Calibri"/>
                        </a:rPr>
                        <a:t>Recipient arrivals</a:t>
                      </a:r>
                      <a:endParaRPr lang="en-GB" sz="1800" b="1" strike="noStrike" spc="-1" dirty="0">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Cycle limit</a:t>
                      </a:r>
                      <a:endParaRPr lang="en-GB" sz="1800" b="1" strike="noStrike" spc="-1" dirty="0">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Chain limit</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2-cycles</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3-cycles</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4-cycles</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2-chains</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3-chains</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a:solidFill>
                            <a:schemeClr val="lt1"/>
                          </a:solidFill>
                          <a:latin typeface="Calibri"/>
                        </a:rPr>
                        <a:t>4-chains</a:t>
                      </a:r>
                      <a:endParaRPr lang="en-GB" sz="1800" b="1" strike="noStrike" spc="-1">
                        <a:solidFill>
                          <a:schemeClr val="lt1"/>
                        </a:solidFill>
                        <a:latin typeface="Calibri"/>
                        <a:ea typeface="DejaVu Sans"/>
                      </a:endParaRPr>
                    </a:p>
                  </a:txBody>
                  <a:tcPr>
                    <a:lnL w="720">
                      <a:solidFill>
                        <a:srgbClr val="FFFFFF"/>
                      </a:solidFill>
                    </a:lnL>
                    <a:lnR w="720">
                      <a:solidFill>
                        <a:srgbClr val="FFFFFF"/>
                      </a:solid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5-chains</a:t>
                      </a:r>
                      <a:endParaRPr lang="en-GB" sz="1800" b="1" strike="noStrike" spc="-1" dirty="0">
                        <a:solidFill>
                          <a:schemeClr val="lt1"/>
                        </a:solidFill>
                        <a:latin typeface="Calibri"/>
                        <a:ea typeface="DejaVu Sans"/>
                      </a:endParaRPr>
                    </a:p>
                  </a:txBody>
                  <a:tcPr>
                    <a:lnL w="720">
                      <a:solidFill>
                        <a:srgbClr val="FFFFFF"/>
                      </a:solidFill>
                    </a:lnL>
                    <a:lnR>
                      <a:noFill/>
                    </a:lnR>
                    <a:lnT w="720">
                      <a:solidFill>
                        <a:srgbClr val="FFFFFF"/>
                      </a:solidFill>
                    </a:lnT>
                    <a:lnB w="720">
                      <a:solidFill>
                        <a:srgbClr val="FFFFFF"/>
                      </a:solidFill>
                    </a:lnB>
                    <a:solidFill>
                      <a:srgbClr val="0075B0"/>
                    </a:solidFill>
                  </a:tcPr>
                </a:tc>
                <a:tc>
                  <a:txBody>
                    <a:bodyPr/>
                    <a:lstStyle/>
                    <a:p>
                      <a:pPr>
                        <a:lnSpc>
                          <a:spcPct val="100000"/>
                        </a:lnSpc>
                      </a:pPr>
                      <a:r>
                        <a:rPr lang="en-GB" sz="1800" b="1" strike="noStrike" spc="-1" dirty="0">
                          <a:solidFill>
                            <a:schemeClr val="lt1"/>
                          </a:solidFill>
                          <a:latin typeface="Calibri"/>
                        </a:rPr>
                        <a:t>6-chains</a:t>
                      </a:r>
                      <a:endParaRPr lang="en-GB" sz="1800" b="1" strike="noStrike" spc="-1" dirty="0">
                        <a:solidFill>
                          <a:schemeClr val="lt1"/>
                        </a:solidFill>
                        <a:latin typeface="Calibri"/>
                        <a:ea typeface="DejaVu Sans"/>
                      </a:endParaRPr>
                    </a:p>
                  </a:txBody>
                  <a:tcPr>
                    <a:lnL w="720">
                      <a:noFill/>
                    </a:lnL>
                    <a:lnR w="720">
                      <a:solidFill>
                        <a:srgbClr val="FFFFFF"/>
                      </a:solidFill>
                    </a:lnR>
                    <a:lnT w="720">
                      <a:solidFill>
                        <a:srgbClr val="FFFFFF"/>
                      </a:solidFill>
                    </a:lnT>
                    <a:lnB w="720">
                      <a:solidFill>
                        <a:srgbClr val="FFFFFF"/>
                      </a:solidFill>
                    </a:lnB>
                    <a:solidFill>
                      <a:srgbClr val="0075B0"/>
                    </a:solidFill>
                  </a:tcPr>
                </a:tc>
                <a:extLst>
                  <a:ext uri="{0D108BD9-81ED-4DB2-BD59-A6C34878D82A}">
                    <a16:rowId xmlns:a16="http://schemas.microsoft.com/office/drawing/2014/main" val="10000"/>
                  </a:ext>
                </a:extLst>
              </a:tr>
              <a:tr h="409680">
                <a:tc>
                  <a:txBody>
                    <a:bodyPr/>
                    <a:lstStyle/>
                    <a:p>
                      <a:pPr algn="ctr"/>
                      <a:r>
                        <a:rPr lang="en-GB" sz="1800" b="0" strike="noStrike" spc="-1" dirty="0">
                          <a:solidFill>
                            <a:schemeClr val="dk1"/>
                          </a:solidFill>
                          <a:latin typeface="Calibri"/>
                        </a:rPr>
                        <a:t>71</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3</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3</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rPr>
                        <a:t>3.97</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ea typeface="DejaVu Sans"/>
                        </a:rPr>
                        <a:t>13.38</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ea typeface="DejaVu Sans"/>
                        </a:rPr>
                        <a:t>0</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ea typeface="DejaVu Sans"/>
                        </a:rPr>
                        <a:t>1.63</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ea typeface="DejaVu Sans"/>
                        </a:rPr>
                        <a:t>5.41</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w="720">
                      <a:solidFill>
                        <a:srgbClr val="FFFFFF"/>
                      </a:solidFill>
                    </a:lnB>
                    <a:solidFill>
                      <a:srgbClr val="CCD5E3"/>
                    </a:solidFill>
                  </a:tcPr>
                </a:tc>
                <a:extLst>
                  <a:ext uri="{0D108BD9-81ED-4DB2-BD59-A6C34878D82A}">
                    <a16:rowId xmlns:a16="http://schemas.microsoft.com/office/drawing/2014/main" val="10001"/>
                  </a:ext>
                </a:extLst>
              </a:tr>
              <a:tr h="409680">
                <a:tc>
                  <a:txBody>
                    <a:bodyPr/>
                    <a:lstStyle/>
                    <a:p>
                      <a:pPr algn="ctr"/>
                      <a:r>
                        <a:rPr lang="en-GB" sz="1800" b="0" strike="noStrike" spc="-1">
                          <a:solidFill>
                            <a:schemeClr val="dk1"/>
                          </a:solidFill>
                          <a:latin typeface="Calibri"/>
                        </a:rPr>
                        <a:t>71</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3</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4</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3.84</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ea typeface="DejaVu Sans"/>
                        </a:rPr>
                        <a:t>12.31</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ea typeface="DejaVu Sans"/>
                        </a:rPr>
                        <a:t>0</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ea typeface="DejaVu Sans"/>
                        </a:rPr>
                        <a:t>1.4</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ea typeface="DejaVu Sans"/>
                        </a:rPr>
                        <a:t>1.52</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ea typeface="DejaVu Sans"/>
                        </a:rPr>
                        <a:t>4.21</a:t>
                      </a:r>
                      <a:endParaRPr lang="en-GB" sz="1800" b="0" strike="noStrike" spc="-1">
                        <a:solidFill>
                          <a:srgbClr val="000000"/>
                        </a:solidFill>
                        <a:latin typeface="Arial"/>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extLst>
                  <a:ext uri="{0D108BD9-81ED-4DB2-BD59-A6C34878D82A}">
                    <a16:rowId xmlns:a16="http://schemas.microsoft.com/office/drawing/2014/main" val="10002"/>
                  </a:ext>
                </a:extLst>
              </a:tr>
              <a:tr h="409680">
                <a:tc>
                  <a:txBody>
                    <a:bodyPr/>
                    <a:lstStyle/>
                    <a:p>
                      <a:pPr algn="ctr"/>
                      <a:r>
                        <a:rPr lang="en-GB" sz="1800" b="0" strike="noStrike" spc="-1">
                          <a:solidFill>
                            <a:schemeClr val="dk1"/>
                          </a:solidFill>
                          <a:latin typeface="Calibri"/>
                        </a:rPr>
                        <a:t>76</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3</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5</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3.9</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12.04</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0.6</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0.93</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1.76</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4.25</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extLst>
                  <a:ext uri="{0D108BD9-81ED-4DB2-BD59-A6C34878D82A}">
                    <a16:rowId xmlns:a16="http://schemas.microsoft.com/office/drawing/2014/main" val="10003"/>
                  </a:ext>
                </a:extLst>
              </a:tr>
              <a:tr h="409680">
                <a:tc>
                  <a:txBody>
                    <a:bodyPr/>
                    <a:lstStyle/>
                    <a:p>
                      <a:pPr algn="ctr"/>
                      <a:r>
                        <a:rPr lang="en-GB" sz="1800" b="0" strike="noStrike" spc="-1">
                          <a:solidFill>
                            <a:schemeClr val="dk1"/>
                          </a:solidFill>
                          <a:latin typeface="Calibri"/>
                        </a:rPr>
                        <a:t>76</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3</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6</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3.81</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10.66</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0</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0.42</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0.59</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0.99</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2.11</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3.5</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extLst>
                  <a:ext uri="{0D108BD9-81ED-4DB2-BD59-A6C34878D82A}">
                    <a16:rowId xmlns:a16="http://schemas.microsoft.com/office/drawing/2014/main" val="10004"/>
                  </a:ext>
                </a:extLst>
              </a:tr>
              <a:tr h="409680">
                <a:tc>
                  <a:txBody>
                    <a:bodyPr/>
                    <a:lstStyle/>
                    <a:p>
                      <a:pPr algn="ctr"/>
                      <a:r>
                        <a:rPr lang="en-GB" sz="1800" b="0" strike="noStrike" spc="-1">
                          <a:solidFill>
                            <a:schemeClr val="dk1"/>
                          </a:solidFill>
                          <a:latin typeface="Calibri"/>
                        </a:rPr>
                        <a:t>81</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3.9</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7.45</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7.24</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1.55</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2.97</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2.48</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0</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0</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extLst>
                  <a:ext uri="{0D108BD9-81ED-4DB2-BD59-A6C34878D82A}">
                    <a16:rowId xmlns:a16="http://schemas.microsoft.com/office/drawing/2014/main" val="10005"/>
                  </a:ext>
                </a:extLst>
              </a:tr>
              <a:tr h="409680">
                <a:tc>
                  <a:txBody>
                    <a:bodyPr/>
                    <a:lstStyle/>
                    <a:p>
                      <a:pPr algn="ctr"/>
                      <a:r>
                        <a:rPr lang="en-GB" sz="1800" b="0" strike="noStrike" spc="-1">
                          <a:solidFill>
                            <a:schemeClr val="dk1"/>
                          </a:solidFill>
                          <a:latin typeface="Calibri"/>
                        </a:rPr>
                        <a:t>81</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5</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3.54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6.98</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7.19</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1.42</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2.4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a:solidFill>
                            <a:schemeClr val="dk1"/>
                          </a:solidFill>
                          <a:latin typeface="Calibri"/>
                        </a:rPr>
                        <a:t>1.94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1.32</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tc>
                  <a:txBody>
                    <a:bodyPr/>
                    <a:lstStyle/>
                    <a:p>
                      <a:pPr algn="ctr"/>
                      <a:r>
                        <a:rPr lang="en-GB" sz="1800" b="0" strike="noStrike" spc="-1" dirty="0">
                          <a:solidFill>
                            <a:schemeClr val="dk1"/>
                          </a:solidFill>
                          <a:latin typeface="Calibri"/>
                        </a:rPr>
                        <a:t>0</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cap="flat" cmpd="sng" algn="ctr">
                      <a:solidFill>
                        <a:srgbClr val="FFFFFF"/>
                      </a:solidFill>
                      <a:prstDash val="solid"/>
                      <a:round/>
                      <a:headEnd type="none" w="med" len="med"/>
                      <a:tailEnd type="none" w="med" len="med"/>
                    </a:lnT>
                    <a:lnB>
                      <a:noFill/>
                    </a:lnB>
                    <a:solidFill>
                      <a:srgbClr val="E7EBF1"/>
                    </a:solidFill>
                  </a:tcPr>
                </a:tc>
                <a:extLst>
                  <a:ext uri="{0D108BD9-81ED-4DB2-BD59-A6C34878D82A}">
                    <a16:rowId xmlns:a16="http://schemas.microsoft.com/office/drawing/2014/main" val="10006"/>
                  </a:ext>
                </a:extLst>
              </a:tr>
              <a:tr h="410760">
                <a:tc>
                  <a:txBody>
                    <a:bodyPr/>
                    <a:lstStyle/>
                    <a:p>
                      <a:pPr algn="ctr"/>
                      <a:r>
                        <a:rPr lang="en-GB" sz="1800" b="0" strike="noStrike" spc="-1">
                          <a:solidFill>
                            <a:schemeClr val="dk1"/>
                          </a:solidFill>
                          <a:latin typeface="Calibri"/>
                        </a:rPr>
                        <a:t>81</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4</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6</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3.48</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6.49</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a:solidFill>
                            <a:schemeClr val="dk1"/>
                          </a:solidFill>
                          <a:latin typeface="Calibri"/>
                        </a:rPr>
                        <a:t>6.86</a:t>
                      </a:r>
                      <a:endParaRPr lang="en-GB" sz="1800" b="0" strike="noStrike" spc="-1">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1.18</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2.02</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1.62</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1.26</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tc>
                  <a:txBody>
                    <a:bodyPr/>
                    <a:lstStyle/>
                    <a:p>
                      <a:pPr algn="ctr"/>
                      <a:r>
                        <a:rPr lang="en-GB" sz="1800" b="0" strike="noStrike" spc="-1" dirty="0">
                          <a:solidFill>
                            <a:schemeClr val="dk1"/>
                          </a:solidFill>
                          <a:latin typeface="Calibri"/>
                        </a:rPr>
                        <a:t>1.1</a:t>
                      </a:r>
                      <a:endParaRPr lang="en-GB" sz="1800" b="0" strike="noStrike" spc="-1" dirty="0">
                        <a:solidFill>
                          <a:schemeClr val="dk1"/>
                        </a:solidFill>
                        <a:latin typeface="Calibri"/>
                        <a:ea typeface="DejaVu Sans"/>
                      </a:endParaRPr>
                    </a:p>
                  </a:txBody>
                  <a:tcPr marL="90000" marR="90000">
                    <a:lnL w="720">
                      <a:solidFill>
                        <a:srgbClr val="FFFFFF"/>
                      </a:solidFill>
                    </a:lnL>
                    <a:lnR w="720">
                      <a:solidFill>
                        <a:srgbClr val="FFFFFF"/>
                      </a:solidFill>
                    </a:lnR>
                    <a:lnT w="720">
                      <a:noFill/>
                    </a:lnT>
                    <a:lnB w="720">
                      <a:solidFill>
                        <a:srgbClr val="FFFFFF"/>
                      </a:solidFill>
                    </a:lnB>
                    <a:solidFill>
                      <a:srgbClr val="CCD5E3"/>
                    </a:solidFill>
                  </a:tcPr>
                </a:tc>
                <a:extLst>
                  <a:ext uri="{0D108BD9-81ED-4DB2-BD59-A6C34878D82A}">
                    <a16:rowId xmlns:a16="http://schemas.microsoft.com/office/drawing/2014/main" val="10007"/>
                  </a:ext>
                </a:extLst>
              </a:tr>
            </a:tbl>
          </a:graphicData>
        </a:graphic>
      </p:graphicFrame>
      <p:sp>
        <p:nvSpPr>
          <p:cNvPr id="2" name="PlaceHolder 1">
            <a:extLst>
              <a:ext uri="{FF2B5EF4-FFF2-40B4-BE49-F238E27FC236}">
                <a16:creationId xmlns:a16="http://schemas.microsoft.com/office/drawing/2014/main" id="{4A01940F-3D0F-8B57-9F00-84DE2B184F34}"/>
              </a:ext>
            </a:extLst>
          </p:cNvPr>
          <p:cNvSpPr txBox="1">
            <a:spLocks/>
          </p:cNvSpPr>
          <p:nvPr/>
        </p:nvSpPr>
        <p:spPr>
          <a:xfrm>
            <a:off x="2716200" y="430152"/>
            <a:ext cx="8964000" cy="888120"/>
          </a:xfrm>
          <a:prstGeom prst="rect">
            <a:avLst/>
          </a:prstGeom>
          <a:noFill/>
          <a:ln w="0">
            <a:noFill/>
          </a:ln>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
                <a:solidFill>
                  <a:srgbClr val="003865"/>
                </a:solidFill>
                <a:latin typeface="Arial"/>
                <a:ea typeface="DejaVu Sans"/>
              </a:rPr>
              <a:t>Allowing longer cycles and chains with increased conversion rate</a:t>
            </a:r>
            <a:endParaRPr lang="en-US" sz="2800" spc="-1">
              <a:solidFill>
                <a:srgbClr val="003865"/>
              </a:solidFill>
              <a:latin typeface="Arial"/>
            </a:endParaRPr>
          </a:p>
          <a:p>
            <a:pPr>
              <a:tabLst>
                <a:tab pos="0" algn="l"/>
              </a:tabLst>
            </a:pPr>
            <a:endParaRPr lang="en-US" sz="2800" spc="-1" dirty="0">
              <a:solidFill>
                <a:srgbClr val="003865"/>
              </a:solidFill>
              <a:latin typeface="Arial"/>
            </a:endParaRPr>
          </a:p>
        </p:txBody>
      </p:sp>
      <p:sp>
        <p:nvSpPr>
          <p:cNvPr id="3" name="PlaceHolder 2">
            <a:extLst>
              <a:ext uri="{FF2B5EF4-FFF2-40B4-BE49-F238E27FC236}">
                <a16:creationId xmlns:a16="http://schemas.microsoft.com/office/drawing/2014/main" id="{D2BCBBF5-C7D5-71F4-DF9B-34C1217929F4}"/>
              </a:ext>
            </a:extLst>
          </p:cNvPr>
          <p:cNvSpPr txBox="1">
            <a:spLocks/>
          </p:cNvSpPr>
          <p:nvPr/>
        </p:nvSpPr>
        <p:spPr>
          <a:xfrm>
            <a:off x="491999" y="1824917"/>
            <a:ext cx="11335239" cy="528360"/>
          </a:xfrm>
          <a:prstGeom prst="rect">
            <a:avLst/>
          </a:prstGeom>
          <a:noFill/>
          <a:ln w="0">
            <a:noFill/>
          </a:ln>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240" indent="-228240">
              <a:spcBef>
                <a:spcPts val="1001"/>
              </a:spcBef>
              <a:buClr>
                <a:srgbClr val="003865"/>
              </a:buClr>
              <a:buFont typeface="Arial"/>
              <a:buChar char="•"/>
            </a:pPr>
            <a:r>
              <a:rPr lang="en-US" sz="2400" spc="-1" dirty="0">
                <a:solidFill>
                  <a:srgbClr val="003865"/>
                </a:solidFill>
                <a:latin typeface="Arial"/>
                <a:ea typeface="DejaVu Sans"/>
              </a:rPr>
              <a:t>Numbers of cycles and chains of different lengths:</a:t>
            </a:r>
            <a:endParaRPr lang="en-US" sz="2400" spc="-1" dirty="0">
              <a:solidFill>
                <a:srgbClr val="003865"/>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2549160" y="533520"/>
            <a:ext cx="9210600" cy="888480"/>
          </a:xfrm>
          <a:prstGeom prst="rect">
            <a:avLst/>
          </a:prstGeom>
          <a:noFill/>
          <a:ln w="0">
            <a:noFill/>
          </a:ln>
        </p:spPr>
        <p:txBody>
          <a:bodyPr lIns="91440" tIns="45720" rIns="91440" bIns="45720" anchor="t">
            <a:noAutofit/>
          </a:bodyPr>
          <a:lstStyle/>
          <a:p>
            <a:pPr indent="0">
              <a:lnSpc>
                <a:spcPct val="90000"/>
              </a:lnSpc>
              <a:buNone/>
            </a:pPr>
            <a:r>
              <a:rPr lang="en-US" sz="2800" b="1" spc="-1" dirty="0">
                <a:solidFill>
                  <a:srgbClr val="003865"/>
                </a:solidFill>
                <a:latin typeface="Arial"/>
              </a:rPr>
              <a:t>P</a:t>
            </a:r>
            <a:r>
              <a:rPr lang="en-GB" sz="2800" b="1" spc="-1" dirty="0" err="1">
                <a:solidFill>
                  <a:srgbClr val="003865"/>
                </a:solidFill>
                <a:latin typeface="Arial"/>
              </a:rPr>
              <a:t>rioritising</a:t>
            </a:r>
            <a:r>
              <a:rPr lang="en-US" sz="2800" b="1" strike="noStrike" spc="-1" dirty="0">
                <a:solidFill>
                  <a:srgbClr val="003865"/>
                </a:solidFill>
                <a:latin typeface="Arial"/>
              </a:rPr>
              <a:t> Tier A recipients</a:t>
            </a:r>
            <a:endParaRPr lang="en-US" sz="2800" b="0" strike="noStrike" spc="-1" dirty="0">
              <a:solidFill>
                <a:srgbClr val="003865"/>
              </a:solidFill>
              <a:latin typeface="Calibri"/>
            </a:endParaRPr>
          </a:p>
          <a:p>
            <a:pPr indent="0">
              <a:lnSpc>
                <a:spcPct val="90000"/>
              </a:lnSpc>
              <a:buNone/>
            </a:pPr>
            <a:endParaRPr lang="en-US" sz="2800" b="0" strike="noStrike" spc="-1" dirty="0">
              <a:solidFill>
                <a:srgbClr val="003865"/>
              </a:solidFill>
              <a:latin typeface="Calibri"/>
            </a:endParaRPr>
          </a:p>
          <a:p>
            <a:pPr indent="0">
              <a:lnSpc>
                <a:spcPct val="90000"/>
              </a:lnSpc>
              <a:buNone/>
            </a:pPr>
            <a:endParaRPr lang="en-US" sz="2800" b="0" strike="noStrike" spc="-1" dirty="0">
              <a:solidFill>
                <a:srgbClr val="003865"/>
              </a:solidFill>
              <a:latin typeface="Calibri"/>
            </a:endParaRPr>
          </a:p>
        </p:txBody>
      </p:sp>
      <p:sp>
        <p:nvSpPr>
          <p:cNvPr id="268" name="PlaceHolder 2"/>
          <p:cNvSpPr>
            <a:spLocks noGrp="1"/>
          </p:cNvSpPr>
          <p:nvPr>
            <p:ph/>
          </p:nvPr>
        </p:nvSpPr>
        <p:spPr>
          <a:xfrm>
            <a:off x="820589" y="2134542"/>
            <a:ext cx="5157360" cy="823680"/>
          </a:xfrm>
          <a:prstGeom prst="rect">
            <a:avLst/>
          </a:prstGeom>
          <a:noFill/>
          <a:ln w="0">
            <a:noFill/>
          </a:ln>
        </p:spPr>
        <p:txBody>
          <a:bodyPr lIns="91440" tIns="45720" rIns="91440" bIns="45720" anchor="b">
            <a:noAutofit/>
          </a:bodyPr>
          <a:lstStyle/>
          <a:p>
            <a:pPr indent="0">
              <a:spcBef>
                <a:spcPts val="1001"/>
              </a:spcBef>
              <a:buNone/>
              <a:tabLst>
                <a:tab pos="0" algn="l"/>
              </a:tabLst>
            </a:pPr>
            <a:r>
              <a:rPr lang="en-US" sz="2400" b="1" strike="noStrike" spc="-1" dirty="0">
                <a:solidFill>
                  <a:srgbClr val="003865"/>
                </a:solidFill>
                <a:latin typeface="Arial"/>
              </a:rPr>
              <a:t>Option </a:t>
            </a:r>
            <a:r>
              <a:rPr lang="en-US" sz="2400" b="1" spc="-1" dirty="0">
                <a:solidFill>
                  <a:srgbClr val="003865"/>
                </a:solidFill>
                <a:latin typeface="Arial"/>
              </a:rPr>
              <a:t>1: </a:t>
            </a:r>
            <a:r>
              <a:rPr lang="en-US" sz="2400" b="1" spc="-1">
                <a:solidFill>
                  <a:srgbClr val="003865"/>
                </a:solidFill>
                <a:latin typeface="Arial"/>
              </a:rPr>
              <a:t>TA-1st</a:t>
            </a:r>
            <a:endParaRPr lang="en-US" sz="2400" b="0" strike="noStrike" spc="-1" dirty="0">
              <a:solidFill>
                <a:schemeClr val="accent1">
                  <a:lumMod val="50000"/>
                </a:schemeClr>
              </a:solidFill>
              <a:latin typeface="Arial"/>
            </a:endParaRPr>
          </a:p>
        </p:txBody>
      </p:sp>
      <p:sp>
        <p:nvSpPr>
          <p:cNvPr id="269" name="PlaceHolder 3"/>
          <p:cNvSpPr>
            <a:spLocks noGrp="1"/>
          </p:cNvSpPr>
          <p:nvPr>
            <p:ph/>
          </p:nvPr>
        </p:nvSpPr>
        <p:spPr>
          <a:xfrm>
            <a:off x="1049189" y="3077473"/>
            <a:ext cx="5157360" cy="3684240"/>
          </a:xfrm>
          <a:prstGeom prst="rect">
            <a:avLst/>
          </a:prstGeom>
          <a:noFill/>
          <a:ln w="0">
            <a:noFill/>
          </a:ln>
        </p:spPr>
        <p:txBody>
          <a:bodyPr anchor="t">
            <a:normAutofit/>
          </a:bodyPr>
          <a:lstStyle/>
          <a:p>
            <a:pPr marL="457200" indent="-457200">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number of transplants to Tier A recipients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number of transplants</a:t>
            </a:r>
          </a:p>
          <a:p>
            <a:pPr marL="457200" indent="-457200">
              <a:lnSpc>
                <a:spcPct val="90000"/>
              </a:lnSpc>
              <a:spcBef>
                <a:spcPts val="1001"/>
              </a:spcBef>
              <a:buClr>
                <a:srgbClr val="003865"/>
              </a:buClr>
              <a:buFont typeface="Arial"/>
              <a:buAutoNum type="arabicPeriod"/>
            </a:pPr>
            <a:r>
              <a:rPr lang="en-US" sz="2400" spc="-1" err="1">
                <a:solidFill>
                  <a:srgbClr val="003865"/>
                </a:solidFill>
                <a:latin typeface="Arial"/>
              </a:rPr>
              <a:t>M</a:t>
            </a:r>
            <a:r>
              <a:rPr lang="en-US" sz="2400" b="0" strike="noStrike" spc="-1" err="1">
                <a:solidFill>
                  <a:srgbClr val="003865"/>
                </a:solidFill>
                <a:latin typeface="Arial"/>
              </a:rPr>
              <a:t>inimise</a:t>
            </a:r>
            <a:r>
              <a:rPr lang="en-US" sz="2400" b="0" strike="noStrike" spc="-1">
                <a:solidFill>
                  <a:srgbClr val="003865"/>
                </a:solidFill>
                <a:latin typeface="Arial"/>
              </a:rPr>
              <a:t> use of longer cycles and chains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recourse options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score</a:t>
            </a:r>
            <a:endParaRPr lang="en-US" sz="2400" b="0" strike="noStrike" spc="-1">
              <a:solidFill>
                <a:schemeClr val="accent1">
                  <a:lumMod val="50000"/>
                </a:schemeClr>
              </a:solidFill>
              <a:latin typeface="Arial"/>
            </a:endParaRPr>
          </a:p>
        </p:txBody>
      </p:sp>
      <p:sp>
        <p:nvSpPr>
          <p:cNvPr id="270" name="PlaceHolder 4"/>
          <p:cNvSpPr>
            <a:spLocks noGrp="1"/>
          </p:cNvSpPr>
          <p:nvPr>
            <p:ph/>
          </p:nvPr>
        </p:nvSpPr>
        <p:spPr>
          <a:xfrm>
            <a:off x="6152909" y="2134542"/>
            <a:ext cx="5182920" cy="823680"/>
          </a:xfrm>
          <a:prstGeom prst="rect">
            <a:avLst/>
          </a:prstGeom>
          <a:noFill/>
          <a:ln w="0">
            <a:noFill/>
          </a:ln>
        </p:spPr>
        <p:txBody>
          <a:bodyPr lIns="91440" tIns="45720" rIns="91440" bIns="45720" anchor="b">
            <a:noAutofit/>
          </a:bodyPr>
          <a:lstStyle/>
          <a:p>
            <a:pPr indent="0">
              <a:spcBef>
                <a:spcPts val="1001"/>
              </a:spcBef>
              <a:buNone/>
              <a:tabLst>
                <a:tab pos="0" algn="l"/>
              </a:tabLst>
            </a:pPr>
            <a:r>
              <a:rPr lang="en-US" sz="2400" b="1" strike="noStrike" spc="-1" dirty="0">
                <a:solidFill>
                  <a:srgbClr val="003865"/>
                </a:solidFill>
                <a:latin typeface="Arial"/>
              </a:rPr>
              <a:t>Option </a:t>
            </a:r>
            <a:r>
              <a:rPr lang="en-US" sz="2400" b="1" spc="-1" dirty="0">
                <a:solidFill>
                  <a:srgbClr val="003865"/>
                </a:solidFill>
                <a:latin typeface="Arial"/>
              </a:rPr>
              <a:t>2: </a:t>
            </a:r>
            <a:r>
              <a:rPr lang="en-US" sz="2400" b="1" spc="-1">
                <a:solidFill>
                  <a:srgbClr val="003865"/>
                </a:solidFill>
                <a:latin typeface="Arial"/>
              </a:rPr>
              <a:t>TA-2nd</a:t>
            </a:r>
            <a:endParaRPr lang="en-US" sz="2400" b="0" strike="noStrike" spc="-1" dirty="0">
              <a:solidFill>
                <a:schemeClr val="accent1">
                  <a:lumMod val="50000"/>
                </a:schemeClr>
              </a:solidFill>
              <a:latin typeface="Arial"/>
            </a:endParaRPr>
          </a:p>
        </p:txBody>
      </p:sp>
      <p:sp>
        <p:nvSpPr>
          <p:cNvPr id="271" name="PlaceHolder 5"/>
          <p:cNvSpPr>
            <a:spLocks noGrp="1"/>
          </p:cNvSpPr>
          <p:nvPr>
            <p:ph/>
          </p:nvPr>
        </p:nvSpPr>
        <p:spPr>
          <a:xfrm>
            <a:off x="6335789" y="3077473"/>
            <a:ext cx="5182920" cy="3684240"/>
          </a:xfrm>
          <a:prstGeom prst="rect">
            <a:avLst/>
          </a:prstGeom>
          <a:noFill/>
          <a:ln w="0">
            <a:noFill/>
          </a:ln>
        </p:spPr>
        <p:txBody>
          <a:bodyPr anchor="t">
            <a:normAutofit/>
          </a:bodyPr>
          <a:lstStyle/>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number of transplants</a:t>
            </a: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number of transplants to Tier A recipients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Minimise</a:t>
            </a:r>
            <a:r>
              <a:rPr lang="en-US" sz="2400" b="0" strike="noStrike" spc="-1">
                <a:solidFill>
                  <a:srgbClr val="003865"/>
                </a:solidFill>
                <a:latin typeface="Arial"/>
              </a:rPr>
              <a:t> use of longer cycles and chains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recourse options</a:t>
            </a:r>
            <a:endParaRPr lang="en-US" sz="2400" b="0" strike="noStrike" spc="-1">
              <a:solidFill>
                <a:schemeClr val="accent1">
                  <a:lumMod val="50000"/>
                </a:schemeClr>
              </a:solidFill>
              <a:latin typeface="Arial"/>
            </a:endParaRPr>
          </a:p>
          <a:p>
            <a:pPr marL="457200" indent="-457200">
              <a:lnSpc>
                <a:spcPct val="90000"/>
              </a:lnSpc>
              <a:spcBef>
                <a:spcPts val="1001"/>
              </a:spcBef>
              <a:buClr>
                <a:srgbClr val="003865"/>
              </a:buClr>
              <a:buFont typeface="Arial"/>
              <a:buAutoNum type="arabicPeriod"/>
            </a:pPr>
            <a:r>
              <a:rPr lang="en-US" sz="2400" b="0" strike="noStrike" spc="-1" err="1">
                <a:solidFill>
                  <a:srgbClr val="003865"/>
                </a:solidFill>
                <a:latin typeface="Arial"/>
              </a:rPr>
              <a:t>Maximise</a:t>
            </a:r>
            <a:r>
              <a:rPr lang="en-US" sz="2400" b="0" strike="noStrike" spc="-1">
                <a:solidFill>
                  <a:srgbClr val="003865"/>
                </a:solidFill>
                <a:latin typeface="Arial"/>
              </a:rPr>
              <a:t> score</a:t>
            </a:r>
            <a:endParaRPr lang="en-US" sz="2400" b="0" strike="noStrike" spc="-1">
              <a:solidFill>
                <a:schemeClr val="accent1">
                  <a:lumMod val="50000"/>
                </a:schemeClr>
              </a:solidFill>
              <a:latin typeface="Arial"/>
            </a:endParaRPr>
          </a:p>
          <a:p>
            <a:pPr indent="0">
              <a:lnSpc>
                <a:spcPct val="90000"/>
              </a:lnSpc>
              <a:spcBef>
                <a:spcPts val="1001"/>
              </a:spcBef>
              <a:buNone/>
            </a:pPr>
            <a:endParaRPr lang="en-US" sz="2400" b="0" strike="noStrike" spc="-1">
              <a:solidFill>
                <a:schemeClr val="accent1">
                  <a:lumMod val="50000"/>
                </a:schemeClr>
              </a:solidFill>
              <a:latin typeface="Arial"/>
            </a:endParaRPr>
          </a:p>
        </p:txBody>
      </p:sp>
      <p:sp>
        <p:nvSpPr>
          <p:cNvPr id="3" name="PlaceHolder 2">
            <a:extLst>
              <a:ext uri="{FF2B5EF4-FFF2-40B4-BE49-F238E27FC236}">
                <a16:creationId xmlns:a16="http://schemas.microsoft.com/office/drawing/2014/main" id="{D0425E91-0C47-182F-4FFE-1822C246A5BA}"/>
              </a:ext>
            </a:extLst>
          </p:cNvPr>
          <p:cNvSpPr txBox="1">
            <a:spLocks/>
          </p:cNvSpPr>
          <p:nvPr/>
        </p:nvSpPr>
        <p:spPr>
          <a:xfrm>
            <a:off x="672856" y="1713600"/>
            <a:ext cx="10985384" cy="600054"/>
          </a:xfrm>
          <a:prstGeom prst="rect">
            <a:avLst/>
          </a:prstGeom>
          <a:noFill/>
          <a:ln w="0">
            <a:noFill/>
          </a:ln>
        </p:spPr>
        <p:txBody>
          <a:bodyPr lIns="91440" tIns="45720" rIns="91440" bIns="45720" anchor="t">
            <a:normAutofit fontScale="96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9075" indent="-219075">
              <a:spcBef>
                <a:spcPts val="1001"/>
              </a:spcBef>
              <a:buClr>
                <a:srgbClr val="003865"/>
              </a:buClr>
              <a:buFont typeface="Arial"/>
              <a:buChar char="•"/>
            </a:pPr>
            <a:r>
              <a:rPr lang="en-US" sz="2400" spc="-1" dirty="0">
                <a:solidFill>
                  <a:srgbClr val="003865"/>
                </a:solidFill>
                <a:latin typeface="Arial"/>
              </a:rPr>
              <a:t>We now consider how to </a:t>
            </a:r>
            <a:r>
              <a:rPr lang="en-US" sz="2400" spc="-1" dirty="0" err="1">
                <a:solidFill>
                  <a:srgbClr val="003865"/>
                </a:solidFill>
                <a:latin typeface="Arial"/>
              </a:rPr>
              <a:t>prioritise</a:t>
            </a:r>
            <a:r>
              <a:rPr lang="en-US" sz="2400" spc="-1" dirty="0">
                <a:solidFill>
                  <a:srgbClr val="003865"/>
                </a:solidFill>
                <a:latin typeface="Arial"/>
              </a:rPr>
              <a:t> Tier A recipients directly in the objectives</a:t>
            </a:r>
            <a:endParaRPr lang="en-US" sz="2400" spc="-1" dirty="0">
              <a:solidFill>
                <a:schemeClr val="accent1">
                  <a:lumMod val="50000"/>
                </a:schemeClr>
              </a:solidFill>
              <a:latin typeface="Arial"/>
            </a:endParaRPr>
          </a:p>
        </p:txBody>
      </p:sp>
      <p:sp>
        <p:nvSpPr>
          <p:cNvPr id="2" name="Slide Number Placeholder 3">
            <a:extLst>
              <a:ext uri="{FF2B5EF4-FFF2-40B4-BE49-F238E27FC236}">
                <a16:creationId xmlns:a16="http://schemas.microsoft.com/office/drawing/2014/main" id="{3034C98D-5808-2499-042E-BFE9BB0C0455}"/>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16</a:t>
            </a:fld>
            <a:endParaRPr lang="en-GB" alt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2549160" y="533520"/>
            <a:ext cx="9210600" cy="888480"/>
          </a:xfrm>
          <a:prstGeom prst="rect">
            <a:avLst/>
          </a:prstGeom>
          <a:noFill/>
          <a:ln w="0">
            <a:noFill/>
          </a:ln>
        </p:spPr>
        <p:txBody>
          <a:bodyPr lIns="91440" tIns="45720" rIns="91440" bIns="45720" anchor="t">
            <a:noAutofit/>
          </a:bodyPr>
          <a:lstStyle/>
          <a:p>
            <a:r>
              <a:rPr lang="en-US" sz="2800" b="1" spc="-1" dirty="0">
                <a:solidFill>
                  <a:srgbClr val="003865"/>
                </a:solidFill>
                <a:latin typeface="Arial"/>
              </a:rPr>
              <a:t>P</a:t>
            </a:r>
            <a:r>
              <a:rPr lang="en-GB" sz="2800" b="1" spc="-1" dirty="0" err="1">
                <a:solidFill>
                  <a:srgbClr val="003865"/>
                </a:solidFill>
                <a:latin typeface="Arial"/>
              </a:rPr>
              <a:t>rioritising</a:t>
            </a:r>
            <a:r>
              <a:rPr lang="en-US" sz="2800" b="1" spc="-1" dirty="0">
                <a:solidFill>
                  <a:srgbClr val="003865"/>
                </a:solidFill>
                <a:latin typeface="Arial"/>
              </a:rPr>
              <a:t> Tier A recipients</a:t>
            </a:r>
          </a:p>
          <a:p>
            <a:pPr indent="0">
              <a:lnSpc>
                <a:spcPct val="90000"/>
              </a:lnSpc>
              <a:buNone/>
            </a:pPr>
            <a:endParaRPr lang="en-US" sz="2800" b="0" strike="noStrike" spc="-1" dirty="0">
              <a:solidFill>
                <a:srgbClr val="003865"/>
              </a:solidFill>
              <a:latin typeface="Calibri"/>
            </a:endParaRPr>
          </a:p>
          <a:p>
            <a:pPr indent="0">
              <a:lnSpc>
                <a:spcPct val="90000"/>
              </a:lnSpc>
              <a:buNone/>
            </a:pPr>
            <a:endParaRPr lang="en-US" sz="2800" b="0" strike="noStrike" spc="-1" dirty="0">
              <a:solidFill>
                <a:srgbClr val="003865"/>
              </a:solidFill>
              <a:latin typeface="Calibri"/>
            </a:endParaRPr>
          </a:p>
          <a:p>
            <a:pPr indent="0">
              <a:lnSpc>
                <a:spcPct val="90000"/>
              </a:lnSpc>
              <a:buNone/>
            </a:pPr>
            <a:endParaRPr lang="en-US" sz="2800" b="0" strike="noStrike" spc="-1" dirty="0">
              <a:solidFill>
                <a:srgbClr val="003865"/>
              </a:solidFill>
              <a:latin typeface="Calibri"/>
            </a:endParaRPr>
          </a:p>
        </p:txBody>
      </p:sp>
      <p:graphicFrame>
        <p:nvGraphicFramePr>
          <p:cNvPr id="273" name="Table 4"/>
          <p:cNvGraphicFramePr/>
          <p:nvPr>
            <p:extLst>
              <p:ext uri="{D42A27DB-BD31-4B8C-83A1-F6EECF244321}">
                <p14:modId xmlns:p14="http://schemas.microsoft.com/office/powerpoint/2010/main" val="3134686110"/>
              </p:ext>
            </p:extLst>
          </p:nvPr>
        </p:nvGraphicFramePr>
        <p:xfrm>
          <a:off x="299880" y="1742400"/>
          <a:ext cx="11699640" cy="4815720"/>
        </p:xfrm>
        <a:graphic>
          <a:graphicData uri="http://schemas.openxmlformats.org/drawingml/2006/table">
            <a:tbl>
              <a:tblPr/>
              <a:tblGrid>
                <a:gridCol w="1511640">
                  <a:extLst>
                    <a:ext uri="{9D8B030D-6E8A-4147-A177-3AD203B41FA5}">
                      <a16:colId xmlns:a16="http://schemas.microsoft.com/office/drawing/2014/main" val="20000"/>
                    </a:ext>
                  </a:extLst>
                </a:gridCol>
                <a:gridCol w="1167480">
                  <a:extLst>
                    <a:ext uri="{9D8B030D-6E8A-4147-A177-3AD203B41FA5}">
                      <a16:colId xmlns:a16="http://schemas.microsoft.com/office/drawing/2014/main" val="20001"/>
                    </a:ext>
                  </a:extLst>
                </a:gridCol>
                <a:gridCol w="1314704">
                  <a:extLst>
                    <a:ext uri="{9D8B030D-6E8A-4147-A177-3AD203B41FA5}">
                      <a16:colId xmlns:a16="http://schemas.microsoft.com/office/drawing/2014/main" val="20002"/>
                    </a:ext>
                  </a:extLst>
                </a:gridCol>
                <a:gridCol w="1574359">
                  <a:extLst>
                    <a:ext uri="{9D8B030D-6E8A-4147-A177-3AD203B41FA5}">
                      <a16:colId xmlns:a16="http://schemas.microsoft.com/office/drawing/2014/main" val="20003"/>
                    </a:ext>
                  </a:extLst>
                </a:gridCol>
                <a:gridCol w="1304014">
                  <a:extLst>
                    <a:ext uri="{9D8B030D-6E8A-4147-A177-3AD203B41FA5}">
                      <a16:colId xmlns:a16="http://schemas.microsoft.com/office/drawing/2014/main" val="20004"/>
                    </a:ext>
                  </a:extLst>
                </a:gridCol>
                <a:gridCol w="1630017">
                  <a:extLst>
                    <a:ext uri="{9D8B030D-6E8A-4147-A177-3AD203B41FA5}">
                      <a16:colId xmlns:a16="http://schemas.microsoft.com/office/drawing/2014/main" val="20005"/>
                    </a:ext>
                  </a:extLst>
                </a:gridCol>
                <a:gridCol w="1335819">
                  <a:extLst>
                    <a:ext uri="{9D8B030D-6E8A-4147-A177-3AD203B41FA5}">
                      <a16:colId xmlns:a16="http://schemas.microsoft.com/office/drawing/2014/main" val="20006"/>
                    </a:ext>
                  </a:extLst>
                </a:gridCol>
                <a:gridCol w="1861607">
                  <a:extLst>
                    <a:ext uri="{9D8B030D-6E8A-4147-A177-3AD203B41FA5}">
                      <a16:colId xmlns:a16="http://schemas.microsoft.com/office/drawing/2014/main" val="20007"/>
                    </a:ext>
                  </a:extLst>
                </a:gridCol>
              </a:tblGrid>
              <a:tr h="533520">
                <a:tc>
                  <a:txBody>
                    <a:bodyPr/>
                    <a:lstStyle/>
                    <a:p>
                      <a:pPr>
                        <a:lnSpc>
                          <a:spcPct val="100000"/>
                        </a:lnSpc>
                      </a:pPr>
                      <a:r>
                        <a:rPr lang="en-GB" sz="1800" b="1" strike="noStrike" spc="-1">
                          <a:solidFill>
                            <a:schemeClr val="lt1"/>
                          </a:solidFill>
                          <a:latin typeface="Calibri"/>
                        </a:rPr>
                        <a:t>Scenario</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Recipients in pool</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identified</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identified (TA)</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Transplants performed</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Transplants performed (TA)</a:t>
                      </a:r>
                      <a:endParaRPr lang="en-GB" sz="1800" b="0" strike="noStrike" spc="-1">
                        <a:solidFill>
                          <a:srgbClr val="000000"/>
                        </a:solidFill>
                        <a:latin typeface="Times New Roman"/>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Time to transplant</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a:solidFill>
                            <a:schemeClr val="lt1"/>
                          </a:solidFill>
                          <a:latin typeface="Calibri"/>
                        </a:rPr>
                        <a:t>Time to transplant (TA)</a:t>
                      </a:r>
                      <a:endParaRPr lang="en-GB" sz="1800" b="0" strike="noStrike" spc="-1">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extLst>
                  <a:ext uri="{0D108BD9-81ED-4DB2-BD59-A6C34878D82A}">
                    <a16:rowId xmlns:a16="http://schemas.microsoft.com/office/drawing/2014/main" val="10000"/>
                  </a:ext>
                </a:extLst>
              </a:tr>
              <a:tr h="426600">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Baseline</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235.34</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64.59</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5.65</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46.36</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3.97</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6.66</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13.08</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extLst>
                  <a:ext uri="{0D108BD9-81ED-4DB2-BD59-A6C34878D82A}">
                    <a16:rowId xmlns:a16="http://schemas.microsoft.com/office/drawing/2014/main" val="10001"/>
                  </a:ext>
                </a:extLst>
              </a:tr>
              <a:tr h="477360">
                <a:tc>
                  <a:txBody>
                    <a:bodyPr/>
                    <a:lstStyle/>
                    <a:p>
                      <a:pPr marL="0" algn="ctr" rtl="0" eaLnBrk="1" latinLnBrk="0" hangingPunct="1">
                        <a:lnSpc>
                          <a:spcPct val="100000"/>
                        </a:lnSpc>
                      </a:pPr>
                      <a:r>
                        <a:rPr lang="en-GB" sz="1800" b="0" strike="noStrike" kern="1200" spc="-1" dirty="0">
                          <a:solidFill>
                            <a:schemeClr val="dk1"/>
                          </a:solidFill>
                          <a:latin typeface="Calibri"/>
                          <a:ea typeface="+mn-ea"/>
                          <a:cs typeface="+mn-cs"/>
                        </a:rPr>
                        <a:t>Baseline with  TA-1st</a:t>
                      </a:r>
                    </a:p>
                  </a:txBody>
                  <a:tcPr anchor="ctr">
                    <a:lnL w="12240">
                      <a:solidFill>
                        <a:srgbClr val="FFFFFE"/>
                      </a:solidFill>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238.18</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64.01</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6.17</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46.15</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4.37</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6.63</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11.01</a:t>
                      </a:r>
                    </a:p>
                  </a:txBody>
                  <a:tcPr anchor="ctr">
                    <a:lnL w="12240" cap="flat" cmpd="sng" algn="ctr">
                      <a:solidFill>
                        <a:srgbClr val="FFFFFE"/>
                      </a:solidFill>
                      <a:prstDash val="solid"/>
                      <a:round/>
                      <a:headEnd type="none" w="med" len="med"/>
                      <a:tailEnd type="none" w="med" len="med"/>
                    </a:lnL>
                    <a:lnR w="12240">
                      <a:solidFill>
                        <a:srgbClr val="FFFFFE"/>
                      </a:solidFill>
                    </a:lnR>
                    <a:lnT w="12240">
                      <a:solidFill>
                        <a:srgbClr val="FFFFFE"/>
                      </a:solidFill>
                    </a:lnT>
                    <a:lnB w="12240" cap="flat" cmpd="sng" algn="ctr">
                      <a:solidFill>
                        <a:srgbClr val="FFFFFE"/>
                      </a:solidFill>
                      <a:prstDash val="solid"/>
                      <a:round/>
                      <a:headEnd type="none" w="med" len="med"/>
                      <a:tailEnd type="none" w="med" len="med"/>
                    </a:lnB>
                    <a:solidFill>
                      <a:srgbClr val="E7EBF1"/>
                    </a:solidFill>
                  </a:tcPr>
                </a:tc>
                <a:extLst>
                  <a:ext uri="{0D108BD9-81ED-4DB2-BD59-A6C34878D82A}">
                    <a16:rowId xmlns:a16="http://schemas.microsoft.com/office/drawing/2014/main" val="1685255854"/>
                  </a:ext>
                </a:extLst>
              </a:tr>
              <a:tr h="477360">
                <a:tc>
                  <a:txBody>
                    <a:bodyPr/>
                    <a:lstStyle/>
                    <a:p>
                      <a:pPr marL="0" algn="ctr" rtl="0" eaLnBrk="1" latinLnBrk="0" hangingPunct="1">
                        <a:lnSpc>
                          <a:spcPct val="100000"/>
                        </a:lnSpc>
                      </a:pPr>
                      <a:r>
                        <a:rPr lang="en-GB" sz="1800" b="0" strike="noStrike" kern="1200" spc="-1" dirty="0">
                          <a:solidFill>
                            <a:schemeClr val="dk1"/>
                          </a:solidFill>
                          <a:latin typeface="Calibri"/>
                          <a:ea typeface="+mn-ea"/>
                          <a:cs typeface="+mn-cs"/>
                        </a:rPr>
                        <a:t>Baseline with  TA-2nd</a:t>
                      </a:r>
                    </a:p>
                  </a:txBody>
                  <a:tcPr anchor="ctr">
                    <a:lnL w="12240">
                      <a:solidFill>
                        <a:srgbClr val="FFFFFE"/>
                      </a:solidFill>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236.29</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64.62</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5.93</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46.28</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4.28</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6.57</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10.92</a:t>
                      </a:r>
                    </a:p>
                  </a:txBody>
                  <a:tcPr anchor="ctr">
                    <a:lnL w="12240" cap="flat" cmpd="sng" algn="ctr">
                      <a:solidFill>
                        <a:srgbClr val="FFFFFE"/>
                      </a:solidFill>
                      <a:prstDash val="solid"/>
                      <a:round/>
                      <a:headEnd type="none" w="med" len="med"/>
                      <a:tailEnd type="none" w="med" len="med"/>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extLst>
                  <a:ext uri="{0D108BD9-81ED-4DB2-BD59-A6C34878D82A}">
                    <a16:rowId xmlns:a16="http://schemas.microsoft.com/office/drawing/2014/main" val="10002"/>
                  </a:ext>
                </a:extLst>
              </a:tr>
              <a:tr h="313200">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Inc. conversion</a:t>
                      </a:r>
                    </a:p>
                  </a:txBody>
                  <a:tcPr anchor="ctr">
                    <a:lnL w="12240">
                      <a:solidFill>
                        <a:srgbClr val="FFFFFE"/>
                      </a:solidFill>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236.03</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60.53</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5.28</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46.06</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3.97</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6.39</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11.43</a:t>
                      </a:r>
                    </a:p>
                  </a:txBody>
                  <a:tcPr anchor="ctr">
                    <a:lnL w="12240" cap="flat" cmpd="sng" algn="ctr">
                      <a:solidFill>
                        <a:srgbClr val="FFFFFE"/>
                      </a:solidFill>
                      <a:prstDash val="solid"/>
                      <a:round/>
                      <a:headEnd type="none" w="med" len="med"/>
                      <a:tailEnd type="none" w="med" len="med"/>
                    </a:lnL>
                    <a:lnR w="12240">
                      <a:solidFill>
                        <a:srgbClr val="FFFFFE"/>
                      </a:solidFill>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extLst>
                  <a:ext uri="{0D108BD9-81ED-4DB2-BD59-A6C34878D82A}">
                    <a16:rowId xmlns:a16="http://schemas.microsoft.com/office/drawing/2014/main" val="10004"/>
                  </a:ext>
                </a:extLst>
              </a:tr>
              <a:tr h="313200">
                <a:tc>
                  <a:txBody>
                    <a:bodyPr/>
                    <a:lstStyle/>
                    <a:p>
                      <a:pPr marL="0" algn="ctr" rtl="0" eaLnBrk="1" latinLnBrk="0" hangingPunct="1">
                        <a:lnSpc>
                          <a:spcPct val="100000"/>
                        </a:lnSpc>
                      </a:pPr>
                      <a:r>
                        <a:rPr lang="en-GB" sz="1800" b="0" strike="noStrike" kern="1200" spc="-1" dirty="0">
                          <a:solidFill>
                            <a:schemeClr val="dk1"/>
                          </a:solidFill>
                          <a:latin typeface="Calibri"/>
                          <a:ea typeface="+mn-ea"/>
                          <a:cs typeface="+mn-cs"/>
                        </a:rPr>
                        <a:t>Inc. conversion with TA-1st</a:t>
                      </a:r>
                    </a:p>
                  </a:txBody>
                  <a:tcPr anchor="ctr">
                    <a:lnL w="12240">
                      <a:solidFill>
                        <a:srgbClr val="FFFFFE"/>
                      </a:solidFill>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237.88</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60.04</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5.76</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45.87</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4.32</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6.39</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10.44</a:t>
                      </a:r>
                    </a:p>
                  </a:txBody>
                  <a:tcPr anchor="ctr">
                    <a:lnL w="12240" cap="flat" cmpd="sng" algn="ctr">
                      <a:solidFill>
                        <a:srgbClr val="FFFFFE"/>
                      </a:solidFill>
                      <a:prstDash val="solid"/>
                      <a:round/>
                      <a:headEnd type="none" w="med" len="med"/>
                      <a:tailEnd type="none" w="med" len="med"/>
                    </a:lnL>
                    <a:lnR w="12240">
                      <a:solidFill>
                        <a:srgbClr val="FFFFFE"/>
                      </a:solidFill>
                    </a:lnR>
                    <a:lnT w="12240">
                      <a:solidFill>
                        <a:srgbClr val="FFFFFE"/>
                      </a:solidFill>
                    </a:lnT>
                    <a:lnB w="12240" cap="flat" cmpd="sng" algn="ctr">
                      <a:solidFill>
                        <a:srgbClr val="FFFFFE"/>
                      </a:solidFill>
                      <a:prstDash val="solid"/>
                      <a:round/>
                      <a:headEnd type="none" w="med" len="med"/>
                      <a:tailEnd type="none" w="med" len="med"/>
                    </a:lnB>
                    <a:solidFill>
                      <a:srgbClr val="CCD5E3"/>
                    </a:solidFill>
                  </a:tcPr>
                </a:tc>
                <a:extLst>
                  <a:ext uri="{0D108BD9-81ED-4DB2-BD59-A6C34878D82A}">
                    <a16:rowId xmlns:a16="http://schemas.microsoft.com/office/drawing/2014/main" val="1441944992"/>
                  </a:ext>
                </a:extLst>
              </a:tr>
              <a:tr h="313200">
                <a:tc>
                  <a:txBody>
                    <a:bodyPr/>
                    <a:lstStyle/>
                    <a:p>
                      <a:pPr marL="0" algn="ctr" rtl="0" eaLnBrk="1" latinLnBrk="0" hangingPunct="1">
                        <a:lnSpc>
                          <a:spcPct val="100000"/>
                        </a:lnSpc>
                      </a:pPr>
                      <a:r>
                        <a:rPr lang="en-GB" sz="1800" b="0" strike="noStrike" kern="1200" spc="-1" dirty="0">
                          <a:solidFill>
                            <a:schemeClr val="dk1"/>
                          </a:solidFill>
                          <a:latin typeface="Calibri"/>
                          <a:ea typeface="+mn-ea"/>
                          <a:cs typeface="+mn-cs"/>
                        </a:rPr>
                        <a:t>Inc. conversion with TA-2nd</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236.56</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60.20</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5.61</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46.09</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4.20</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a:solidFill>
                            <a:schemeClr val="dk1"/>
                          </a:solidFill>
                          <a:latin typeface="Calibri"/>
                          <a:ea typeface="+mn-ea"/>
                          <a:cs typeface="+mn-cs"/>
                        </a:rPr>
                        <a:t>6.30</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10.95</a:t>
                      </a:r>
                    </a:p>
                  </a:txBody>
                  <a:tcPr anchor="ctr">
                    <a:lnL w="12240">
                      <a:solidFill>
                        <a:srgbClr val="FFFFFE"/>
                      </a:solidFill>
                    </a:lnL>
                    <a:lnR w="12240">
                      <a:solidFill>
                        <a:srgbClr val="FFFFFE"/>
                      </a:solidFill>
                    </a:lnR>
                    <a:lnT w="12240" cap="flat" cmpd="sng" algn="ctr">
                      <a:solidFill>
                        <a:srgbClr val="FFFFFE"/>
                      </a:solidFill>
                      <a:prstDash val="solid"/>
                      <a:round/>
                      <a:headEnd type="none" w="med" len="med"/>
                      <a:tailEnd type="none" w="med" len="med"/>
                    </a:lnT>
                    <a:lnB w="12240">
                      <a:solidFill>
                        <a:srgbClr val="FFFFFE"/>
                      </a:solidFill>
                    </a:lnB>
                    <a:solidFill>
                      <a:srgbClr val="E7EBF1"/>
                    </a:solidFill>
                  </a:tcPr>
                </a:tc>
                <a:extLst>
                  <a:ext uri="{0D108BD9-81ED-4DB2-BD59-A6C34878D82A}">
                    <a16:rowId xmlns:a16="http://schemas.microsoft.com/office/drawing/2014/main" val="10005"/>
                  </a:ext>
                </a:extLst>
              </a:tr>
            </a:tbl>
          </a:graphicData>
        </a:graphic>
      </p:graphicFrame>
      <p:sp>
        <p:nvSpPr>
          <p:cNvPr id="2" name="Slide Number Placeholder 3">
            <a:extLst>
              <a:ext uri="{FF2B5EF4-FFF2-40B4-BE49-F238E27FC236}">
                <a16:creationId xmlns:a16="http://schemas.microsoft.com/office/drawing/2014/main" id="{AB266FF5-3378-C911-BD78-AE493DA63C2D}"/>
              </a:ext>
            </a:extLst>
          </p:cNvPr>
          <p:cNvSpPr txBox="1">
            <a:spLocks/>
          </p:cNvSpPr>
          <p:nvPr/>
        </p:nvSpPr>
        <p:spPr>
          <a:xfrm>
            <a:off x="11360875" y="6570663"/>
            <a:ext cx="795337" cy="287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Arial" panose="020B0604020202020204" pitchFamily="34" charset="0"/>
              </a:defRPr>
            </a:lvl9pPr>
          </a:lstStyle>
          <a:p>
            <a:pPr algn="r"/>
            <a:fld id="{0509FF2E-F5A2-4FD1-A9DB-B4DBE787F98A}" type="slidenum">
              <a:rPr lang="en-GB" altLang="en-US" sz="1000" smtClean="0"/>
              <a:pPr algn="r"/>
              <a:t>17</a:t>
            </a:fld>
            <a:endParaRPr lang="en-GB" alt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C279C-1CEC-1282-2775-8A26F2AC8279}"/>
            </a:ext>
          </a:extLst>
        </p:cNvPr>
        <p:cNvGrpSpPr/>
        <p:nvPr/>
      </p:nvGrpSpPr>
      <p:grpSpPr>
        <a:xfrm>
          <a:off x="0" y="0"/>
          <a:ext cx="0" cy="0"/>
          <a:chOff x="0" y="0"/>
          <a:chExt cx="0" cy="0"/>
        </a:xfrm>
      </p:grpSpPr>
      <p:sp>
        <p:nvSpPr>
          <p:cNvPr id="412" name="Slide Number Placeholder 3">
            <a:extLst>
              <a:ext uri="{FF2B5EF4-FFF2-40B4-BE49-F238E27FC236}">
                <a16:creationId xmlns:a16="http://schemas.microsoft.com/office/drawing/2014/main" id="{94ADC1A2-4927-FF67-A2A7-368E0A3DCDAB}"/>
              </a:ext>
            </a:extLst>
          </p:cNvPr>
          <p:cNvSpPr/>
          <p:nvPr/>
        </p:nvSpPr>
        <p:spPr>
          <a:xfrm>
            <a:off x="11360880" y="6570720"/>
            <a:ext cx="794880" cy="2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fld id="{7DEDD748-FB21-48C2-B2F4-D31392F66DF1}" type="slidenum">
              <a:rPr lang="en-GB" sz="1000" b="0" strike="noStrike" spc="-1">
                <a:solidFill>
                  <a:srgbClr val="003865"/>
                </a:solidFill>
                <a:latin typeface="Arial"/>
                <a:ea typeface="DejaVu Sans"/>
              </a:rPr>
              <a:t>18</a:t>
            </a:fld>
            <a:endParaRPr lang="en-GB" sz="1000" b="0" strike="noStrike" spc="-1">
              <a:solidFill>
                <a:srgbClr val="000000"/>
              </a:solidFill>
              <a:latin typeface="Arial"/>
            </a:endParaRPr>
          </a:p>
        </p:txBody>
      </p:sp>
      <p:grpSp>
        <p:nvGrpSpPr>
          <p:cNvPr id="21" name="Group 20">
            <a:extLst>
              <a:ext uri="{FF2B5EF4-FFF2-40B4-BE49-F238E27FC236}">
                <a16:creationId xmlns:a16="http://schemas.microsoft.com/office/drawing/2014/main" id="{0C42D7B4-D03F-FF3D-E568-1666A6A46D12}"/>
              </a:ext>
            </a:extLst>
          </p:cNvPr>
          <p:cNvGrpSpPr/>
          <p:nvPr/>
        </p:nvGrpSpPr>
        <p:grpSpPr>
          <a:xfrm>
            <a:off x="423094" y="1744604"/>
            <a:ext cx="4432300" cy="2058382"/>
            <a:chOff x="1343106" y="2249487"/>
            <a:chExt cx="4432300" cy="2058382"/>
          </a:xfrm>
        </p:grpSpPr>
        <p:grpSp>
          <p:nvGrpSpPr>
            <p:cNvPr id="3" name="Group 2">
              <a:extLst>
                <a:ext uri="{FF2B5EF4-FFF2-40B4-BE49-F238E27FC236}">
                  <a16:creationId xmlns:a16="http://schemas.microsoft.com/office/drawing/2014/main" id="{24D8B7AD-2B58-A445-7098-679A74211EB9}"/>
                </a:ext>
              </a:extLst>
            </p:cNvPr>
            <p:cNvGrpSpPr>
              <a:grpSpLocks/>
            </p:cNvGrpSpPr>
            <p:nvPr/>
          </p:nvGrpSpPr>
          <p:grpSpPr bwMode="auto">
            <a:xfrm>
              <a:off x="1343106" y="2249487"/>
              <a:ext cx="4432300" cy="2058382"/>
              <a:chOff x="4566538" y="4091158"/>
              <a:chExt cx="4432293" cy="2058033"/>
            </a:xfrm>
          </p:grpSpPr>
          <p:sp>
            <p:nvSpPr>
              <p:cNvPr id="4" name="TextBox 14">
                <a:extLst>
                  <a:ext uri="{FF2B5EF4-FFF2-40B4-BE49-F238E27FC236}">
                    <a16:creationId xmlns:a16="http://schemas.microsoft.com/office/drawing/2014/main" id="{F6A82EDB-8DFB-59FB-8DD7-7C9852F65F33}"/>
                  </a:ext>
                </a:extLst>
              </p:cNvPr>
              <p:cNvSpPr txBox="1">
                <a:spLocks noChangeArrowheads="1"/>
              </p:cNvSpPr>
              <p:nvPr/>
            </p:nvSpPr>
            <p:spPr bwMode="auto">
              <a:xfrm>
                <a:off x="4566538" y="5060730"/>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N</a:t>
                </a:r>
                <a:r>
                  <a:rPr lang="en-GB" altLang="en-US" sz="2000" b="1" baseline="-25000" dirty="0">
                    <a:solidFill>
                      <a:srgbClr val="FF0000"/>
                    </a:solidFill>
                    <a:latin typeface="Times New Roman" panose="02020603050405020304" pitchFamily="18" charset="0"/>
                    <a:cs typeface="Times New Roman" panose="02020603050405020304" pitchFamily="18" charset="0"/>
                  </a:rPr>
                  <a:t>1</a:t>
                </a:r>
              </a:p>
            </p:txBody>
          </p:sp>
          <p:pic>
            <p:nvPicPr>
              <p:cNvPr id="5"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17F8AF51-138E-2183-FAC1-6E935826DF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836649" y="4448828"/>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91FC13FC-0975-D4EE-1237-657378DE3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690" y="4175461"/>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242099F-5B08-059A-6475-12A486BD7433}"/>
                  </a:ext>
                </a:extLst>
              </p:cNvPr>
              <p:cNvSpPr/>
              <p:nvPr/>
            </p:nvSpPr>
            <p:spPr>
              <a:xfrm>
                <a:off x="4899912" y="4091158"/>
                <a:ext cx="422274" cy="1261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8" name="Right Arrow 48">
                <a:extLst>
                  <a:ext uri="{FF2B5EF4-FFF2-40B4-BE49-F238E27FC236}">
                    <a16:creationId xmlns:a16="http://schemas.microsoft.com/office/drawing/2014/main" id="{57768519-29E7-491D-E691-92B9ADC9CDAE}"/>
                  </a:ext>
                </a:extLst>
              </p:cNvPr>
              <p:cNvSpPr/>
              <p:nvPr/>
            </p:nvSpPr>
            <p:spPr>
              <a:xfrm rot="829800">
                <a:off x="4980874" y="4465744"/>
                <a:ext cx="847724"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9" name="Right Arrow 54">
                <a:extLst>
                  <a:ext uri="{FF2B5EF4-FFF2-40B4-BE49-F238E27FC236}">
                    <a16:creationId xmlns:a16="http://schemas.microsoft.com/office/drawing/2014/main" id="{43E96577-11EF-BA9C-45D1-F79E698772E0}"/>
                  </a:ext>
                </a:extLst>
              </p:cNvPr>
              <p:cNvSpPr/>
              <p:nvPr/>
            </p:nvSpPr>
            <p:spPr>
              <a:xfrm rot="829800">
                <a:off x="6571547" y="4821284"/>
                <a:ext cx="849312"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10" name="TextBox 14">
                <a:extLst>
                  <a:ext uri="{FF2B5EF4-FFF2-40B4-BE49-F238E27FC236}">
                    <a16:creationId xmlns:a16="http://schemas.microsoft.com/office/drawing/2014/main" id="{390C30CB-52B2-4E6B-038A-409153DC4FC5}"/>
                  </a:ext>
                </a:extLst>
              </p:cNvPr>
              <p:cNvSpPr txBox="1">
                <a:spLocks noChangeArrowheads="1"/>
              </p:cNvSpPr>
              <p:nvPr/>
            </p:nvSpPr>
            <p:spPr bwMode="auto">
              <a:xfrm>
                <a:off x="5802904" y="532543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sp>
            <p:nvSpPr>
              <p:cNvPr id="11" name="TextBox 14">
                <a:extLst>
                  <a:ext uri="{FF2B5EF4-FFF2-40B4-BE49-F238E27FC236}">
                    <a16:creationId xmlns:a16="http://schemas.microsoft.com/office/drawing/2014/main" id="{FE8F740E-9B68-68C3-1521-D4F7937A2D32}"/>
                  </a:ext>
                </a:extLst>
              </p:cNvPr>
              <p:cNvSpPr txBox="1">
                <a:spLocks noChangeArrowheads="1"/>
              </p:cNvSpPr>
              <p:nvPr/>
            </p:nvSpPr>
            <p:spPr bwMode="auto">
              <a:xfrm>
                <a:off x="6123350" y="5334673"/>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d</a:t>
                </a:r>
                <a:r>
                  <a:rPr lang="en-GB" altLang="en-US" sz="2000" b="1" baseline="-25000">
                    <a:solidFill>
                      <a:srgbClr val="FF0000"/>
                    </a:solidFill>
                    <a:latin typeface="Times New Roman" panose="02020603050405020304" pitchFamily="18" charset="0"/>
                    <a:cs typeface="Times New Roman" panose="02020603050405020304" pitchFamily="18" charset="0"/>
                  </a:rPr>
                  <a:t>2</a:t>
                </a:r>
              </a:p>
            </p:txBody>
          </p:sp>
          <p:pic>
            <p:nvPicPr>
              <p:cNvPr id="12"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6180DD5D-06B1-55C9-D6C2-485D7571F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417818" y="4795872"/>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4">
                <a:extLst>
                  <a:ext uri="{FF2B5EF4-FFF2-40B4-BE49-F238E27FC236}">
                    <a16:creationId xmlns:a16="http://schemas.microsoft.com/office/drawing/2014/main" id="{47B60AEC-2D81-B5AE-7314-39861534B49B}"/>
                  </a:ext>
                </a:extLst>
              </p:cNvPr>
              <p:cNvSpPr txBox="1">
                <a:spLocks noChangeArrowheads="1"/>
              </p:cNvSpPr>
              <p:nvPr/>
            </p:nvSpPr>
            <p:spPr bwMode="auto">
              <a:xfrm>
                <a:off x="7349771" y="568088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a:solidFill>
                      <a:srgbClr val="FF0000"/>
                    </a:solidFill>
                    <a:latin typeface="Times New Roman" panose="02020603050405020304" pitchFamily="18" charset="0"/>
                    <a:cs typeface="Times New Roman" panose="02020603050405020304" pitchFamily="18" charset="0"/>
                  </a:rPr>
                  <a:t>r</a:t>
                </a:r>
                <a:r>
                  <a:rPr lang="en-GB" altLang="en-US" sz="2000" b="1" baseline="-25000">
                    <a:solidFill>
                      <a:srgbClr val="FF0000"/>
                    </a:solidFill>
                    <a:latin typeface="Times New Roman" panose="02020603050405020304" pitchFamily="18" charset="0"/>
                    <a:cs typeface="Times New Roman" panose="02020603050405020304" pitchFamily="18" charset="0"/>
                  </a:rPr>
                  <a:t>3</a:t>
                </a:r>
              </a:p>
            </p:txBody>
          </p:sp>
          <p:sp>
            <p:nvSpPr>
              <p:cNvPr id="16" name="Rectangle 15">
                <a:extLst>
                  <a:ext uri="{FF2B5EF4-FFF2-40B4-BE49-F238E27FC236}">
                    <a16:creationId xmlns:a16="http://schemas.microsoft.com/office/drawing/2014/main" id="{6359D568-08CA-CB87-05E0-5248CA6FE7FD}"/>
                  </a:ext>
                </a:extLst>
              </p:cNvPr>
              <p:cNvSpPr/>
              <p:nvPr/>
            </p:nvSpPr>
            <p:spPr>
              <a:xfrm>
                <a:off x="8578144" y="5032385"/>
                <a:ext cx="420687" cy="1099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19" name="Rectangle 33">
                <a:extLst>
                  <a:ext uri="{FF2B5EF4-FFF2-40B4-BE49-F238E27FC236}">
                    <a16:creationId xmlns:a16="http://schemas.microsoft.com/office/drawing/2014/main" id="{C7D6EB03-7BEB-3887-502D-47FECF29FC98}"/>
                  </a:ext>
                </a:extLst>
              </p:cNvPr>
              <p:cNvSpPr>
                <a:spLocks noChangeArrowheads="1"/>
              </p:cNvSpPr>
              <p:nvPr/>
            </p:nvSpPr>
            <p:spPr bwMode="auto">
              <a:xfrm>
                <a:off x="4566538" y="5749149"/>
                <a:ext cx="1202571" cy="40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“3-chain”</a:t>
                </a:r>
              </a:p>
            </p:txBody>
          </p:sp>
        </p:grpSp>
        <p:sp>
          <p:nvSpPr>
            <p:cNvPr id="20" name="Rectangle 19">
              <a:extLst>
                <a:ext uri="{FF2B5EF4-FFF2-40B4-BE49-F238E27FC236}">
                  <a16:creationId xmlns:a16="http://schemas.microsoft.com/office/drawing/2014/main" id="{3BF549DA-AF96-9B5F-4EC5-28B5D2B9A1AA}"/>
                </a:ext>
              </a:extLst>
            </p:cNvPr>
            <p:cNvSpPr/>
            <p:nvPr/>
          </p:nvSpPr>
          <p:spPr>
            <a:xfrm>
              <a:off x="4511449" y="2954321"/>
              <a:ext cx="366692" cy="9854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a:extLst>
              <a:ext uri="{FF2B5EF4-FFF2-40B4-BE49-F238E27FC236}">
                <a16:creationId xmlns:a16="http://schemas.microsoft.com/office/drawing/2014/main" id="{7B57EA30-F664-61E6-7AF4-835858F32FCA}"/>
              </a:ext>
            </a:extLst>
          </p:cNvPr>
          <p:cNvGrpSpPr/>
          <p:nvPr/>
        </p:nvGrpSpPr>
        <p:grpSpPr>
          <a:xfrm>
            <a:off x="4376655" y="1744604"/>
            <a:ext cx="4432300" cy="2058382"/>
            <a:chOff x="1343106" y="2249487"/>
            <a:chExt cx="4432300" cy="2058382"/>
          </a:xfrm>
        </p:grpSpPr>
        <p:grpSp>
          <p:nvGrpSpPr>
            <p:cNvPr id="23" name="Group 22">
              <a:extLst>
                <a:ext uri="{FF2B5EF4-FFF2-40B4-BE49-F238E27FC236}">
                  <a16:creationId xmlns:a16="http://schemas.microsoft.com/office/drawing/2014/main" id="{671E7455-8080-2F4E-4354-BF249330A58C}"/>
                </a:ext>
              </a:extLst>
            </p:cNvPr>
            <p:cNvGrpSpPr>
              <a:grpSpLocks/>
            </p:cNvGrpSpPr>
            <p:nvPr/>
          </p:nvGrpSpPr>
          <p:grpSpPr bwMode="auto">
            <a:xfrm>
              <a:off x="1343106" y="2249487"/>
              <a:ext cx="4432300" cy="2058382"/>
              <a:chOff x="4566538" y="4091158"/>
              <a:chExt cx="4432293" cy="2058033"/>
            </a:xfrm>
          </p:grpSpPr>
          <p:sp>
            <p:nvSpPr>
              <p:cNvPr id="25" name="TextBox 14">
                <a:extLst>
                  <a:ext uri="{FF2B5EF4-FFF2-40B4-BE49-F238E27FC236}">
                    <a16:creationId xmlns:a16="http://schemas.microsoft.com/office/drawing/2014/main" id="{663BC867-7480-8F37-0D14-7B451E8386CA}"/>
                  </a:ext>
                </a:extLst>
              </p:cNvPr>
              <p:cNvSpPr txBox="1">
                <a:spLocks noChangeArrowheads="1"/>
              </p:cNvSpPr>
              <p:nvPr/>
            </p:nvSpPr>
            <p:spPr bwMode="auto">
              <a:xfrm>
                <a:off x="4566538" y="5060730"/>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d</a:t>
                </a:r>
                <a:r>
                  <a:rPr lang="en-GB" altLang="en-US" sz="2000" b="1" baseline="-25000" dirty="0">
                    <a:solidFill>
                      <a:srgbClr val="FF0000"/>
                    </a:solidFill>
                    <a:latin typeface="Times New Roman" panose="02020603050405020304" pitchFamily="18" charset="0"/>
                    <a:cs typeface="Times New Roman" panose="02020603050405020304" pitchFamily="18" charset="0"/>
                  </a:rPr>
                  <a:t>3</a:t>
                </a:r>
              </a:p>
            </p:txBody>
          </p:sp>
          <p:pic>
            <p:nvPicPr>
              <p:cNvPr id="26"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0E86DBFA-F2DA-D897-46EF-8F801E085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836649" y="4448828"/>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63255F4D-03C2-7F82-9502-E2A00D65F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690" y="4175461"/>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a:extLst>
                  <a:ext uri="{FF2B5EF4-FFF2-40B4-BE49-F238E27FC236}">
                    <a16:creationId xmlns:a16="http://schemas.microsoft.com/office/drawing/2014/main" id="{3A42CECF-1690-D919-F960-3292799C6169}"/>
                  </a:ext>
                </a:extLst>
              </p:cNvPr>
              <p:cNvSpPr/>
              <p:nvPr/>
            </p:nvSpPr>
            <p:spPr>
              <a:xfrm>
                <a:off x="4899912" y="4091158"/>
                <a:ext cx="422274" cy="1261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29" name="Right Arrow 48">
                <a:extLst>
                  <a:ext uri="{FF2B5EF4-FFF2-40B4-BE49-F238E27FC236}">
                    <a16:creationId xmlns:a16="http://schemas.microsoft.com/office/drawing/2014/main" id="{958AF26A-A340-9364-877E-1E464639B7B7}"/>
                  </a:ext>
                </a:extLst>
              </p:cNvPr>
              <p:cNvSpPr/>
              <p:nvPr/>
            </p:nvSpPr>
            <p:spPr>
              <a:xfrm rot="829800">
                <a:off x="4980874" y="4465744"/>
                <a:ext cx="847724"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0" name="Right Arrow 54">
                <a:extLst>
                  <a:ext uri="{FF2B5EF4-FFF2-40B4-BE49-F238E27FC236}">
                    <a16:creationId xmlns:a16="http://schemas.microsoft.com/office/drawing/2014/main" id="{F026EAE5-CCBC-6962-389F-F687CAC73BF3}"/>
                  </a:ext>
                </a:extLst>
              </p:cNvPr>
              <p:cNvSpPr/>
              <p:nvPr/>
            </p:nvSpPr>
            <p:spPr>
              <a:xfrm rot="829800">
                <a:off x="6571547" y="4821284"/>
                <a:ext cx="849312"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1" name="TextBox 14">
                <a:extLst>
                  <a:ext uri="{FF2B5EF4-FFF2-40B4-BE49-F238E27FC236}">
                    <a16:creationId xmlns:a16="http://schemas.microsoft.com/office/drawing/2014/main" id="{F42B443F-60AD-10A1-41D0-3B3E8F5238EB}"/>
                  </a:ext>
                </a:extLst>
              </p:cNvPr>
              <p:cNvSpPr txBox="1">
                <a:spLocks noChangeArrowheads="1"/>
              </p:cNvSpPr>
              <p:nvPr/>
            </p:nvSpPr>
            <p:spPr bwMode="auto">
              <a:xfrm>
                <a:off x="5802904" y="532543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r</a:t>
                </a:r>
                <a:r>
                  <a:rPr lang="en-GB" altLang="en-US" sz="2000" b="1" baseline="-25000" dirty="0">
                    <a:solidFill>
                      <a:srgbClr val="FF0000"/>
                    </a:solidFill>
                    <a:latin typeface="Times New Roman" panose="02020603050405020304" pitchFamily="18" charset="0"/>
                    <a:cs typeface="Times New Roman" panose="02020603050405020304" pitchFamily="18" charset="0"/>
                  </a:rPr>
                  <a:t>4</a:t>
                </a:r>
              </a:p>
            </p:txBody>
          </p:sp>
          <p:sp>
            <p:nvSpPr>
              <p:cNvPr id="32" name="TextBox 14">
                <a:extLst>
                  <a:ext uri="{FF2B5EF4-FFF2-40B4-BE49-F238E27FC236}">
                    <a16:creationId xmlns:a16="http://schemas.microsoft.com/office/drawing/2014/main" id="{D4422911-594A-1E25-717E-BCB75EFA98A9}"/>
                  </a:ext>
                </a:extLst>
              </p:cNvPr>
              <p:cNvSpPr txBox="1">
                <a:spLocks noChangeArrowheads="1"/>
              </p:cNvSpPr>
              <p:nvPr/>
            </p:nvSpPr>
            <p:spPr bwMode="auto">
              <a:xfrm>
                <a:off x="6123350" y="5334673"/>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d</a:t>
                </a:r>
                <a:r>
                  <a:rPr lang="en-GB" altLang="en-US" sz="2000" b="1" baseline="-25000" dirty="0">
                    <a:solidFill>
                      <a:srgbClr val="FF0000"/>
                    </a:solidFill>
                    <a:latin typeface="Times New Roman" panose="02020603050405020304" pitchFamily="18" charset="0"/>
                    <a:cs typeface="Times New Roman" panose="02020603050405020304" pitchFamily="18" charset="0"/>
                  </a:rPr>
                  <a:t>4</a:t>
                </a:r>
              </a:p>
            </p:txBody>
          </p:sp>
          <p:pic>
            <p:nvPicPr>
              <p:cNvPr id="33"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EB80FE18-A04F-3A65-F072-49811151D8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417818" y="4795872"/>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14">
                <a:extLst>
                  <a:ext uri="{FF2B5EF4-FFF2-40B4-BE49-F238E27FC236}">
                    <a16:creationId xmlns:a16="http://schemas.microsoft.com/office/drawing/2014/main" id="{281368B4-F14C-ADC9-A452-F085EC06B3F6}"/>
                  </a:ext>
                </a:extLst>
              </p:cNvPr>
              <p:cNvSpPr txBox="1">
                <a:spLocks noChangeArrowheads="1"/>
              </p:cNvSpPr>
              <p:nvPr/>
            </p:nvSpPr>
            <p:spPr bwMode="auto">
              <a:xfrm>
                <a:off x="7349771" y="568088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r</a:t>
                </a:r>
                <a:r>
                  <a:rPr lang="en-GB" altLang="en-US" sz="2000" b="1" baseline="-25000" dirty="0">
                    <a:solidFill>
                      <a:srgbClr val="FF0000"/>
                    </a:solidFill>
                    <a:latin typeface="Times New Roman" panose="02020603050405020304" pitchFamily="18" charset="0"/>
                    <a:cs typeface="Times New Roman" panose="02020603050405020304" pitchFamily="18" charset="0"/>
                  </a:rPr>
                  <a:t>5</a:t>
                </a:r>
              </a:p>
            </p:txBody>
          </p:sp>
          <p:sp>
            <p:nvSpPr>
              <p:cNvPr id="35" name="Rectangle 34">
                <a:extLst>
                  <a:ext uri="{FF2B5EF4-FFF2-40B4-BE49-F238E27FC236}">
                    <a16:creationId xmlns:a16="http://schemas.microsoft.com/office/drawing/2014/main" id="{86BA86BD-2081-4B98-B6CC-9EB1F2565E31}"/>
                  </a:ext>
                </a:extLst>
              </p:cNvPr>
              <p:cNvSpPr/>
              <p:nvPr/>
            </p:nvSpPr>
            <p:spPr>
              <a:xfrm>
                <a:off x="8578144" y="5032385"/>
                <a:ext cx="420687" cy="1099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36" name="Rectangle 33">
                <a:extLst>
                  <a:ext uri="{FF2B5EF4-FFF2-40B4-BE49-F238E27FC236}">
                    <a16:creationId xmlns:a16="http://schemas.microsoft.com/office/drawing/2014/main" id="{407CD3D9-1320-7624-5026-29CDD0C3D638}"/>
                  </a:ext>
                </a:extLst>
              </p:cNvPr>
              <p:cNvSpPr>
                <a:spLocks noChangeArrowheads="1"/>
              </p:cNvSpPr>
              <p:nvPr/>
            </p:nvSpPr>
            <p:spPr bwMode="auto">
              <a:xfrm>
                <a:off x="4566538" y="5749149"/>
                <a:ext cx="1202571" cy="40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“3-chain”</a:t>
                </a:r>
              </a:p>
            </p:txBody>
          </p:sp>
        </p:grpSp>
        <p:sp>
          <p:nvSpPr>
            <p:cNvPr id="24" name="Rectangle 23">
              <a:extLst>
                <a:ext uri="{FF2B5EF4-FFF2-40B4-BE49-F238E27FC236}">
                  <a16:creationId xmlns:a16="http://schemas.microsoft.com/office/drawing/2014/main" id="{A7C9F385-905E-C3D5-F6CC-A08AD7731D22}"/>
                </a:ext>
              </a:extLst>
            </p:cNvPr>
            <p:cNvSpPr/>
            <p:nvPr/>
          </p:nvSpPr>
          <p:spPr>
            <a:xfrm>
              <a:off x="4511449" y="2954321"/>
              <a:ext cx="366692" cy="9854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1F0D84CC-C0AE-0C75-83BB-A7F3B27B00EC}"/>
              </a:ext>
            </a:extLst>
          </p:cNvPr>
          <p:cNvGrpSpPr/>
          <p:nvPr/>
        </p:nvGrpSpPr>
        <p:grpSpPr>
          <a:xfrm>
            <a:off x="8283305" y="1828921"/>
            <a:ext cx="4432300" cy="2058382"/>
            <a:chOff x="1343106" y="2249487"/>
            <a:chExt cx="4432300" cy="2058382"/>
          </a:xfrm>
        </p:grpSpPr>
        <p:grpSp>
          <p:nvGrpSpPr>
            <p:cNvPr id="38" name="Group 37">
              <a:extLst>
                <a:ext uri="{FF2B5EF4-FFF2-40B4-BE49-F238E27FC236}">
                  <a16:creationId xmlns:a16="http://schemas.microsoft.com/office/drawing/2014/main" id="{4551F9F3-7BBA-9B74-53D6-53626A57DC47}"/>
                </a:ext>
              </a:extLst>
            </p:cNvPr>
            <p:cNvGrpSpPr>
              <a:grpSpLocks/>
            </p:cNvGrpSpPr>
            <p:nvPr/>
          </p:nvGrpSpPr>
          <p:grpSpPr bwMode="auto">
            <a:xfrm>
              <a:off x="1343106" y="2249487"/>
              <a:ext cx="4432300" cy="2058382"/>
              <a:chOff x="4566538" y="4091158"/>
              <a:chExt cx="4432293" cy="2058033"/>
            </a:xfrm>
          </p:grpSpPr>
          <p:sp>
            <p:nvSpPr>
              <p:cNvPr id="40" name="TextBox 14">
                <a:extLst>
                  <a:ext uri="{FF2B5EF4-FFF2-40B4-BE49-F238E27FC236}">
                    <a16:creationId xmlns:a16="http://schemas.microsoft.com/office/drawing/2014/main" id="{3F5643E6-8BBE-7B92-DD2F-2FF03AC97F6B}"/>
                  </a:ext>
                </a:extLst>
              </p:cNvPr>
              <p:cNvSpPr txBox="1">
                <a:spLocks noChangeArrowheads="1"/>
              </p:cNvSpPr>
              <p:nvPr/>
            </p:nvSpPr>
            <p:spPr bwMode="auto">
              <a:xfrm>
                <a:off x="4566538" y="5060730"/>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d</a:t>
                </a:r>
                <a:r>
                  <a:rPr lang="en-GB" altLang="en-US" sz="2000" b="1" i="1" baseline="-25000" dirty="0">
                    <a:solidFill>
                      <a:srgbClr val="FF0000"/>
                    </a:solidFill>
                    <a:latin typeface="Times New Roman" panose="02020603050405020304" pitchFamily="18" charset="0"/>
                    <a:cs typeface="Times New Roman" panose="02020603050405020304" pitchFamily="18" charset="0"/>
                  </a:rPr>
                  <a:t>5</a:t>
                </a:r>
              </a:p>
            </p:txBody>
          </p:sp>
          <p:pic>
            <p:nvPicPr>
              <p:cNvPr id="41"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6DCE4E59-DA5B-A837-4E61-164C70B3D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836649" y="4448828"/>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9E6CE453-5377-0876-AB81-396BF4C1C5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690" y="4175461"/>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42">
                <a:extLst>
                  <a:ext uri="{FF2B5EF4-FFF2-40B4-BE49-F238E27FC236}">
                    <a16:creationId xmlns:a16="http://schemas.microsoft.com/office/drawing/2014/main" id="{D1A3C1F6-0BC3-CF84-F816-AD2FB7DC938E}"/>
                  </a:ext>
                </a:extLst>
              </p:cNvPr>
              <p:cNvSpPr/>
              <p:nvPr/>
            </p:nvSpPr>
            <p:spPr>
              <a:xfrm>
                <a:off x="4899912" y="4091158"/>
                <a:ext cx="422274" cy="1261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44" name="Right Arrow 48">
                <a:extLst>
                  <a:ext uri="{FF2B5EF4-FFF2-40B4-BE49-F238E27FC236}">
                    <a16:creationId xmlns:a16="http://schemas.microsoft.com/office/drawing/2014/main" id="{8523A9A4-0FFC-2445-9993-A83DC213D2F6}"/>
                  </a:ext>
                </a:extLst>
              </p:cNvPr>
              <p:cNvSpPr/>
              <p:nvPr/>
            </p:nvSpPr>
            <p:spPr>
              <a:xfrm rot="829800">
                <a:off x="4980874" y="4465744"/>
                <a:ext cx="847724"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45" name="Right Arrow 54">
                <a:extLst>
                  <a:ext uri="{FF2B5EF4-FFF2-40B4-BE49-F238E27FC236}">
                    <a16:creationId xmlns:a16="http://schemas.microsoft.com/office/drawing/2014/main" id="{75A9403C-2E93-F76B-F030-9C85F7349D47}"/>
                  </a:ext>
                </a:extLst>
              </p:cNvPr>
              <p:cNvSpPr/>
              <p:nvPr/>
            </p:nvSpPr>
            <p:spPr>
              <a:xfrm rot="829800">
                <a:off x="6571547" y="4821284"/>
                <a:ext cx="849312" cy="339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46" name="TextBox 14">
                <a:extLst>
                  <a:ext uri="{FF2B5EF4-FFF2-40B4-BE49-F238E27FC236}">
                    <a16:creationId xmlns:a16="http://schemas.microsoft.com/office/drawing/2014/main" id="{B423AC63-9E1A-6A96-6178-4B34B174B369}"/>
                  </a:ext>
                </a:extLst>
              </p:cNvPr>
              <p:cNvSpPr txBox="1">
                <a:spLocks noChangeArrowheads="1"/>
              </p:cNvSpPr>
              <p:nvPr/>
            </p:nvSpPr>
            <p:spPr bwMode="auto">
              <a:xfrm>
                <a:off x="5802904" y="532543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r</a:t>
                </a:r>
                <a:r>
                  <a:rPr lang="en-GB" altLang="en-US" sz="2000" b="1" baseline="-25000" dirty="0">
                    <a:solidFill>
                      <a:srgbClr val="FF0000"/>
                    </a:solidFill>
                    <a:latin typeface="Times New Roman" panose="02020603050405020304" pitchFamily="18" charset="0"/>
                    <a:cs typeface="Times New Roman" panose="02020603050405020304" pitchFamily="18" charset="0"/>
                  </a:rPr>
                  <a:t>6</a:t>
                </a:r>
              </a:p>
            </p:txBody>
          </p:sp>
          <p:sp>
            <p:nvSpPr>
              <p:cNvPr id="47" name="TextBox 14">
                <a:extLst>
                  <a:ext uri="{FF2B5EF4-FFF2-40B4-BE49-F238E27FC236}">
                    <a16:creationId xmlns:a16="http://schemas.microsoft.com/office/drawing/2014/main" id="{5F9F8A12-1362-F10F-B7A2-82ED0B86F711}"/>
                  </a:ext>
                </a:extLst>
              </p:cNvPr>
              <p:cNvSpPr txBox="1">
                <a:spLocks noChangeArrowheads="1"/>
              </p:cNvSpPr>
              <p:nvPr/>
            </p:nvSpPr>
            <p:spPr bwMode="auto">
              <a:xfrm>
                <a:off x="6123350" y="5334673"/>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d</a:t>
                </a:r>
                <a:r>
                  <a:rPr lang="en-GB" altLang="en-US" sz="2000" b="1" baseline="-25000" dirty="0">
                    <a:solidFill>
                      <a:srgbClr val="FF0000"/>
                    </a:solidFill>
                    <a:latin typeface="Times New Roman" panose="02020603050405020304" pitchFamily="18" charset="0"/>
                    <a:cs typeface="Times New Roman" panose="02020603050405020304" pitchFamily="18" charset="0"/>
                  </a:rPr>
                  <a:t>6</a:t>
                </a:r>
              </a:p>
            </p:txBody>
          </p:sp>
          <p:pic>
            <p:nvPicPr>
              <p:cNvPr id="48" name="Picture 29" descr="E:\My Dropbox\Gregg\talks\developing-a-software-application-for-the-national-living-donor-kidney-sharing-scheme-xaip2vkxhn9p-117_093644_202911\data\repo\121350417.png">
                <a:extLst>
                  <a:ext uri="{FF2B5EF4-FFF2-40B4-BE49-F238E27FC236}">
                    <a16:creationId xmlns:a16="http://schemas.microsoft.com/office/drawing/2014/main" id="{CBD49050-DBEB-0244-D5B6-D5FA4570AB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417818" y="4795872"/>
                <a:ext cx="645335" cy="9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14">
                <a:extLst>
                  <a:ext uri="{FF2B5EF4-FFF2-40B4-BE49-F238E27FC236}">
                    <a16:creationId xmlns:a16="http://schemas.microsoft.com/office/drawing/2014/main" id="{D6CD1207-2A69-C9C0-AAE3-EEB0116C94E6}"/>
                  </a:ext>
                </a:extLst>
              </p:cNvPr>
              <p:cNvSpPr txBox="1">
                <a:spLocks noChangeArrowheads="1"/>
              </p:cNvSpPr>
              <p:nvPr/>
            </p:nvSpPr>
            <p:spPr bwMode="auto">
              <a:xfrm>
                <a:off x="7349771" y="5680887"/>
                <a:ext cx="568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r</a:t>
                </a:r>
                <a:r>
                  <a:rPr lang="en-GB" altLang="en-US" sz="2000" b="1" baseline="-25000" dirty="0">
                    <a:solidFill>
                      <a:srgbClr val="FF0000"/>
                    </a:solidFill>
                    <a:latin typeface="Times New Roman" panose="02020603050405020304" pitchFamily="18" charset="0"/>
                    <a:cs typeface="Times New Roman" panose="02020603050405020304" pitchFamily="18" charset="0"/>
                  </a:rPr>
                  <a:t>7</a:t>
                </a:r>
              </a:p>
            </p:txBody>
          </p:sp>
          <p:sp>
            <p:nvSpPr>
              <p:cNvPr id="50" name="Rectangle 49">
                <a:extLst>
                  <a:ext uri="{FF2B5EF4-FFF2-40B4-BE49-F238E27FC236}">
                    <a16:creationId xmlns:a16="http://schemas.microsoft.com/office/drawing/2014/main" id="{174D2699-75E7-0E2F-0DDF-FDF135331D1D}"/>
                  </a:ext>
                </a:extLst>
              </p:cNvPr>
              <p:cNvSpPr/>
              <p:nvPr/>
            </p:nvSpPr>
            <p:spPr>
              <a:xfrm>
                <a:off x="8578144" y="5032385"/>
                <a:ext cx="420687" cy="1099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1400">
                    <a:solidFill>
                      <a:schemeClr val="tx1"/>
                    </a:solidFill>
                    <a:latin typeface="Arial" charset="0"/>
                    <a:cs typeface="Arial" charset="0"/>
                  </a:defRPr>
                </a:lvl1pPr>
                <a:lvl2pPr marL="742950" indent="-285750">
                  <a:defRPr sz="1400">
                    <a:solidFill>
                      <a:schemeClr val="tx1"/>
                    </a:solidFill>
                    <a:latin typeface="Arial" charset="0"/>
                    <a:cs typeface="Arial" charset="0"/>
                  </a:defRPr>
                </a:lvl2pPr>
                <a:lvl3pPr marL="1143000" indent="-228600">
                  <a:defRPr sz="1400">
                    <a:solidFill>
                      <a:schemeClr val="tx1"/>
                    </a:solidFill>
                    <a:latin typeface="Arial" charset="0"/>
                    <a:cs typeface="Arial" charset="0"/>
                  </a:defRPr>
                </a:lvl3pPr>
                <a:lvl4pPr marL="1600200" indent="-228600">
                  <a:defRPr sz="1400">
                    <a:solidFill>
                      <a:schemeClr val="tx1"/>
                    </a:solidFill>
                    <a:latin typeface="Arial" charset="0"/>
                    <a:cs typeface="Arial" charset="0"/>
                  </a:defRPr>
                </a:lvl4pPr>
                <a:lvl5pPr marL="2057400" indent="-228600">
                  <a:defRPr sz="1400">
                    <a:solidFill>
                      <a:schemeClr val="tx1"/>
                    </a:solidFill>
                    <a:latin typeface="Arial" charset="0"/>
                    <a:cs typeface="Arial" charset="0"/>
                  </a:defRPr>
                </a:lvl5pPr>
                <a:lvl6pPr marL="2514600" indent="-228600" eaLnBrk="0" fontAlgn="base" hangingPunct="0">
                  <a:spcBef>
                    <a:spcPct val="0"/>
                  </a:spcBef>
                  <a:spcAft>
                    <a:spcPct val="0"/>
                  </a:spcAft>
                  <a:defRPr sz="1400">
                    <a:solidFill>
                      <a:schemeClr val="tx1"/>
                    </a:solidFill>
                    <a:latin typeface="Arial" charset="0"/>
                    <a:cs typeface="Arial" charset="0"/>
                  </a:defRPr>
                </a:lvl6pPr>
                <a:lvl7pPr marL="2971800" indent="-228600" eaLnBrk="0" fontAlgn="base" hangingPunct="0">
                  <a:spcBef>
                    <a:spcPct val="0"/>
                  </a:spcBef>
                  <a:spcAft>
                    <a:spcPct val="0"/>
                  </a:spcAft>
                  <a:defRPr sz="1400">
                    <a:solidFill>
                      <a:schemeClr val="tx1"/>
                    </a:solidFill>
                    <a:latin typeface="Arial" charset="0"/>
                    <a:cs typeface="Arial" charset="0"/>
                  </a:defRPr>
                </a:lvl7pPr>
                <a:lvl8pPr marL="3429000" indent="-228600" eaLnBrk="0" fontAlgn="base" hangingPunct="0">
                  <a:spcBef>
                    <a:spcPct val="0"/>
                  </a:spcBef>
                  <a:spcAft>
                    <a:spcPct val="0"/>
                  </a:spcAft>
                  <a:defRPr sz="1400">
                    <a:solidFill>
                      <a:schemeClr val="tx1"/>
                    </a:solidFill>
                    <a:latin typeface="Arial" charset="0"/>
                    <a:cs typeface="Arial" charset="0"/>
                  </a:defRPr>
                </a:lvl8pPr>
                <a:lvl9pPr marL="3886200" indent="-228600"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endParaRPr lang="es-ES" altLang="en-US">
                  <a:solidFill>
                    <a:srgbClr val="FFFFFF"/>
                  </a:solidFill>
                </a:endParaRPr>
              </a:p>
            </p:txBody>
          </p:sp>
          <p:sp>
            <p:nvSpPr>
              <p:cNvPr id="51" name="Rectangle 33">
                <a:extLst>
                  <a:ext uri="{FF2B5EF4-FFF2-40B4-BE49-F238E27FC236}">
                    <a16:creationId xmlns:a16="http://schemas.microsoft.com/office/drawing/2014/main" id="{F847B88E-BF46-F252-C820-2329313FE2DB}"/>
                  </a:ext>
                </a:extLst>
              </p:cNvPr>
              <p:cNvSpPr>
                <a:spLocks noChangeArrowheads="1"/>
              </p:cNvSpPr>
              <p:nvPr/>
            </p:nvSpPr>
            <p:spPr bwMode="auto">
              <a:xfrm>
                <a:off x="4566538" y="5749149"/>
                <a:ext cx="1202571" cy="40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“3-chain”</a:t>
                </a:r>
              </a:p>
            </p:txBody>
          </p:sp>
        </p:grpSp>
        <p:sp>
          <p:nvSpPr>
            <p:cNvPr id="39" name="Rectangle 38">
              <a:extLst>
                <a:ext uri="{FF2B5EF4-FFF2-40B4-BE49-F238E27FC236}">
                  <a16:creationId xmlns:a16="http://schemas.microsoft.com/office/drawing/2014/main" id="{943F27BC-517F-618E-F5BD-DFB84C469311}"/>
                </a:ext>
              </a:extLst>
            </p:cNvPr>
            <p:cNvSpPr/>
            <p:nvPr/>
          </p:nvSpPr>
          <p:spPr>
            <a:xfrm>
              <a:off x="4511449" y="2954321"/>
              <a:ext cx="366692" cy="9854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 name="PlaceHolder 1">
            <a:extLst>
              <a:ext uri="{FF2B5EF4-FFF2-40B4-BE49-F238E27FC236}">
                <a16:creationId xmlns:a16="http://schemas.microsoft.com/office/drawing/2014/main" id="{BC07010E-A735-5E19-0544-ABD6765C2A3E}"/>
              </a:ext>
            </a:extLst>
          </p:cNvPr>
          <p:cNvSpPr txBox="1">
            <a:spLocks/>
          </p:cNvSpPr>
          <p:nvPr/>
        </p:nvSpPr>
        <p:spPr>
          <a:xfrm>
            <a:off x="2721172" y="533520"/>
            <a:ext cx="9132551" cy="741250"/>
          </a:xfrm>
          <a:prstGeom prst="rect">
            <a:avLst/>
          </a:prstGeom>
          <a:noFill/>
          <a:ln w="0">
            <a:noFill/>
          </a:ln>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 dirty="0">
                <a:solidFill>
                  <a:srgbClr val="003865"/>
                </a:solidFill>
                <a:latin typeface="Arial"/>
                <a:ea typeface="DejaVu Sans"/>
              </a:rPr>
              <a:t>Non-simultaneous Extended Altruistic Donor Chains</a:t>
            </a:r>
            <a:endParaRPr lang="en-US" sz="2800" spc="-1" dirty="0">
              <a:solidFill>
                <a:srgbClr val="003865"/>
              </a:solidFill>
              <a:latin typeface="Arial"/>
            </a:endParaRPr>
          </a:p>
          <a:p>
            <a:pPr>
              <a:tabLst>
                <a:tab pos="0" algn="l"/>
              </a:tabLst>
            </a:pPr>
            <a:endParaRPr lang="en-US" sz="2800" spc="-1" dirty="0">
              <a:solidFill>
                <a:srgbClr val="003865"/>
              </a:solidFill>
              <a:latin typeface="Arial"/>
            </a:endParaRPr>
          </a:p>
        </p:txBody>
      </p:sp>
      <p:cxnSp>
        <p:nvCxnSpPr>
          <p:cNvPr id="54" name="Straight Connector 53">
            <a:extLst>
              <a:ext uri="{FF2B5EF4-FFF2-40B4-BE49-F238E27FC236}">
                <a16:creationId xmlns:a16="http://schemas.microsoft.com/office/drawing/2014/main" id="{8C0D17FC-8324-B9CA-5C61-D5C00B00F8F0}"/>
              </a:ext>
            </a:extLst>
          </p:cNvPr>
          <p:cNvCxnSpPr>
            <a:cxnSpLocks/>
          </p:cNvCxnSpPr>
          <p:nvPr/>
        </p:nvCxnSpPr>
        <p:spPr>
          <a:xfrm>
            <a:off x="3958129" y="1553919"/>
            <a:ext cx="0" cy="245149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07EF361-A9A7-07BD-2A2B-FA38350C268D}"/>
              </a:ext>
            </a:extLst>
          </p:cNvPr>
          <p:cNvCxnSpPr>
            <a:cxnSpLocks/>
          </p:cNvCxnSpPr>
          <p:nvPr/>
        </p:nvCxnSpPr>
        <p:spPr>
          <a:xfrm>
            <a:off x="7884493" y="1553919"/>
            <a:ext cx="0" cy="245149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6" name="TextBox 14">
            <a:extLst>
              <a:ext uri="{FF2B5EF4-FFF2-40B4-BE49-F238E27FC236}">
                <a16:creationId xmlns:a16="http://schemas.microsoft.com/office/drawing/2014/main" id="{8A56C33F-1A0F-9BEC-40C2-17ADA24F2148}"/>
              </a:ext>
            </a:extLst>
          </p:cNvPr>
          <p:cNvSpPr txBox="1">
            <a:spLocks noChangeArrowheads="1"/>
          </p:cNvSpPr>
          <p:nvPr/>
        </p:nvSpPr>
        <p:spPr bwMode="auto">
          <a:xfrm>
            <a:off x="11451648" y="4191241"/>
            <a:ext cx="568397" cy="400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r>
              <a:rPr lang="en-GB" altLang="en-US" sz="2000" b="1" i="1" dirty="0">
                <a:solidFill>
                  <a:srgbClr val="FF0000"/>
                </a:solidFill>
                <a:latin typeface="Times New Roman" panose="02020603050405020304" pitchFamily="18" charset="0"/>
                <a:cs typeface="Times New Roman" panose="02020603050405020304" pitchFamily="18" charset="0"/>
              </a:rPr>
              <a:t>…</a:t>
            </a:r>
            <a:endParaRPr lang="en-GB" altLang="en-US" sz="2000" b="1" baseline="-25000" dirty="0">
              <a:solidFill>
                <a:srgbClr val="FF0000"/>
              </a:solidFill>
              <a:latin typeface="Times New Roman" panose="02020603050405020304" pitchFamily="18" charset="0"/>
              <a:cs typeface="Times New Roman" panose="02020603050405020304" pitchFamily="18" charset="0"/>
            </a:endParaRPr>
          </a:p>
        </p:txBody>
      </p:sp>
      <p:sp>
        <p:nvSpPr>
          <p:cNvPr id="57" name="PlaceHolder 2">
            <a:extLst>
              <a:ext uri="{FF2B5EF4-FFF2-40B4-BE49-F238E27FC236}">
                <a16:creationId xmlns:a16="http://schemas.microsoft.com/office/drawing/2014/main" id="{A38BF2E4-FD54-7CC8-33B8-3BA67D0034EF}"/>
              </a:ext>
            </a:extLst>
          </p:cNvPr>
          <p:cNvSpPr/>
          <p:nvPr/>
        </p:nvSpPr>
        <p:spPr>
          <a:xfrm>
            <a:off x="838612" y="4191241"/>
            <a:ext cx="2261595" cy="74125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100000"/>
              </a:lnSpc>
              <a:buClr>
                <a:srgbClr val="003865"/>
              </a:buClr>
            </a:pPr>
            <a:r>
              <a:rPr lang="en-US" sz="2400" b="0" strike="noStrike" spc="-1" dirty="0">
                <a:solidFill>
                  <a:srgbClr val="003865"/>
                </a:solidFill>
                <a:latin typeface="Arial"/>
                <a:ea typeface="Arial"/>
              </a:rPr>
              <a:t>Matching run </a:t>
            </a:r>
            <a:r>
              <a:rPr lang="en-US" sz="2400" b="1" i="1" strike="noStrike" spc="-1" dirty="0">
                <a:solidFill>
                  <a:srgbClr val="FF0000"/>
                </a:solidFill>
                <a:latin typeface="Times New Roman" panose="02020603050405020304" pitchFamily="18" charset="0"/>
                <a:ea typeface="Arial"/>
                <a:cs typeface="Times New Roman" panose="02020603050405020304" pitchFamily="18" charset="0"/>
              </a:rPr>
              <a:t>r</a:t>
            </a:r>
            <a:endParaRPr lang="en-GB" sz="2400" b="1" i="1" strike="noStrike" spc="-1" dirty="0">
              <a:solidFill>
                <a:srgbClr val="FF0000"/>
              </a:solidFill>
              <a:latin typeface="Times New Roman" panose="02020603050405020304" pitchFamily="18" charset="0"/>
              <a:cs typeface="Times New Roman" panose="02020603050405020304" pitchFamily="18" charset="0"/>
            </a:endParaRPr>
          </a:p>
        </p:txBody>
      </p:sp>
      <p:sp>
        <p:nvSpPr>
          <p:cNvPr id="58" name="PlaceHolder 2">
            <a:extLst>
              <a:ext uri="{FF2B5EF4-FFF2-40B4-BE49-F238E27FC236}">
                <a16:creationId xmlns:a16="http://schemas.microsoft.com/office/drawing/2014/main" id="{90D6C918-AB2B-3DD2-4030-D856425D5A80}"/>
              </a:ext>
            </a:extLst>
          </p:cNvPr>
          <p:cNvSpPr/>
          <p:nvPr/>
        </p:nvSpPr>
        <p:spPr>
          <a:xfrm>
            <a:off x="4717980" y="4191241"/>
            <a:ext cx="2514842" cy="74125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100000"/>
              </a:lnSpc>
              <a:buClr>
                <a:srgbClr val="003865"/>
              </a:buClr>
            </a:pPr>
            <a:r>
              <a:rPr lang="en-US" sz="2400" b="0" strike="noStrike" spc="-1" dirty="0">
                <a:solidFill>
                  <a:srgbClr val="003865"/>
                </a:solidFill>
                <a:latin typeface="Arial"/>
                <a:ea typeface="Arial"/>
              </a:rPr>
              <a:t>Matching run </a:t>
            </a:r>
            <a:r>
              <a:rPr lang="en-US" sz="2400" b="1" i="1" strike="noStrike" spc="-1" dirty="0">
                <a:solidFill>
                  <a:srgbClr val="FF0000"/>
                </a:solidFill>
                <a:latin typeface="Times New Roman" panose="02020603050405020304" pitchFamily="18" charset="0"/>
                <a:ea typeface="Arial"/>
                <a:cs typeface="Times New Roman" panose="02020603050405020304" pitchFamily="18" charset="0"/>
              </a:rPr>
              <a:t>r</a:t>
            </a:r>
            <a:r>
              <a:rPr lang="en-US" sz="2400" b="1" strike="noStrike" spc="-1" dirty="0">
                <a:solidFill>
                  <a:srgbClr val="FF0000"/>
                </a:solidFill>
                <a:latin typeface="Times New Roman" panose="02020603050405020304" pitchFamily="18" charset="0"/>
                <a:ea typeface="Arial"/>
                <a:cs typeface="Times New Roman" panose="02020603050405020304" pitchFamily="18" charset="0"/>
              </a:rPr>
              <a:t>+2</a:t>
            </a:r>
            <a:endParaRPr lang="en-GB" sz="2400" b="1" strike="noStrike" spc="-1" dirty="0">
              <a:solidFill>
                <a:srgbClr val="FF0000"/>
              </a:solidFill>
              <a:latin typeface="Times New Roman" panose="02020603050405020304" pitchFamily="18" charset="0"/>
              <a:cs typeface="Times New Roman" panose="02020603050405020304" pitchFamily="18" charset="0"/>
            </a:endParaRPr>
          </a:p>
        </p:txBody>
      </p:sp>
      <p:sp>
        <p:nvSpPr>
          <p:cNvPr id="59" name="PlaceHolder 2">
            <a:extLst>
              <a:ext uri="{FF2B5EF4-FFF2-40B4-BE49-F238E27FC236}">
                <a16:creationId xmlns:a16="http://schemas.microsoft.com/office/drawing/2014/main" id="{44AAA451-68FF-5400-D26D-D44F75A84CE5}"/>
              </a:ext>
            </a:extLst>
          </p:cNvPr>
          <p:cNvSpPr/>
          <p:nvPr/>
        </p:nvSpPr>
        <p:spPr>
          <a:xfrm>
            <a:off x="8669325" y="4191241"/>
            <a:ext cx="2514842" cy="74125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100000"/>
              </a:lnSpc>
              <a:buClr>
                <a:srgbClr val="003865"/>
              </a:buClr>
            </a:pPr>
            <a:r>
              <a:rPr lang="en-US" sz="2400" b="0" strike="noStrike" spc="-1" dirty="0">
                <a:solidFill>
                  <a:srgbClr val="003865"/>
                </a:solidFill>
                <a:latin typeface="Arial"/>
                <a:ea typeface="Arial"/>
              </a:rPr>
              <a:t>Matching run </a:t>
            </a:r>
            <a:r>
              <a:rPr lang="en-US" sz="2400" b="1" i="1" strike="noStrike" spc="-1" dirty="0">
                <a:solidFill>
                  <a:srgbClr val="FF0000"/>
                </a:solidFill>
                <a:latin typeface="Times New Roman" panose="02020603050405020304" pitchFamily="18" charset="0"/>
                <a:ea typeface="Arial"/>
                <a:cs typeface="Times New Roman" panose="02020603050405020304" pitchFamily="18" charset="0"/>
              </a:rPr>
              <a:t>r</a:t>
            </a:r>
            <a:r>
              <a:rPr lang="en-US" sz="2400" b="1" strike="noStrike" spc="-1" dirty="0">
                <a:solidFill>
                  <a:srgbClr val="FF0000"/>
                </a:solidFill>
                <a:latin typeface="Times New Roman" panose="02020603050405020304" pitchFamily="18" charset="0"/>
                <a:ea typeface="Arial"/>
                <a:cs typeface="Times New Roman" panose="02020603050405020304" pitchFamily="18" charset="0"/>
              </a:rPr>
              <a:t>+4</a:t>
            </a:r>
            <a:endParaRPr lang="en-GB" sz="2400" b="1" strike="noStrike" spc="-1" dirty="0">
              <a:solidFill>
                <a:srgbClr val="FF0000"/>
              </a:solidFill>
              <a:latin typeface="Times New Roman" panose="02020603050405020304" pitchFamily="18" charset="0"/>
              <a:cs typeface="Times New Roman" panose="02020603050405020304" pitchFamily="18" charset="0"/>
            </a:endParaRPr>
          </a:p>
        </p:txBody>
      </p:sp>
      <p:sp>
        <p:nvSpPr>
          <p:cNvPr id="60" name="PlaceHolder 2">
            <a:extLst>
              <a:ext uri="{FF2B5EF4-FFF2-40B4-BE49-F238E27FC236}">
                <a16:creationId xmlns:a16="http://schemas.microsoft.com/office/drawing/2014/main" id="{6D67FC55-4E86-80A5-54C2-24AC977C657B}"/>
              </a:ext>
            </a:extLst>
          </p:cNvPr>
          <p:cNvSpPr/>
          <p:nvPr/>
        </p:nvSpPr>
        <p:spPr>
          <a:xfrm>
            <a:off x="476916" y="5224115"/>
            <a:ext cx="10985040" cy="1262288"/>
          </a:xfrm>
          <a:prstGeom prst="rect">
            <a:avLst/>
          </a:prstGeom>
          <a:noFill/>
          <a:ln w="0">
            <a:noFill/>
          </a:ln>
        </p:spPr>
        <p:style>
          <a:lnRef idx="0">
            <a:scrgbClr r="0" g="0" b="0"/>
          </a:lnRef>
          <a:fillRef idx="0">
            <a:scrgbClr r="0" g="0" b="0"/>
          </a:fillRef>
          <a:effectRef idx="0">
            <a:scrgbClr r="0" g="0" b="0"/>
          </a:effectRef>
          <a:fontRef idx="minor"/>
        </p:style>
        <p:txBody>
          <a:bodyPr anchor="t">
            <a:normAutofit fontScale="92500" lnSpcReduction="10000"/>
          </a:bodyPr>
          <a:lstStyle/>
          <a:p>
            <a:pPr marL="297720" indent="-297720">
              <a:lnSpc>
                <a:spcPct val="100000"/>
              </a:lnSpc>
              <a:buClr>
                <a:srgbClr val="003865"/>
              </a:buClr>
              <a:buFont typeface="Arial,Sans-Serif"/>
              <a:buChar char="•"/>
            </a:pPr>
            <a:r>
              <a:rPr lang="en-US" sz="2900" b="0" strike="noStrike" spc="-1" dirty="0">
                <a:solidFill>
                  <a:srgbClr val="003865"/>
                </a:solidFill>
                <a:latin typeface="Arial"/>
                <a:ea typeface="Arial"/>
              </a:rPr>
              <a:t>We considere</a:t>
            </a:r>
            <a:r>
              <a:rPr lang="en-US" sz="2900" spc="-1" dirty="0">
                <a:solidFill>
                  <a:srgbClr val="003865"/>
                </a:solidFill>
                <a:latin typeface="Arial"/>
                <a:ea typeface="Arial"/>
              </a:rPr>
              <a:t>d different probabilities that the final donor in a chain segment would be willing to be a “bridge donor” in a subsequent matching run</a:t>
            </a:r>
            <a:endParaRPr lang="en-US" sz="2900" b="0" strike="noStrike" spc="-1" dirty="0">
              <a:solidFill>
                <a:srgbClr val="003865"/>
              </a:solidFill>
              <a:latin typeface="Arial"/>
              <a:ea typeface="Arial"/>
            </a:endParaRPr>
          </a:p>
          <a:p>
            <a:pPr marL="297720" indent="-297720">
              <a:lnSpc>
                <a:spcPct val="100000"/>
              </a:lnSpc>
              <a:buClr>
                <a:srgbClr val="003865"/>
              </a:buClr>
              <a:buFont typeface="Arial,Sans-Serif"/>
              <a:buChar char="•"/>
            </a:pPr>
            <a:endParaRPr lang="en-US" sz="2900" b="0" strike="noStrike" spc="-1" dirty="0">
              <a:solidFill>
                <a:srgbClr val="003865"/>
              </a:solidFill>
              <a:latin typeface="Arial"/>
              <a:ea typeface="Arial"/>
            </a:endParaRPr>
          </a:p>
          <a:p>
            <a:pPr marL="316800" indent="-297720">
              <a:buClr>
                <a:srgbClr val="003865"/>
              </a:buClr>
              <a:buFont typeface="Courier New,monospace"/>
              <a:buChar char="o"/>
            </a:pPr>
            <a:endParaRPr lang="en-GB" sz="1300" b="0" strike="noStrike" spc="-1" dirty="0">
              <a:solidFill>
                <a:srgbClr val="000000"/>
              </a:solidFill>
              <a:latin typeface="Arial"/>
            </a:endParaRPr>
          </a:p>
          <a:p>
            <a:pPr>
              <a:lnSpc>
                <a:spcPct val="100000"/>
              </a:lnSpc>
            </a:pPr>
            <a:endParaRPr lang="en-GB" sz="2400" b="0" strike="noStrike" spc="-1" dirty="0">
              <a:solidFill>
                <a:srgbClr val="000000"/>
              </a:solidFill>
              <a:latin typeface="Arial"/>
            </a:endParaRPr>
          </a:p>
          <a:p>
            <a:pPr>
              <a:lnSpc>
                <a:spcPct val="90000"/>
              </a:lnSpc>
              <a:spcBef>
                <a:spcPts val="1001"/>
              </a:spcBef>
            </a:pPr>
            <a:endParaRPr lang="en-GB" sz="2400" b="0" strike="noStrike" spc="-1" dirty="0">
              <a:solidFill>
                <a:srgbClr val="000000"/>
              </a:solidFill>
              <a:latin typeface="Arial"/>
            </a:endParaRPr>
          </a:p>
        </p:txBody>
      </p:sp>
    </p:spTree>
    <p:extLst>
      <p:ext uri="{BB962C8B-B14F-4D97-AF65-F5344CB8AC3E}">
        <p14:creationId xmlns:p14="http://schemas.microsoft.com/office/powerpoint/2010/main" val="2159023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ACD28-023E-412A-A968-9FFC0F1F75D4}"/>
            </a:ext>
          </a:extLst>
        </p:cNvPr>
        <p:cNvGrpSpPr/>
        <p:nvPr/>
      </p:nvGrpSpPr>
      <p:grpSpPr>
        <a:xfrm>
          <a:off x="0" y="0"/>
          <a:ext cx="0" cy="0"/>
          <a:chOff x="0" y="0"/>
          <a:chExt cx="0" cy="0"/>
        </a:xfrm>
      </p:grpSpPr>
      <p:sp>
        <p:nvSpPr>
          <p:cNvPr id="412" name="Slide Number Placeholder 3">
            <a:extLst>
              <a:ext uri="{FF2B5EF4-FFF2-40B4-BE49-F238E27FC236}">
                <a16:creationId xmlns:a16="http://schemas.microsoft.com/office/drawing/2014/main" id="{E965664D-C4D0-42C0-031B-B3D8D44BA29A}"/>
              </a:ext>
            </a:extLst>
          </p:cNvPr>
          <p:cNvSpPr/>
          <p:nvPr/>
        </p:nvSpPr>
        <p:spPr>
          <a:xfrm>
            <a:off x="11360880" y="6570720"/>
            <a:ext cx="794880" cy="2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fld id="{7DEDD748-FB21-48C2-B2F4-D31392F66DF1}" type="slidenum">
              <a:rPr lang="en-GB" sz="1000" b="0" strike="noStrike" spc="-1">
                <a:solidFill>
                  <a:srgbClr val="003865"/>
                </a:solidFill>
                <a:latin typeface="Arial"/>
                <a:ea typeface="DejaVu Sans"/>
              </a:rPr>
              <a:t>19</a:t>
            </a:fld>
            <a:endParaRPr lang="en-GB" sz="1000" b="0" strike="noStrike" spc="-1">
              <a:solidFill>
                <a:srgbClr val="000000"/>
              </a:solidFill>
              <a:latin typeface="Arial"/>
            </a:endParaRPr>
          </a:p>
        </p:txBody>
      </p:sp>
      <p:sp>
        <p:nvSpPr>
          <p:cNvPr id="52" name="PlaceHolder 1">
            <a:extLst>
              <a:ext uri="{FF2B5EF4-FFF2-40B4-BE49-F238E27FC236}">
                <a16:creationId xmlns:a16="http://schemas.microsoft.com/office/drawing/2014/main" id="{C66B0CA4-9A1F-393C-4AB1-52242E5011B0}"/>
              </a:ext>
            </a:extLst>
          </p:cNvPr>
          <p:cNvSpPr txBox="1">
            <a:spLocks/>
          </p:cNvSpPr>
          <p:nvPr/>
        </p:nvSpPr>
        <p:spPr>
          <a:xfrm>
            <a:off x="2721172" y="533520"/>
            <a:ext cx="9132551" cy="741250"/>
          </a:xfrm>
          <a:prstGeom prst="rect">
            <a:avLst/>
          </a:prstGeom>
          <a:noFill/>
          <a:ln w="0">
            <a:noFill/>
          </a:ln>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 dirty="0">
                <a:solidFill>
                  <a:srgbClr val="003865"/>
                </a:solidFill>
                <a:latin typeface="Arial"/>
                <a:ea typeface="DejaVu Sans"/>
              </a:rPr>
              <a:t>Non-simultaneous Extended Altruistic Donor Chains</a:t>
            </a:r>
            <a:endParaRPr lang="en-US" sz="2800" spc="-1" dirty="0">
              <a:solidFill>
                <a:srgbClr val="003865"/>
              </a:solidFill>
              <a:latin typeface="Arial"/>
            </a:endParaRPr>
          </a:p>
          <a:p>
            <a:pPr>
              <a:tabLst>
                <a:tab pos="0" algn="l"/>
              </a:tabLst>
            </a:pPr>
            <a:endParaRPr lang="en-US" sz="2800" spc="-1" dirty="0">
              <a:solidFill>
                <a:srgbClr val="003865"/>
              </a:solidFill>
              <a:latin typeface="Arial"/>
            </a:endParaRPr>
          </a:p>
        </p:txBody>
      </p:sp>
      <p:graphicFrame>
        <p:nvGraphicFramePr>
          <p:cNvPr id="2" name="Table 4">
            <a:extLst>
              <a:ext uri="{FF2B5EF4-FFF2-40B4-BE49-F238E27FC236}">
                <a16:creationId xmlns:a16="http://schemas.microsoft.com/office/drawing/2014/main" id="{787482DD-750C-EF5D-204E-9ADF594B9E1D}"/>
              </a:ext>
            </a:extLst>
          </p:cNvPr>
          <p:cNvGraphicFramePr/>
          <p:nvPr>
            <p:extLst>
              <p:ext uri="{D42A27DB-BD31-4B8C-83A1-F6EECF244321}">
                <p14:modId xmlns:p14="http://schemas.microsoft.com/office/powerpoint/2010/main" val="2301272046"/>
              </p:ext>
            </p:extLst>
          </p:nvPr>
        </p:nvGraphicFramePr>
        <p:xfrm>
          <a:off x="1980875" y="2148607"/>
          <a:ext cx="8230250" cy="3104385"/>
        </p:xfrm>
        <a:graphic>
          <a:graphicData uri="http://schemas.openxmlformats.org/drawingml/2006/table">
            <a:tbl>
              <a:tblPr/>
              <a:tblGrid>
                <a:gridCol w="1561104">
                  <a:extLst>
                    <a:ext uri="{9D8B030D-6E8A-4147-A177-3AD203B41FA5}">
                      <a16:colId xmlns:a16="http://schemas.microsoft.com/office/drawing/2014/main" val="20000"/>
                    </a:ext>
                  </a:extLst>
                </a:gridCol>
                <a:gridCol w="1205682">
                  <a:extLst>
                    <a:ext uri="{9D8B030D-6E8A-4147-A177-3AD203B41FA5}">
                      <a16:colId xmlns:a16="http://schemas.microsoft.com/office/drawing/2014/main" val="20001"/>
                    </a:ext>
                  </a:extLst>
                </a:gridCol>
                <a:gridCol w="1357723">
                  <a:extLst>
                    <a:ext uri="{9D8B030D-6E8A-4147-A177-3AD203B41FA5}">
                      <a16:colId xmlns:a16="http://schemas.microsoft.com/office/drawing/2014/main" val="20002"/>
                    </a:ext>
                  </a:extLst>
                </a:gridCol>
                <a:gridCol w="1346683">
                  <a:extLst>
                    <a:ext uri="{9D8B030D-6E8A-4147-A177-3AD203B41FA5}">
                      <a16:colId xmlns:a16="http://schemas.microsoft.com/office/drawing/2014/main" val="20004"/>
                    </a:ext>
                  </a:extLst>
                </a:gridCol>
                <a:gridCol w="1379529">
                  <a:extLst>
                    <a:ext uri="{9D8B030D-6E8A-4147-A177-3AD203B41FA5}">
                      <a16:colId xmlns:a16="http://schemas.microsoft.com/office/drawing/2014/main" val="2696284321"/>
                    </a:ext>
                  </a:extLst>
                </a:gridCol>
                <a:gridCol w="1379529">
                  <a:extLst>
                    <a:ext uri="{9D8B030D-6E8A-4147-A177-3AD203B41FA5}">
                      <a16:colId xmlns:a16="http://schemas.microsoft.com/office/drawing/2014/main" val="20006"/>
                    </a:ext>
                  </a:extLst>
                </a:gridCol>
              </a:tblGrid>
              <a:tr h="804840">
                <a:tc>
                  <a:txBody>
                    <a:bodyPr/>
                    <a:lstStyle/>
                    <a:p>
                      <a:pPr>
                        <a:lnSpc>
                          <a:spcPct val="100000"/>
                        </a:lnSpc>
                      </a:pPr>
                      <a:r>
                        <a:rPr lang="en-GB" sz="1800" b="1" strike="noStrike" spc="-1" dirty="0">
                          <a:solidFill>
                            <a:schemeClr val="lt1"/>
                          </a:solidFill>
                          <a:latin typeface="Calibri"/>
                        </a:rPr>
                        <a:t>Bridge donor willingness</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a:solidFill>
                        <a:srgbClr val="FFFFFE"/>
                      </a:solidFill>
                    </a:lnB>
                    <a:solidFill>
                      <a:schemeClr val="accent1"/>
                    </a:solidFill>
                  </a:tcPr>
                </a:tc>
                <a:tc>
                  <a:txBody>
                    <a:bodyPr/>
                    <a:lstStyle/>
                    <a:p>
                      <a:pPr>
                        <a:lnSpc>
                          <a:spcPct val="100000"/>
                        </a:lnSpc>
                      </a:pPr>
                      <a:r>
                        <a:rPr lang="en-GB" sz="1800" b="1" strike="noStrike" spc="-1" dirty="0">
                          <a:solidFill>
                            <a:schemeClr val="lt1"/>
                          </a:solidFill>
                          <a:latin typeface="Calibri"/>
                        </a:rPr>
                        <a:t>Recipients in pool</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cap="flat" cmpd="sng" algn="ctr">
                      <a:solidFill>
                        <a:srgbClr val="FFFFFE"/>
                      </a:solidFill>
                      <a:prstDash val="solid"/>
                      <a:round/>
                      <a:headEnd type="none" w="med" len="med"/>
                      <a:tailEnd type="none" w="med" len="med"/>
                    </a:lnB>
                    <a:solidFill>
                      <a:schemeClr val="accent1"/>
                    </a:solidFill>
                  </a:tcPr>
                </a:tc>
                <a:tc>
                  <a:txBody>
                    <a:bodyPr/>
                    <a:lstStyle/>
                    <a:p>
                      <a:pPr>
                        <a:lnSpc>
                          <a:spcPct val="100000"/>
                        </a:lnSpc>
                      </a:pPr>
                      <a:r>
                        <a:rPr lang="en-GB" sz="1800" b="1" strike="noStrike" spc="-1" dirty="0">
                          <a:solidFill>
                            <a:schemeClr val="lt1"/>
                          </a:solidFill>
                          <a:latin typeface="Calibri"/>
                        </a:rPr>
                        <a:t>Transplants identified</a:t>
                      </a:r>
                      <a:endParaRPr lang="en-GB" sz="1800" b="0" strike="noStrike" spc="-1" dirty="0">
                        <a:solidFill>
                          <a:srgbClr val="000000"/>
                        </a:solidFill>
                        <a:latin typeface="Arial"/>
                      </a:endParaRPr>
                    </a:p>
                  </a:txBody>
                  <a:tcPr>
                    <a:lnL w="12240">
                      <a:solidFill>
                        <a:srgbClr val="FFFFFE"/>
                      </a:solidFill>
                    </a:lnL>
                    <a:lnR w="12240">
                      <a:solidFill>
                        <a:srgbClr val="FFFFFE"/>
                      </a:solidFill>
                    </a:lnR>
                    <a:lnT w="12240">
                      <a:solidFill>
                        <a:srgbClr val="FFFFFE"/>
                      </a:solidFill>
                    </a:lnT>
                    <a:lnB w="38160" cap="flat" cmpd="sng" algn="ctr">
                      <a:solidFill>
                        <a:srgbClr val="FFFFFE"/>
                      </a:solidFill>
                      <a:prstDash val="solid"/>
                      <a:round/>
                      <a:headEnd type="none" w="med" len="med"/>
                      <a:tailEnd type="none" w="med" len="med"/>
                    </a:lnB>
                    <a:solidFill>
                      <a:schemeClr val="accent1"/>
                    </a:solidFill>
                  </a:tcPr>
                </a:tc>
                <a:tc>
                  <a:txBody>
                    <a:bodyPr/>
                    <a:lstStyle/>
                    <a:p>
                      <a:pPr>
                        <a:lnSpc>
                          <a:spcPct val="100000"/>
                        </a:lnSpc>
                      </a:pPr>
                      <a:r>
                        <a:rPr lang="en-GB" sz="1800" b="1" strike="noStrike" spc="-1" dirty="0">
                          <a:solidFill>
                            <a:schemeClr val="lt1"/>
                          </a:solidFill>
                          <a:latin typeface="Calibri"/>
                        </a:rPr>
                        <a:t>Transplants performed</a:t>
                      </a:r>
                      <a:endParaRPr lang="en-GB" sz="1800" b="0" strike="noStrike" spc="-1" dirty="0">
                        <a:solidFill>
                          <a:srgbClr val="000000"/>
                        </a:solidFill>
                        <a:latin typeface="Arial"/>
                      </a:endParaRPr>
                    </a:p>
                  </a:txBody>
                  <a:tcPr>
                    <a:lnL w="12240" cap="flat" cmpd="sng" algn="ctr">
                      <a:solidFill>
                        <a:srgbClr val="FFFFFE"/>
                      </a:solidFill>
                      <a:prstDash val="solid"/>
                      <a:round/>
                      <a:headEnd type="none" w="med" len="med"/>
                      <a:tailEnd type="none" w="med" len="med"/>
                    </a:lnL>
                    <a:lnR w="12240">
                      <a:solidFill>
                        <a:srgbClr val="FFFFFE"/>
                      </a:solidFill>
                    </a:lnR>
                    <a:lnT w="12240">
                      <a:solidFill>
                        <a:srgbClr val="FFFFFE"/>
                      </a:solidFill>
                    </a:lnT>
                    <a:lnB w="38160" cap="flat" cmpd="sng" algn="ctr">
                      <a:solidFill>
                        <a:srgbClr val="FFFFFE"/>
                      </a:solidFill>
                      <a:prstDash val="solid"/>
                      <a:round/>
                      <a:headEnd type="none" w="med" len="med"/>
                      <a:tailEnd type="none" w="med" len="med"/>
                    </a:lnB>
                    <a:solidFill>
                      <a:schemeClr val="accent1"/>
                    </a:solidFill>
                  </a:tcPr>
                </a:tc>
                <a:tc>
                  <a:txBody>
                    <a:bodyPr/>
                    <a:lstStyle/>
                    <a:p>
                      <a:pPr>
                        <a:lnSpc>
                          <a:spcPct val="100000"/>
                        </a:lnSpc>
                      </a:pPr>
                      <a:r>
                        <a:rPr lang="en-GB" sz="1800" b="1" strike="noStrike" spc="-1" dirty="0">
                          <a:solidFill>
                            <a:schemeClr val="lt1"/>
                          </a:solidFill>
                          <a:latin typeface="Calibri"/>
                        </a:rPr>
                        <a:t>Conversion rate</a:t>
                      </a:r>
                      <a:endParaRPr lang="en-GB" sz="1800" b="0" strike="noStrike" spc="-1" dirty="0">
                        <a:solidFill>
                          <a:srgbClr val="000000"/>
                        </a:solidFill>
                        <a:latin typeface="+mn-lt"/>
                      </a:endParaRPr>
                    </a:p>
                  </a:txBody>
                  <a:tcP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a:solidFill>
                        <a:srgbClr val="FFFFFE"/>
                      </a:solidFill>
                    </a:lnT>
                    <a:lnB w="38160" cap="flat" cmpd="sng" algn="ctr">
                      <a:solidFill>
                        <a:srgbClr val="FFFFFE"/>
                      </a:solidFill>
                      <a:prstDash val="solid"/>
                      <a:round/>
                      <a:headEnd type="none" w="med" len="med"/>
                      <a:tailEnd type="none" w="med" len="med"/>
                    </a:lnB>
                    <a:solidFill>
                      <a:schemeClr val="accent1"/>
                    </a:solidFill>
                  </a:tcPr>
                </a:tc>
                <a:tc>
                  <a:txBody>
                    <a:bodyPr/>
                    <a:lstStyle/>
                    <a:p>
                      <a:pPr>
                        <a:lnSpc>
                          <a:spcPct val="100000"/>
                        </a:lnSpc>
                      </a:pPr>
                      <a:r>
                        <a:rPr lang="en-GB" sz="1800" b="1" strike="noStrike" spc="-1" dirty="0">
                          <a:solidFill>
                            <a:schemeClr val="lt1"/>
                          </a:solidFill>
                          <a:latin typeface="Calibri"/>
                        </a:rPr>
                        <a:t>Time to transplant</a:t>
                      </a:r>
                      <a:endParaRPr lang="en-GB" sz="1800" b="0" strike="noStrike" spc="-1" dirty="0">
                        <a:solidFill>
                          <a:srgbClr val="000000"/>
                        </a:solidFill>
                        <a:latin typeface="Arial"/>
                      </a:endParaRPr>
                    </a:p>
                  </a:txBody>
                  <a:tcPr>
                    <a:lnL w="12240" cap="flat" cmpd="sng" algn="ctr">
                      <a:solidFill>
                        <a:srgbClr val="FFFFFE"/>
                      </a:solidFill>
                      <a:prstDash val="solid"/>
                      <a:round/>
                      <a:headEnd type="none" w="med" len="med"/>
                      <a:tailEnd type="none" w="med" len="med"/>
                    </a:lnL>
                    <a:lnR w="12240">
                      <a:solidFill>
                        <a:srgbClr val="FFFFFE"/>
                      </a:solidFill>
                    </a:lnR>
                    <a:lnT w="12240">
                      <a:solidFill>
                        <a:srgbClr val="FFFFFE"/>
                      </a:solidFill>
                    </a:lnT>
                    <a:lnB w="38160" cap="flat" cmpd="sng" algn="ctr">
                      <a:solidFill>
                        <a:srgbClr val="FFFFFE"/>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59909">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0%</a:t>
                      </a:r>
                    </a:p>
                  </a:txBody>
                  <a:tcPr anchor="ctr">
                    <a:lnL w="12240">
                      <a:solidFill>
                        <a:srgbClr val="FFFFFE"/>
                      </a:solidFill>
                    </a:lnL>
                    <a:lnR w="12240" cap="flat" cmpd="sng" algn="ctr">
                      <a:solidFill>
                        <a:srgbClr val="FFFFFE"/>
                      </a:solidFill>
                      <a:prstDash val="solid"/>
                      <a:round/>
                      <a:headEnd type="none" w="med" len="med"/>
                      <a:tailEnd type="none" w="med" len="med"/>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235.34</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64.59</a:t>
                      </a:r>
                    </a:p>
                  </a:txBody>
                  <a:tcPr anchor="ctr">
                    <a:lnL w="12240">
                      <a:solidFill>
                        <a:srgbClr val="FFFFFE"/>
                      </a:solidFill>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46.36</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69.00%</a:t>
                      </a:r>
                    </a:p>
                  </a:txBody>
                  <a:tcPr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6.66</a:t>
                      </a:r>
                    </a:p>
                  </a:txBody>
                  <a:tcPr anchor="ctr">
                    <a:lnL w="12240" cap="flat" cmpd="sng" algn="ctr">
                      <a:solidFill>
                        <a:srgbClr val="FFFFFE"/>
                      </a:solidFill>
                      <a:prstDash val="solid"/>
                      <a:round/>
                      <a:headEnd type="none" w="med" len="med"/>
                      <a:tailEnd type="none" w="med" len="med"/>
                    </a:lnL>
                    <a:lnR w="12240">
                      <a:solidFill>
                        <a:srgbClr val="FFFFFE"/>
                      </a:solidFill>
                    </a:lnR>
                    <a:lnT w="3816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extLst>
                  <a:ext uri="{0D108BD9-81ED-4DB2-BD59-A6C34878D82A}">
                    <a16:rowId xmlns:a16="http://schemas.microsoft.com/office/drawing/2014/main" val="10001"/>
                  </a:ext>
                </a:extLst>
              </a:tr>
              <a:tr h="459909">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25%</a:t>
                      </a:r>
                    </a:p>
                  </a:txBody>
                  <a:tcPr anchor="ctr">
                    <a:lnL w="12240">
                      <a:solidFill>
                        <a:srgbClr val="FFFFFE"/>
                      </a:solidFill>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232.27</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64.89</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46.76</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69.13%</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6.48</a:t>
                      </a:r>
                    </a:p>
                  </a:txBody>
                  <a:tcPr marL="4763" marR="4763" marT="4763" anchor="ctr">
                    <a:lnL w="12240" cap="flat" cmpd="sng" algn="ctr">
                      <a:solidFill>
                        <a:srgbClr val="FFFFFE"/>
                      </a:solidFill>
                      <a:prstDash val="solid"/>
                      <a:round/>
                      <a:headEnd type="none" w="med" len="med"/>
                      <a:tailEnd type="none" w="med" len="med"/>
                    </a:lnL>
                    <a:lnR w="12240">
                      <a:solidFill>
                        <a:srgbClr val="FFFFFE"/>
                      </a:solidFill>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extLst>
                  <a:ext uri="{0D108BD9-81ED-4DB2-BD59-A6C34878D82A}">
                    <a16:rowId xmlns:a16="http://schemas.microsoft.com/office/drawing/2014/main" val="4147409432"/>
                  </a:ext>
                </a:extLst>
              </a:tr>
              <a:tr h="459909">
                <a:tc>
                  <a:txBody>
                    <a:bodyPr/>
                    <a:lstStyle/>
                    <a:p>
                      <a:pPr marL="0" algn="ctr" rtl="0" eaLnBrk="1" latinLnBrk="0" hangingPunct="1">
                        <a:lnSpc>
                          <a:spcPct val="100000"/>
                        </a:lnSpc>
                      </a:pPr>
                      <a:r>
                        <a:rPr lang="en-GB" sz="1800" b="0" strike="noStrike" kern="1200" spc="-1" dirty="0">
                          <a:solidFill>
                            <a:schemeClr val="dk1"/>
                          </a:solidFill>
                          <a:latin typeface="Calibri"/>
                          <a:ea typeface="+mn-ea"/>
                          <a:cs typeface="+mn-cs"/>
                        </a:rPr>
                        <a:t>50%</a:t>
                      </a:r>
                    </a:p>
                  </a:txBody>
                  <a:tcPr anchor="ctr">
                    <a:lnL w="12240">
                      <a:solidFill>
                        <a:srgbClr val="FFFFFE"/>
                      </a:solidFill>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228.15</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64.83</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47.17</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70.02%</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6.24</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extLst>
                  <a:ext uri="{0D108BD9-81ED-4DB2-BD59-A6C34878D82A}">
                    <a16:rowId xmlns:a16="http://schemas.microsoft.com/office/drawing/2014/main" val="1685255854"/>
                  </a:ext>
                </a:extLst>
              </a:tr>
              <a:tr h="459909">
                <a:tc>
                  <a:txBody>
                    <a:bodyPr/>
                    <a:lstStyle/>
                    <a:p>
                      <a:pPr marL="0" algn="ctr" rtl="0" eaLnBrk="1" latinLnBrk="0" hangingPunct="1">
                        <a:lnSpc>
                          <a:spcPct val="100000"/>
                        </a:lnSpc>
                      </a:pPr>
                      <a:r>
                        <a:rPr lang="en-GB" sz="1800" b="0" strike="noStrike" kern="1200" spc="-1" dirty="0">
                          <a:solidFill>
                            <a:schemeClr val="dk1"/>
                          </a:solidFill>
                          <a:latin typeface="Calibri"/>
                          <a:ea typeface="+mn-ea"/>
                          <a:cs typeface="+mn-cs"/>
                        </a:rPr>
                        <a:t>75%</a:t>
                      </a:r>
                    </a:p>
                  </a:txBody>
                  <a:tcPr anchor="ctr">
                    <a:lnL w="12240">
                      <a:solidFill>
                        <a:srgbClr val="FFFFFE"/>
                      </a:solidFill>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fontAlgn="b"/>
                      <a:r>
                        <a:rPr lang="en-GB" sz="1800" b="0" i="0" u="none" strike="noStrike">
                          <a:solidFill>
                            <a:schemeClr val="tx1"/>
                          </a:solidFill>
                          <a:effectLst/>
                          <a:latin typeface="Calibri" panose="020F0502020204030204" pitchFamily="34" charset="0"/>
                          <a:cs typeface="Calibri" panose="020F0502020204030204" pitchFamily="34" charset="0"/>
                        </a:rPr>
                        <a:t>224.33</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65.26</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a:solidFill>
                        <a:srgbClr val="FFFFFE"/>
                      </a:solidFill>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47.62</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69.70%</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6.18</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CCD5E3"/>
                    </a:solidFill>
                  </a:tcPr>
                </a:tc>
                <a:extLst>
                  <a:ext uri="{0D108BD9-81ED-4DB2-BD59-A6C34878D82A}">
                    <a16:rowId xmlns:a16="http://schemas.microsoft.com/office/drawing/2014/main" val="10002"/>
                  </a:ext>
                </a:extLst>
              </a:tr>
              <a:tr h="459909">
                <a:tc>
                  <a:txBody>
                    <a:bodyPr/>
                    <a:lstStyle/>
                    <a:p>
                      <a:pPr marL="0" algn="ctr" defTabSz="914400" rtl="0" eaLnBrk="1" latinLnBrk="0" hangingPunct="1">
                        <a:lnSpc>
                          <a:spcPct val="100000"/>
                        </a:lnSpc>
                      </a:pPr>
                      <a:r>
                        <a:rPr lang="en-GB" sz="1800" b="0" strike="noStrike" kern="1200" spc="-1" dirty="0">
                          <a:solidFill>
                            <a:schemeClr val="dk1"/>
                          </a:solidFill>
                          <a:latin typeface="Calibri"/>
                          <a:ea typeface="+mn-ea"/>
                          <a:cs typeface="+mn-cs"/>
                        </a:rPr>
                        <a:t>100%</a:t>
                      </a:r>
                    </a:p>
                  </a:txBody>
                  <a:tcPr anchor="ctr">
                    <a:lnL w="12240">
                      <a:solidFill>
                        <a:srgbClr val="FFFFFE"/>
                      </a:solidFill>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221.22</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65.05</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48.12</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70.59%</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tc>
                  <a:txBody>
                    <a:bodyPr/>
                    <a:lstStyle/>
                    <a:p>
                      <a:pPr algn="ctr" fontAlgn="b"/>
                      <a:r>
                        <a:rPr lang="en-GB" sz="1800" b="0" i="0" u="none" strike="noStrike" dirty="0">
                          <a:solidFill>
                            <a:schemeClr val="tx1"/>
                          </a:solidFill>
                          <a:effectLst/>
                          <a:latin typeface="Calibri" panose="020F0502020204030204" pitchFamily="34" charset="0"/>
                          <a:cs typeface="Calibri" panose="020F0502020204030204" pitchFamily="34" charset="0"/>
                        </a:rPr>
                        <a:t>6.06</a:t>
                      </a:r>
                    </a:p>
                  </a:txBody>
                  <a:tcPr marL="4763" marR="4763" marT="4763" anchor="ctr">
                    <a:lnL w="12240" cap="flat" cmpd="sng" algn="ctr">
                      <a:solidFill>
                        <a:srgbClr val="FFFFFE"/>
                      </a:solidFill>
                      <a:prstDash val="solid"/>
                      <a:round/>
                      <a:headEnd type="none" w="med" len="med"/>
                      <a:tailEnd type="none" w="med" len="med"/>
                    </a:lnL>
                    <a:lnR w="12240" cap="flat" cmpd="sng" algn="ctr">
                      <a:solidFill>
                        <a:srgbClr val="FFFFFE"/>
                      </a:solidFill>
                      <a:prstDash val="solid"/>
                      <a:round/>
                      <a:headEnd type="none" w="med" len="med"/>
                      <a:tailEnd type="none" w="med" len="med"/>
                    </a:lnR>
                    <a:lnT w="12240" cap="flat" cmpd="sng" algn="ctr">
                      <a:solidFill>
                        <a:srgbClr val="FFFFFE"/>
                      </a:solidFill>
                      <a:prstDash val="solid"/>
                      <a:round/>
                      <a:headEnd type="none" w="med" len="med"/>
                      <a:tailEnd type="none" w="med" len="med"/>
                    </a:lnT>
                    <a:lnB w="12240" cap="flat" cmpd="sng" algn="ctr">
                      <a:solidFill>
                        <a:srgbClr val="FFFFFE"/>
                      </a:solidFill>
                      <a:prstDash val="solid"/>
                      <a:round/>
                      <a:headEnd type="none" w="med" len="med"/>
                      <a:tailEnd type="none" w="med" len="med"/>
                    </a:lnB>
                    <a:solidFill>
                      <a:srgbClr val="E7EBF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23508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PlaceHolder 1"/>
          <p:cNvSpPr>
            <a:spLocks noGrp="1"/>
          </p:cNvSpPr>
          <p:nvPr>
            <p:ph type="title"/>
          </p:nvPr>
        </p:nvSpPr>
        <p:spPr>
          <a:xfrm>
            <a:off x="2721173" y="533520"/>
            <a:ext cx="8351212" cy="74125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ea typeface="DejaVu Sans"/>
              </a:rPr>
              <a:t>Key messages / concluding remarks (1)</a:t>
            </a:r>
            <a:endParaRPr lang="en-US" sz="2800" b="0" strike="noStrike" spc="-1" dirty="0">
              <a:solidFill>
                <a:srgbClr val="003865"/>
              </a:solidFill>
              <a:latin typeface="Arial"/>
            </a:endParaRPr>
          </a:p>
          <a:p>
            <a:pPr indent="0">
              <a:lnSpc>
                <a:spcPct val="90000"/>
              </a:lnSpc>
              <a:buNone/>
              <a:tabLst>
                <a:tab pos="0" algn="l"/>
              </a:tabLst>
            </a:pPr>
            <a:endParaRPr lang="en-US" sz="2800" b="0" strike="noStrike" spc="-1" dirty="0">
              <a:solidFill>
                <a:srgbClr val="003865"/>
              </a:solidFill>
              <a:latin typeface="Arial"/>
            </a:endParaRPr>
          </a:p>
          <a:p>
            <a:pPr indent="0">
              <a:lnSpc>
                <a:spcPct val="90000"/>
              </a:lnSpc>
              <a:buNone/>
              <a:tabLst>
                <a:tab pos="0" algn="l"/>
              </a:tabLst>
            </a:pPr>
            <a:endParaRPr lang="en-US" sz="2800" b="0" strike="noStrike" spc="-1" dirty="0">
              <a:solidFill>
                <a:srgbClr val="003865"/>
              </a:solidFill>
              <a:latin typeface="Arial"/>
            </a:endParaRPr>
          </a:p>
        </p:txBody>
      </p:sp>
      <p:sp>
        <p:nvSpPr>
          <p:cNvPr id="410" name="PlaceHolder 2"/>
          <p:cNvSpPr/>
          <p:nvPr/>
        </p:nvSpPr>
        <p:spPr>
          <a:xfrm>
            <a:off x="773280" y="1800968"/>
            <a:ext cx="10985040" cy="4534732"/>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marL="297720" indent="-297720">
              <a:lnSpc>
                <a:spcPct val="100000"/>
              </a:lnSpc>
              <a:buClr>
                <a:srgbClr val="003865"/>
              </a:buClr>
              <a:buFont typeface="Arial,Sans-Serif"/>
              <a:buChar char="•"/>
            </a:pPr>
            <a:r>
              <a:rPr lang="en-US" sz="2900" b="0" strike="noStrike" spc="-1" dirty="0">
                <a:solidFill>
                  <a:srgbClr val="003865"/>
                </a:solidFill>
                <a:latin typeface="Arial"/>
                <a:ea typeface="Arial"/>
              </a:rPr>
              <a:t>Could consider removing “effective pairwise” objective</a:t>
            </a:r>
          </a:p>
          <a:p>
            <a:pPr marL="297720" indent="-297720">
              <a:lnSpc>
                <a:spcPct val="100000"/>
              </a:lnSpc>
              <a:buClr>
                <a:srgbClr val="003865"/>
              </a:buClr>
              <a:buFont typeface="Arial,Sans-Serif"/>
              <a:buChar char="•"/>
            </a:pPr>
            <a:endParaRPr lang="en-US" sz="2900" b="0" strike="noStrike" spc="-1" dirty="0">
              <a:solidFill>
                <a:srgbClr val="003865"/>
              </a:solidFill>
              <a:latin typeface="Arial"/>
              <a:ea typeface="Arial"/>
            </a:endParaRPr>
          </a:p>
          <a:p>
            <a:pPr marL="297720" indent="-297720">
              <a:lnSpc>
                <a:spcPct val="100000"/>
              </a:lnSpc>
              <a:buClr>
                <a:srgbClr val="003865"/>
              </a:buClr>
              <a:buFont typeface="Arial,Sans-Serif"/>
              <a:buChar char="•"/>
            </a:pPr>
            <a:r>
              <a:rPr lang="en-US" sz="2900" b="0" strike="noStrike" spc="-1" dirty="0">
                <a:solidFill>
                  <a:srgbClr val="003865"/>
                </a:solidFill>
                <a:latin typeface="Arial"/>
                <a:ea typeface="Arial"/>
              </a:rPr>
              <a:t>Increasing the exchange length limits can be beneficial</a:t>
            </a:r>
            <a:endParaRPr lang="en-GB" sz="2900" b="0" strike="noStrike" spc="-1" dirty="0">
              <a:solidFill>
                <a:srgbClr val="000000"/>
              </a:solidFill>
              <a:latin typeface="Arial"/>
            </a:endParaRPr>
          </a:p>
          <a:p>
            <a:pPr marL="774000" lvl="1" indent="-297720">
              <a:lnSpc>
                <a:spcPct val="100000"/>
              </a:lnSpc>
              <a:buClr>
                <a:srgbClr val="003865"/>
              </a:buClr>
              <a:buFont typeface="Courier New,monospace"/>
              <a:buChar char="o"/>
            </a:pPr>
            <a:r>
              <a:rPr lang="en-US" sz="2500" b="0" strike="noStrike" spc="-1" dirty="0">
                <a:solidFill>
                  <a:srgbClr val="003865"/>
                </a:solidFill>
                <a:latin typeface="Arial"/>
                <a:ea typeface="Arial"/>
              </a:rPr>
              <a:t>Allowing 4-cycles and 4-chains can be beneficial</a:t>
            </a:r>
          </a:p>
          <a:p>
            <a:pPr marL="19080">
              <a:buClr>
                <a:srgbClr val="003865"/>
              </a:buClr>
            </a:pPr>
            <a:endParaRPr lang="en-US" sz="2900" b="0" strike="noStrike" spc="-1" dirty="0">
              <a:solidFill>
                <a:srgbClr val="003865"/>
              </a:solidFill>
              <a:latin typeface="Arial"/>
              <a:ea typeface="Arial"/>
            </a:endParaRPr>
          </a:p>
          <a:p>
            <a:pPr marL="304830" indent="-285750">
              <a:buClr>
                <a:srgbClr val="003865"/>
              </a:buClr>
              <a:buFont typeface="Arial" panose="020B0604020202020204" pitchFamily="34" charset="0"/>
              <a:buChar char="•"/>
            </a:pPr>
            <a:r>
              <a:rPr lang="en-US" sz="2900" b="0" strike="noStrike" spc="-1" dirty="0" err="1">
                <a:solidFill>
                  <a:srgbClr val="003865"/>
                </a:solidFill>
                <a:latin typeface="Arial"/>
                <a:ea typeface="Arial"/>
              </a:rPr>
              <a:t>Prioritising</a:t>
            </a:r>
            <a:r>
              <a:rPr lang="en-US" sz="2900" b="0" strike="noStrike" spc="-1" dirty="0">
                <a:solidFill>
                  <a:srgbClr val="003865"/>
                </a:solidFill>
                <a:latin typeface="Arial"/>
                <a:ea typeface="Arial"/>
              </a:rPr>
              <a:t> Tier A recipients can decrease their time to transplant with minimal side effects to the rest of the pool</a:t>
            </a:r>
          </a:p>
          <a:p>
            <a:pPr marL="304830" indent="-285750">
              <a:buClr>
                <a:srgbClr val="003865"/>
              </a:buClr>
              <a:buFont typeface="Arial" panose="020B0604020202020204" pitchFamily="34" charset="0"/>
              <a:buChar char="•"/>
            </a:pPr>
            <a:endParaRPr lang="en-US" sz="2900" b="0" strike="noStrike" spc="-1" dirty="0">
              <a:solidFill>
                <a:srgbClr val="003865"/>
              </a:solidFill>
              <a:latin typeface="Arial"/>
            </a:endParaRPr>
          </a:p>
          <a:p>
            <a:pPr marL="304830" indent="-285750">
              <a:buClr>
                <a:srgbClr val="003865"/>
              </a:buClr>
              <a:buFont typeface="Arial" panose="020B0604020202020204" pitchFamily="34" charset="0"/>
              <a:buChar char="•"/>
            </a:pPr>
            <a:r>
              <a:rPr lang="en-US" sz="2900" b="0" strike="noStrike" spc="-1" dirty="0">
                <a:solidFill>
                  <a:srgbClr val="003865"/>
                </a:solidFill>
                <a:latin typeface="Arial"/>
              </a:rPr>
              <a:t>NEAD chains can lead to a modest increase in transplants and a modest decrease in waiting time </a:t>
            </a:r>
            <a:endParaRPr lang="en-GB" sz="2900" b="0" strike="noStrike" spc="-1" dirty="0">
              <a:solidFill>
                <a:srgbClr val="000000"/>
              </a:solidFill>
              <a:latin typeface="Arial"/>
            </a:endParaRPr>
          </a:p>
          <a:p>
            <a:pPr marL="316800" indent="-297720">
              <a:buClr>
                <a:srgbClr val="003865"/>
              </a:buClr>
              <a:buFont typeface="Courier New,monospace"/>
              <a:buChar char="o"/>
            </a:pPr>
            <a:endParaRPr lang="en-GB" sz="1300" b="0" strike="noStrike" spc="-1" dirty="0">
              <a:solidFill>
                <a:srgbClr val="000000"/>
              </a:solidFill>
              <a:latin typeface="Arial"/>
            </a:endParaRPr>
          </a:p>
          <a:p>
            <a:pPr>
              <a:lnSpc>
                <a:spcPct val="100000"/>
              </a:lnSpc>
            </a:pPr>
            <a:endParaRPr lang="en-GB" sz="2400" b="0" strike="noStrike" spc="-1" dirty="0">
              <a:solidFill>
                <a:srgbClr val="000000"/>
              </a:solidFill>
              <a:latin typeface="Arial"/>
            </a:endParaRPr>
          </a:p>
          <a:p>
            <a:pPr>
              <a:lnSpc>
                <a:spcPct val="90000"/>
              </a:lnSpc>
              <a:spcBef>
                <a:spcPts val="1001"/>
              </a:spcBef>
            </a:pPr>
            <a:endParaRPr lang="en-GB" sz="2400" b="0" strike="noStrike" spc="-1" dirty="0">
              <a:solidFill>
                <a:srgbClr val="000000"/>
              </a:solidFill>
              <a:latin typeface="Arial"/>
            </a:endParaRPr>
          </a:p>
        </p:txBody>
      </p:sp>
      <p:sp>
        <p:nvSpPr>
          <p:cNvPr id="412" name="Slide Number Placeholder 3"/>
          <p:cNvSpPr/>
          <p:nvPr/>
        </p:nvSpPr>
        <p:spPr>
          <a:xfrm>
            <a:off x="11360880" y="6570720"/>
            <a:ext cx="794880" cy="2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fld id="{7DEDD748-FB21-48C2-B2F4-D31392F66DF1}" type="slidenum">
              <a:rPr lang="en-GB" sz="1000" b="0" strike="noStrike" spc="-1">
                <a:solidFill>
                  <a:srgbClr val="003865"/>
                </a:solidFill>
                <a:latin typeface="Arial"/>
                <a:ea typeface="DejaVu Sans"/>
              </a:rPr>
              <a:t>20</a:t>
            </a:fld>
            <a:endParaRPr lang="en-GB" sz="1000" b="0" strike="noStrike" spc="-1">
              <a:solidFill>
                <a:srgbClr val="000000"/>
              </a:solidFill>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E9727-D68D-754D-BCDE-B5505669C858}"/>
            </a:ext>
          </a:extLst>
        </p:cNvPr>
        <p:cNvGrpSpPr/>
        <p:nvPr/>
      </p:nvGrpSpPr>
      <p:grpSpPr>
        <a:xfrm>
          <a:off x="0" y="0"/>
          <a:ext cx="0" cy="0"/>
          <a:chOff x="0" y="0"/>
          <a:chExt cx="0" cy="0"/>
        </a:xfrm>
      </p:grpSpPr>
      <p:sp>
        <p:nvSpPr>
          <p:cNvPr id="409" name="PlaceHolder 1">
            <a:extLst>
              <a:ext uri="{FF2B5EF4-FFF2-40B4-BE49-F238E27FC236}">
                <a16:creationId xmlns:a16="http://schemas.microsoft.com/office/drawing/2014/main" id="{6371FF38-55F4-CE6D-A68C-D3993157886F}"/>
              </a:ext>
            </a:extLst>
          </p:cNvPr>
          <p:cNvSpPr>
            <a:spLocks noGrp="1"/>
          </p:cNvSpPr>
          <p:nvPr>
            <p:ph type="title"/>
          </p:nvPr>
        </p:nvSpPr>
        <p:spPr>
          <a:xfrm>
            <a:off x="2721173" y="539130"/>
            <a:ext cx="8351212" cy="741250"/>
          </a:xfrm>
          <a:prstGeom prst="rect">
            <a:avLst/>
          </a:prstGeom>
          <a:noFill/>
          <a:ln w="0">
            <a:noFill/>
          </a:ln>
        </p:spPr>
        <p:txBody>
          <a:bodyPr anchor="t">
            <a:noAutofit/>
          </a:bodyPr>
          <a:lstStyle/>
          <a:p>
            <a:pPr indent="0">
              <a:lnSpc>
                <a:spcPct val="90000"/>
              </a:lnSpc>
              <a:buNone/>
            </a:pPr>
            <a:r>
              <a:rPr lang="en-US" sz="2800" b="1" strike="noStrike" spc="-1" dirty="0">
                <a:solidFill>
                  <a:srgbClr val="003865"/>
                </a:solidFill>
                <a:latin typeface="Arial"/>
                <a:ea typeface="DejaVu Sans"/>
              </a:rPr>
              <a:t>Key messages / concluding remarks (2)</a:t>
            </a:r>
            <a:endParaRPr lang="en-US" sz="2800" b="0" strike="noStrike" spc="-1" dirty="0">
              <a:solidFill>
                <a:srgbClr val="003865"/>
              </a:solidFill>
              <a:latin typeface="Arial"/>
            </a:endParaRPr>
          </a:p>
          <a:p>
            <a:pPr indent="0">
              <a:lnSpc>
                <a:spcPct val="90000"/>
              </a:lnSpc>
              <a:buNone/>
              <a:tabLst>
                <a:tab pos="0" algn="l"/>
              </a:tabLst>
            </a:pPr>
            <a:endParaRPr lang="en-US" sz="2800" b="0" strike="noStrike" spc="-1" dirty="0">
              <a:solidFill>
                <a:srgbClr val="003865"/>
              </a:solidFill>
              <a:latin typeface="Arial"/>
            </a:endParaRPr>
          </a:p>
          <a:p>
            <a:pPr indent="0">
              <a:lnSpc>
                <a:spcPct val="90000"/>
              </a:lnSpc>
              <a:buNone/>
              <a:tabLst>
                <a:tab pos="0" algn="l"/>
              </a:tabLst>
            </a:pPr>
            <a:endParaRPr lang="en-US" sz="2800" b="0" strike="noStrike" spc="-1" dirty="0">
              <a:solidFill>
                <a:srgbClr val="003865"/>
              </a:solidFill>
              <a:latin typeface="Arial"/>
            </a:endParaRPr>
          </a:p>
        </p:txBody>
      </p:sp>
      <p:sp>
        <p:nvSpPr>
          <p:cNvPr id="410" name="PlaceHolder 2">
            <a:extLst>
              <a:ext uri="{FF2B5EF4-FFF2-40B4-BE49-F238E27FC236}">
                <a16:creationId xmlns:a16="http://schemas.microsoft.com/office/drawing/2014/main" id="{ABEA33A7-8746-3EC2-BFAD-C7051B705C23}"/>
              </a:ext>
            </a:extLst>
          </p:cNvPr>
          <p:cNvSpPr/>
          <p:nvPr/>
        </p:nvSpPr>
        <p:spPr>
          <a:xfrm>
            <a:off x="779040" y="1871226"/>
            <a:ext cx="10985040" cy="15840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100000"/>
              </a:lnSpc>
            </a:pPr>
            <a:endParaRPr lang="en-GB" sz="2400" b="0" strike="noStrike" spc="-1" dirty="0">
              <a:solidFill>
                <a:srgbClr val="000000"/>
              </a:solidFill>
              <a:latin typeface="Arial"/>
            </a:endParaRPr>
          </a:p>
          <a:p>
            <a:pPr>
              <a:lnSpc>
                <a:spcPct val="90000"/>
              </a:lnSpc>
              <a:spcBef>
                <a:spcPts val="1001"/>
              </a:spcBef>
            </a:pPr>
            <a:endParaRPr lang="en-GB" sz="2400" b="0" strike="noStrike" spc="-1" dirty="0">
              <a:solidFill>
                <a:srgbClr val="000000"/>
              </a:solidFill>
              <a:latin typeface="Arial"/>
            </a:endParaRPr>
          </a:p>
        </p:txBody>
      </p:sp>
      <p:sp>
        <p:nvSpPr>
          <p:cNvPr id="412" name="Slide Number Placeholder 3">
            <a:extLst>
              <a:ext uri="{FF2B5EF4-FFF2-40B4-BE49-F238E27FC236}">
                <a16:creationId xmlns:a16="http://schemas.microsoft.com/office/drawing/2014/main" id="{B4C997E3-F95D-0F03-CF6C-2E84C2A712F1}"/>
              </a:ext>
            </a:extLst>
          </p:cNvPr>
          <p:cNvSpPr/>
          <p:nvPr/>
        </p:nvSpPr>
        <p:spPr>
          <a:xfrm>
            <a:off x="11360880" y="6570720"/>
            <a:ext cx="794880" cy="2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fld id="{7DEDD748-FB21-48C2-B2F4-D31392F66DF1}" type="slidenum">
              <a:rPr lang="en-GB" sz="1000" b="0" strike="noStrike" spc="-1">
                <a:solidFill>
                  <a:srgbClr val="003865"/>
                </a:solidFill>
                <a:latin typeface="Arial"/>
                <a:ea typeface="DejaVu Sans"/>
              </a:rPr>
              <a:t>21</a:t>
            </a:fld>
            <a:endParaRPr lang="en-GB" sz="1000" b="0" strike="noStrike" spc="-1">
              <a:solidFill>
                <a:srgbClr val="000000"/>
              </a:solidFill>
              <a:latin typeface="Arial"/>
            </a:endParaRPr>
          </a:p>
        </p:txBody>
      </p:sp>
      <p:sp>
        <p:nvSpPr>
          <p:cNvPr id="2" name="TextBox 3">
            <a:extLst>
              <a:ext uri="{FF2B5EF4-FFF2-40B4-BE49-F238E27FC236}">
                <a16:creationId xmlns:a16="http://schemas.microsoft.com/office/drawing/2014/main" id="{E5ECC310-7D6B-D182-C128-3CB8A6CBE940}"/>
              </a:ext>
            </a:extLst>
          </p:cNvPr>
          <p:cNvSpPr/>
          <p:nvPr/>
        </p:nvSpPr>
        <p:spPr>
          <a:xfrm>
            <a:off x="1119240" y="1384026"/>
            <a:ext cx="10304640" cy="1584000"/>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numCol="1" spcCol="0" anchor="t">
            <a:spAutoFit/>
          </a:bodyPr>
          <a:lstStyle/>
          <a:p>
            <a:pPr algn="ctr">
              <a:lnSpc>
                <a:spcPct val="100000"/>
              </a:lnSpc>
            </a:pPr>
            <a:r>
              <a:rPr lang="en-US" sz="2800" b="0" strike="noStrike" spc="-1" dirty="0">
                <a:solidFill>
                  <a:srgbClr val="003865"/>
                </a:solidFill>
                <a:latin typeface="Arial"/>
                <a:ea typeface="DejaVu Sans"/>
              </a:rPr>
              <a:t>Many more results available at  </a:t>
            </a:r>
            <a:r>
              <a:rPr lang="en-US" sz="2800" b="0" u="sng" strike="noStrike" spc="-1" dirty="0">
                <a:solidFill>
                  <a:srgbClr val="584B3D"/>
                </a:solidFill>
                <a:uFillTx/>
                <a:latin typeface="Arial"/>
                <a:ea typeface="DejaVu Sans"/>
                <a:hlinkClick r:id="rId3"/>
              </a:rPr>
              <a:t>https://optimalmatching.com/kep-results</a:t>
            </a:r>
            <a:endParaRPr lang="en-GB" sz="2800" b="0" strike="noStrike" spc="-1" dirty="0">
              <a:solidFill>
                <a:srgbClr val="000000"/>
              </a:solidFill>
              <a:latin typeface="Arial"/>
            </a:endParaRPr>
          </a:p>
          <a:p>
            <a:pPr algn="ctr">
              <a:lnSpc>
                <a:spcPct val="100000"/>
              </a:lnSpc>
            </a:pPr>
            <a:endParaRPr lang="en-GB" sz="1400" b="0" strike="noStrike" spc="-1" dirty="0">
              <a:solidFill>
                <a:srgbClr val="000000"/>
              </a:solidFill>
              <a:latin typeface="Arial"/>
            </a:endParaRPr>
          </a:p>
          <a:p>
            <a:pPr algn="ctr">
              <a:lnSpc>
                <a:spcPct val="100000"/>
              </a:lnSpc>
            </a:pPr>
            <a:r>
              <a:rPr lang="en-US" sz="2800" b="0" strike="noStrike" spc="-1" dirty="0">
                <a:solidFill>
                  <a:srgbClr val="003865"/>
                </a:solidFill>
                <a:latin typeface="Arial"/>
                <a:ea typeface="DejaVu Sans"/>
              </a:rPr>
              <a:t>We can perform more simulations on request</a:t>
            </a:r>
            <a:endParaRPr lang="en-GB" sz="2800" b="0" strike="noStrike" spc="-1" dirty="0">
              <a:solidFill>
                <a:srgbClr val="000000"/>
              </a:solidFill>
              <a:latin typeface="Arial"/>
            </a:endParaRPr>
          </a:p>
        </p:txBody>
      </p:sp>
      <p:pic>
        <p:nvPicPr>
          <p:cNvPr id="3" name="Picture 2">
            <a:extLst>
              <a:ext uri="{FF2B5EF4-FFF2-40B4-BE49-F238E27FC236}">
                <a16:creationId xmlns:a16="http://schemas.microsoft.com/office/drawing/2014/main" id="{7A9E9829-5380-9660-9CAD-E550A90ED1D8}"/>
              </a:ext>
            </a:extLst>
          </p:cNvPr>
          <p:cNvPicPr>
            <a:picLocks noChangeAspect="1"/>
          </p:cNvPicPr>
          <p:nvPr/>
        </p:nvPicPr>
        <p:blipFill>
          <a:blip r:embed="rId4"/>
          <a:stretch>
            <a:fillRect/>
          </a:stretch>
        </p:blipFill>
        <p:spPr>
          <a:xfrm>
            <a:off x="382200" y="3146915"/>
            <a:ext cx="11496711" cy="3711085"/>
          </a:xfrm>
          <a:prstGeom prst="rect">
            <a:avLst/>
          </a:prstGeom>
        </p:spPr>
      </p:pic>
    </p:spTree>
    <p:extLst>
      <p:ext uri="{BB962C8B-B14F-4D97-AF65-F5344CB8AC3E}">
        <p14:creationId xmlns:p14="http://schemas.microsoft.com/office/powerpoint/2010/main" val="870713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ture 2" descr="The University at sunset"/>
          <p:cNvPicPr/>
          <p:nvPr/>
        </p:nvPicPr>
        <p:blipFill>
          <a:blip r:embed="rId3"/>
          <a:stretch/>
        </p:blipFill>
        <p:spPr>
          <a:xfrm>
            <a:off x="0" y="7951"/>
            <a:ext cx="12191760" cy="6857640"/>
          </a:xfrm>
          <a:prstGeom prst="rect">
            <a:avLst/>
          </a:prstGeom>
          <a:ln w="0">
            <a:noFill/>
          </a:ln>
        </p:spPr>
      </p:pic>
      <p:grpSp>
        <p:nvGrpSpPr>
          <p:cNvPr id="276" name="Group 10"/>
          <p:cNvGrpSpPr/>
          <p:nvPr/>
        </p:nvGrpSpPr>
        <p:grpSpPr>
          <a:xfrm>
            <a:off x="8385120" y="5699160"/>
            <a:ext cx="3412800" cy="848160"/>
            <a:chOff x="8385120" y="5699160"/>
            <a:chExt cx="3412800" cy="848160"/>
          </a:xfrm>
        </p:grpSpPr>
        <p:sp>
          <p:nvSpPr>
            <p:cNvPr id="277" name="TextBox 11"/>
            <p:cNvSpPr/>
            <p:nvPr/>
          </p:nvSpPr>
          <p:spPr>
            <a:xfrm>
              <a:off x="8385120" y="5699160"/>
              <a:ext cx="3412800" cy="455400"/>
            </a:xfrm>
            <a:prstGeom prst="rect">
              <a:avLst/>
            </a:prstGeom>
            <a:noFill/>
            <a:ln w="0">
              <a:noFill/>
            </a:ln>
            <a:effectLst>
              <a:outerShdw blurRad="1270080" dist="50760" dir="5400000" sx="200000" sy="200000" algn="ctr" rotWithShape="0">
                <a:schemeClr val="tx1"/>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en-US" sz="2400" b="1" strike="noStrike" spc="-1">
                  <a:solidFill>
                    <a:srgbClr val="FFFFFE"/>
                  </a:solidFill>
                  <a:latin typeface="Arial"/>
                </a:rPr>
                <a:t>#UofGWorldChangers</a:t>
              </a:r>
              <a:endParaRPr lang="en-GB" sz="2400" b="0" strike="noStrike" spc="-1">
                <a:solidFill>
                  <a:srgbClr val="000000"/>
                </a:solidFill>
                <a:latin typeface="Arial"/>
              </a:endParaRPr>
            </a:p>
          </p:txBody>
        </p:sp>
        <p:sp>
          <p:nvSpPr>
            <p:cNvPr id="278" name="TextBox 12"/>
            <p:cNvSpPr/>
            <p:nvPr/>
          </p:nvSpPr>
          <p:spPr>
            <a:xfrm>
              <a:off x="9098640" y="6091920"/>
              <a:ext cx="269928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en-US" sz="2400" b="1" strike="noStrike" spc="-1">
                  <a:solidFill>
                    <a:srgbClr val="FFFFFE"/>
                  </a:solidFill>
                  <a:latin typeface="Arial"/>
                  <a:ea typeface="Arial"/>
                </a:rPr>
                <a:t>@UofGlasgow</a:t>
              </a:r>
              <a:endParaRPr lang="en-GB" sz="2400" b="0" strike="noStrike" spc="-1">
                <a:solidFill>
                  <a:srgbClr val="000000"/>
                </a:solidFill>
                <a:latin typeface="Arial"/>
              </a:endParaRPr>
            </a:p>
          </p:txBody>
        </p:sp>
        <p:grpSp>
          <p:nvGrpSpPr>
            <p:cNvPr id="279" name="Group 13"/>
            <p:cNvGrpSpPr/>
            <p:nvPr/>
          </p:nvGrpSpPr>
          <p:grpSpPr>
            <a:xfrm>
              <a:off x="8516520" y="6162480"/>
              <a:ext cx="840960" cy="346680"/>
              <a:chOff x="8516520" y="6162480"/>
              <a:chExt cx="840960" cy="346680"/>
            </a:xfrm>
          </p:grpSpPr>
          <p:pic>
            <p:nvPicPr>
              <p:cNvPr id="280" name="Picture 14"/>
              <p:cNvPicPr/>
              <p:nvPr/>
            </p:nvPicPr>
            <p:blipFill>
              <a:blip r:embed="rId4"/>
              <a:stretch/>
            </p:blipFill>
            <p:spPr>
              <a:xfrm>
                <a:off x="8694000" y="6162480"/>
                <a:ext cx="474840" cy="346680"/>
              </a:xfrm>
              <a:prstGeom prst="rect">
                <a:avLst/>
              </a:prstGeom>
              <a:ln w="0">
                <a:noFill/>
              </a:ln>
            </p:spPr>
          </p:pic>
          <p:pic>
            <p:nvPicPr>
              <p:cNvPr id="281" name="Picture 15"/>
              <p:cNvPicPr/>
              <p:nvPr/>
            </p:nvPicPr>
            <p:blipFill>
              <a:blip r:embed="rId5"/>
              <a:stretch/>
            </p:blipFill>
            <p:spPr>
              <a:xfrm>
                <a:off x="9109440" y="6223320"/>
                <a:ext cx="248040" cy="248040"/>
              </a:xfrm>
              <a:prstGeom prst="rect">
                <a:avLst/>
              </a:prstGeom>
              <a:ln w="0">
                <a:noFill/>
              </a:ln>
            </p:spPr>
          </p:pic>
          <p:pic>
            <p:nvPicPr>
              <p:cNvPr id="282" name="Picture 16"/>
              <p:cNvPicPr/>
              <p:nvPr/>
            </p:nvPicPr>
            <p:blipFill>
              <a:blip r:embed="rId6"/>
              <a:stretch/>
            </p:blipFill>
            <p:spPr>
              <a:xfrm>
                <a:off x="8516520" y="6221160"/>
                <a:ext cx="238680" cy="238680"/>
              </a:xfrm>
              <a:prstGeom prst="rect">
                <a:avLst/>
              </a:prstGeom>
              <a:ln w="0">
                <a:noFill/>
              </a:ln>
            </p:spPr>
          </p:pic>
        </p:grpSp>
      </p:grpSp>
      <p:sp>
        <p:nvSpPr>
          <p:cNvPr id="3" name="TextBox 2">
            <a:extLst>
              <a:ext uri="{FF2B5EF4-FFF2-40B4-BE49-F238E27FC236}">
                <a16:creationId xmlns:a16="http://schemas.microsoft.com/office/drawing/2014/main" id="{6D00FE31-8FAD-6E10-D167-1136A19F5AA2}"/>
              </a:ext>
            </a:extLst>
          </p:cNvPr>
          <p:cNvSpPr txBox="1"/>
          <p:nvPr/>
        </p:nvSpPr>
        <p:spPr>
          <a:xfrm>
            <a:off x="332704" y="1901277"/>
            <a:ext cx="832833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chemeClr val="bg1"/>
                </a:solidFill>
                <a:cs typeface="Arial"/>
              </a:rPr>
              <a:t>Thank you for listening </a:t>
            </a:r>
          </a:p>
          <a:p>
            <a:endParaRPr lang="en-US" sz="3600" dirty="0">
              <a:solidFill>
                <a:schemeClr val="bg1"/>
              </a:solidFill>
              <a:cs typeface="Arial"/>
            </a:endParaRPr>
          </a:p>
          <a:p>
            <a:r>
              <a:rPr lang="en-US" sz="3600" dirty="0">
                <a:solidFill>
                  <a:schemeClr val="bg1"/>
                </a:solidFill>
                <a:cs typeface="Arial"/>
              </a:rPr>
              <a:t>Any questions?</a:t>
            </a:r>
            <a:endParaRPr lang="en-US" dirty="0"/>
          </a:p>
        </p:txBody>
      </p:sp>
    </p:spTree>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e725c29-763a-4f50-81f2-2e254f0133c8}" enabled="0" method="" siteId="{6e725c29-763a-4f50-81f2-2e254f0133c8}" removed="1"/>
</clbl:labelList>
</file>

<file path=docProps/app.xml><?xml version="1.0" encoding="utf-8"?>
<Properties xmlns="http://schemas.openxmlformats.org/officeDocument/2006/extended-properties" xmlns:vt="http://schemas.openxmlformats.org/officeDocument/2006/docPropsVTypes">
  <Template/>
  <TotalTime>3919</TotalTime>
  <Words>1736</Words>
  <Application>Microsoft Office PowerPoint</Application>
  <PresentationFormat>Widescreen</PresentationFormat>
  <Paragraphs>623</Paragraphs>
  <Slides>22</Slides>
  <Notes>19</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22</vt:i4>
      </vt:variant>
    </vt:vector>
  </HeadingPairs>
  <TitlesOfParts>
    <vt:vector size="35" baseType="lpstr">
      <vt:lpstr>Arial</vt:lpstr>
      <vt:lpstr>Arial,Sans-Serif</vt:lpstr>
      <vt:lpstr>Calibri</vt:lpstr>
      <vt:lpstr>Courier New,monospace</vt:lpstr>
      <vt:lpstr>Symbol</vt:lpstr>
      <vt:lpstr>Times New Roman</vt:lpstr>
      <vt:lpstr>Wingdings</vt:lpstr>
      <vt:lpstr>Office Theme</vt:lpstr>
      <vt:lpstr>Office Theme</vt:lpstr>
      <vt:lpstr>Office Theme</vt:lpstr>
      <vt:lpstr>Office Theme</vt:lpstr>
      <vt:lpstr>Office Theme</vt:lpstr>
      <vt:lpstr>Office Theme</vt:lpstr>
      <vt:lpstr>Simulation studies for the UKLKSS</vt:lpstr>
      <vt:lpstr>University of Glasgow Team</vt:lpstr>
      <vt:lpstr>Projects and spin-out company</vt:lpstr>
      <vt:lpstr>Currently allowed cycles and chains in the UKLKSS</vt:lpstr>
      <vt:lpstr>Optimisation policy and goal of the simulations</vt:lpstr>
      <vt:lpstr>Simulations - Static vs Dynamic</vt:lpstr>
      <vt:lpstr>Dynamic simulations</vt:lpstr>
      <vt:lpstr>Dynamic simulations – data used</vt:lpstr>
      <vt:lpstr>Current UKLKSS Optimisation Policy </vt:lpstr>
      <vt:lpstr>Dropping the first objective  maximise the number of effective pairwise exchanges </vt:lpstr>
      <vt:lpstr>New UKLKSS Optimisation Policy </vt:lpstr>
      <vt:lpstr>Allowing longer cycles and chains </vt:lpstr>
      <vt:lpstr>Allowing longer cycles and chains with increased conversion rate </vt:lpstr>
      <vt:lpstr>Allowing longer cycles and chains with increased conversion rate </vt:lpstr>
      <vt:lpstr>PowerPoint Presentation</vt:lpstr>
      <vt:lpstr>Prioritising Tier A recipients  </vt:lpstr>
      <vt:lpstr>Prioritising Tier A recipients   </vt:lpstr>
      <vt:lpstr>PowerPoint Presentation</vt:lpstr>
      <vt:lpstr>PowerPoint Presentation</vt:lpstr>
      <vt:lpstr>Key messages / concluding remarks (1)  </vt:lpstr>
      <vt:lpstr>Key messages / concluding remarks (2)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dc:description/>
  <cp:lastModifiedBy>David Manlove</cp:lastModifiedBy>
  <cp:revision>7</cp:revision>
  <dcterms:created xsi:type="dcterms:W3CDTF">2021-01-06T14:22:07Z</dcterms:created>
  <dcterms:modified xsi:type="dcterms:W3CDTF">2025-06-02T07:46:32Z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6</vt:i4>
  </property>
  <property fmtid="{D5CDD505-2E9C-101B-9397-08002B2CF9AE}" pid="3" name="PresentationFormat">
    <vt:lpwstr>Widescreen</vt:lpwstr>
  </property>
  <property fmtid="{D5CDD505-2E9C-101B-9397-08002B2CF9AE}" pid="4" name="Slides">
    <vt:i4>14</vt:i4>
  </property>
</Properties>
</file>