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3AEA4-978C-BC56-C70B-2CE8E3F5D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6C1A3F-311E-A476-2300-62452592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0B63-76D9-4326-A9CB-EB40349A0C1D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E12E32-7DA9-B12D-7208-AADBC5F2C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A4E496-6D36-BA9F-2802-B5D63EAFF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3BF-7EEB-4210-A105-58DE40D3BA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04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E6872D-74E6-52C6-AE98-138548888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EC50E-04A3-D48B-779A-E31E8C615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5F58C-E9AA-E281-C9A5-090E543472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EB0B63-76D9-4326-A9CB-EB40349A0C1D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2F88E-B8C4-E86A-5A46-59BD7EC51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D903A-A0D5-20FD-4CD0-6E936D181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B473BF-7EEB-4210-A105-58DE40D3BA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92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E44A1A-F1A9-7114-68F0-81D07968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CAFBD3-68A0-C1C8-4EA2-55ACFD2357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7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1D9BF5-0A79-6CDD-E483-B5FFB249B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93552-FA24-E662-E551-CCCBC9CB3A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FBB92C4-1B83-6B86-A693-6A21A88BE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DAE108-F627-342C-4041-049BD92DE2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36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A573A4-6CCD-B52A-F351-E07C740DF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CBC8DC-873F-1C13-3CCC-AD5DEB121A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7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F44CBB-6D67-5BBF-99E8-67696F70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A7353D-0405-5664-46C0-E79DE2D780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56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C9D759-678D-4AF1-6CD1-3CBF8BB88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EC74CD-B8D9-8E66-FD24-467EB6D056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57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3C7AEA-82EF-0542-E0D6-597EBC16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FFCED2-7EAD-2690-4EFE-CBD5802E4B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2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23AA42-DBCE-E57F-938D-13570ACF8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F96BD8-A92C-C1F0-F395-DA24F37C75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18958F-358A-4DDC-7D37-1027A6BE6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EA98E1-C26F-6C1A-0D78-7BA7511560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5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B6DC7A-43FF-E7D3-AB82-EC1367CB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BBAFF0-EA16-E318-66C6-E8F8B6C79C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34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278933-E7E2-1C58-30A7-C7A1C011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1C1AF7-2CAB-3A8F-AB6F-48C7D39AB6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432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A066FB-50B6-3FC3-AAD0-03694FFAA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E6258C-D11A-F0F5-024F-DCE08D1553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71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617F10-3D5A-7583-6070-D5807732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D69656-430A-51EE-2016-8BB31C84E2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8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B7CA52-7B4B-41A7-0445-5888DFDAD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C4CBCD-A72C-70D7-57E1-D1B0228AE4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24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A6EDA7-AAEC-6A9E-9950-A4CFFFAE4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B8C601-EB2E-59F9-1498-CEA1A7ED24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14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156361-98BF-9C30-C5AA-EDEE6AFDE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76D330-A19F-0820-16D7-71EEB474AC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45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0BD069-472B-7665-026F-AE0410CA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6BE684-0BEE-8D2C-4B7F-62DA171752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61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D59DD0-3D45-D812-255B-89DE23145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57BA46-44B3-F5BD-B1EA-112D17983E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79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937472-3C3F-90B2-AC5A-C9E0E22AF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CE2DA2-01A2-98AB-C97E-C35EE640EF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13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4EB5EF-4A2F-A22D-2C0B-EF79EC03C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11392C-A73D-FF6F-8DBB-15A443F60C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48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A1D779-323B-0A2E-DB09-A8E0595B3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D67A9D-1BD3-CCD0-B091-049D26A944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00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5BB896-FC8A-1860-C097-1898CD7E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A5ABEA-F3E7-6E7A-CB88-1E0A45E518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969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A7F670-2449-2054-55A0-EB39F0732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84FFD2-3621-7043-A794-C44E2EA924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87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021542-ADA4-ABFA-2490-3C65660E1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5F1E81-37DA-238C-E072-D0CFDCC5DB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41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388E7C-6F0F-0FF6-FBBC-FB35392A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00C368-168D-84CB-F339-86ECFD663C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32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070FC5-56F2-421F-1909-525A666A3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DA01B-E40A-C4BE-EF1B-AB67E259CE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51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A5E943-3F90-664D-D1C7-5F7AFB837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F00B90-9A44-6B5E-DF1A-09B5FC040C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35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805D4C-BE06-2770-4063-5A1AC8B69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0B513F-E80D-1996-6CBA-581EEB2BB0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59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674127-8604-9990-4955-101FCD9E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ED6C6E-AFE9-8CE4-2825-C1C2EE2957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16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2B2C77-E31E-868D-5B57-5738B8F36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767D2-EF98-DD39-C113-9BAE3EAB5F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6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634FA88-9CD0-9829-A543-E071EC12F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AAC8BC-7046-DD5D-10DC-574F686ED2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68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B47273-C91F-F058-2065-71CF49F7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79B078-7E2F-C207-B3C9-C9CF6A21DF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503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F9A91F-77E8-403E-5D1A-3ECE509C8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6DD3F4-1170-1496-F1F4-AAD05FC5C5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027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FF02F5-B405-E425-D658-337930573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52013D-0A35-707D-EC02-98A4294133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464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1AFB5A-665F-0E00-BCF7-BCA733AE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481B35-B488-799B-9026-736B1CFBF7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62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C0DE61-3DEC-E3CD-86ED-3D8C69F5C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770E65-13FD-6BF4-7305-B04FFF30C6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520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DEE734-FA31-89C2-C83E-C67D43EE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2F4D77-4C6C-F87C-5C60-40A9C7ED84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44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Robb</dc:creator>
  <cp:lastModifiedBy>Matthew Robb</cp:lastModifiedBy>
  <cp:revision>1</cp:revision>
  <dcterms:created xsi:type="dcterms:W3CDTF">2025-05-19T07:25:17Z</dcterms:created>
  <dcterms:modified xsi:type="dcterms:W3CDTF">2025-05-19T07:25:17Z</dcterms:modified>
</cp:coreProperties>
</file>