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C6F4E-83AB-23A1-DF92-EC0256140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E6737F-9D72-DE08-8C03-EF68A6A43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C35D-1D6E-42FE-B093-68D5BEB6D635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55894-B82E-47B6-82C9-FC877EAD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8B54AD-B012-043A-A00F-073E4540D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35F7-23BE-41E9-9A3D-F3C87F36B3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2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72F9D4-BC2C-D8AA-9CFC-882E9B43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5FD01-E1F7-36BC-BA1F-929189776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75846-54F3-D83C-3BB5-1D417E9C7A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E2C35D-1D6E-42FE-B093-68D5BEB6D635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6761B-559A-EC37-255E-D0FFF34A7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9E682-AE17-4503-77C3-851D90E4D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1535F7-23BE-41E9-9A3D-F3C87F36B3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63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A727AB-F255-95E1-D72C-E8DE316D5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AA9C60-E93E-9918-21D5-52A1EF37A0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84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E7D987-E097-3790-D60F-A31274569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34277A-F6A4-679B-8BA7-7E70626579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87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928FB7-3A72-54EA-2BB6-41CC690FD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+mn-lt"/>
              </a:rPr>
              <a:t>Introduction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F9A5EB-AD10-9801-8BAA-B11D57431E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428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14A271-939F-4CFA-49CC-BF760D36D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+mn-lt"/>
              </a:rPr>
              <a:t>Introduction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83993A-D547-069F-5FA9-88E8526F74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69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19B434-AFE2-1027-8B89-234DF940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+mn-lt"/>
              </a:rPr>
              <a:t>Background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BB0F1B-A9CB-D551-40BC-0B94DAB909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74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D7FAF4-FABB-C641-B284-63CC043C7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+mn-lt"/>
              </a:rPr>
              <a:t>Background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BD4725-90A9-F9CB-2F0E-5E0680E02F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08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B9EA5D-3BD9-54F1-98D1-296C6F8E0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+mn-lt"/>
              </a:rPr>
              <a:t>Cohort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BABD76-9967-A4C1-140D-A8674FDE3A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41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7A3C32-6B8B-9DC4-1F84-191999C53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+mn-lt"/>
              </a:rPr>
              <a:t>Factors considered in model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3F6F06-0816-6DDA-44EC-FB14A1D81C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73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9F25A5-D0D7-B34A-EDD0-136C37D8D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+mn-lt"/>
              </a:rPr>
              <a:t>Methods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1F330F-C6FD-C31F-0188-545A9CCEDD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13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528D38-5F67-32D2-6D2C-DE4195DEE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CD9FE-4039-7F6D-14D6-39AD141381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37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E02F81-C352-E8DF-3591-67D492BFE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82CB26-568A-E9A0-AF81-ACE676AA23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11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3A113B-0D9E-F614-8D34-9D208002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84B164-A69A-1531-CE82-BCE172195F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89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4F54BD-A54F-6028-D44F-4CA956CF3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3791EB-27ED-8146-CDB0-98B482C3C5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51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180987-E40B-99FE-1718-24763C120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9CA637-7684-4B1C-DD99-A30FA0BAF0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15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441B75-ED5F-1DC4-EE5E-E022BB8C5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7B0F24-5EE9-3A40-52AB-3275A7EA5E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67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ACD948-BC9E-544B-8D3E-E4353DAAF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ABF697-183E-C4B9-35B5-9BCF1B048E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61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1EAACC-DA0F-3D43-08A6-469DB1CC1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1ACFA8-57F7-DB61-B69A-92DED06AA5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95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Widescreen</PresentationFormat>
  <Paragraphs>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Introduction</vt:lpstr>
      <vt:lpstr>Introduction</vt:lpstr>
      <vt:lpstr>Background</vt:lpstr>
      <vt:lpstr>Background</vt:lpstr>
      <vt:lpstr>Cohort</vt:lpstr>
      <vt:lpstr>Factors considered in model</vt:lpstr>
      <vt:lpstr>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Ibtisam Musa</dc:creator>
  <cp:lastModifiedBy>Ibtisam Musa</cp:lastModifiedBy>
  <cp:revision>1</cp:revision>
  <dcterms:created xsi:type="dcterms:W3CDTF">2025-05-21T15:30:09Z</dcterms:created>
  <dcterms:modified xsi:type="dcterms:W3CDTF">2025-05-21T15:30:09Z</dcterms:modified>
</cp:coreProperties>
</file>