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199313" cy="10080625"/>
  <p:notesSz cx="6858000" cy="9144000"/>
  <p:defaultTextStyle>
    <a:defPPr>
      <a:defRPr lang="en-US"/>
    </a:defPPr>
    <a:lvl1pPr marL="0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2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9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26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2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38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94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51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9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4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Keay" userId="b6e5c28d-2354-4e1a-8192-e02ce11168ea" providerId="ADAL" clId="{3520F95B-09AE-40B8-BD17-8DDE0EE02A45}"/>
    <pc:docChg chg="modSld">
      <pc:chgData name="Jonathan Keay" userId="b6e5c28d-2354-4e1a-8192-e02ce11168ea" providerId="ADAL" clId="{3520F95B-09AE-40B8-BD17-8DDE0EE02A45}" dt="2025-05-14T15:21:58.350" v="3" actId="207"/>
      <pc:docMkLst>
        <pc:docMk/>
      </pc:docMkLst>
      <pc:sldChg chg="modSp mod setBg">
        <pc:chgData name="Jonathan Keay" userId="b6e5c28d-2354-4e1a-8192-e02ce11168ea" providerId="ADAL" clId="{3520F95B-09AE-40B8-BD17-8DDE0EE02A45}" dt="2025-05-14T15:21:58.350" v="3" actId="207"/>
        <pc:sldMkLst>
          <pc:docMk/>
          <pc:sldMk cId="3927153165" sldId="256"/>
        </pc:sldMkLst>
        <pc:spChg chg="mod">
          <ac:chgData name="Jonathan Keay" userId="b6e5c28d-2354-4e1a-8192-e02ce11168ea" providerId="ADAL" clId="{3520F95B-09AE-40B8-BD17-8DDE0EE02A45}" dt="2025-05-14T15:21:58.350" v="3" actId="207"/>
          <ac:spMkLst>
            <pc:docMk/>
            <pc:sldMk cId="3927153165" sldId="256"/>
            <ac:spMk id="3" creationId="{697484AB-09D7-2F3D-0956-3DF1378E810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649771"/>
            <a:ext cx="6119416" cy="3509551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5" y="5294663"/>
            <a:ext cx="5399485" cy="243381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8" indent="0" algn="ctr">
              <a:buNone/>
              <a:defRPr sz="1575"/>
            </a:lvl2pPr>
            <a:lvl3pPr marL="719914" indent="0" algn="ctr">
              <a:buNone/>
              <a:defRPr sz="1417"/>
            </a:lvl3pPr>
            <a:lvl4pPr marL="1079872" indent="0" algn="ctr">
              <a:buNone/>
              <a:defRPr sz="1260"/>
            </a:lvl4pPr>
            <a:lvl5pPr marL="1439829" indent="0" algn="ctr">
              <a:buNone/>
              <a:defRPr sz="1260"/>
            </a:lvl5pPr>
            <a:lvl6pPr marL="1799786" indent="0" algn="ctr">
              <a:buNone/>
              <a:defRPr sz="1260"/>
            </a:lvl6pPr>
            <a:lvl7pPr marL="2159743" indent="0" algn="ctr">
              <a:buNone/>
              <a:defRPr sz="1260"/>
            </a:lvl7pPr>
            <a:lvl8pPr marL="2519701" indent="0" algn="ctr">
              <a:buNone/>
              <a:defRPr sz="1260"/>
            </a:lvl8pPr>
            <a:lvl9pPr marL="2879657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8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73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5" y="2513159"/>
            <a:ext cx="6209407" cy="4193259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5" y="6746088"/>
            <a:ext cx="6209407" cy="2205136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8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14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72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29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86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43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70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57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27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683501"/>
            <a:ext cx="3059708" cy="63960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683501"/>
            <a:ext cx="3059708" cy="63960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26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2" y="536703"/>
            <a:ext cx="6209407" cy="19484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471154"/>
            <a:ext cx="3045646" cy="121107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8" indent="0">
              <a:buNone/>
              <a:defRPr sz="1575" b="1"/>
            </a:lvl2pPr>
            <a:lvl3pPr marL="719914" indent="0">
              <a:buNone/>
              <a:defRPr sz="1417" b="1"/>
            </a:lvl3pPr>
            <a:lvl4pPr marL="1079872" indent="0">
              <a:buNone/>
              <a:defRPr sz="1260" b="1"/>
            </a:lvl4pPr>
            <a:lvl5pPr marL="1439829" indent="0">
              <a:buNone/>
              <a:defRPr sz="1260" b="1"/>
            </a:lvl5pPr>
            <a:lvl6pPr marL="1799786" indent="0">
              <a:buNone/>
              <a:defRPr sz="1260" b="1"/>
            </a:lvl6pPr>
            <a:lvl7pPr marL="2159743" indent="0">
              <a:buNone/>
              <a:defRPr sz="1260" b="1"/>
            </a:lvl7pPr>
            <a:lvl8pPr marL="2519701" indent="0">
              <a:buNone/>
              <a:defRPr sz="1260" b="1"/>
            </a:lvl8pPr>
            <a:lvl9pPr marL="2879657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682229"/>
            <a:ext cx="3045646" cy="54160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471154"/>
            <a:ext cx="3060646" cy="121107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8" indent="0">
              <a:buNone/>
              <a:defRPr sz="1575" b="1"/>
            </a:lvl2pPr>
            <a:lvl3pPr marL="719914" indent="0">
              <a:buNone/>
              <a:defRPr sz="1417" b="1"/>
            </a:lvl3pPr>
            <a:lvl4pPr marL="1079872" indent="0">
              <a:buNone/>
              <a:defRPr sz="1260" b="1"/>
            </a:lvl4pPr>
            <a:lvl5pPr marL="1439829" indent="0">
              <a:buNone/>
              <a:defRPr sz="1260" b="1"/>
            </a:lvl5pPr>
            <a:lvl6pPr marL="1799786" indent="0">
              <a:buNone/>
              <a:defRPr sz="1260" b="1"/>
            </a:lvl6pPr>
            <a:lvl7pPr marL="2159743" indent="0">
              <a:buNone/>
              <a:defRPr sz="1260" b="1"/>
            </a:lvl7pPr>
            <a:lvl8pPr marL="2519701" indent="0">
              <a:buNone/>
              <a:defRPr sz="1260" b="1"/>
            </a:lvl8pPr>
            <a:lvl9pPr marL="2879657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682229"/>
            <a:ext cx="3060646" cy="54160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58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82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79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72043"/>
            <a:ext cx="2321966" cy="2352146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7" y="1451427"/>
            <a:ext cx="3644652" cy="7163777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024189"/>
            <a:ext cx="2321966" cy="5602681"/>
          </a:xfrm>
        </p:spPr>
        <p:txBody>
          <a:bodyPr/>
          <a:lstStyle>
            <a:lvl1pPr marL="0" indent="0">
              <a:buNone/>
              <a:defRPr sz="1260"/>
            </a:lvl1pPr>
            <a:lvl2pPr marL="359958" indent="0">
              <a:buNone/>
              <a:defRPr sz="1102"/>
            </a:lvl2pPr>
            <a:lvl3pPr marL="719914" indent="0">
              <a:buNone/>
              <a:defRPr sz="945"/>
            </a:lvl3pPr>
            <a:lvl4pPr marL="1079872" indent="0">
              <a:buNone/>
              <a:defRPr sz="787"/>
            </a:lvl4pPr>
            <a:lvl5pPr marL="1439829" indent="0">
              <a:buNone/>
              <a:defRPr sz="787"/>
            </a:lvl5pPr>
            <a:lvl6pPr marL="1799786" indent="0">
              <a:buNone/>
              <a:defRPr sz="787"/>
            </a:lvl6pPr>
            <a:lvl7pPr marL="2159743" indent="0">
              <a:buNone/>
              <a:defRPr sz="787"/>
            </a:lvl7pPr>
            <a:lvl8pPr marL="2519701" indent="0">
              <a:buNone/>
              <a:defRPr sz="787"/>
            </a:lvl8pPr>
            <a:lvl9pPr marL="2879657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17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72043"/>
            <a:ext cx="2321966" cy="2352146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7" y="1451427"/>
            <a:ext cx="3644652" cy="7163777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8" indent="0">
              <a:buNone/>
              <a:defRPr sz="2204"/>
            </a:lvl2pPr>
            <a:lvl3pPr marL="719914" indent="0">
              <a:buNone/>
              <a:defRPr sz="1890"/>
            </a:lvl3pPr>
            <a:lvl4pPr marL="1079872" indent="0">
              <a:buNone/>
              <a:defRPr sz="1575"/>
            </a:lvl4pPr>
            <a:lvl5pPr marL="1439829" indent="0">
              <a:buNone/>
              <a:defRPr sz="1575"/>
            </a:lvl5pPr>
            <a:lvl6pPr marL="1799786" indent="0">
              <a:buNone/>
              <a:defRPr sz="1575"/>
            </a:lvl6pPr>
            <a:lvl7pPr marL="2159743" indent="0">
              <a:buNone/>
              <a:defRPr sz="1575"/>
            </a:lvl7pPr>
            <a:lvl8pPr marL="2519701" indent="0">
              <a:buNone/>
              <a:defRPr sz="1575"/>
            </a:lvl8pPr>
            <a:lvl9pPr marL="2879657" indent="0">
              <a:buNone/>
              <a:defRPr sz="15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024189"/>
            <a:ext cx="2321966" cy="5602681"/>
          </a:xfrm>
        </p:spPr>
        <p:txBody>
          <a:bodyPr/>
          <a:lstStyle>
            <a:lvl1pPr marL="0" indent="0">
              <a:buNone/>
              <a:defRPr sz="1260"/>
            </a:lvl1pPr>
            <a:lvl2pPr marL="359958" indent="0">
              <a:buNone/>
              <a:defRPr sz="1102"/>
            </a:lvl2pPr>
            <a:lvl3pPr marL="719914" indent="0">
              <a:buNone/>
              <a:defRPr sz="945"/>
            </a:lvl3pPr>
            <a:lvl4pPr marL="1079872" indent="0">
              <a:buNone/>
              <a:defRPr sz="787"/>
            </a:lvl4pPr>
            <a:lvl5pPr marL="1439829" indent="0">
              <a:buNone/>
              <a:defRPr sz="787"/>
            </a:lvl5pPr>
            <a:lvl6pPr marL="1799786" indent="0">
              <a:buNone/>
              <a:defRPr sz="787"/>
            </a:lvl6pPr>
            <a:lvl7pPr marL="2159743" indent="0">
              <a:buNone/>
              <a:defRPr sz="787"/>
            </a:lvl7pPr>
            <a:lvl8pPr marL="2519701" indent="0">
              <a:buNone/>
              <a:defRPr sz="787"/>
            </a:lvl8pPr>
            <a:lvl9pPr marL="2879657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99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92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536700"/>
            <a:ext cx="1552352" cy="85428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4" y="536700"/>
            <a:ext cx="4567064" cy="85428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094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4" y="536703"/>
            <a:ext cx="6209407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4" y="2683501"/>
            <a:ext cx="6209407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4" y="9343248"/>
            <a:ext cx="1619845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E7E33-1F94-4D05-BD9B-1D93C0BED054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9343248"/>
            <a:ext cx="2429768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9343248"/>
            <a:ext cx="1619845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79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14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9" indent="-179979" algn="l" defTabSz="719914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5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93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50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808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65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722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80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36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8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14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72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29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86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43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701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57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97484AB-09D7-2F3D-0956-3DF1378E8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540" y="6573327"/>
            <a:ext cx="6702724" cy="2251495"/>
          </a:xfrm>
          <a:ln>
            <a:noFill/>
          </a:ln>
        </p:spPr>
        <p:txBody>
          <a:bodyPr>
            <a:normAutofit/>
          </a:bodyPr>
          <a:lstStyle/>
          <a:p>
            <a:pPr algn="l"/>
            <a:endParaRPr lang="en-GB" sz="2400" b="1" dirty="0">
              <a:solidFill>
                <a:srgbClr val="DA29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153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e1d363-8e96-4d4d-86da-cb3209d895c7" xsi:nil="true"/>
    <lcf76f155ced4ddcb4097134ff3c332f xmlns="c71eb137-90ba-49e6-b8cb-54e2f2764e71">
      <Terms xmlns="http://schemas.microsoft.com/office/infopath/2007/PartnerControls"/>
    </lcf76f155ced4ddcb4097134ff3c332f>
    <Centre xmlns="c71eb137-90ba-49e6-b8cb-54e2f2764e71" xsi:nil="true"/>
    <_Flow_SignoffStatus xmlns="c71eb137-90ba-49e6-b8cb-54e2f2764e71" xsi:nil="true"/>
    <SharedWithUsers xmlns="41e1d363-8e96-4d4d-86da-cb3209d895c7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082BE2D7F3454AA2F02ACC659E03FA" ma:contentTypeVersion="18" ma:contentTypeDescription="Create a new document." ma:contentTypeScope="" ma:versionID="f6c653ba0a0eb70afe9054620c20aa8d">
  <xsd:schema xmlns:xsd="http://www.w3.org/2001/XMLSchema" xmlns:xs="http://www.w3.org/2001/XMLSchema" xmlns:p="http://schemas.microsoft.com/office/2006/metadata/properties" xmlns:ns2="c71eb137-90ba-49e6-b8cb-54e2f2764e71" xmlns:ns3="41e1d363-8e96-4d4d-86da-cb3209d895c7" targetNamespace="http://schemas.microsoft.com/office/2006/metadata/properties" ma:root="true" ma:fieldsID="9c157af9aedcb2805d1dec9554bd3d92" ns2:_="" ns3:_="">
    <xsd:import namespace="c71eb137-90ba-49e6-b8cb-54e2f2764e71"/>
    <xsd:import namespace="41e1d363-8e96-4d4d-86da-cb3209d895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Centre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1eb137-90ba-49e6-b8cb-54e2f2764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4d4c276-3e6c-4cc9-8c7e-f782a92f08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Centre" ma:index="20" nillable="true" ma:displayName="Centre" ma:description="Manc" ma:format="Dropdown" ma:internalName="Centr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e1d363-8e96-4d4d-86da-cb3209d895c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bd8a2d7-eca2-4be6-bfef-d689c3416cfa}" ma:internalName="TaxCatchAll" ma:showField="CatchAllData" ma:web="41e1d363-8e96-4d4d-86da-cb3209d895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1E1A93-16F3-473A-9CCF-10D2E64CACE0}">
  <ds:schemaRefs>
    <ds:schemaRef ds:uri="http://schemas.microsoft.com/office/2006/metadata/properties"/>
    <ds:schemaRef ds:uri="http://schemas.microsoft.com/office/infopath/2007/PartnerControls"/>
    <ds:schemaRef ds:uri="0aee4a98-54e2-4fa9-8bf1-c07c68638e25"/>
    <ds:schemaRef ds:uri="962742d5-7faf-4be6-97ab-f6b800c0b0ec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E77245B7-C608-4519-9224-447993E4BA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431230-8C2E-4E31-B37B-2D0A312DCEE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Keay</dc:creator>
  <cp:lastModifiedBy>Jonathan Keay</cp:lastModifiedBy>
  <cp:revision>4</cp:revision>
  <dcterms:created xsi:type="dcterms:W3CDTF">2023-05-30T11:54:44Z</dcterms:created>
  <dcterms:modified xsi:type="dcterms:W3CDTF">2025-05-14T15:22:14Z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0x010100B8082BE2D7F3454AA2F02ACC659E03FA</vt:lpwstr>
  </property>
  <property fmtid="{D5CDD505-2E9C-101B-9397-08002B2CF9AE}" pid="3" name="MediaServiceImageTags">
    <vt:lpwstr/>
  </property>
  <property fmtid="{D5CDD505-2E9C-101B-9397-08002B2CF9AE}" pid="4" name="Order">
    <vt:r8>15369600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