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887FF-3E43-DFAA-519B-7B4EB74D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E49976-A91C-3C81-89E9-4A26F4D0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B712-08F4-46AA-862A-A351061CDF7B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EFE21-1D4B-14D0-838E-011E2578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563AB-3FB4-060F-A30D-61912A73A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E27A7-2A7A-4E76-A0BF-1877BA24C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9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244B5C-EC90-E6AB-868F-513F34BF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68BC5-EF51-008A-53C8-C28D66F57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4D7E0-7DE0-B87F-2A80-D9022104E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EEB712-08F4-46AA-862A-A351061CDF7B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D1352-E3EE-A7EC-0F5E-51CF23CA4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4753F-FDB2-2FC6-07F9-0E84E6A13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EE27A7-2A7A-4E76-A0BF-1877BA24C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431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BC292E-5DF9-3267-6DB4-A8F38431F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International Comparisons</a:t>
            </a:r>
            <a:br>
              <a:rPr lang="en-GB" altLang="en-US"/>
            </a:br>
            <a:r>
              <a:rPr lang="en-GB" altLang="en-US"/>
              <a:t>with Australia and USA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181A9F-BA3F-D7F2-3820-D489FAD137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1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D9E827-8335-E5B3-73D5-7CA2F81E6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Deceased</a:t>
            </a:r>
            <a:r>
              <a:rPr lang="en-GB" altLang="en-US"/>
              <a:t> </a:t>
            </a:r>
            <a:r>
              <a:rPr lang="en-GB" altLang="en-US" sz="3200"/>
              <a:t>donor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93C72E-C571-6509-847E-0EF55300B3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2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0784E2-67D8-00AE-715C-997847805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Total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2CFE5-9F78-9800-A2CC-4574A971AF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8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9F85A8-8E7D-7C7E-4E27-62E39A05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5CCD1B-D2CA-2D68-9348-30EB87B85F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71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F8736D-4047-5D89-676E-03642A4F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Living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AB0E47-2421-5212-6053-9845B45EB8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6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C95284-F65B-AD6D-82EB-EF22FDA7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2318F-3628-FFF0-F573-C7BEA7894E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36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1D1533-BA7F-B073-1BD6-5D77F3731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Liver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82A047-C1A9-643D-A7C8-27C5345118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48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8905D2-CBC5-003A-34AA-BE8CD047F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Pancreas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5D4A38-46F2-DBD4-2489-F031D25753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0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F74060-9FB0-6E52-0415-4E2B661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Intestinal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39232-C575-73FA-07AA-52ADAF3E4F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3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32E9C5-FD74-2F33-9078-4A1908F3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Heart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03739-EB24-4541-48A0-C8B18A2FB3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49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A02C6F-B4D2-48DF-BC17-196323EC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Lung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4E913B-95ED-EABD-AE75-8BC88FC6C6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63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ABC869-B3CC-7147-2184-9240CA57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BF2C5-2565-C83A-E263-1B833E8D81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76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531D32-D235-B1FD-BA12-2381C3ADC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75926-C83F-851A-5EF9-22143413DA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64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567DB5-00EF-B056-2EEA-57719EBB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DBD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0FFEBB-40ED-DD4C-677B-F4D7FC77C2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02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2407C0-C464-25DF-15B8-8636D22B4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DCD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52AE5D-BAB5-3BDB-0B96-281B4C1D8F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3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D883ED-69AC-4DBD-D44F-B84CB127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C8F624-B828-3517-B958-F22BD480A9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4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BB4303-75AC-DB93-9682-F9DF05442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>
                <a:solidFill>
                  <a:srgbClr val="0066CC"/>
                </a:solidFill>
              </a:rPr>
              <a:t>Living and deceased donor transplant rates</a:t>
            </a:r>
            <a:endParaRPr lang="en-GB" altLang="en-US" sz="28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B27034-7BAE-9EFC-9EED-7A45CD1897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43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International Comparisons with Australia and USA</vt:lpstr>
      <vt:lpstr>Deceased donor transplant rates</vt:lpstr>
      <vt:lpstr>Total transplant rates</vt:lpstr>
      <vt:lpstr>Deceased donor kidney transplant rates</vt:lpstr>
      <vt:lpstr>Living donor kidney transplant rates</vt:lpstr>
      <vt:lpstr>Kidney transplant rates</vt:lpstr>
      <vt:lpstr>Liver transplant rates</vt:lpstr>
      <vt:lpstr>Pancreas transplant rates</vt:lpstr>
      <vt:lpstr>Intestinal transplant rates</vt:lpstr>
      <vt:lpstr>Heart transplant rates</vt:lpstr>
      <vt:lpstr>Lung transplant rates</vt:lpstr>
      <vt:lpstr>Deceased donor rates</vt:lpstr>
      <vt:lpstr>Deceased donor rates</vt:lpstr>
      <vt:lpstr>DBD donor rates</vt:lpstr>
      <vt:lpstr>DCD donor rates</vt:lpstr>
      <vt:lpstr>Deceased donor rates</vt:lpstr>
      <vt:lpstr>Living and deceased donor transplant rates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Counter</dc:creator>
  <cp:lastModifiedBy>Claire Counter</cp:lastModifiedBy>
  <cp:revision>1</cp:revision>
  <dcterms:created xsi:type="dcterms:W3CDTF">2025-05-13T10:01:51Z</dcterms:created>
  <dcterms:modified xsi:type="dcterms:W3CDTF">2025-05-13T10:01:51Z</dcterms:modified>
</cp:coreProperties>
</file>