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E1B0-0C8D-9135-6AF6-F76546C8C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3953FE-55F9-7EB1-5E8F-B0EB4131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A6C-1839-48BA-968A-473DBA0D24BF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29EAE-BB85-4598-050D-3C65C45A2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420E3-0B51-3BC3-4DD3-99E95E52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9AF-2828-487A-9CDE-E7921224A2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59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CFED8C-1CBF-7879-9E89-7D8B0474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D7CC1-8623-7633-B34D-9DB6B742D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9CDFC-5B5B-C626-9875-72DDCEBDF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90A6C-1839-48BA-968A-473DBA0D24BF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1B648-E531-EA1C-A11A-0211D6C42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48E16-31E0-69AA-22E2-D1258925D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EF19AF-2828-487A-9CDE-E7921224A2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8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F0DFB2-CA3F-3BC7-2B6F-CCC784B6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International Comparisons</a:t>
            </a:r>
            <a:br>
              <a:rPr lang="en-GB" altLang="en-US"/>
            </a:br>
            <a:r>
              <a:rPr lang="en-GB" altLang="en-US"/>
              <a:t>with Australia and USA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75897-43D6-DD8D-BAB7-1C23A9973C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1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E998D5-7D9D-FC34-7680-69EB2E872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Deceased</a:t>
            </a:r>
            <a:r>
              <a:rPr lang="en-GB" altLang="en-US"/>
              <a:t> </a:t>
            </a:r>
            <a:r>
              <a:rPr lang="en-GB" altLang="en-US" sz="3200"/>
              <a:t>donor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5E7CE6-C7C5-B617-39B3-EC341455D5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3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97613F-3C08-E6E1-42ED-3A69ACDF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/>
              <a:t>Total</a:t>
            </a:r>
            <a:r>
              <a:rPr lang="en-GB" altLang="en-US"/>
              <a:t> </a:t>
            </a:r>
            <a:r>
              <a:rPr lang="en-GB" altLang="en-US" sz="3200"/>
              <a:t>transplant</a:t>
            </a:r>
            <a:r>
              <a:rPr lang="en-GB" altLang="en-US"/>
              <a:t> </a:t>
            </a:r>
            <a:r>
              <a:rPr lang="en-GB" altLang="en-US" sz="3200"/>
              <a:t>rates</a:t>
            </a:r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33BA33-9124-BAA5-BDEF-AA1410FB02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6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FEC23A-8FCB-B33F-CDA0-810B9456C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92CC9-6439-C5AF-B1B4-BBFE9C8FF5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6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FF9C84-3B1B-B66A-7191-D592FE72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Living donor 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3ABED3-6E70-E2C5-368C-18189B8FB4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853D01-F242-E556-BD9A-AC188A76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Kidney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0E138-BEEF-3772-E327-0A6D80FEA6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89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D394EE-ACE9-E00E-1280-0D7A96AD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Liver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01A7C8-FDC9-71F0-F58D-AE32A0BC69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91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1DC3C6-A48D-67A9-B4F7-A9D50633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Pancreas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16E4F1-30FA-0374-B378-8BF053CCA1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1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744AA7-7ABE-5D88-1C28-2849CBDAD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Intestinal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29A97-3E2B-2B4D-4F69-9674AFF318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1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543925-635E-8928-FE9C-272919857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Heart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08CB94-0CCE-6098-BC1D-D44C072F1F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40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57AEAB-7D86-6CDF-83FE-C2D24E450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Lung transplant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DB270-CE81-C9AF-1FA4-C87ABFEDE5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87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B35F41-F640-C7F8-601A-4D5B42A0C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D50168-E390-9642-32A5-F849DAD613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38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4D083B-70CB-E5BF-06BC-710F894C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4EA4D3-086E-1708-2584-7C168E5569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82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7409B4-6214-BAEF-5890-851707748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DBD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44A12C-C6C6-A227-281D-113A52505B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71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CF5C60-374D-F131-A2DE-1DCD2D1A6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DCD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214E8-2AE2-9476-327E-00660023C8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72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E48C3B-27EC-1B7E-24E5-53818EB0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>
                <a:solidFill>
                  <a:srgbClr val="0066CC"/>
                </a:solidFill>
              </a:rPr>
              <a:t>Deceased donor rates</a:t>
            </a:r>
            <a:endParaRPr lang="en-GB" altLang="en-US" sz="32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C216BE-261D-471F-03DA-580DE65948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5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1040D2-F46B-8A69-297E-BF816217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>
                <a:solidFill>
                  <a:srgbClr val="0066CC"/>
                </a:solidFill>
              </a:rPr>
              <a:t>Living and deceased donor transplant rates</a:t>
            </a:r>
            <a:endParaRPr lang="en-GB" altLang="en-US" sz="2800" dirty="0">
              <a:solidFill>
                <a:srgbClr val="00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7460DB-B80C-6B50-E2A7-DCFCAD2E7C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7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International Comparisons with Australia and USA</vt:lpstr>
      <vt:lpstr>Deceased donor transplant rates</vt:lpstr>
      <vt:lpstr>Total transplant rates</vt:lpstr>
      <vt:lpstr>Deceased donor kidney transplant rates</vt:lpstr>
      <vt:lpstr>Living donor kidney transplant rates</vt:lpstr>
      <vt:lpstr>Kidney transplant rates</vt:lpstr>
      <vt:lpstr>Liver transplant rates</vt:lpstr>
      <vt:lpstr>Pancreas transplant rates</vt:lpstr>
      <vt:lpstr>Intestinal transplant rates</vt:lpstr>
      <vt:lpstr>Heart transplant rates</vt:lpstr>
      <vt:lpstr>Lung transplant rates</vt:lpstr>
      <vt:lpstr>Deceased donor rates</vt:lpstr>
      <vt:lpstr>Deceased donor rates</vt:lpstr>
      <vt:lpstr>DBD donor rates</vt:lpstr>
      <vt:lpstr>DCD donor rates</vt:lpstr>
      <vt:lpstr>Deceased donor rates</vt:lpstr>
      <vt:lpstr>Living and deceased donor transplant 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Counter</dc:creator>
  <cp:lastModifiedBy>Claire Counter</cp:lastModifiedBy>
  <cp:revision>1</cp:revision>
  <dcterms:created xsi:type="dcterms:W3CDTF">2025-04-29T09:30:48Z</dcterms:created>
  <dcterms:modified xsi:type="dcterms:W3CDTF">2025-04-29T09:30:48Z</dcterms:modified>
</cp:coreProperties>
</file>