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56" r:id="rId5"/>
    <p:sldId id="258" r:id="rId6"/>
    <p:sldId id="261" r:id="rId7"/>
    <p:sldId id="259" r:id="rId8"/>
    <p:sldId id="25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11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4" autoAdjust="0"/>
    <p:restoredTop sz="94660"/>
  </p:normalViewPr>
  <p:slideViewPr>
    <p:cSldViewPr snapToGrid="0">
      <p:cViewPr varScale="1">
        <p:scale>
          <a:sx n="94" d="100"/>
          <a:sy n="94" d="100"/>
        </p:scale>
        <p:origin x="16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A5D628-AF1C-4197-90B6-FBFA33DAB31A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012F4E-A7A1-40D8-90A6-549731360F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456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D87F4-BB25-0137-7D32-6FC2BD53D7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98260F-3376-F4B0-445F-4845A2DC02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946E16-E6B4-C4BF-5661-BA1EF427B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BD2B4-5E89-4BC7-AFCB-F023EA1E92EB}" type="datetime1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AA7D4-7E89-6A74-CF69-F1C1E7092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540809-8AA9-E5E9-49BC-8B77F78B1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6B82-43D8-427E-8BD6-8718C383A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2415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C5ACF-3695-91AC-D7A8-7ACA580BD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1B0C4F-C742-0317-89A9-5B5031E2F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85C68A-4A46-DD54-A20C-17611D04C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C21BE-A30A-4360-969B-CE718CD82C66}" type="datetime1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1357B3-45E1-FC12-7F61-E8CA12E23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344389-9647-76AA-7240-9F819D22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6B82-43D8-427E-8BD6-8718C383A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247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7427B-3F24-6386-9199-31BAC90F5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84565F-3AC2-5B43-961F-D1116B165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60F87-7AE8-B427-BD0B-89E9B7406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22615-E743-4E05-BEA0-15A28937A95A}" type="datetime1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4899C7-5A46-A9FA-BAD8-66E5C9C97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618109-C6A6-55B3-DB14-A266C3C1F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6B82-43D8-427E-8BD6-8718C383A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757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5A626-1224-C2ED-705A-F96E1D6BE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EB564-626A-1BBC-8C9D-B1ABF3095E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D366D-DCD4-3BE9-9435-36ECEE9A54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6E9456-8B2B-0F62-EE4D-42C58CE8D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600D-3A6C-445D-B620-97ACAE9D0023}" type="datetime1">
              <a:rPr lang="en-GB" smtClean="0"/>
              <a:t>14/04/2025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CE995A-2416-7C48-A57F-AD022E91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A0F3B4-3268-C9AD-5C13-B035F9BF2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6B82-43D8-427E-8BD6-8718C383A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909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8DF34-09FF-030B-5263-0AD4BCD6C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42113E-2EBF-7AAB-5F20-8E2DBBF52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374244-6C45-C1B8-24BD-BFA66EAC22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83E215-E9B2-1597-E50A-ECCBEB0C06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02A78F-BDA7-ED3C-8B9C-3CE4327C2F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436528-6A2C-00EE-3FFE-F4DB22D9E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B0945-A13E-4B55-9340-ADBB7B59462C}" type="datetime1">
              <a:rPr lang="en-GB" smtClean="0"/>
              <a:t>14/04/2025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7149DD-942C-A275-A037-574EBB06F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F9B77B-1350-BE64-A23D-545ED242D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6B82-43D8-427E-8BD6-8718C383A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993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8233C-28D9-C0DB-2818-69409A487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F38B1A-3C65-2BFD-B5F1-3714653C2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66B8B-F952-4B14-BA31-67F3BFD49D47}" type="datetime1">
              <a:rPr lang="en-GB" smtClean="0"/>
              <a:t>14/04/2025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AAB3F6-7BC3-C92E-D711-B039DA5A1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878F91-9F7B-6A6C-A132-445D9DAC6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6B82-43D8-427E-8BD6-8718C383A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216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F5155A-86FA-4245-F898-E107968BC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F411A-60E6-47A9-B79D-3FE13EF6FEAC}" type="datetime1">
              <a:rPr lang="en-GB" smtClean="0"/>
              <a:t>14/04/2025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C22FE0-54FF-1AE5-5BF2-9DA72D249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114D08-F2CE-1066-99B8-F37872F59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6B82-43D8-427E-8BD6-8718C383A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348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615F9-7C1A-A249-21BF-897C353B8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ECA1D-B33A-14C2-3D71-7570C1E310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279E36-E37A-790E-0380-B3598E32BF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5B63B9-410B-E905-257B-8ED844180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CA209-B98C-4EA6-9C22-000B0C9FE750}" type="datetime1">
              <a:rPr lang="en-GB" smtClean="0"/>
              <a:t>14/04/2025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24B9A6-EE81-4F91-7152-209EB122F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57DE69-A558-9962-93E8-B4F23126A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6B82-43D8-427E-8BD6-8718C383A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664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5703D-FB0B-2670-BF6C-321F7D47C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FA2779-8988-638F-D45D-B023F22004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C826AE-A12F-A1BA-9621-C0E5F6B5DA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143E02-5B08-83E8-70A8-5D2F188FE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ECCAC-05CE-4EAE-9E6C-2B751B4F20AE}" type="datetime1">
              <a:rPr lang="en-GB" smtClean="0"/>
              <a:t>14/04/2025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A47E84-8F69-5B13-D896-A06B940E8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7683B3-526A-1829-3E32-67EE59E49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6B82-43D8-427E-8BD6-8718C383A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4154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260DF-F519-00A7-13FC-998ADFAD7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707246-D427-A0B2-EBAE-7F31EA41A7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9D82DD-E4F2-C241-DEED-0986C35C3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86391-239D-444C-81AC-0AEE79763B9E}" type="datetime1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D8042E-48C7-CAD4-1972-3D5E5ADE9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40947-485C-F700-A2B4-461047E61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6B82-43D8-427E-8BD6-8718C383A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3403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5E9609-E7FA-751B-D81A-2E983CF45A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D466E3-5CE1-0B8B-E37F-DCBBE0624B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F8BB4E-809A-B21F-76AA-115C27D2F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E9AE5-CFC4-45B1-BA58-BB0D445D627D}" type="datetime1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B3555D-482F-E4E5-24C9-559ADDE1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03E90-C151-72B2-0DA0-2DDC877F2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6B82-43D8-427E-8BD6-8718C383A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806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B758ED-DD8F-1F8D-2E01-2725E822A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CAA1AE-033A-4059-E772-DF8D68A67E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57A4B-ACFF-710E-F654-1266739E70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B0B67-1239-44C5-8E5C-2369FED4BCE3}" type="datetime1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CBF14-81CA-9D16-22AE-28EA2BAA18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6948E2-4BAD-D3D1-9EB4-D6FEFBBB88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9C6B82-43D8-427E-8BD6-8718C383A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8900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FA69AAE0-49D5-4C8B-8BA2-55898C00E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group of people looking at a person in a hospital bed&#10;&#10;Description automatically generated with low confidence">
            <a:extLst>
              <a:ext uri="{FF2B5EF4-FFF2-40B4-BE49-F238E27FC236}">
                <a16:creationId xmlns:a16="http://schemas.microsoft.com/office/drawing/2014/main" id="{8700975E-56EB-AB37-0E36-297CEC9617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0" r="19100"/>
          <a:stretch/>
        </p:blipFill>
        <p:spPr>
          <a:xfrm>
            <a:off x="-4" y="-4"/>
            <a:ext cx="7534640" cy="6857984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6251D18-C138-5F0A-3B50-B3102E6DC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7874" y="3994597"/>
            <a:ext cx="8409904" cy="169040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</a:t>
            </a:r>
            <a:b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National Deceased Donation </a:t>
            </a:r>
            <a:b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Course </a:t>
            </a:r>
            <a:b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7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2025</a:t>
            </a:r>
            <a:endParaRPr lang="en-US" sz="37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Picture 7" descr="Shape&#10;&#10;Description automatically generated">
            <a:extLst>
              <a:ext uri="{FF2B5EF4-FFF2-40B4-BE49-F238E27FC236}">
                <a16:creationId xmlns:a16="http://schemas.microsoft.com/office/drawing/2014/main" id="{1CDF4134-1601-9206-06A3-342CCC070D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8695"/>
          <a:stretch/>
        </p:blipFill>
        <p:spPr>
          <a:xfrm>
            <a:off x="7653541" y="6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</p:spPr>
      </p:pic>
      <p:pic>
        <p:nvPicPr>
          <p:cNvPr id="15" name="Picture 1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B21893E-0220-6266-F39E-908D97DBFF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509" y="5583760"/>
            <a:ext cx="4056526" cy="1133199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6861DA1-4894-9BD0-3387-04A57CCD3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</p:spTree>
    <p:extLst>
      <p:ext uri="{BB962C8B-B14F-4D97-AF65-F5344CB8AC3E}">
        <p14:creationId xmlns:p14="http://schemas.microsoft.com/office/powerpoint/2010/main" val="2548581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E82F0E9-E06C-A1A1-CDA3-2DE53F269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6858" y="2763579"/>
            <a:ext cx="4140014" cy="1330839"/>
          </a:xfrm>
        </p:spPr>
        <p:txBody>
          <a:bodyPr>
            <a:noAutofit/>
          </a:bodyPr>
          <a:lstStyle/>
          <a:p>
            <a:pPr algn="ctr"/>
            <a:r>
              <a:rPr lang="en-GB" sz="5400" dirty="0"/>
              <a:t>Welcome!</a:t>
            </a:r>
            <a:br>
              <a:rPr lang="en-GB" sz="5400" dirty="0"/>
            </a:br>
            <a:r>
              <a:rPr lang="en-GB" sz="5400" dirty="0"/>
              <a:t>Take a seat….</a:t>
            </a:r>
            <a:br>
              <a:rPr lang="en-GB" sz="5400" dirty="0"/>
            </a:br>
            <a:r>
              <a:rPr lang="en-GB" sz="5400" dirty="0"/>
              <a:t>Relax… </a:t>
            </a:r>
            <a:br>
              <a:rPr lang="en-GB" sz="5400" dirty="0"/>
            </a:br>
            <a:r>
              <a:rPr lang="en-GB" sz="5400" dirty="0"/>
              <a:t>We start at 10:30</a:t>
            </a:r>
          </a:p>
        </p:txBody>
      </p:sp>
      <p:pic>
        <p:nvPicPr>
          <p:cNvPr id="12" name="Content Placeholder 11" descr="Beach chair on sandy beach">
            <a:extLst>
              <a:ext uri="{FF2B5EF4-FFF2-40B4-BE49-F238E27FC236}">
                <a16:creationId xmlns:a16="http://schemas.microsoft.com/office/drawing/2014/main" id="{CDCEF4A8-DB39-49CE-A3E4-6211D16982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65" r="4662" b="-1"/>
          <a:stretch/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5AA700F-D274-CBB6-556D-2B5BA6B45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</p:spTree>
    <p:extLst>
      <p:ext uri="{BB962C8B-B14F-4D97-AF65-F5344CB8AC3E}">
        <p14:creationId xmlns:p14="http://schemas.microsoft.com/office/powerpoint/2010/main" val="3874006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F90786E-B72D-4C32-BDCE-A170B0078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46F2E7-848F-4A6C-A098-4764FDEA7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Wooden hand holding pencil">
            <a:extLst>
              <a:ext uri="{FF2B5EF4-FFF2-40B4-BE49-F238E27FC236}">
                <a16:creationId xmlns:a16="http://schemas.microsoft.com/office/drawing/2014/main" id="{6719A7D1-2C0A-7A43-59AC-A8C998E00D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7864" b="7866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8313F1-A083-B35F-758F-3C3DA1B942DF}"/>
              </a:ext>
            </a:extLst>
          </p:cNvPr>
          <p:cNvSpPr txBox="1"/>
          <p:nvPr/>
        </p:nvSpPr>
        <p:spPr>
          <a:xfrm>
            <a:off x="7018091" y="4557006"/>
            <a:ext cx="5170861" cy="40720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5400" dirty="0">
                <a:solidFill>
                  <a:srgbClr val="E011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sign in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8700611-FAC9-2135-A77C-BEE70C9F2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</p:spTree>
    <p:extLst>
      <p:ext uri="{BB962C8B-B14F-4D97-AF65-F5344CB8AC3E}">
        <p14:creationId xmlns:p14="http://schemas.microsoft.com/office/powerpoint/2010/main" val="2252480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0"/>
    </mc:Choice>
    <mc:Fallback xmlns="">
      <p:transition spd="slow" advClick="0" advTm="3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05162D-BB81-7E2E-87BD-F59E37B1D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893" y="1555334"/>
            <a:ext cx="3798592" cy="374733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Is your </a:t>
            </a:r>
            <a:b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pre-course survey complete?</a:t>
            </a:r>
            <a:b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5" name="Content Placeholder 4" descr="Qr code&#10;&#10;Description automatically generated">
            <a:extLst>
              <a:ext uri="{FF2B5EF4-FFF2-40B4-BE49-F238E27FC236}">
                <a16:creationId xmlns:a16="http://schemas.microsoft.com/office/drawing/2014/main" id="{B55BB25B-1F81-3240-1AFD-3D7C830C20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5D9881-B61F-EAF4-4259-30884DF5E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</p:spTree>
    <p:extLst>
      <p:ext uri="{BB962C8B-B14F-4D97-AF65-F5344CB8AC3E}">
        <p14:creationId xmlns:p14="http://schemas.microsoft.com/office/powerpoint/2010/main" val="2069674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7DA3C418-758E-4180-A5D0-8655D680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8C8EF06-5EC3-4883-AFAF-D74FF4655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5135971" cy="687164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Content Placeholder 10" descr="Logo, company name&#10;&#10;Description automatically generated">
            <a:extLst>
              <a:ext uri="{FF2B5EF4-FFF2-40B4-BE49-F238E27FC236}">
                <a16:creationId xmlns:a16="http://schemas.microsoft.com/office/drawing/2014/main" id="{B61D8CF9-C3E0-C46B-D51C-ECF85DA721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8" r="-1" b="20638"/>
          <a:stretch/>
        </p:blipFill>
        <p:spPr>
          <a:xfrm>
            <a:off x="2915455" y="10"/>
            <a:ext cx="9276545" cy="6857990"/>
          </a:xfrm>
          <a:custGeom>
            <a:avLst/>
            <a:gdLst/>
            <a:ahLst/>
            <a:cxnLst/>
            <a:rect l="l" t="t" r="r" b="b"/>
            <a:pathLst>
              <a:path w="9276545" h="6871647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833B9DE-ACFC-9C19-C061-82711095D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" y="3435824"/>
            <a:ext cx="4814324" cy="2640247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Different learning needs? </a:t>
            </a:r>
            <a:br>
              <a:rPr lang="en-US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US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Does this setting suit your learning?</a:t>
            </a:r>
            <a:br>
              <a:rPr lang="en-US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US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US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How can we help?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1A3E69F-C545-74BF-BEFC-8DA52D0CB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</p:spTree>
    <p:extLst>
      <p:ext uri="{BB962C8B-B14F-4D97-AF65-F5344CB8AC3E}">
        <p14:creationId xmlns:p14="http://schemas.microsoft.com/office/powerpoint/2010/main" val="1908689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dc0cc31-d152-4c57-a5dc-d92704ab078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E4FD055F0D6243AEEF3D40D96D6A0C" ma:contentTypeVersion="18" ma:contentTypeDescription="Create a new document." ma:contentTypeScope="" ma:versionID="e7353ba98b9380984c071ef0795febd1">
  <xsd:schema xmlns:xsd="http://www.w3.org/2001/XMLSchema" xmlns:xs="http://www.w3.org/2001/XMLSchema" xmlns:p="http://schemas.microsoft.com/office/2006/metadata/properties" xmlns:ns3="6dc0cc31-d152-4c57-a5dc-d92704ab0787" xmlns:ns4="1184d4b9-0856-4329-917a-a00dd4be4299" targetNamespace="http://schemas.microsoft.com/office/2006/metadata/properties" ma:root="true" ma:fieldsID="89ca07fa10dd114da7a3a163a8e36d47" ns3:_="" ns4:_="">
    <xsd:import namespace="6dc0cc31-d152-4c57-a5dc-d92704ab0787"/>
    <xsd:import namespace="1184d4b9-0856-4329-917a-a00dd4be429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0cc31-d152-4c57-a5dc-d92704ab07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84d4b9-0856-4329-917a-a00dd4be429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A6AA2C3-FF71-4276-AFC3-8B110FAB21D0}">
  <ds:schemaRefs>
    <ds:schemaRef ds:uri="http://purl.org/dc/elements/1.1/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dcmitype/"/>
    <ds:schemaRef ds:uri="1184d4b9-0856-4329-917a-a00dd4be4299"/>
    <ds:schemaRef ds:uri="http://schemas.openxmlformats.org/package/2006/metadata/core-properties"/>
    <ds:schemaRef ds:uri="6dc0cc31-d152-4c57-a5dc-d92704ab0787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831DFEC1-A19D-464C-A854-3FF4B5B93EF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6945DB3-5E38-49A8-9964-03E4F3FD48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c0cc31-d152-4c57-a5dc-d92704ab0787"/>
    <ds:schemaRef ds:uri="1184d4b9-0856-4329-917a-a00dd4be429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6318</TotalTime>
  <Words>113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Arial</vt:lpstr>
      <vt:lpstr>Calibri</vt:lpstr>
      <vt:lpstr>Calibri Light</vt:lpstr>
      <vt:lpstr>Office Theme</vt:lpstr>
      <vt:lpstr>The  National Deceased Donation  Course    2025</vt:lpstr>
      <vt:lpstr>Welcome! Take a seat…. Relax…  We start at 10:30</vt:lpstr>
      <vt:lpstr>PowerPoint Presentation</vt:lpstr>
      <vt:lpstr>Is your  pre-course survey complete?  </vt:lpstr>
      <vt:lpstr>Different learning needs?   Does this setting suit your learning?   How can we help?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 National Deceased Donation  Course    2023</dc:title>
  <dc:creator>Jill Featherstone</dc:creator>
  <cp:lastModifiedBy>Jill Featherstone</cp:lastModifiedBy>
  <cp:revision>7</cp:revision>
  <dcterms:created xsi:type="dcterms:W3CDTF">2023-03-24T12:40:08Z</dcterms:created>
  <dcterms:modified xsi:type="dcterms:W3CDTF">2025-04-14T14:25:45Z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0x0101007BE4FD055F0D6243AEEF3D40D96D6A0C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</Properties>
</file>