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3" r:id="rId4"/>
    <p:sldMasterId id="2147483755" r:id="rId5"/>
    <p:sldMasterId id="2147483835" r:id="rId6"/>
    <p:sldMasterId id="2147483847" r:id="rId7"/>
    <p:sldMasterId id="2147483859" r:id="rId8"/>
    <p:sldMasterId id="2147483883" r:id="rId9"/>
  </p:sldMasterIdLst>
  <p:notesMasterIdLst>
    <p:notesMasterId r:id="rId45"/>
  </p:notesMasterIdLst>
  <p:sldIdLst>
    <p:sldId id="376" r:id="rId10"/>
    <p:sldId id="831" r:id="rId11"/>
    <p:sldId id="832" r:id="rId12"/>
    <p:sldId id="488" r:id="rId13"/>
    <p:sldId id="822" r:id="rId14"/>
    <p:sldId id="836" r:id="rId15"/>
    <p:sldId id="823" r:id="rId16"/>
    <p:sldId id="824" r:id="rId17"/>
    <p:sldId id="826" r:id="rId18"/>
    <p:sldId id="835" r:id="rId19"/>
    <p:sldId id="838" r:id="rId20"/>
    <p:sldId id="805" r:id="rId21"/>
    <p:sldId id="807" r:id="rId22"/>
    <p:sldId id="809" r:id="rId23"/>
    <p:sldId id="810" r:id="rId24"/>
    <p:sldId id="827" r:id="rId25"/>
    <p:sldId id="806" r:id="rId26"/>
    <p:sldId id="681" r:id="rId27"/>
    <p:sldId id="679" r:id="rId28"/>
    <p:sldId id="680" r:id="rId29"/>
    <p:sldId id="829" r:id="rId30"/>
    <p:sldId id="830" r:id="rId31"/>
    <p:sldId id="818" r:id="rId32"/>
    <p:sldId id="820" r:id="rId33"/>
    <p:sldId id="837" r:id="rId34"/>
    <p:sldId id="839" r:id="rId35"/>
    <p:sldId id="494" r:id="rId36"/>
    <p:sldId id="495" r:id="rId37"/>
    <p:sldId id="479" r:id="rId38"/>
    <p:sldId id="498" r:id="rId39"/>
    <p:sldId id="496" r:id="rId40"/>
    <p:sldId id="497" r:id="rId41"/>
    <p:sldId id="474" r:id="rId42"/>
    <p:sldId id="499" r:id="rId43"/>
    <p:sldId id="840" r:id="rId44"/>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Arial" pitchFamily="34" charset="0"/>
        <a:ea typeface="+mn-ea"/>
        <a:cs typeface="Arial" pitchFamily="34" charset="0"/>
      </a:defRPr>
    </a:lvl1pPr>
    <a:lvl2pPr marL="457200" algn="l" defTabSz="457200" rtl="0" fontAlgn="base">
      <a:spcBef>
        <a:spcPct val="0"/>
      </a:spcBef>
      <a:spcAft>
        <a:spcPct val="0"/>
      </a:spcAft>
      <a:defRPr kern="1200">
        <a:solidFill>
          <a:schemeClr val="tx1"/>
        </a:solidFill>
        <a:latin typeface="Arial" pitchFamily="34" charset="0"/>
        <a:ea typeface="+mn-ea"/>
        <a:cs typeface="Arial" pitchFamily="34" charset="0"/>
      </a:defRPr>
    </a:lvl2pPr>
    <a:lvl3pPr marL="914400" algn="l" defTabSz="457200"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defTabSz="457200"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defTabSz="457200"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119D"/>
    <a:srgbClr val="6E2C6B"/>
    <a:srgbClr val="006600"/>
    <a:srgbClr val="FF0000"/>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CD998A-BACF-4C59-92FD-4ABDC1ABFC25}" v="1" dt="2025-01-27T22:42:21.8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213" autoAdjust="0"/>
    <p:restoredTop sz="69444" autoAdjust="0"/>
  </p:normalViewPr>
  <p:slideViewPr>
    <p:cSldViewPr snapToGrid="0" showGuides="1">
      <p:cViewPr varScale="1">
        <p:scale>
          <a:sx n="72" d="100"/>
          <a:sy n="72" d="100"/>
        </p:scale>
        <p:origin x="1452" y="6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30" d="100"/>
        <a:sy n="130" d="100"/>
      </p:scale>
      <p:origin x="0" y="0"/>
    </p:cViewPr>
  </p:sorterViewPr>
  <p:notesViewPr>
    <p:cSldViewPr snapToGrid="0">
      <p:cViewPr varScale="1">
        <p:scale>
          <a:sx n="51" d="100"/>
          <a:sy n="51" d="100"/>
        </p:scale>
        <p:origin x="2692" y="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presProps" Target="presProps.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_rels/data2.xml.rels><?xml version="1.0" encoding="UTF-8" standalone="yes"?>
<Relationships xmlns="http://schemas.openxmlformats.org/package/2006/relationships"><Relationship Id="rId1" Type="http://schemas.openxmlformats.org/officeDocument/2006/relationships/image" Target="../media/image17.jpg"/></Relationships>
</file>

<file path=ppt/diagrams/_rels/data3.xml.rels><?xml version="1.0" encoding="UTF-8" standalone="yes"?>
<Relationships xmlns="http://schemas.openxmlformats.org/package/2006/relationships"><Relationship Id="rId1" Type="http://schemas.openxmlformats.org/officeDocument/2006/relationships/image" Target="../media/image17.jpg"/></Relationships>
</file>

<file path=ppt/diagrams/_rels/data4.xml.rels><?xml version="1.0" encoding="UTF-8" standalone="yes"?>
<Relationships xmlns="http://schemas.openxmlformats.org/package/2006/relationships"><Relationship Id="rId1" Type="http://schemas.openxmlformats.org/officeDocument/2006/relationships/image" Target="../media/image18.jpeg"/></Relationships>
</file>

<file path=ppt/diagrams/_rels/data5.xml.rels><?xml version="1.0" encoding="UTF-8" standalone="yes"?>
<Relationships xmlns="http://schemas.openxmlformats.org/package/2006/relationships"><Relationship Id="rId1" Type="http://schemas.openxmlformats.org/officeDocument/2006/relationships/image" Target="../media/image24.jpeg"/></Relationships>
</file>

<file path=ppt/diagrams/_rels/data6.xml.rels><?xml version="1.0" encoding="UTF-8" standalone="yes"?>
<Relationships xmlns="http://schemas.openxmlformats.org/package/2006/relationships"><Relationship Id="rId1" Type="http://schemas.openxmlformats.org/officeDocument/2006/relationships/image" Target="../media/image17.jpg"/></Relationships>
</file>

<file path=ppt/diagrams/_rels/drawing2.xml.rels><?xml version="1.0" encoding="UTF-8" standalone="yes"?>
<Relationships xmlns="http://schemas.openxmlformats.org/package/2006/relationships"><Relationship Id="rId1" Type="http://schemas.openxmlformats.org/officeDocument/2006/relationships/image" Target="../media/image17.jpg"/></Relationships>
</file>

<file path=ppt/diagrams/_rels/drawing3.xml.rels><?xml version="1.0" encoding="UTF-8" standalone="yes"?>
<Relationships xmlns="http://schemas.openxmlformats.org/package/2006/relationships"><Relationship Id="rId1" Type="http://schemas.openxmlformats.org/officeDocument/2006/relationships/image" Target="../media/image17.jpg"/></Relationships>
</file>

<file path=ppt/diagrams/_rels/drawing4.xml.rels><?xml version="1.0" encoding="UTF-8" standalone="yes"?>
<Relationships xmlns="http://schemas.openxmlformats.org/package/2006/relationships"><Relationship Id="rId1" Type="http://schemas.openxmlformats.org/officeDocument/2006/relationships/image" Target="../media/image18.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24.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17.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FB87DE-7263-46CF-9497-4CEBE04E13F7}"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D03E379D-D8B6-4F78-9E1D-E02174493232}">
      <dgm:prSet/>
      <dgm:spPr/>
      <dgm:t>
        <a:bodyPr/>
        <a:lstStyle/>
        <a:p>
          <a:r>
            <a:rPr lang="en-US" dirty="0"/>
            <a:t>National guidance advocates it</a:t>
          </a:r>
        </a:p>
      </dgm:t>
    </dgm:pt>
    <dgm:pt modelId="{EDC1CEBC-6E11-4002-8E65-0D9FDECD5364}" type="parTrans" cxnId="{4BA1D805-8D47-4DFA-8C8F-3A3001F6EEBF}">
      <dgm:prSet/>
      <dgm:spPr/>
      <dgm:t>
        <a:bodyPr/>
        <a:lstStyle/>
        <a:p>
          <a:endParaRPr lang="en-US"/>
        </a:p>
      </dgm:t>
    </dgm:pt>
    <dgm:pt modelId="{4B31DEF8-38C6-438B-8251-6CB4370070EA}" type="sibTrans" cxnId="{4BA1D805-8D47-4DFA-8C8F-3A3001F6EEBF}">
      <dgm:prSet/>
      <dgm:spPr/>
      <dgm:t>
        <a:bodyPr/>
        <a:lstStyle/>
        <a:p>
          <a:endParaRPr lang="en-US"/>
        </a:p>
      </dgm:t>
    </dgm:pt>
    <dgm:pt modelId="{AE240EAA-21CE-494F-8C0E-876E8A29397F}">
      <dgm:prSet/>
      <dgm:spPr/>
      <dgm:t>
        <a:bodyPr/>
        <a:lstStyle/>
        <a:p>
          <a:r>
            <a:rPr lang="en-US"/>
            <a:t>Stretched NHSBT service</a:t>
          </a:r>
        </a:p>
      </dgm:t>
    </dgm:pt>
    <dgm:pt modelId="{DAE7E947-04F1-41F9-BF3C-D5E66D563E88}" type="parTrans" cxnId="{256F8076-E4EE-40C9-B292-173E9812F4EE}">
      <dgm:prSet/>
      <dgm:spPr/>
      <dgm:t>
        <a:bodyPr/>
        <a:lstStyle/>
        <a:p>
          <a:endParaRPr lang="en-US"/>
        </a:p>
      </dgm:t>
    </dgm:pt>
    <dgm:pt modelId="{803E9FB5-79F2-40FE-A280-B0A695765D74}" type="sibTrans" cxnId="{256F8076-E4EE-40C9-B292-173E9812F4EE}">
      <dgm:prSet/>
      <dgm:spPr/>
      <dgm:t>
        <a:bodyPr/>
        <a:lstStyle/>
        <a:p>
          <a:endParaRPr lang="en-US"/>
        </a:p>
      </dgm:t>
    </dgm:pt>
    <dgm:pt modelId="{F2D44BAA-789F-4D3D-B540-AE74F9F0714E}">
      <dgm:prSet/>
      <dgm:spPr/>
      <dgm:t>
        <a:bodyPr/>
        <a:lstStyle/>
        <a:p>
          <a:r>
            <a:rPr lang="en-US" dirty="0"/>
            <a:t>Performance data evidences that it has positive impact</a:t>
          </a:r>
        </a:p>
      </dgm:t>
    </dgm:pt>
    <dgm:pt modelId="{55328F31-39FE-450F-AB2B-3FBEF4780B89}" type="parTrans" cxnId="{3C288076-7860-45B9-98C8-0222F410275B}">
      <dgm:prSet/>
      <dgm:spPr/>
      <dgm:t>
        <a:bodyPr/>
        <a:lstStyle/>
        <a:p>
          <a:endParaRPr lang="en-US"/>
        </a:p>
      </dgm:t>
    </dgm:pt>
    <dgm:pt modelId="{019C3A53-C7C1-464E-9FE9-D731301B67D9}" type="sibTrans" cxnId="{3C288076-7860-45B9-98C8-0222F410275B}">
      <dgm:prSet/>
      <dgm:spPr/>
      <dgm:t>
        <a:bodyPr/>
        <a:lstStyle/>
        <a:p>
          <a:endParaRPr lang="en-US"/>
        </a:p>
      </dgm:t>
    </dgm:pt>
    <dgm:pt modelId="{693C4907-0B2E-4FA9-96D8-427F0C7506D3}">
      <dgm:prSet/>
      <dgm:spPr/>
      <dgm:t>
        <a:bodyPr/>
        <a:lstStyle/>
        <a:p>
          <a:r>
            <a:rPr lang="en-US"/>
            <a:t>Few patients can be donors – make each matter</a:t>
          </a:r>
        </a:p>
      </dgm:t>
    </dgm:pt>
    <dgm:pt modelId="{BCF361AB-5851-4C5D-8086-1E7292DFA877}" type="parTrans" cxnId="{C7C46C4D-E484-4C4D-9D7F-8EFBCCAB964D}">
      <dgm:prSet/>
      <dgm:spPr/>
      <dgm:t>
        <a:bodyPr/>
        <a:lstStyle/>
        <a:p>
          <a:endParaRPr lang="en-US"/>
        </a:p>
      </dgm:t>
    </dgm:pt>
    <dgm:pt modelId="{C38A1512-56F3-47D1-9CDE-C38F0A0FEE3C}" type="sibTrans" cxnId="{C7C46C4D-E484-4C4D-9D7F-8EFBCCAB964D}">
      <dgm:prSet/>
      <dgm:spPr/>
      <dgm:t>
        <a:bodyPr/>
        <a:lstStyle/>
        <a:p>
          <a:endParaRPr lang="en-US"/>
        </a:p>
      </dgm:t>
    </dgm:pt>
    <dgm:pt modelId="{A2CB87E6-FC59-40B3-9DFC-05F504FB6131}">
      <dgm:prSet/>
      <dgm:spPr/>
      <dgm:t>
        <a:bodyPr/>
        <a:lstStyle/>
        <a:p>
          <a:r>
            <a:rPr lang="en-US"/>
            <a:t>Chance to explore fully</a:t>
          </a:r>
        </a:p>
      </dgm:t>
    </dgm:pt>
    <dgm:pt modelId="{D6ABF998-63DB-42EC-B4FC-66DB51A4EE63}" type="parTrans" cxnId="{6416FFD4-3BC8-4FF9-B962-2A918A3D8DF4}">
      <dgm:prSet/>
      <dgm:spPr/>
      <dgm:t>
        <a:bodyPr/>
        <a:lstStyle/>
        <a:p>
          <a:endParaRPr lang="en-US"/>
        </a:p>
      </dgm:t>
    </dgm:pt>
    <dgm:pt modelId="{E696B438-EBB1-470F-9970-755400DBEF76}" type="sibTrans" cxnId="{6416FFD4-3BC8-4FF9-B962-2A918A3D8DF4}">
      <dgm:prSet/>
      <dgm:spPr/>
      <dgm:t>
        <a:bodyPr/>
        <a:lstStyle/>
        <a:p>
          <a:endParaRPr lang="en-US"/>
        </a:p>
      </dgm:t>
    </dgm:pt>
    <dgm:pt modelId="{0E238E01-B16D-45A6-8C25-A6A803C0B6F6}">
      <dgm:prSet/>
      <dgm:spPr/>
      <dgm:t>
        <a:bodyPr/>
        <a:lstStyle/>
        <a:p>
          <a:r>
            <a:rPr lang="en-US"/>
            <a:t>Families are exploring EOL earlier and get a better experience</a:t>
          </a:r>
        </a:p>
      </dgm:t>
    </dgm:pt>
    <dgm:pt modelId="{4B4F1887-11E5-4FBD-A76D-9B494BCFBD2C}" type="parTrans" cxnId="{47148C17-B2DD-426A-87FE-D5BC22B0EB1C}">
      <dgm:prSet/>
      <dgm:spPr/>
      <dgm:t>
        <a:bodyPr/>
        <a:lstStyle/>
        <a:p>
          <a:endParaRPr lang="en-US"/>
        </a:p>
      </dgm:t>
    </dgm:pt>
    <dgm:pt modelId="{87098A6C-BB6E-43A0-AC07-2AF0022DEF71}" type="sibTrans" cxnId="{47148C17-B2DD-426A-87FE-D5BC22B0EB1C}">
      <dgm:prSet/>
      <dgm:spPr/>
      <dgm:t>
        <a:bodyPr/>
        <a:lstStyle/>
        <a:p>
          <a:endParaRPr lang="en-US" dirty="0"/>
        </a:p>
      </dgm:t>
    </dgm:pt>
    <dgm:pt modelId="{7ABC4FE0-85F1-4F27-B6E3-402706A8884D}" type="pres">
      <dgm:prSet presAssocID="{D7FB87DE-7263-46CF-9497-4CEBE04E13F7}" presName="diagram" presStyleCnt="0">
        <dgm:presLayoutVars>
          <dgm:dir/>
          <dgm:resizeHandles val="exact"/>
        </dgm:presLayoutVars>
      </dgm:prSet>
      <dgm:spPr/>
    </dgm:pt>
    <dgm:pt modelId="{1F8C3CDC-F702-47C6-A20B-C428F10161D0}" type="pres">
      <dgm:prSet presAssocID="{D03E379D-D8B6-4F78-9E1D-E02174493232}" presName="node" presStyleLbl="node1" presStyleIdx="0" presStyleCnt="6">
        <dgm:presLayoutVars>
          <dgm:bulletEnabled val="1"/>
        </dgm:presLayoutVars>
      </dgm:prSet>
      <dgm:spPr/>
    </dgm:pt>
    <dgm:pt modelId="{330C1D45-40B6-4BDD-B873-B57F04A583E1}" type="pres">
      <dgm:prSet presAssocID="{4B31DEF8-38C6-438B-8251-6CB4370070EA}" presName="sibTrans" presStyleCnt="0"/>
      <dgm:spPr/>
    </dgm:pt>
    <dgm:pt modelId="{F814E853-E2A7-42CE-BBA2-0E6BCECCF7A9}" type="pres">
      <dgm:prSet presAssocID="{AE240EAA-21CE-494F-8C0E-876E8A29397F}" presName="node" presStyleLbl="node1" presStyleIdx="1" presStyleCnt="6">
        <dgm:presLayoutVars>
          <dgm:bulletEnabled val="1"/>
        </dgm:presLayoutVars>
      </dgm:prSet>
      <dgm:spPr/>
    </dgm:pt>
    <dgm:pt modelId="{2BD40753-CB52-45C6-BD12-72F76209974E}" type="pres">
      <dgm:prSet presAssocID="{803E9FB5-79F2-40FE-A280-B0A695765D74}" presName="sibTrans" presStyleCnt="0"/>
      <dgm:spPr/>
    </dgm:pt>
    <dgm:pt modelId="{7D041739-B5FD-47D8-9032-8D923A93C156}" type="pres">
      <dgm:prSet presAssocID="{F2D44BAA-789F-4D3D-B540-AE74F9F0714E}" presName="node" presStyleLbl="node1" presStyleIdx="2" presStyleCnt="6">
        <dgm:presLayoutVars>
          <dgm:bulletEnabled val="1"/>
        </dgm:presLayoutVars>
      </dgm:prSet>
      <dgm:spPr/>
    </dgm:pt>
    <dgm:pt modelId="{208D0D9A-0747-4841-A501-5BDD6BBF3A67}" type="pres">
      <dgm:prSet presAssocID="{019C3A53-C7C1-464E-9FE9-D731301B67D9}" presName="sibTrans" presStyleCnt="0"/>
      <dgm:spPr/>
    </dgm:pt>
    <dgm:pt modelId="{7943F7BB-C7A6-49C9-9DE4-B91B1EEC1935}" type="pres">
      <dgm:prSet presAssocID="{693C4907-0B2E-4FA9-96D8-427F0C7506D3}" presName="node" presStyleLbl="node1" presStyleIdx="3" presStyleCnt="6">
        <dgm:presLayoutVars>
          <dgm:bulletEnabled val="1"/>
        </dgm:presLayoutVars>
      </dgm:prSet>
      <dgm:spPr/>
    </dgm:pt>
    <dgm:pt modelId="{71A243B0-3B49-471F-AEC8-4A3A0E33AA62}" type="pres">
      <dgm:prSet presAssocID="{C38A1512-56F3-47D1-9CDE-C38F0A0FEE3C}" presName="sibTrans" presStyleCnt="0"/>
      <dgm:spPr/>
    </dgm:pt>
    <dgm:pt modelId="{30C6BA6F-8125-4A7A-BDC6-77D14F3622D9}" type="pres">
      <dgm:prSet presAssocID="{A2CB87E6-FC59-40B3-9DFC-05F504FB6131}" presName="node" presStyleLbl="node1" presStyleIdx="4" presStyleCnt="6">
        <dgm:presLayoutVars>
          <dgm:bulletEnabled val="1"/>
        </dgm:presLayoutVars>
      </dgm:prSet>
      <dgm:spPr/>
    </dgm:pt>
    <dgm:pt modelId="{DF17AEBF-76C0-4F9F-BC9B-B8461D9DE0B7}" type="pres">
      <dgm:prSet presAssocID="{E696B438-EBB1-470F-9970-755400DBEF76}" presName="sibTrans" presStyleCnt="0"/>
      <dgm:spPr/>
    </dgm:pt>
    <dgm:pt modelId="{220C1076-D998-4758-900F-0AED7D53F2E8}" type="pres">
      <dgm:prSet presAssocID="{0E238E01-B16D-45A6-8C25-A6A803C0B6F6}" presName="node" presStyleLbl="node1" presStyleIdx="5" presStyleCnt="6">
        <dgm:presLayoutVars>
          <dgm:bulletEnabled val="1"/>
        </dgm:presLayoutVars>
      </dgm:prSet>
      <dgm:spPr/>
    </dgm:pt>
  </dgm:ptLst>
  <dgm:cxnLst>
    <dgm:cxn modelId="{4BA1D805-8D47-4DFA-8C8F-3A3001F6EEBF}" srcId="{D7FB87DE-7263-46CF-9497-4CEBE04E13F7}" destId="{D03E379D-D8B6-4F78-9E1D-E02174493232}" srcOrd="0" destOrd="0" parTransId="{EDC1CEBC-6E11-4002-8E65-0D9FDECD5364}" sibTransId="{4B31DEF8-38C6-438B-8251-6CB4370070EA}"/>
    <dgm:cxn modelId="{47148C17-B2DD-426A-87FE-D5BC22B0EB1C}" srcId="{D7FB87DE-7263-46CF-9497-4CEBE04E13F7}" destId="{0E238E01-B16D-45A6-8C25-A6A803C0B6F6}" srcOrd="5" destOrd="0" parTransId="{4B4F1887-11E5-4FBD-A76D-9B494BCFBD2C}" sibTransId="{87098A6C-BB6E-43A0-AC07-2AF0022DEF71}"/>
    <dgm:cxn modelId="{A979FD21-A268-46F9-8B6F-EAE64F6888AB}" type="presOf" srcId="{AE240EAA-21CE-494F-8C0E-876E8A29397F}" destId="{F814E853-E2A7-42CE-BBA2-0E6BCECCF7A9}" srcOrd="0" destOrd="0" presId="urn:microsoft.com/office/officeart/2005/8/layout/default"/>
    <dgm:cxn modelId="{CCA49A38-2851-416A-8DB8-F1268F56BF81}" type="presOf" srcId="{F2D44BAA-789F-4D3D-B540-AE74F9F0714E}" destId="{7D041739-B5FD-47D8-9032-8D923A93C156}" srcOrd="0" destOrd="0" presId="urn:microsoft.com/office/officeart/2005/8/layout/default"/>
    <dgm:cxn modelId="{5EBBBB3F-487D-4AE7-8E08-4CB8316FDB07}" type="presOf" srcId="{0E238E01-B16D-45A6-8C25-A6A803C0B6F6}" destId="{220C1076-D998-4758-900F-0AED7D53F2E8}" srcOrd="0" destOrd="0" presId="urn:microsoft.com/office/officeart/2005/8/layout/default"/>
    <dgm:cxn modelId="{C7C46C4D-E484-4C4D-9D7F-8EFBCCAB964D}" srcId="{D7FB87DE-7263-46CF-9497-4CEBE04E13F7}" destId="{693C4907-0B2E-4FA9-96D8-427F0C7506D3}" srcOrd="3" destOrd="0" parTransId="{BCF361AB-5851-4C5D-8086-1E7292DFA877}" sibTransId="{C38A1512-56F3-47D1-9CDE-C38F0A0FEE3C}"/>
    <dgm:cxn modelId="{3C288076-7860-45B9-98C8-0222F410275B}" srcId="{D7FB87DE-7263-46CF-9497-4CEBE04E13F7}" destId="{F2D44BAA-789F-4D3D-B540-AE74F9F0714E}" srcOrd="2" destOrd="0" parTransId="{55328F31-39FE-450F-AB2B-3FBEF4780B89}" sibTransId="{019C3A53-C7C1-464E-9FE9-D731301B67D9}"/>
    <dgm:cxn modelId="{256F8076-E4EE-40C9-B292-173E9812F4EE}" srcId="{D7FB87DE-7263-46CF-9497-4CEBE04E13F7}" destId="{AE240EAA-21CE-494F-8C0E-876E8A29397F}" srcOrd="1" destOrd="0" parTransId="{DAE7E947-04F1-41F9-BF3C-D5E66D563E88}" sibTransId="{803E9FB5-79F2-40FE-A280-B0A695765D74}"/>
    <dgm:cxn modelId="{83B8A0B7-6341-4A26-AF44-9A70BFDDA6F0}" type="presOf" srcId="{D03E379D-D8B6-4F78-9E1D-E02174493232}" destId="{1F8C3CDC-F702-47C6-A20B-C428F10161D0}" srcOrd="0" destOrd="0" presId="urn:microsoft.com/office/officeart/2005/8/layout/default"/>
    <dgm:cxn modelId="{59C665CA-2EB4-4DCF-8404-F8F139702D96}" type="presOf" srcId="{D7FB87DE-7263-46CF-9497-4CEBE04E13F7}" destId="{7ABC4FE0-85F1-4F27-B6E3-402706A8884D}" srcOrd="0" destOrd="0" presId="urn:microsoft.com/office/officeart/2005/8/layout/default"/>
    <dgm:cxn modelId="{6416FFD4-3BC8-4FF9-B962-2A918A3D8DF4}" srcId="{D7FB87DE-7263-46CF-9497-4CEBE04E13F7}" destId="{A2CB87E6-FC59-40B3-9DFC-05F504FB6131}" srcOrd="4" destOrd="0" parTransId="{D6ABF998-63DB-42EC-B4FC-66DB51A4EE63}" sibTransId="{E696B438-EBB1-470F-9970-755400DBEF76}"/>
    <dgm:cxn modelId="{7DE3DCDC-261D-4F9C-A272-21755370E75A}" type="presOf" srcId="{693C4907-0B2E-4FA9-96D8-427F0C7506D3}" destId="{7943F7BB-C7A6-49C9-9DE4-B91B1EEC1935}" srcOrd="0" destOrd="0" presId="urn:microsoft.com/office/officeart/2005/8/layout/default"/>
    <dgm:cxn modelId="{0C0EF9F5-806F-41BD-A799-99530DF14406}" type="presOf" srcId="{A2CB87E6-FC59-40B3-9DFC-05F504FB6131}" destId="{30C6BA6F-8125-4A7A-BDC6-77D14F3622D9}" srcOrd="0" destOrd="0" presId="urn:microsoft.com/office/officeart/2005/8/layout/default"/>
    <dgm:cxn modelId="{CE0FF4F8-F3BB-48F1-9E98-5FCD842F60AD}" type="presParOf" srcId="{7ABC4FE0-85F1-4F27-B6E3-402706A8884D}" destId="{1F8C3CDC-F702-47C6-A20B-C428F10161D0}" srcOrd="0" destOrd="0" presId="urn:microsoft.com/office/officeart/2005/8/layout/default"/>
    <dgm:cxn modelId="{0C289C86-CDDE-4F15-AD47-16ED5139C653}" type="presParOf" srcId="{7ABC4FE0-85F1-4F27-B6E3-402706A8884D}" destId="{330C1D45-40B6-4BDD-B873-B57F04A583E1}" srcOrd="1" destOrd="0" presId="urn:microsoft.com/office/officeart/2005/8/layout/default"/>
    <dgm:cxn modelId="{0A8AE2F3-DE67-408A-BC53-759C10758144}" type="presParOf" srcId="{7ABC4FE0-85F1-4F27-B6E3-402706A8884D}" destId="{F814E853-E2A7-42CE-BBA2-0E6BCECCF7A9}" srcOrd="2" destOrd="0" presId="urn:microsoft.com/office/officeart/2005/8/layout/default"/>
    <dgm:cxn modelId="{6641B8BA-DFBE-4937-AAC5-C12BEF98FE0C}" type="presParOf" srcId="{7ABC4FE0-85F1-4F27-B6E3-402706A8884D}" destId="{2BD40753-CB52-45C6-BD12-72F76209974E}" srcOrd="3" destOrd="0" presId="urn:microsoft.com/office/officeart/2005/8/layout/default"/>
    <dgm:cxn modelId="{7A84D29F-51BE-4A4B-9382-2504D52A2A70}" type="presParOf" srcId="{7ABC4FE0-85F1-4F27-B6E3-402706A8884D}" destId="{7D041739-B5FD-47D8-9032-8D923A93C156}" srcOrd="4" destOrd="0" presId="urn:microsoft.com/office/officeart/2005/8/layout/default"/>
    <dgm:cxn modelId="{1DA9C59B-3785-497A-92D9-EABE7A450787}" type="presParOf" srcId="{7ABC4FE0-85F1-4F27-B6E3-402706A8884D}" destId="{208D0D9A-0747-4841-A501-5BDD6BBF3A67}" srcOrd="5" destOrd="0" presId="urn:microsoft.com/office/officeart/2005/8/layout/default"/>
    <dgm:cxn modelId="{564A7F6A-E2DB-4FD3-8DB6-8DFEE1C64AE0}" type="presParOf" srcId="{7ABC4FE0-85F1-4F27-B6E3-402706A8884D}" destId="{7943F7BB-C7A6-49C9-9DE4-B91B1EEC1935}" srcOrd="6" destOrd="0" presId="urn:microsoft.com/office/officeart/2005/8/layout/default"/>
    <dgm:cxn modelId="{EFD0E7FB-34AE-41B9-825F-CBA94EB3E5B9}" type="presParOf" srcId="{7ABC4FE0-85F1-4F27-B6E3-402706A8884D}" destId="{71A243B0-3B49-471F-AEC8-4A3A0E33AA62}" srcOrd="7" destOrd="0" presId="urn:microsoft.com/office/officeart/2005/8/layout/default"/>
    <dgm:cxn modelId="{15A198D8-F1E9-47FF-B4B4-3ADC5C601967}" type="presParOf" srcId="{7ABC4FE0-85F1-4F27-B6E3-402706A8884D}" destId="{30C6BA6F-8125-4A7A-BDC6-77D14F3622D9}" srcOrd="8" destOrd="0" presId="urn:microsoft.com/office/officeart/2005/8/layout/default"/>
    <dgm:cxn modelId="{8DD0A015-2EA5-4056-BB2B-675B68481D92}" type="presParOf" srcId="{7ABC4FE0-85F1-4F27-B6E3-402706A8884D}" destId="{DF17AEBF-76C0-4F9F-BC9B-B8461D9DE0B7}" srcOrd="9" destOrd="0" presId="urn:microsoft.com/office/officeart/2005/8/layout/default"/>
    <dgm:cxn modelId="{7D321BA1-456A-4DC6-BD33-DA484554E9C9}" type="presParOf" srcId="{7ABC4FE0-85F1-4F27-B6E3-402706A8884D}" destId="{220C1076-D998-4758-900F-0AED7D53F2E8}" srcOrd="10"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09115A-BFDD-4021-A9BF-0F6973F9A0D2}"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C68A6218-5C65-4AD4-A535-792923C12E8D}">
      <dgm:prSet phldrT="[Text]"/>
      <dgm:spPr>
        <a:xfrm>
          <a:off x="2703391" y="1268"/>
          <a:ext cx="1475343" cy="1475343"/>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a:solidFill>
                <a:srgbClr val="FFFFFF"/>
              </a:solidFill>
              <a:latin typeface="Arial"/>
              <a:ea typeface="ＭＳ Ｐゴシック"/>
              <a:cs typeface=""/>
            </a:rPr>
            <a:t>Rapid</a:t>
          </a:r>
        </a:p>
        <a:p>
          <a:r>
            <a:rPr lang="en-US" dirty="0">
              <a:solidFill>
                <a:srgbClr val="FFFFFF"/>
              </a:solidFill>
              <a:latin typeface="Arial"/>
              <a:ea typeface="ＭＳ Ｐゴシック"/>
              <a:cs typeface=""/>
            </a:rPr>
            <a:t>Decline </a:t>
          </a:r>
        </a:p>
      </dgm:t>
    </dgm:pt>
    <dgm:pt modelId="{6917B1CF-E3CF-4065-A733-00F57682CCEE}" type="parTrans" cxnId="{8FA42D36-9F51-4BE6-9EF5-5CD8CECB37BE}">
      <dgm:prSet/>
      <dgm:spPr>
        <a:xfrm rot="19066100">
          <a:off x="2196950" y="1470878"/>
          <a:ext cx="802003" cy="66796"/>
        </a:xfrm>
        <a:custGeom>
          <a:avLst/>
          <a:gdLst/>
          <a:ahLst/>
          <a:cxnLst/>
          <a:rect l="0" t="0" r="0" b="0"/>
          <a:pathLst>
            <a:path>
              <a:moveTo>
                <a:pt x="0" y="33398"/>
              </a:moveTo>
              <a:lnTo>
                <a:pt x="802003" y="33398"/>
              </a:lnTo>
            </a:path>
          </a:pathLst>
        </a:custGeom>
        <a:noFill/>
        <a:ln w="25400" cap="flat" cmpd="sng" algn="ctr">
          <a:solidFill>
            <a:srgbClr val="0072C6">
              <a:shade val="60000"/>
              <a:hueOff val="0"/>
              <a:satOff val="0"/>
              <a:lumOff val="0"/>
              <a:alphaOff val="0"/>
            </a:srgbClr>
          </a:solidFill>
          <a:prstDash val="solid"/>
        </a:ln>
        <a:effectLst/>
      </dgm:spPr>
      <dgm:t>
        <a:bodyPr/>
        <a:lstStyle/>
        <a:p>
          <a:endParaRPr lang="en-US"/>
        </a:p>
      </dgm:t>
    </dgm:pt>
    <dgm:pt modelId="{695D1EC3-FB23-4B97-91DE-10507CABE273}" type="sibTrans" cxnId="{8FA42D36-9F51-4BE6-9EF5-5CD8CECB37BE}">
      <dgm:prSet/>
      <dgm:spPr/>
      <dgm:t>
        <a:bodyPr/>
        <a:lstStyle/>
        <a:p>
          <a:endParaRPr lang="en-US"/>
        </a:p>
      </dgm:t>
    </dgm:pt>
    <dgm:pt modelId="{E8776F12-2792-4039-ADE0-62CDA6E485D8}">
      <dgm:prSet phldrT="[Text]" custT="1"/>
      <dgm:spPr>
        <a:xfrm>
          <a:off x="4326269" y="1268"/>
          <a:ext cx="2213015" cy="1475343"/>
        </a:xfrm>
        <a:prstGeom prst="rect">
          <a:avLst/>
        </a:prstGeom>
        <a:noFill/>
        <a:ln>
          <a:noFill/>
        </a:ln>
        <a:effectLst/>
      </dgm:spPr>
      <dgm:t>
        <a:bodyPr/>
        <a:lstStyle/>
        <a:p>
          <a:r>
            <a:rPr lang="en-GB" sz="2800" dirty="0">
              <a:solidFill>
                <a:srgbClr val="6E2C6B"/>
              </a:solidFill>
              <a:latin typeface="Arial"/>
              <a:ea typeface="ＭＳ Ｐゴシック"/>
              <a:cs typeface=""/>
            </a:rPr>
            <a:t>Age</a:t>
          </a:r>
          <a:endParaRPr lang="en-US" sz="2800" dirty="0">
            <a:solidFill>
              <a:srgbClr val="6E2C6B"/>
            </a:solidFill>
            <a:latin typeface="Arial"/>
            <a:ea typeface="ＭＳ Ｐゴシック"/>
            <a:cs typeface=""/>
          </a:endParaRPr>
        </a:p>
      </dgm:t>
    </dgm:pt>
    <dgm:pt modelId="{E003BCE1-3E30-405E-8C9C-09B8AC0CA6A1}" type="parTrans" cxnId="{7D7E805A-9A6B-41B2-83DE-9BCB3B34570E}">
      <dgm:prSet/>
      <dgm:spPr/>
      <dgm:t>
        <a:bodyPr/>
        <a:lstStyle/>
        <a:p>
          <a:endParaRPr lang="en-US"/>
        </a:p>
      </dgm:t>
    </dgm:pt>
    <dgm:pt modelId="{D0601576-A052-46F3-BA1C-95C0550CF03B}" type="sibTrans" cxnId="{7D7E805A-9A6B-41B2-83DE-9BCB3B34570E}">
      <dgm:prSet/>
      <dgm:spPr/>
      <dgm:t>
        <a:bodyPr/>
        <a:lstStyle/>
        <a:p>
          <a:endParaRPr lang="en-US"/>
        </a:p>
      </dgm:t>
    </dgm:pt>
    <dgm:pt modelId="{36FDB51A-CB60-4896-8697-861F706D7F2D}">
      <dgm:prSet custT="1"/>
      <dgm:spPr>
        <a:xfrm>
          <a:off x="4326269" y="1268"/>
          <a:ext cx="2213015" cy="1475343"/>
        </a:xfrm>
        <a:prstGeom prst="rect">
          <a:avLst/>
        </a:prstGeom>
        <a:noFill/>
        <a:ln>
          <a:noFill/>
        </a:ln>
        <a:effectLst/>
      </dgm:spPr>
      <dgm:t>
        <a:bodyPr/>
        <a:lstStyle/>
        <a:p>
          <a:r>
            <a:rPr lang="en-GB" sz="2800" dirty="0">
              <a:solidFill>
                <a:srgbClr val="6E2C6B"/>
              </a:solidFill>
              <a:latin typeface="Arial"/>
              <a:ea typeface="ＭＳ Ｐゴシック"/>
              <a:cs typeface=""/>
            </a:rPr>
            <a:t>Absolute contraindication </a:t>
          </a:r>
        </a:p>
      </dgm:t>
    </dgm:pt>
    <dgm:pt modelId="{05184034-C6A4-427D-B2B8-7CAB683CA68E}" type="parTrans" cxnId="{C558E39A-1904-4069-B5B6-EF9E6B9BCA42}">
      <dgm:prSet/>
      <dgm:spPr/>
      <dgm:t>
        <a:bodyPr/>
        <a:lstStyle/>
        <a:p>
          <a:endParaRPr lang="en-US"/>
        </a:p>
      </dgm:t>
    </dgm:pt>
    <dgm:pt modelId="{B66480CA-7CA2-4A96-A426-028526E3DAAA}" type="sibTrans" cxnId="{C558E39A-1904-4069-B5B6-EF9E6B9BCA42}">
      <dgm:prSet/>
      <dgm:spPr/>
      <dgm:t>
        <a:bodyPr/>
        <a:lstStyle/>
        <a:p>
          <a:endParaRPr lang="en-US"/>
        </a:p>
      </dgm:t>
    </dgm:pt>
    <dgm:pt modelId="{A86ED91D-5455-42B6-9637-B8CB5811F73F}">
      <dgm:prSet custT="1"/>
      <dgm:spPr>
        <a:xfrm>
          <a:off x="4326269" y="1268"/>
          <a:ext cx="2213015" cy="1475343"/>
        </a:xfrm>
        <a:prstGeom prst="rect">
          <a:avLst/>
        </a:prstGeom>
        <a:noFill/>
        <a:ln>
          <a:noFill/>
        </a:ln>
        <a:effectLst/>
      </dgm:spPr>
      <dgm:t>
        <a:bodyPr/>
        <a:lstStyle/>
        <a:p>
          <a:r>
            <a:rPr lang="en-GB" sz="2800" dirty="0">
              <a:solidFill>
                <a:srgbClr val="6E2C6B"/>
              </a:solidFill>
              <a:latin typeface="Arial"/>
              <a:ea typeface="ＭＳ Ｐゴシック"/>
              <a:cs typeface=""/>
            </a:rPr>
            <a:t>Instability </a:t>
          </a:r>
        </a:p>
      </dgm:t>
    </dgm:pt>
    <dgm:pt modelId="{3DC38158-4FAF-4DB0-8382-DB9889C99E35}" type="parTrans" cxnId="{371652B2-2D13-47AF-96D1-DF17197D510B}">
      <dgm:prSet/>
      <dgm:spPr/>
      <dgm:t>
        <a:bodyPr/>
        <a:lstStyle/>
        <a:p>
          <a:endParaRPr lang="en-US"/>
        </a:p>
      </dgm:t>
    </dgm:pt>
    <dgm:pt modelId="{ECEE71B6-3FAC-4E42-98B2-9377EFA6E55B}" type="sibTrans" cxnId="{371652B2-2D13-47AF-96D1-DF17197D510B}">
      <dgm:prSet/>
      <dgm:spPr/>
      <dgm:t>
        <a:bodyPr/>
        <a:lstStyle/>
        <a:p>
          <a:endParaRPr lang="en-US"/>
        </a:p>
      </dgm:t>
    </dgm:pt>
    <dgm:pt modelId="{6E30DFD3-9EF8-4549-BD6B-77E75EF96C49}">
      <dgm:prSet custT="1"/>
      <dgm:spPr>
        <a:xfrm>
          <a:off x="4326269" y="1268"/>
          <a:ext cx="2213015" cy="1475343"/>
        </a:xfrm>
        <a:prstGeom prst="rect">
          <a:avLst/>
        </a:prstGeom>
        <a:noFill/>
        <a:ln>
          <a:noFill/>
        </a:ln>
        <a:effectLst/>
      </dgm:spPr>
      <dgm:t>
        <a:bodyPr/>
        <a:lstStyle/>
        <a:p>
          <a:r>
            <a:rPr lang="en-GB" sz="2800" dirty="0">
              <a:solidFill>
                <a:srgbClr val="6E2C6B"/>
              </a:solidFill>
              <a:latin typeface="Arial"/>
              <a:ea typeface="ＭＳ Ｐゴシック"/>
              <a:cs typeface=""/>
            </a:rPr>
            <a:t>Known PMH</a:t>
          </a:r>
        </a:p>
      </dgm:t>
    </dgm:pt>
    <dgm:pt modelId="{EEF34B21-05CC-4C21-8295-D65D04C86BFE}" type="parTrans" cxnId="{D8EA6264-D180-4744-8B08-7826E1208075}">
      <dgm:prSet/>
      <dgm:spPr/>
      <dgm:t>
        <a:bodyPr/>
        <a:lstStyle/>
        <a:p>
          <a:endParaRPr lang="en-US"/>
        </a:p>
      </dgm:t>
    </dgm:pt>
    <dgm:pt modelId="{B9AAC8B2-6C7C-4473-B2B2-59379DCB74F9}" type="sibTrans" cxnId="{D8EA6264-D180-4744-8B08-7826E1208075}">
      <dgm:prSet/>
      <dgm:spPr/>
      <dgm:t>
        <a:bodyPr/>
        <a:lstStyle/>
        <a:p>
          <a:endParaRPr lang="en-US"/>
        </a:p>
      </dgm:t>
    </dgm:pt>
    <dgm:pt modelId="{6F844B10-6A31-45A1-844D-70490D01D071}">
      <dgm:prSet custT="1"/>
      <dgm:spPr>
        <a:xfrm>
          <a:off x="4326269" y="1268"/>
          <a:ext cx="2213015" cy="1475343"/>
        </a:xfrm>
        <a:prstGeom prst="rect">
          <a:avLst/>
        </a:prstGeom>
        <a:noFill/>
        <a:ln>
          <a:noFill/>
        </a:ln>
        <a:effectLst/>
      </dgm:spPr>
      <dgm:t>
        <a:bodyPr/>
        <a:lstStyle/>
        <a:p>
          <a:r>
            <a:rPr lang="en-GB" sz="2800" dirty="0">
              <a:solidFill>
                <a:srgbClr val="E0119D"/>
              </a:solidFill>
              <a:latin typeface="Arial"/>
              <a:ea typeface="ＭＳ Ｐゴシック"/>
              <a:cs typeface=""/>
            </a:rPr>
            <a:t>Plan palliation &amp; offer tissue donation as advised</a:t>
          </a:r>
        </a:p>
      </dgm:t>
    </dgm:pt>
    <dgm:pt modelId="{D0BC0C84-6BE8-4780-BF4C-BC20D5D54C65}" type="parTrans" cxnId="{120A5D10-2A17-4A9F-8968-57B60ED6B847}">
      <dgm:prSet/>
      <dgm:spPr/>
      <dgm:t>
        <a:bodyPr/>
        <a:lstStyle/>
        <a:p>
          <a:endParaRPr lang="en-US"/>
        </a:p>
      </dgm:t>
    </dgm:pt>
    <dgm:pt modelId="{E4C24863-05D6-4B97-AFAC-027430E83A1A}" type="sibTrans" cxnId="{120A5D10-2A17-4A9F-8968-57B60ED6B847}">
      <dgm:prSet/>
      <dgm:spPr/>
      <dgm:t>
        <a:bodyPr/>
        <a:lstStyle/>
        <a:p>
          <a:endParaRPr lang="en-US"/>
        </a:p>
      </dgm:t>
    </dgm:pt>
    <dgm:pt modelId="{B6749232-C406-4098-8D55-B4290C712EF3}" type="pres">
      <dgm:prSet presAssocID="{8909115A-BFDD-4021-A9BF-0F6973F9A0D2}" presName="composite" presStyleCnt="0">
        <dgm:presLayoutVars>
          <dgm:chMax val="5"/>
          <dgm:dir/>
          <dgm:animLvl val="ctr"/>
          <dgm:resizeHandles val="exact"/>
        </dgm:presLayoutVars>
      </dgm:prSet>
      <dgm:spPr/>
    </dgm:pt>
    <dgm:pt modelId="{0DE61143-2192-4F60-81B7-3B28A43464F8}" type="pres">
      <dgm:prSet presAssocID="{8909115A-BFDD-4021-A9BF-0F6973F9A0D2}" presName="cycle" presStyleCnt="0"/>
      <dgm:spPr/>
    </dgm:pt>
    <dgm:pt modelId="{7502CDBD-C117-4694-AB83-F66F1F289507}" type="pres">
      <dgm:prSet presAssocID="{8909115A-BFDD-4021-A9BF-0F6973F9A0D2}" presName="centerShape" presStyleCnt="0"/>
      <dgm:spPr/>
    </dgm:pt>
    <dgm:pt modelId="{5CCFCA6B-E3C0-4B85-9A4F-16F8CE20229C}" type="pres">
      <dgm:prSet presAssocID="{8909115A-BFDD-4021-A9BF-0F6973F9A0D2}" presName="connSite" presStyleLbl="node1" presStyleIdx="0" presStyleCnt="2"/>
      <dgm:spPr/>
    </dgm:pt>
    <dgm:pt modelId="{00B882D9-FE91-460F-AF3E-DAF05A690181}" type="pres">
      <dgm:prSet presAssocID="{8909115A-BFDD-4021-A9BF-0F6973F9A0D2}" presName="visible" presStyleLbl="node1" presStyleIdx="0" presStyleCnt="2" custScaleX="118191" custScaleY="104569" custLinFactNeighborX="-7337" custLinFactNeighborY="4755"/>
      <dgm:spPr>
        <a:xfrm>
          <a:off x="0" y="1448886"/>
          <a:ext cx="2635448" cy="2635448"/>
        </a:xfrm>
        <a:prstGeom prst="ellipse">
          <a:avLst/>
        </a:prstGeom>
        <a:blipFill>
          <a:blip xmlns:r="http://schemas.openxmlformats.org/officeDocument/2006/relationships" r:embed="rId1">
            <a:extLst>
              <a:ext uri="{28A0092B-C50C-407E-A947-70E740481C1C}">
                <a14:useLocalDpi xmlns:a14="http://schemas.microsoft.com/office/drawing/2010/main"/>
              </a:ext>
            </a:extLst>
          </a:blip>
          <a:srcRect/>
          <a:stretch>
            <a:fillRect/>
          </a:stretch>
        </a:blipFill>
        <a:ln w="25400" cap="flat" cmpd="sng" algn="ctr">
          <a:solidFill>
            <a:srgbClr val="FFFFFF">
              <a:hueOff val="0"/>
              <a:satOff val="0"/>
              <a:lumOff val="0"/>
              <a:alphaOff val="0"/>
            </a:srgbClr>
          </a:solidFill>
          <a:prstDash val="solid"/>
        </a:ln>
        <a:effectLst/>
      </dgm:spPr>
      <dgm:extLst>
        <a:ext uri="{E40237B7-FDA0-4F09-8148-C483321AD2D9}">
          <dgm14:cNvPr xmlns:dgm14="http://schemas.microsoft.com/office/drawing/2010/diagram" id="0" name="" descr="Free illustration: &lt;strong&gt;Call&lt;/strong&gt; Center, &lt;strong&gt;Phone&lt;/strong&gt;, Service, Help - Free Image on ..."/>
        </a:ext>
      </dgm:extLst>
    </dgm:pt>
    <dgm:pt modelId="{25EA34B2-C7DB-4C41-BC17-B63CE4D50C74}" type="pres">
      <dgm:prSet presAssocID="{6917B1CF-E3CF-4065-A733-00F57682CCEE}" presName="Name25" presStyleLbl="parChTrans1D1" presStyleIdx="0" presStyleCnt="1"/>
      <dgm:spPr/>
    </dgm:pt>
    <dgm:pt modelId="{097AB268-EB56-481E-9F17-81A91C694CC9}" type="pres">
      <dgm:prSet presAssocID="{C68A6218-5C65-4AD4-A535-792923C12E8D}" presName="node" presStyleCnt="0"/>
      <dgm:spPr/>
    </dgm:pt>
    <dgm:pt modelId="{0A66D14E-D0F9-43BA-BC5E-59861B551E55}" type="pres">
      <dgm:prSet presAssocID="{C68A6218-5C65-4AD4-A535-792923C12E8D}" presName="parentNode" presStyleLbl="node1" presStyleIdx="1" presStyleCnt="2" custLinFactNeighborY="6139">
        <dgm:presLayoutVars>
          <dgm:chMax val="1"/>
          <dgm:bulletEnabled val="1"/>
        </dgm:presLayoutVars>
      </dgm:prSet>
      <dgm:spPr/>
    </dgm:pt>
    <dgm:pt modelId="{2F22D782-46C8-4B38-A91F-0DD81D9D9378}" type="pres">
      <dgm:prSet presAssocID="{C68A6218-5C65-4AD4-A535-792923C12E8D}" presName="childNode" presStyleLbl="revTx" presStyleIdx="0" presStyleCnt="1">
        <dgm:presLayoutVars>
          <dgm:bulletEnabled val="1"/>
        </dgm:presLayoutVars>
      </dgm:prSet>
      <dgm:spPr/>
    </dgm:pt>
  </dgm:ptLst>
  <dgm:cxnLst>
    <dgm:cxn modelId="{120A5D10-2A17-4A9F-8968-57B60ED6B847}" srcId="{C68A6218-5C65-4AD4-A535-792923C12E8D}" destId="{6F844B10-6A31-45A1-844D-70490D01D071}" srcOrd="4" destOrd="0" parTransId="{D0BC0C84-6BE8-4780-BF4C-BC20D5D54C65}" sibTransId="{E4C24863-05D6-4B97-AFAC-027430E83A1A}"/>
    <dgm:cxn modelId="{3CDE6F12-131F-2B4F-8BCD-6B60DEAECD76}" type="presOf" srcId="{6917B1CF-E3CF-4065-A733-00F57682CCEE}" destId="{25EA34B2-C7DB-4C41-BC17-B63CE4D50C74}" srcOrd="0" destOrd="0" presId="urn:microsoft.com/office/officeart/2005/8/layout/radial2"/>
    <dgm:cxn modelId="{8FA42D36-9F51-4BE6-9EF5-5CD8CECB37BE}" srcId="{8909115A-BFDD-4021-A9BF-0F6973F9A0D2}" destId="{C68A6218-5C65-4AD4-A535-792923C12E8D}" srcOrd="0" destOrd="0" parTransId="{6917B1CF-E3CF-4065-A733-00F57682CCEE}" sibTransId="{695D1EC3-FB23-4B97-91DE-10507CABE273}"/>
    <dgm:cxn modelId="{C65BCF41-2FD4-0D4C-A422-84182CE78427}" type="presOf" srcId="{36FDB51A-CB60-4896-8697-861F706D7F2D}" destId="{2F22D782-46C8-4B38-A91F-0DD81D9D9378}" srcOrd="0" destOrd="1" presId="urn:microsoft.com/office/officeart/2005/8/layout/radial2"/>
    <dgm:cxn modelId="{D8EA6264-D180-4744-8B08-7826E1208075}" srcId="{C68A6218-5C65-4AD4-A535-792923C12E8D}" destId="{6E30DFD3-9EF8-4549-BD6B-77E75EF96C49}" srcOrd="3" destOrd="0" parTransId="{EEF34B21-05CC-4C21-8295-D65D04C86BFE}" sibTransId="{B9AAC8B2-6C7C-4473-B2B2-59379DCB74F9}"/>
    <dgm:cxn modelId="{BFD78B57-CD9C-114F-B649-C415697DC9F8}" type="presOf" srcId="{A86ED91D-5455-42B6-9637-B8CB5811F73F}" destId="{2F22D782-46C8-4B38-A91F-0DD81D9D9378}" srcOrd="0" destOrd="2" presId="urn:microsoft.com/office/officeart/2005/8/layout/radial2"/>
    <dgm:cxn modelId="{56E35159-6E27-854C-89D3-BB9B6622A57B}" type="presOf" srcId="{6E30DFD3-9EF8-4549-BD6B-77E75EF96C49}" destId="{2F22D782-46C8-4B38-A91F-0DD81D9D9378}" srcOrd="0" destOrd="3" presId="urn:microsoft.com/office/officeart/2005/8/layout/radial2"/>
    <dgm:cxn modelId="{7D7E805A-9A6B-41B2-83DE-9BCB3B34570E}" srcId="{C68A6218-5C65-4AD4-A535-792923C12E8D}" destId="{E8776F12-2792-4039-ADE0-62CDA6E485D8}" srcOrd="0" destOrd="0" parTransId="{E003BCE1-3E30-405E-8C9C-09B8AC0CA6A1}" sibTransId="{D0601576-A052-46F3-BA1C-95C0550CF03B}"/>
    <dgm:cxn modelId="{C559198A-CD17-A442-974F-C5DEB209FB60}" type="presOf" srcId="{8909115A-BFDD-4021-A9BF-0F6973F9A0D2}" destId="{B6749232-C406-4098-8D55-B4290C712EF3}" srcOrd="0" destOrd="0" presId="urn:microsoft.com/office/officeart/2005/8/layout/radial2"/>
    <dgm:cxn modelId="{C558E39A-1904-4069-B5B6-EF9E6B9BCA42}" srcId="{C68A6218-5C65-4AD4-A535-792923C12E8D}" destId="{36FDB51A-CB60-4896-8697-861F706D7F2D}" srcOrd="1" destOrd="0" parTransId="{05184034-C6A4-427D-B2B8-7CAB683CA68E}" sibTransId="{B66480CA-7CA2-4A96-A426-028526E3DAAA}"/>
    <dgm:cxn modelId="{371652B2-2D13-47AF-96D1-DF17197D510B}" srcId="{C68A6218-5C65-4AD4-A535-792923C12E8D}" destId="{A86ED91D-5455-42B6-9637-B8CB5811F73F}" srcOrd="2" destOrd="0" parTransId="{3DC38158-4FAF-4DB0-8382-DB9889C99E35}" sibTransId="{ECEE71B6-3FAC-4E42-98B2-9377EFA6E55B}"/>
    <dgm:cxn modelId="{4204E2B5-9A18-704F-B073-8BACEFF36900}" type="presOf" srcId="{E8776F12-2792-4039-ADE0-62CDA6E485D8}" destId="{2F22D782-46C8-4B38-A91F-0DD81D9D9378}" srcOrd="0" destOrd="0" presId="urn:microsoft.com/office/officeart/2005/8/layout/radial2"/>
    <dgm:cxn modelId="{FBF0BCCF-2351-1C44-9EC3-59F1BB3EA105}" type="presOf" srcId="{6F844B10-6A31-45A1-844D-70490D01D071}" destId="{2F22D782-46C8-4B38-A91F-0DD81D9D9378}" srcOrd="0" destOrd="4" presId="urn:microsoft.com/office/officeart/2005/8/layout/radial2"/>
    <dgm:cxn modelId="{470C9BF1-8030-4440-9DC9-87AE7FE9A536}" type="presOf" srcId="{C68A6218-5C65-4AD4-A535-792923C12E8D}" destId="{0A66D14E-D0F9-43BA-BC5E-59861B551E55}" srcOrd="0" destOrd="0" presId="urn:microsoft.com/office/officeart/2005/8/layout/radial2"/>
    <dgm:cxn modelId="{57D6D817-3B22-0D4A-9C55-CA1FFDF06A88}" type="presParOf" srcId="{B6749232-C406-4098-8D55-B4290C712EF3}" destId="{0DE61143-2192-4F60-81B7-3B28A43464F8}" srcOrd="0" destOrd="0" presId="urn:microsoft.com/office/officeart/2005/8/layout/radial2"/>
    <dgm:cxn modelId="{165FB889-F631-724D-9572-926851E0D16E}" type="presParOf" srcId="{0DE61143-2192-4F60-81B7-3B28A43464F8}" destId="{7502CDBD-C117-4694-AB83-F66F1F289507}" srcOrd="0" destOrd="0" presId="urn:microsoft.com/office/officeart/2005/8/layout/radial2"/>
    <dgm:cxn modelId="{1C8B5904-56F6-E449-A7DF-3E1AC4C2A54F}" type="presParOf" srcId="{7502CDBD-C117-4694-AB83-F66F1F289507}" destId="{5CCFCA6B-E3C0-4B85-9A4F-16F8CE20229C}" srcOrd="0" destOrd="0" presId="urn:microsoft.com/office/officeart/2005/8/layout/radial2"/>
    <dgm:cxn modelId="{9AD997FD-3174-164D-A5B1-1D96C000E537}" type="presParOf" srcId="{7502CDBD-C117-4694-AB83-F66F1F289507}" destId="{00B882D9-FE91-460F-AF3E-DAF05A690181}" srcOrd="1" destOrd="0" presId="urn:microsoft.com/office/officeart/2005/8/layout/radial2"/>
    <dgm:cxn modelId="{B97DA582-309A-3349-AAD0-4257BD0713F0}" type="presParOf" srcId="{0DE61143-2192-4F60-81B7-3B28A43464F8}" destId="{25EA34B2-C7DB-4C41-BC17-B63CE4D50C74}" srcOrd="1" destOrd="0" presId="urn:microsoft.com/office/officeart/2005/8/layout/radial2"/>
    <dgm:cxn modelId="{B631FA20-46D8-9E4D-849D-52D63C48B139}" type="presParOf" srcId="{0DE61143-2192-4F60-81B7-3B28A43464F8}" destId="{097AB268-EB56-481E-9F17-81A91C694CC9}" srcOrd="2" destOrd="0" presId="urn:microsoft.com/office/officeart/2005/8/layout/radial2"/>
    <dgm:cxn modelId="{499BBAAF-DD37-D445-AD2C-00EA7CC8B38E}" type="presParOf" srcId="{097AB268-EB56-481E-9F17-81A91C694CC9}" destId="{0A66D14E-D0F9-43BA-BC5E-59861B551E55}" srcOrd="0" destOrd="0" presId="urn:microsoft.com/office/officeart/2005/8/layout/radial2"/>
    <dgm:cxn modelId="{E142746B-5265-174C-B14A-501AE0B4EF1E}" type="presParOf" srcId="{097AB268-EB56-481E-9F17-81A91C694CC9}" destId="{2F22D782-46C8-4B38-A91F-0DD81D9D9378}"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09115A-BFDD-4021-A9BF-0F6973F9A0D2}"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C68A6218-5C65-4AD4-A535-792923C12E8D}">
      <dgm:prSet phldrT="[Text]"/>
      <dgm:spPr>
        <a:xfrm>
          <a:off x="2703391" y="1268"/>
          <a:ext cx="1475343" cy="1475343"/>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a:solidFill>
                <a:srgbClr val="FFFFFF"/>
              </a:solidFill>
              <a:latin typeface="Arial"/>
              <a:ea typeface="ＭＳ Ｐゴシック"/>
              <a:cs typeface=""/>
            </a:rPr>
            <a:t>Rapid</a:t>
          </a:r>
        </a:p>
        <a:p>
          <a:r>
            <a:rPr lang="en-US" dirty="0">
              <a:solidFill>
                <a:srgbClr val="FFFFFF"/>
              </a:solidFill>
              <a:latin typeface="Arial"/>
              <a:ea typeface="ＭＳ Ｐゴシック"/>
              <a:cs typeface=""/>
            </a:rPr>
            <a:t>Decline </a:t>
          </a:r>
        </a:p>
      </dgm:t>
    </dgm:pt>
    <dgm:pt modelId="{6917B1CF-E3CF-4065-A733-00F57682CCEE}" type="parTrans" cxnId="{8FA42D36-9F51-4BE6-9EF5-5CD8CECB37BE}">
      <dgm:prSet/>
      <dgm:spPr>
        <a:xfrm rot="19066100">
          <a:off x="2196950" y="1470878"/>
          <a:ext cx="802003" cy="66796"/>
        </a:xfrm>
        <a:custGeom>
          <a:avLst/>
          <a:gdLst/>
          <a:ahLst/>
          <a:cxnLst/>
          <a:rect l="0" t="0" r="0" b="0"/>
          <a:pathLst>
            <a:path>
              <a:moveTo>
                <a:pt x="0" y="33398"/>
              </a:moveTo>
              <a:lnTo>
                <a:pt x="802003" y="33398"/>
              </a:lnTo>
            </a:path>
          </a:pathLst>
        </a:custGeom>
        <a:noFill/>
        <a:ln w="25400" cap="flat" cmpd="sng" algn="ctr">
          <a:solidFill>
            <a:srgbClr val="0072C6">
              <a:shade val="60000"/>
              <a:hueOff val="0"/>
              <a:satOff val="0"/>
              <a:lumOff val="0"/>
              <a:alphaOff val="0"/>
            </a:srgbClr>
          </a:solidFill>
          <a:prstDash val="solid"/>
        </a:ln>
        <a:effectLst/>
      </dgm:spPr>
      <dgm:t>
        <a:bodyPr/>
        <a:lstStyle/>
        <a:p>
          <a:endParaRPr lang="en-US"/>
        </a:p>
      </dgm:t>
    </dgm:pt>
    <dgm:pt modelId="{695D1EC3-FB23-4B97-91DE-10507CABE273}" type="sibTrans" cxnId="{8FA42D36-9F51-4BE6-9EF5-5CD8CECB37BE}">
      <dgm:prSet/>
      <dgm:spPr/>
      <dgm:t>
        <a:bodyPr/>
        <a:lstStyle/>
        <a:p>
          <a:endParaRPr lang="en-US"/>
        </a:p>
      </dgm:t>
    </dgm:pt>
    <dgm:pt modelId="{E8776F12-2792-4039-ADE0-62CDA6E485D8}">
      <dgm:prSet phldrT="[Text]" custT="1"/>
      <dgm:spPr>
        <a:xfrm>
          <a:off x="4326269" y="1268"/>
          <a:ext cx="2213015" cy="1475343"/>
        </a:xfrm>
        <a:prstGeom prst="rect">
          <a:avLst/>
        </a:prstGeom>
        <a:noFill/>
        <a:ln>
          <a:noFill/>
        </a:ln>
        <a:effectLst/>
      </dgm:spPr>
      <dgm:t>
        <a:bodyPr/>
        <a:lstStyle/>
        <a:p>
          <a:r>
            <a:rPr lang="en-GB" sz="2000" dirty="0">
              <a:solidFill>
                <a:srgbClr val="6E2C6B"/>
              </a:solidFill>
              <a:latin typeface="Arial"/>
              <a:ea typeface="ＭＳ Ｐゴシック"/>
              <a:cs typeface=""/>
            </a:rPr>
            <a:t>Age</a:t>
          </a:r>
          <a:endParaRPr lang="en-US" sz="2000" dirty="0">
            <a:solidFill>
              <a:srgbClr val="6E2C6B"/>
            </a:solidFill>
            <a:latin typeface="Arial"/>
            <a:ea typeface="ＭＳ Ｐゴシック"/>
            <a:cs typeface=""/>
          </a:endParaRPr>
        </a:p>
      </dgm:t>
    </dgm:pt>
    <dgm:pt modelId="{E003BCE1-3E30-405E-8C9C-09B8AC0CA6A1}" type="parTrans" cxnId="{7D7E805A-9A6B-41B2-83DE-9BCB3B34570E}">
      <dgm:prSet/>
      <dgm:spPr/>
      <dgm:t>
        <a:bodyPr/>
        <a:lstStyle/>
        <a:p>
          <a:endParaRPr lang="en-US"/>
        </a:p>
      </dgm:t>
    </dgm:pt>
    <dgm:pt modelId="{D0601576-A052-46F3-BA1C-95C0550CF03B}" type="sibTrans" cxnId="{7D7E805A-9A6B-41B2-83DE-9BCB3B34570E}">
      <dgm:prSet/>
      <dgm:spPr/>
      <dgm:t>
        <a:bodyPr/>
        <a:lstStyle/>
        <a:p>
          <a:endParaRPr lang="en-US"/>
        </a:p>
      </dgm:t>
    </dgm:pt>
    <dgm:pt modelId="{5DE2B4CC-7349-4E73-BA6B-937841733149}">
      <dgm:prSet phldrT="[Text]"/>
      <dgm:spPr>
        <a:xfrm>
          <a:off x="3205040" y="1873447"/>
          <a:ext cx="1475343" cy="1475343"/>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a:solidFill>
                <a:srgbClr val="FFFFFF"/>
              </a:solidFill>
              <a:latin typeface="Arial"/>
              <a:ea typeface="ＭＳ Ｐゴシック"/>
              <a:cs typeface=""/>
            </a:rPr>
            <a:t>Rapid Acceptance</a:t>
          </a:r>
        </a:p>
      </dgm:t>
    </dgm:pt>
    <dgm:pt modelId="{DAA35F1C-960E-4A83-9136-4670C571C875}" type="parTrans" cxnId="{659A93E7-C744-4619-9F58-5FBE3C32BD24}">
      <dgm:prSet/>
      <dgm:spPr>
        <a:xfrm>
          <a:off x="2301036" y="2577721"/>
          <a:ext cx="904003" cy="66796"/>
        </a:xfrm>
        <a:custGeom>
          <a:avLst/>
          <a:gdLst/>
          <a:ahLst/>
          <a:cxnLst/>
          <a:rect l="0" t="0" r="0" b="0"/>
          <a:pathLst>
            <a:path>
              <a:moveTo>
                <a:pt x="0" y="33398"/>
              </a:moveTo>
              <a:lnTo>
                <a:pt x="904003" y="33398"/>
              </a:lnTo>
            </a:path>
          </a:pathLst>
        </a:custGeom>
        <a:noFill/>
        <a:ln w="25400" cap="flat" cmpd="sng" algn="ctr">
          <a:solidFill>
            <a:srgbClr val="0072C6">
              <a:shade val="60000"/>
              <a:hueOff val="0"/>
              <a:satOff val="0"/>
              <a:lumOff val="0"/>
              <a:alphaOff val="0"/>
            </a:srgbClr>
          </a:solidFill>
          <a:prstDash val="solid"/>
        </a:ln>
        <a:effectLst/>
      </dgm:spPr>
      <dgm:t>
        <a:bodyPr/>
        <a:lstStyle/>
        <a:p>
          <a:endParaRPr lang="en-US"/>
        </a:p>
      </dgm:t>
    </dgm:pt>
    <dgm:pt modelId="{BCD6AD88-3A5B-498A-8917-D613370A0504}" type="sibTrans" cxnId="{659A93E7-C744-4619-9F58-5FBE3C32BD24}">
      <dgm:prSet/>
      <dgm:spPr/>
      <dgm:t>
        <a:bodyPr/>
        <a:lstStyle/>
        <a:p>
          <a:endParaRPr lang="en-US"/>
        </a:p>
      </dgm:t>
    </dgm:pt>
    <dgm:pt modelId="{2B036EA8-E6A6-467E-BDD2-5EEA31E80CB3}">
      <dgm:prSet phldrT="[Text]" custT="1"/>
      <dgm:spPr>
        <a:xfrm>
          <a:off x="4827918" y="1873447"/>
          <a:ext cx="2213015" cy="1475343"/>
        </a:xfrm>
        <a:prstGeom prst="rect">
          <a:avLst/>
        </a:prstGeom>
        <a:noFill/>
        <a:ln>
          <a:noFill/>
        </a:ln>
        <a:effectLst/>
      </dgm:spPr>
      <dgm:t>
        <a:bodyPr/>
        <a:lstStyle/>
        <a:p>
          <a:r>
            <a:rPr lang="en-GB" sz="2800" dirty="0">
              <a:solidFill>
                <a:srgbClr val="6E2C6B"/>
              </a:solidFill>
              <a:latin typeface="Arial"/>
              <a:ea typeface="ＭＳ Ｐゴシック"/>
              <a:cs typeface=""/>
            </a:rPr>
            <a:t>SNOD mobilised</a:t>
          </a:r>
          <a:endParaRPr lang="en-US" sz="2800" dirty="0">
            <a:solidFill>
              <a:srgbClr val="6E2C6B"/>
            </a:solidFill>
            <a:latin typeface="Arial"/>
            <a:ea typeface="ＭＳ Ｐゴシック"/>
            <a:cs typeface=""/>
          </a:endParaRPr>
        </a:p>
      </dgm:t>
    </dgm:pt>
    <dgm:pt modelId="{8BD1E216-2A37-41D2-BECA-A54931B2AE58}" type="parTrans" cxnId="{784D2449-9A7D-41CB-A80D-F9B567008C8D}">
      <dgm:prSet/>
      <dgm:spPr/>
      <dgm:t>
        <a:bodyPr/>
        <a:lstStyle/>
        <a:p>
          <a:endParaRPr lang="en-US"/>
        </a:p>
      </dgm:t>
    </dgm:pt>
    <dgm:pt modelId="{B70B4DEB-4B32-44F4-BA78-947B7A30E988}" type="sibTrans" cxnId="{784D2449-9A7D-41CB-A80D-F9B567008C8D}">
      <dgm:prSet/>
      <dgm:spPr/>
      <dgm:t>
        <a:bodyPr/>
        <a:lstStyle/>
        <a:p>
          <a:endParaRPr lang="en-US"/>
        </a:p>
      </dgm:t>
    </dgm:pt>
    <dgm:pt modelId="{36FDB51A-CB60-4896-8697-861F706D7F2D}">
      <dgm:prSet custT="1"/>
      <dgm:spPr>
        <a:xfrm>
          <a:off x="4326269" y="1268"/>
          <a:ext cx="2213015" cy="1475343"/>
        </a:xfrm>
        <a:prstGeom prst="rect">
          <a:avLst/>
        </a:prstGeom>
        <a:noFill/>
        <a:ln>
          <a:noFill/>
        </a:ln>
        <a:effectLst/>
      </dgm:spPr>
      <dgm:t>
        <a:bodyPr/>
        <a:lstStyle/>
        <a:p>
          <a:r>
            <a:rPr lang="en-GB" sz="2000" dirty="0">
              <a:solidFill>
                <a:srgbClr val="6E2C6B"/>
              </a:solidFill>
              <a:latin typeface="Arial"/>
              <a:ea typeface="ＭＳ Ｐゴシック"/>
              <a:cs typeface=""/>
            </a:rPr>
            <a:t>Absolute contraindication </a:t>
          </a:r>
        </a:p>
      </dgm:t>
    </dgm:pt>
    <dgm:pt modelId="{05184034-C6A4-427D-B2B8-7CAB683CA68E}" type="parTrans" cxnId="{C558E39A-1904-4069-B5B6-EF9E6B9BCA42}">
      <dgm:prSet/>
      <dgm:spPr/>
      <dgm:t>
        <a:bodyPr/>
        <a:lstStyle/>
        <a:p>
          <a:endParaRPr lang="en-US"/>
        </a:p>
      </dgm:t>
    </dgm:pt>
    <dgm:pt modelId="{B66480CA-7CA2-4A96-A426-028526E3DAAA}" type="sibTrans" cxnId="{C558E39A-1904-4069-B5B6-EF9E6B9BCA42}">
      <dgm:prSet/>
      <dgm:spPr/>
      <dgm:t>
        <a:bodyPr/>
        <a:lstStyle/>
        <a:p>
          <a:endParaRPr lang="en-US"/>
        </a:p>
      </dgm:t>
    </dgm:pt>
    <dgm:pt modelId="{A86ED91D-5455-42B6-9637-B8CB5811F73F}">
      <dgm:prSet custT="1"/>
      <dgm:spPr>
        <a:xfrm>
          <a:off x="4326269" y="1268"/>
          <a:ext cx="2213015" cy="1475343"/>
        </a:xfrm>
        <a:prstGeom prst="rect">
          <a:avLst/>
        </a:prstGeom>
        <a:noFill/>
        <a:ln>
          <a:noFill/>
        </a:ln>
        <a:effectLst/>
      </dgm:spPr>
      <dgm:t>
        <a:bodyPr/>
        <a:lstStyle/>
        <a:p>
          <a:r>
            <a:rPr lang="en-GB" sz="2000" dirty="0">
              <a:solidFill>
                <a:srgbClr val="6E2C6B"/>
              </a:solidFill>
              <a:latin typeface="Arial"/>
              <a:ea typeface="ＭＳ Ｐゴシック"/>
              <a:cs typeface=""/>
            </a:rPr>
            <a:t>Instability </a:t>
          </a:r>
        </a:p>
      </dgm:t>
    </dgm:pt>
    <dgm:pt modelId="{3DC38158-4FAF-4DB0-8382-DB9889C99E35}" type="parTrans" cxnId="{371652B2-2D13-47AF-96D1-DF17197D510B}">
      <dgm:prSet/>
      <dgm:spPr/>
      <dgm:t>
        <a:bodyPr/>
        <a:lstStyle/>
        <a:p>
          <a:endParaRPr lang="en-US"/>
        </a:p>
      </dgm:t>
    </dgm:pt>
    <dgm:pt modelId="{ECEE71B6-3FAC-4E42-98B2-9377EFA6E55B}" type="sibTrans" cxnId="{371652B2-2D13-47AF-96D1-DF17197D510B}">
      <dgm:prSet/>
      <dgm:spPr/>
      <dgm:t>
        <a:bodyPr/>
        <a:lstStyle/>
        <a:p>
          <a:endParaRPr lang="en-US"/>
        </a:p>
      </dgm:t>
    </dgm:pt>
    <dgm:pt modelId="{6E30DFD3-9EF8-4549-BD6B-77E75EF96C49}">
      <dgm:prSet custT="1"/>
      <dgm:spPr>
        <a:xfrm>
          <a:off x="4326269" y="1268"/>
          <a:ext cx="2213015" cy="1475343"/>
        </a:xfrm>
        <a:prstGeom prst="rect">
          <a:avLst/>
        </a:prstGeom>
        <a:noFill/>
        <a:ln>
          <a:noFill/>
        </a:ln>
        <a:effectLst/>
      </dgm:spPr>
      <dgm:t>
        <a:bodyPr/>
        <a:lstStyle/>
        <a:p>
          <a:r>
            <a:rPr lang="en-GB" sz="2000" dirty="0">
              <a:solidFill>
                <a:srgbClr val="6E2C6B"/>
              </a:solidFill>
              <a:latin typeface="Arial"/>
              <a:ea typeface="ＭＳ Ｐゴシック"/>
              <a:cs typeface=""/>
            </a:rPr>
            <a:t>Known PMH</a:t>
          </a:r>
        </a:p>
      </dgm:t>
    </dgm:pt>
    <dgm:pt modelId="{EEF34B21-05CC-4C21-8295-D65D04C86BFE}" type="parTrans" cxnId="{D8EA6264-D180-4744-8B08-7826E1208075}">
      <dgm:prSet/>
      <dgm:spPr/>
      <dgm:t>
        <a:bodyPr/>
        <a:lstStyle/>
        <a:p>
          <a:endParaRPr lang="en-US"/>
        </a:p>
      </dgm:t>
    </dgm:pt>
    <dgm:pt modelId="{B9AAC8B2-6C7C-4473-B2B2-59379DCB74F9}" type="sibTrans" cxnId="{D8EA6264-D180-4744-8B08-7826E1208075}">
      <dgm:prSet/>
      <dgm:spPr/>
      <dgm:t>
        <a:bodyPr/>
        <a:lstStyle/>
        <a:p>
          <a:endParaRPr lang="en-US"/>
        </a:p>
      </dgm:t>
    </dgm:pt>
    <dgm:pt modelId="{6F844B10-6A31-45A1-844D-70490D01D071}">
      <dgm:prSet custT="1"/>
      <dgm:spPr>
        <a:xfrm>
          <a:off x="4326269" y="1268"/>
          <a:ext cx="2213015" cy="1475343"/>
        </a:xfrm>
        <a:prstGeom prst="rect">
          <a:avLst/>
        </a:prstGeom>
        <a:noFill/>
        <a:ln>
          <a:noFill/>
        </a:ln>
        <a:effectLst/>
      </dgm:spPr>
      <dgm:t>
        <a:bodyPr/>
        <a:lstStyle/>
        <a:p>
          <a:r>
            <a:rPr lang="en-GB" sz="2000" dirty="0">
              <a:solidFill>
                <a:srgbClr val="E0119D"/>
              </a:solidFill>
              <a:latin typeface="Arial"/>
              <a:ea typeface="ＭＳ Ｐゴシック"/>
              <a:cs typeface=""/>
            </a:rPr>
            <a:t>Plan palliation &amp; offer tissue donation as advised</a:t>
          </a:r>
        </a:p>
      </dgm:t>
    </dgm:pt>
    <dgm:pt modelId="{D0BC0C84-6BE8-4780-BF4C-BC20D5D54C65}" type="parTrans" cxnId="{120A5D10-2A17-4A9F-8968-57B60ED6B847}">
      <dgm:prSet/>
      <dgm:spPr/>
      <dgm:t>
        <a:bodyPr/>
        <a:lstStyle/>
        <a:p>
          <a:endParaRPr lang="en-US"/>
        </a:p>
      </dgm:t>
    </dgm:pt>
    <dgm:pt modelId="{E4C24863-05D6-4B97-AFAC-027430E83A1A}" type="sibTrans" cxnId="{120A5D10-2A17-4A9F-8968-57B60ED6B847}">
      <dgm:prSet/>
      <dgm:spPr/>
      <dgm:t>
        <a:bodyPr/>
        <a:lstStyle/>
        <a:p>
          <a:endParaRPr lang="en-US"/>
        </a:p>
      </dgm:t>
    </dgm:pt>
    <dgm:pt modelId="{EEDCFAFF-2973-4BD6-8DCE-AF828CCFF28C}">
      <dgm:prSet phldrT="[Text]" custT="1"/>
      <dgm:spPr>
        <a:xfrm>
          <a:off x="4827918" y="1873447"/>
          <a:ext cx="2213015" cy="1475343"/>
        </a:xfrm>
        <a:noFill/>
        <a:ln>
          <a:noFill/>
        </a:ln>
        <a:effectLst/>
      </dgm:spPr>
      <dgm:t>
        <a:bodyPr/>
        <a:lstStyle/>
        <a:p>
          <a:pPr>
            <a:buFont typeface="Arial" panose="020B0604020202020204" pitchFamily="34" charset="0"/>
            <a:buChar char="•"/>
          </a:pPr>
          <a:r>
            <a:rPr lang="en-GB" sz="2800" dirty="0">
              <a:solidFill>
                <a:srgbClr val="E0119D"/>
              </a:solidFill>
              <a:latin typeface="Arial"/>
              <a:ea typeface="ＭＳ Ｐゴシック"/>
              <a:cs typeface=""/>
            </a:rPr>
            <a:t>Plan SNOD attendance,  a donation approach &amp; palliation plan</a:t>
          </a:r>
          <a:endParaRPr lang="en-US" sz="2800" dirty="0">
            <a:solidFill>
              <a:srgbClr val="E0119D"/>
            </a:solidFill>
            <a:latin typeface="Arial"/>
            <a:ea typeface="ＭＳ Ｐゴシック"/>
            <a:cs typeface=""/>
          </a:endParaRPr>
        </a:p>
      </dgm:t>
    </dgm:pt>
    <dgm:pt modelId="{5148F3AA-769E-4497-8CF4-6ED1167C9720}" type="parTrans" cxnId="{04C78512-8CDB-40DE-8515-C66622D2E25F}">
      <dgm:prSet/>
      <dgm:spPr/>
      <dgm:t>
        <a:bodyPr/>
        <a:lstStyle/>
        <a:p>
          <a:endParaRPr lang="en-GB"/>
        </a:p>
      </dgm:t>
    </dgm:pt>
    <dgm:pt modelId="{84CF9018-3E6D-449B-B608-9ECC966417FC}" type="sibTrans" cxnId="{04C78512-8CDB-40DE-8515-C66622D2E25F}">
      <dgm:prSet/>
      <dgm:spPr/>
      <dgm:t>
        <a:bodyPr/>
        <a:lstStyle/>
        <a:p>
          <a:endParaRPr lang="en-GB"/>
        </a:p>
      </dgm:t>
    </dgm:pt>
    <dgm:pt modelId="{B6749232-C406-4098-8D55-B4290C712EF3}" type="pres">
      <dgm:prSet presAssocID="{8909115A-BFDD-4021-A9BF-0F6973F9A0D2}" presName="composite" presStyleCnt="0">
        <dgm:presLayoutVars>
          <dgm:chMax val="5"/>
          <dgm:dir/>
          <dgm:animLvl val="ctr"/>
          <dgm:resizeHandles val="exact"/>
        </dgm:presLayoutVars>
      </dgm:prSet>
      <dgm:spPr/>
    </dgm:pt>
    <dgm:pt modelId="{0DE61143-2192-4F60-81B7-3B28A43464F8}" type="pres">
      <dgm:prSet presAssocID="{8909115A-BFDD-4021-A9BF-0F6973F9A0D2}" presName="cycle" presStyleCnt="0"/>
      <dgm:spPr/>
    </dgm:pt>
    <dgm:pt modelId="{7502CDBD-C117-4694-AB83-F66F1F289507}" type="pres">
      <dgm:prSet presAssocID="{8909115A-BFDD-4021-A9BF-0F6973F9A0D2}" presName="centerShape" presStyleCnt="0"/>
      <dgm:spPr/>
    </dgm:pt>
    <dgm:pt modelId="{5CCFCA6B-E3C0-4B85-9A4F-16F8CE20229C}" type="pres">
      <dgm:prSet presAssocID="{8909115A-BFDD-4021-A9BF-0F6973F9A0D2}" presName="connSite" presStyleLbl="node1" presStyleIdx="0" presStyleCnt="3"/>
      <dgm:spPr/>
    </dgm:pt>
    <dgm:pt modelId="{00B882D9-FE91-460F-AF3E-DAF05A690181}" type="pres">
      <dgm:prSet presAssocID="{8909115A-BFDD-4021-A9BF-0F6973F9A0D2}" presName="visible" presStyleLbl="node1" presStyleIdx="0" presStyleCnt="3" custScaleX="118191" custScaleY="104569" custLinFactNeighborX="-11439" custLinFactNeighborY="6287"/>
      <dgm:spPr>
        <a:xfrm>
          <a:off x="0" y="1448886"/>
          <a:ext cx="2635448" cy="2635448"/>
        </a:xfrm>
        <a:prstGeom prst="ellipse">
          <a:avLst/>
        </a:prstGeom>
        <a:blipFill>
          <a:blip xmlns:r="http://schemas.openxmlformats.org/officeDocument/2006/relationships" r:embed="rId1">
            <a:extLst>
              <a:ext uri="{28A0092B-C50C-407E-A947-70E740481C1C}">
                <a14:useLocalDpi xmlns:a14="http://schemas.microsoft.com/office/drawing/2010/main"/>
              </a:ext>
            </a:extLst>
          </a:blip>
          <a:srcRect/>
          <a:stretch>
            <a:fillRect/>
          </a:stretch>
        </a:blipFill>
        <a:ln w="25400" cap="flat" cmpd="sng" algn="ctr">
          <a:solidFill>
            <a:srgbClr val="FFFFFF">
              <a:hueOff val="0"/>
              <a:satOff val="0"/>
              <a:lumOff val="0"/>
              <a:alphaOff val="0"/>
            </a:srgbClr>
          </a:solidFill>
          <a:prstDash val="solid"/>
        </a:ln>
        <a:effectLst/>
      </dgm:spPr>
      <dgm:extLst>
        <a:ext uri="{E40237B7-FDA0-4F09-8148-C483321AD2D9}">
          <dgm14:cNvPr xmlns:dgm14="http://schemas.microsoft.com/office/drawing/2010/diagram" id="0" name="" descr="Free illustration: &lt;strong&gt;Call&lt;/strong&gt; Center, &lt;strong&gt;Phone&lt;/strong&gt;, Service, Help - Free Image on ..."/>
        </a:ext>
      </dgm:extLst>
    </dgm:pt>
    <dgm:pt modelId="{25EA34B2-C7DB-4C41-BC17-B63CE4D50C74}" type="pres">
      <dgm:prSet presAssocID="{6917B1CF-E3CF-4065-A733-00F57682CCEE}" presName="Name25" presStyleLbl="parChTrans1D1" presStyleIdx="0" presStyleCnt="2"/>
      <dgm:spPr/>
    </dgm:pt>
    <dgm:pt modelId="{097AB268-EB56-481E-9F17-81A91C694CC9}" type="pres">
      <dgm:prSet presAssocID="{C68A6218-5C65-4AD4-A535-792923C12E8D}" presName="node" presStyleCnt="0"/>
      <dgm:spPr/>
    </dgm:pt>
    <dgm:pt modelId="{0A66D14E-D0F9-43BA-BC5E-59861B551E55}" type="pres">
      <dgm:prSet presAssocID="{C68A6218-5C65-4AD4-A535-792923C12E8D}" presName="parentNode" presStyleLbl="node1" presStyleIdx="1" presStyleCnt="3" custLinFactNeighborX="-2847" custLinFactNeighborY="21537">
        <dgm:presLayoutVars>
          <dgm:chMax val="1"/>
          <dgm:bulletEnabled val="1"/>
        </dgm:presLayoutVars>
      </dgm:prSet>
      <dgm:spPr/>
    </dgm:pt>
    <dgm:pt modelId="{2F22D782-46C8-4B38-A91F-0DD81D9D9378}" type="pres">
      <dgm:prSet presAssocID="{C68A6218-5C65-4AD4-A535-792923C12E8D}" presName="childNode" presStyleLbl="revTx" presStyleIdx="0" presStyleCnt="2">
        <dgm:presLayoutVars>
          <dgm:bulletEnabled val="1"/>
        </dgm:presLayoutVars>
      </dgm:prSet>
      <dgm:spPr/>
    </dgm:pt>
    <dgm:pt modelId="{AEA3AA94-818F-4C41-BF15-852BBFDEC31F}" type="pres">
      <dgm:prSet presAssocID="{DAA35F1C-960E-4A83-9136-4670C571C875}" presName="Name25" presStyleLbl="parChTrans1D1" presStyleIdx="1" presStyleCnt="2"/>
      <dgm:spPr/>
    </dgm:pt>
    <dgm:pt modelId="{CE9F7137-9CC0-493A-AC11-A1995AAB0B89}" type="pres">
      <dgm:prSet presAssocID="{5DE2B4CC-7349-4E73-BA6B-937841733149}" presName="node" presStyleCnt="0"/>
      <dgm:spPr/>
    </dgm:pt>
    <dgm:pt modelId="{8C669B94-5449-49E6-9CA3-EE4854757492}" type="pres">
      <dgm:prSet presAssocID="{5DE2B4CC-7349-4E73-BA6B-937841733149}" presName="parentNode" presStyleLbl="node1" presStyleIdx="2" presStyleCnt="3">
        <dgm:presLayoutVars>
          <dgm:chMax val="1"/>
          <dgm:bulletEnabled val="1"/>
        </dgm:presLayoutVars>
      </dgm:prSet>
      <dgm:spPr/>
    </dgm:pt>
    <dgm:pt modelId="{A2D6F0E1-AAB8-46F0-90DD-694807B7E32F}" type="pres">
      <dgm:prSet presAssocID="{5DE2B4CC-7349-4E73-BA6B-937841733149}" presName="childNode" presStyleLbl="revTx" presStyleIdx="1" presStyleCnt="2">
        <dgm:presLayoutVars>
          <dgm:bulletEnabled val="1"/>
        </dgm:presLayoutVars>
      </dgm:prSet>
      <dgm:spPr>
        <a:prstGeom prst="rect">
          <a:avLst/>
        </a:prstGeom>
      </dgm:spPr>
    </dgm:pt>
  </dgm:ptLst>
  <dgm:cxnLst>
    <dgm:cxn modelId="{120A5D10-2A17-4A9F-8968-57B60ED6B847}" srcId="{C68A6218-5C65-4AD4-A535-792923C12E8D}" destId="{6F844B10-6A31-45A1-844D-70490D01D071}" srcOrd="4" destOrd="0" parTransId="{D0BC0C84-6BE8-4780-BF4C-BC20D5D54C65}" sibTransId="{E4C24863-05D6-4B97-AFAC-027430E83A1A}"/>
    <dgm:cxn modelId="{3CDE6F12-131F-2B4F-8BCD-6B60DEAECD76}" type="presOf" srcId="{6917B1CF-E3CF-4065-A733-00F57682CCEE}" destId="{25EA34B2-C7DB-4C41-BC17-B63CE4D50C74}" srcOrd="0" destOrd="0" presId="urn:microsoft.com/office/officeart/2005/8/layout/radial2"/>
    <dgm:cxn modelId="{04C78512-8CDB-40DE-8515-C66622D2E25F}" srcId="{5DE2B4CC-7349-4E73-BA6B-937841733149}" destId="{EEDCFAFF-2973-4BD6-8DCE-AF828CCFF28C}" srcOrd="1" destOrd="0" parTransId="{5148F3AA-769E-4497-8CF4-6ED1167C9720}" sibTransId="{84CF9018-3E6D-449B-B608-9ECC966417FC}"/>
    <dgm:cxn modelId="{94E34C13-1CD6-7E43-B303-E12EC7D326F0}" type="presOf" srcId="{DAA35F1C-960E-4A83-9136-4670C571C875}" destId="{AEA3AA94-818F-4C41-BF15-852BBFDEC31F}" srcOrd="0" destOrd="0" presId="urn:microsoft.com/office/officeart/2005/8/layout/radial2"/>
    <dgm:cxn modelId="{ABC63E1E-88EB-416E-82B0-9FD816B74B1E}" type="presOf" srcId="{EEDCFAFF-2973-4BD6-8DCE-AF828CCFF28C}" destId="{A2D6F0E1-AAB8-46F0-90DD-694807B7E32F}" srcOrd="0" destOrd="1" presId="urn:microsoft.com/office/officeart/2005/8/layout/radial2"/>
    <dgm:cxn modelId="{8FA42D36-9F51-4BE6-9EF5-5CD8CECB37BE}" srcId="{8909115A-BFDD-4021-A9BF-0F6973F9A0D2}" destId="{C68A6218-5C65-4AD4-A535-792923C12E8D}" srcOrd="0" destOrd="0" parTransId="{6917B1CF-E3CF-4065-A733-00F57682CCEE}" sibTransId="{695D1EC3-FB23-4B97-91DE-10507CABE273}"/>
    <dgm:cxn modelId="{C65BCF41-2FD4-0D4C-A422-84182CE78427}" type="presOf" srcId="{36FDB51A-CB60-4896-8697-861F706D7F2D}" destId="{2F22D782-46C8-4B38-A91F-0DD81D9D9378}" srcOrd="0" destOrd="1" presId="urn:microsoft.com/office/officeart/2005/8/layout/radial2"/>
    <dgm:cxn modelId="{D8EA6264-D180-4744-8B08-7826E1208075}" srcId="{C68A6218-5C65-4AD4-A535-792923C12E8D}" destId="{6E30DFD3-9EF8-4549-BD6B-77E75EF96C49}" srcOrd="3" destOrd="0" parTransId="{EEF34B21-05CC-4C21-8295-D65D04C86BFE}" sibTransId="{B9AAC8B2-6C7C-4473-B2B2-59379DCB74F9}"/>
    <dgm:cxn modelId="{784D2449-9A7D-41CB-A80D-F9B567008C8D}" srcId="{5DE2B4CC-7349-4E73-BA6B-937841733149}" destId="{2B036EA8-E6A6-467E-BDD2-5EEA31E80CB3}" srcOrd="0" destOrd="0" parTransId="{8BD1E216-2A37-41D2-BECA-A54931B2AE58}" sibTransId="{B70B4DEB-4B32-44F4-BA78-947B7A30E988}"/>
    <dgm:cxn modelId="{BFD78B57-CD9C-114F-B649-C415697DC9F8}" type="presOf" srcId="{A86ED91D-5455-42B6-9637-B8CB5811F73F}" destId="{2F22D782-46C8-4B38-A91F-0DD81D9D9378}" srcOrd="0" destOrd="2" presId="urn:microsoft.com/office/officeart/2005/8/layout/radial2"/>
    <dgm:cxn modelId="{56E35159-6E27-854C-89D3-BB9B6622A57B}" type="presOf" srcId="{6E30DFD3-9EF8-4549-BD6B-77E75EF96C49}" destId="{2F22D782-46C8-4B38-A91F-0DD81D9D9378}" srcOrd="0" destOrd="3" presId="urn:microsoft.com/office/officeart/2005/8/layout/radial2"/>
    <dgm:cxn modelId="{7D7E805A-9A6B-41B2-83DE-9BCB3B34570E}" srcId="{C68A6218-5C65-4AD4-A535-792923C12E8D}" destId="{E8776F12-2792-4039-ADE0-62CDA6E485D8}" srcOrd="0" destOrd="0" parTransId="{E003BCE1-3E30-405E-8C9C-09B8AC0CA6A1}" sibTransId="{D0601576-A052-46F3-BA1C-95C0550CF03B}"/>
    <dgm:cxn modelId="{C559198A-CD17-A442-974F-C5DEB209FB60}" type="presOf" srcId="{8909115A-BFDD-4021-A9BF-0F6973F9A0D2}" destId="{B6749232-C406-4098-8D55-B4290C712EF3}" srcOrd="0" destOrd="0" presId="urn:microsoft.com/office/officeart/2005/8/layout/radial2"/>
    <dgm:cxn modelId="{C558E39A-1904-4069-B5B6-EF9E6B9BCA42}" srcId="{C68A6218-5C65-4AD4-A535-792923C12E8D}" destId="{36FDB51A-CB60-4896-8697-861F706D7F2D}" srcOrd="1" destOrd="0" parTransId="{05184034-C6A4-427D-B2B8-7CAB683CA68E}" sibTransId="{B66480CA-7CA2-4A96-A426-028526E3DAAA}"/>
    <dgm:cxn modelId="{371652B2-2D13-47AF-96D1-DF17197D510B}" srcId="{C68A6218-5C65-4AD4-A535-792923C12E8D}" destId="{A86ED91D-5455-42B6-9637-B8CB5811F73F}" srcOrd="2" destOrd="0" parTransId="{3DC38158-4FAF-4DB0-8382-DB9889C99E35}" sibTransId="{ECEE71B6-3FAC-4E42-98B2-9377EFA6E55B}"/>
    <dgm:cxn modelId="{4204E2B5-9A18-704F-B073-8BACEFF36900}" type="presOf" srcId="{E8776F12-2792-4039-ADE0-62CDA6E485D8}" destId="{2F22D782-46C8-4B38-A91F-0DD81D9D9378}" srcOrd="0" destOrd="0" presId="urn:microsoft.com/office/officeart/2005/8/layout/radial2"/>
    <dgm:cxn modelId="{FBF0BCCF-2351-1C44-9EC3-59F1BB3EA105}" type="presOf" srcId="{6F844B10-6A31-45A1-844D-70490D01D071}" destId="{2F22D782-46C8-4B38-A91F-0DD81D9D9378}" srcOrd="0" destOrd="4" presId="urn:microsoft.com/office/officeart/2005/8/layout/radial2"/>
    <dgm:cxn modelId="{805212E4-BD80-164C-B3C9-C71C6C3E8B3B}" type="presOf" srcId="{5DE2B4CC-7349-4E73-BA6B-937841733149}" destId="{8C669B94-5449-49E6-9CA3-EE4854757492}" srcOrd="0" destOrd="0" presId="urn:microsoft.com/office/officeart/2005/8/layout/radial2"/>
    <dgm:cxn modelId="{659A93E7-C744-4619-9F58-5FBE3C32BD24}" srcId="{8909115A-BFDD-4021-A9BF-0F6973F9A0D2}" destId="{5DE2B4CC-7349-4E73-BA6B-937841733149}" srcOrd="1" destOrd="0" parTransId="{DAA35F1C-960E-4A83-9136-4670C571C875}" sibTransId="{BCD6AD88-3A5B-498A-8917-D613370A0504}"/>
    <dgm:cxn modelId="{BF1051EE-5FE5-E046-A781-3D2149CB1510}" type="presOf" srcId="{2B036EA8-E6A6-467E-BDD2-5EEA31E80CB3}" destId="{A2D6F0E1-AAB8-46F0-90DD-694807B7E32F}" srcOrd="0" destOrd="0" presId="urn:microsoft.com/office/officeart/2005/8/layout/radial2"/>
    <dgm:cxn modelId="{470C9BF1-8030-4440-9DC9-87AE7FE9A536}" type="presOf" srcId="{C68A6218-5C65-4AD4-A535-792923C12E8D}" destId="{0A66D14E-D0F9-43BA-BC5E-59861B551E55}" srcOrd="0" destOrd="0" presId="urn:microsoft.com/office/officeart/2005/8/layout/radial2"/>
    <dgm:cxn modelId="{57D6D817-3B22-0D4A-9C55-CA1FFDF06A88}" type="presParOf" srcId="{B6749232-C406-4098-8D55-B4290C712EF3}" destId="{0DE61143-2192-4F60-81B7-3B28A43464F8}" srcOrd="0" destOrd="0" presId="urn:microsoft.com/office/officeart/2005/8/layout/radial2"/>
    <dgm:cxn modelId="{165FB889-F631-724D-9572-926851E0D16E}" type="presParOf" srcId="{0DE61143-2192-4F60-81B7-3B28A43464F8}" destId="{7502CDBD-C117-4694-AB83-F66F1F289507}" srcOrd="0" destOrd="0" presId="urn:microsoft.com/office/officeart/2005/8/layout/radial2"/>
    <dgm:cxn modelId="{1C8B5904-56F6-E449-A7DF-3E1AC4C2A54F}" type="presParOf" srcId="{7502CDBD-C117-4694-AB83-F66F1F289507}" destId="{5CCFCA6B-E3C0-4B85-9A4F-16F8CE20229C}" srcOrd="0" destOrd="0" presId="urn:microsoft.com/office/officeart/2005/8/layout/radial2"/>
    <dgm:cxn modelId="{9AD997FD-3174-164D-A5B1-1D96C000E537}" type="presParOf" srcId="{7502CDBD-C117-4694-AB83-F66F1F289507}" destId="{00B882D9-FE91-460F-AF3E-DAF05A690181}" srcOrd="1" destOrd="0" presId="urn:microsoft.com/office/officeart/2005/8/layout/radial2"/>
    <dgm:cxn modelId="{B97DA582-309A-3349-AAD0-4257BD0713F0}" type="presParOf" srcId="{0DE61143-2192-4F60-81B7-3B28A43464F8}" destId="{25EA34B2-C7DB-4C41-BC17-B63CE4D50C74}" srcOrd="1" destOrd="0" presId="urn:microsoft.com/office/officeart/2005/8/layout/radial2"/>
    <dgm:cxn modelId="{B631FA20-46D8-9E4D-849D-52D63C48B139}" type="presParOf" srcId="{0DE61143-2192-4F60-81B7-3B28A43464F8}" destId="{097AB268-EB56-481E-9F17-81A91C694CC9}" srcOrd="2" destOrd="0" presId="urn:microsoft.com/office/officeart/2005/8/layout/radial2"/>
    <dgm:cxn modelId="{499BBAAF-DD37-D445-AD2C-00EA7CC8B38E}" type="presParOf" srcId="{097AB268-EB56-481E-9F17-81A91C694CC9}" destId="{0A66D14E-D0F9-43BA-BC5E-59861B551E55}" srcOrd="0" destOrd="0" presId="urn:microsoft.com/office/officeart/2005/8/layout/radial2"/>
    <dgm:cxn modelId="{E142746B-5265-174C-B14A-501AE0B4EF1E}" type="presParOf" srcId="{097AB268-EB56-481E-9F17-81A91C694CC9}" destId="{2F22D782-46C8-4B38-A91F-0DD81D9D9378}" srcOrd="1" destOrd="0" presId="urn:microsoft.com/office/officeart/2005/8/layout/radial2"/>
    <dgm:cxn modelId="{E3C97B43-CF42-7840-8DAB-D9850D0E0F3C}" type="presParOf" srcId="{0DE61143-2192-4F60-81B7-3B28A43464F8}" destId="{AEA3AA94-818F-4C41-BF15-852BBFDEC31F}" srcOrd="3" destOrd="0" presId="urn:microsoft.com/office/officeart/2005/8/layout/radial2"/>
    <dgm:cxn modelId="{C18311C7-2B0E-CA4C-94F2-7061C78323B1}" type="presParOf" srcId="{0DE61143-2192-4F60-81B7-3B28A43464F8}" destId="{CE9F7137-9CC0-493A-AC11-A1995AAB0B89}" srcOrd="4" destOrd="0" presId="urn:microsoft.com/office/officeart/2005/8/layout/radial2"/>
    <dgm:cxn modelId="{7D914F4D-4387-DB46-A7EF-3D6EC52F319D}" type="presParOf" srcId="{CE9F7137-9CC0-493A-AC11-A1995AAB0B89}" destId="{8C669B94-5449-49E6-9CA3-EE4854757492}" srcOrd="0" destOrd="0" presId="urn:microsoft.com/office/officeart/2005/8/layout/radial2"/>
    <dgm:cxn modelId="{4713316E-3C1E-EA42-A2BC-0774F8AF4754}" type="presParOf" srcId="{CE9F7137-9CC0-493A-AC11-A1995AAB0B89}" destId="{A2D6F0E1-AAB8-46F0-90DD-694807B7E32F}"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09115A-BFDD-4021-A9BF-0F6973F9A0D2}"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C68A6218-5C65-4AD4-A535-792923C12E8D}">
      <dgm:prSet phldrT="[Text]"/>
      <dgm:spPr>
        <a:xfrm>
          <a:off x="2703391" y="1268"/>
          <a:ext cx="1475343" cy="1475343"/>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a:solidFill>
                <a:srgbClr val="FFFFFF"/>
              </a:solidFill>
              <a:latin typeface="Arial"/>
              <a:ea typeface="ＭＳ Ｐゴシック"/>
              <a:cs typeface=""/>
            </a:rPr>
            <a:t>Rapid</a:t>
          </a:r>
        </a:p>
        <a:p>
          <a:r>
            <a:rPr lang="en-US" dirty="0">
              <a:solidFill>
                <a:srgbClr val="FFFFFF"/>
              </a:solidFill>
              <a:latin typeface="Arial"/>
              <a:ea typeface="ＭＳ Ｐゴシック"/>
              <a:cs typeface=""/>
            </a:rPr>
            <a:t>Decline </a:t>
          </a:r>
        </a:p>
      </dgm:t>
    </dgm:pt>
    <dgm:pt modelId="{6917B1CF-E3CF-4065-A733-00F57682CCEE}" type="parTrans" cxnId="{8FA42D36-9F51-4BE6-9EF5-5CD8CECB37BE}">
      <dgm:prSet/>
      <dgm:spPr>
        <a:xfrm rot="19066100">
          <a:off x="2196950" y="1470878"/>
          <a:ext cx="802003" cy="66796"/>
        </a:xfrm>
        <a:custGeom>
          <a:avLst/>
          <a:gdLst/>
          <a:ahLst/>
          <a:cxnLst/>
          <a:rect l="0" t="0" r="0" b="0"/>
          <a:pathLst>
            <a:path>
              <a:moveTo>
                <a:pt x="0" y="33398"/>
              </a:moveTo>
              <a:lnTo>
                <a:pt x="802003" y="33398"/>
              </a:lnTo>
            </a:path>
          </a:pathLst>
        </a:custGeom>
        <a:noFill/>
        <a:ln w="25400" cap="flat" cmpd="sng" algn="ctr">
          <a:solidFill>
            <a:srgbClr val="0072C6">
              <a:shade val="60000"/>
              <a:hueOff val="0"/>
              <a:satOff val="0"/>
              <a:lumOff val="0"/>
              <a:alphaOff val="0"/>
            </a:srgbClr>
          </a:solidFill>
          <a:prstDash val="solid"/>
        </a:ln>
        <a:effectLst/>
      </dgm:spPr>
      <dgm:t>
        <a:bodyPr/>
        <a:lstStyle/>
        <a:p>
          <a:endParaRPr lang="en-US"/>
        </a:p>
      </dgm:t>
    </dgm:pt>
    <dgm:pt modelId="{695D1EC3-FB23-4B97-91DE-10507CABE273}" type="sibTrans" cxnId="{8FA42D36-9F51-4BE6-9EF5-5CD8CECB37BE}">
      <dgm:prSet/>
      <dgm:spPr/>
      <dgm:t>
        <a:bodyPr/>
        <a:lstStyle/>
        <a:p>
          <a:endParaRPr lang="en-US"/>
        </a:p>
      </dgm:t>
    </dgm:pt>
    <dgm:pt modelId="{E8776F12-2792-4039-ADE0-62CDA6E485D8}">
      <dgm:prSet phldrT="[Text]" custT="1"/>
      <dgm:spPr>
        <a:xfrm>
          <a:off x="4326269" y="1268"/>
          <a:ext cx="2213015" cy="1475343"/>
        </a:xfrm>
        <a:prstGeom prst="rect">
          <a:avLst/>
        </a:prstGeom>
        <a:noFill/>
        <a:ln>
          <a:noFill/>
        </a:ln>
        <a:effectLst/>
      </dgm:spPr>
      <dgm:t>
        <a:bodyPr/>
        <a:lstStyle/>
        <a:p>
          <a:r>
            <a:rPr lang="en-GB" sz="1800" dirty="0">
              <a:solidFill>
                <a:srgbClr val="6E2C6B"/>
              </a:solidFill>
              <a:latin typeface="Arial"/>
              <a:ea typeface="ＭＳ Ｐゴシック"/>
              <a:cs typeface=""/>
            </a:rPr>
            <a:t>Age</a:t>
          </a:r>
          <a:endParaRPr lang="en-US" sz="1800" dirty="0">
            <a:solidFill>
              <a:srgbClr val="6E2C6B"/>
            </a:solidFill>
            <a:latin typeface="Arial"/>
            <a:ea typeface="ＭＳ Ｐゴシック"/>
            <a:cs typeface=""/>
          </a:endParaRPr>
        </a:p>
      </dgm:t>
    </dgm:pt>
    <dgm:pt modelId="{E003BCE1-3E30-405E-8C9C-09B8AC0CA6A1}" type="parTrans" cxnId="{7D7E805A-9A6B-41B2-83DE-9BCB3B34570E}">
      <dgm:prSet/>
      <dgm:spPr/>
      <dgm:t>
        <a:bodyPr/>
        <a:lstStyle/>
        <a:p>
          <a:endParaRPr lang="en-US"/>
        </a:p>
      </dgm:t>
    </dgm:pt>
    <dgm:pt modelId="{D0601576-A052-46F3-BA1C-95C0550CF03B}" type="sibTrans" cxnId="{7D7E805A-9A6B-41B2-83DE-9BCB3B34570E}">
      <dgm:prSet/>
      <dgm:spPr/>
      <dgm:t>
        <a:bodyPr/>
        <a:lstStyle/>
        <a:p>
          <a:endParaRPr lang="en-US"/>
        </a:p>
      </dgm:t>
    </dgm:pt>
    <dgm:pt modelId="{5DE2B4CC-7349-4E73-BA6B-937841733149}">
      <dgm:prSet phldrT="[Text]"/>
      <dgm:spPr>
        <a:xfrm>
          <a:off x="3205040" y="1873447"/>
          <a:ext cx="1475343" cy="1475343"/>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a:solidFill>
                <a:srgbClr val="FFFFFF"/>
              </a:solidFill>
              <a:latin typeface="Arial"/>
              <a:ea typeface="ＭＳ Ｐゴシック"/>
              <a:cs typeface=""/>
            </a:rPr>
            <a:t>Rapid Acceptance</a:t>
          </a:r>
        </a:p>
      </dgm:t>
    </dgm:pt>
    <dgm:pt modelId="{DAA35F1C-960E-4A83-9136-4670C571C875}" type="parTrans" cxnId="{659A93E7-C744-4619-9F58-5FBE3C32BD24}">
      <dgm:prSet/>
      <dgm:spPr>
        <a:xfrm>
          <a:off x="2301036" y="2577721"/>
          <a:ext cx="904003" cy="66796"/>
        </a:xfrm>
        <a:custGeom>
          <a:avLst/>
          <a:gdLst/>
          <a:ahLst/>
          <a:cxnLst/>
          <a:rect l="0" t="0" r="0" b="0"/>
          <a:pathLst>
            <a:path>
              <a:moveTo>
                <a:pt x="0" y="33398"/>
              </a:moveTo>
              <a:lnTo>
                <a:pt x="904003" y="33398"/>
              </a:lnTo>
            </a:path>
          </a:pathLst>
        </a:custGeom>
        <a:noFill/>
        <a:ln w="25400" cap="flat" cmpd="sng" algn="ctr">
          <a:solidFill>
            <a:srgbClr val="0072C6">
              <a:shade val="60000"/>
              <a:hueOff val="0"/>
              <a:satOff val="0"/>
              <a:lumOff val="0"/>
              <a:alphaOff val="0"/>
            </a:srgbClr>
          </a:solidFill>
          <a:prstDash val="solid"/>
        </a:ln>
        <a:effectLst/>
      </dgm:spPr>
      <dgm:t>
        <a:bodyPr/>
        <a:lstStyle/>
        <a:p>
          <a:endParaRPr lang="en-US"/>
        </a:p>
      </dgm:t>
    </dgm:pt>
    <dgm:pt modelId="{BCD6AD88-3A5B-498A-8917-D613370A0504}" type="sibTrans" cxnId="{659A93E7-C744-4619-9F58-5FBE3C32BD24}">
      <dgm:prSet/>
      <dgm:spPr/>
      <dgm:t>
        <a:bodyPr/>
        <a:lstStyle/>
        <a:p>
          <a:endParaRPr lang="en-US"/>
        </a:p>
      </dgm:t>
    </dgm:pt>
    <dgm:pt modelId="{2B036EA8-E6A6-467E-BDD2-5EEA31E80CB3}">
      <dgm:prSet phldrT="[Text]" custT="1"/>
      <dgm:spPr>
        <a:xfrm>
          <a:off x="4827918" y="1873447"/>
          <a:ext cx="2213015" cy="1475343"/>
        </a:xfrm>
        <a:prstGeom prst="rect">
          <a:avLst/>
        </a:prstGeom>
        <a:noFill/>
        <a:ln>
          <a:noFill/>
        </a:ln>
        <a:effectLst/>
      </dgm:spPr>
      <dgm:t>
        <a:bodyPr/>
        <a:lstStyle/>
        <a:p>
          <a:r>
            <a:rPr lang="en-GB" sz="1800" dirty="0">
              <a:solidFill>
                <a:srgbClr val="6E2C6B"/>
              </a:solidFill>
              <a:latin typeface="Arial"/>
              <a:ea typeface="ＭＳ Ｐゴシック"/>
              <a:cs typeface=""/>
            </a:rPr>
            <a:t>SNOD mobilised</a:t>
          </a:r>
          <a:endParaRPr lang="en-US" sz="1800" dirty="0">
            <a:solidFill>
              <a:srgbClr val="6E2C6B"/>
            </a:solidFill>
            <a:latin typeface="Arial"/>
            <a:ea typeface="ＭＳ Ｐゴシック"/>
            <a:cs typeface=""/>
          </a:endParaRPr>
        </a:p>
      </dgm:t>
    </dgm:pt>
    <dgm:pt modelId="{8BD1E216-2A37-41D2-BECA-A54931B2AE58}" type="parTrans" cxnId="{784D2449-9A7D-41CB-A80D-F9B567008C8D}">
      <dgm:prSet/>
      <dgm:spPr/>
      <dgm:t>
        <a:bodyPr/>
        <a:lstStyle/>
        <a:p>
          <a:endParaRPr lang="en-US"/>
        </a:p>
      </dgm:t>
    </dgm:pt>
    <dgm:pt modelId="{B70B4DEB-4B32-44F4-BA78-947B7A30E988}" type="sibTrans" cxnId="{784D2449-9A7D-41CB-A80D-F9B567008C8D}">
      <dgm:prSet/>
      <dgm:spPr/>
      <dgm:t>
        <a:bodyPr/>
        <a:lstStyle/>
        <a:p>
          <a:endParaRPr lang="en-US"/>
        </a:p>
      </dgm:t>
    </dgm:pt>
    <dgm:pt modelId="{1E65F8D7-C0A2-49BB-B3CB-ACB060EBEC7D}">
      <dgm:prSet phldrT="[Text]"/>
      <dgm:spPr>
        <a:xfrm>
          <a:off x="2703391" y="3745626"/>
          <a:ext cx="1475343" cy="1475343"/>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a:solidFill>
                <a:srgbClr val="FFFFFF"/>
              </a:solidFill>
              <a:latin typeface="Arial"/>
              <a:ea typeface="ＭＳ Ｐゴシック"/>
              <a:cs typeface=""/>
            </a:rPr>
            <a:t>Exploring Donation Potential</a:t>
          </a:r>
        </a:p>
      </dgm:t>
    </dgm:pt>
    <dgm:pt modelId="{7CE8E0A4-5984-47DF-85F0-5F546127B33C}" type="parTrans" cxnId="{518742AE-B823-4025-A30F-D6A177B308CA}">
      <dgm:prSet/>
      <dgm:spPr>
        <a:xfrm rot="2533900">
          <a:off x="2196950" y="3684563"/>
          <a:ext cx="802003" cy="66796"/>
        </a:xfrm>
        <a:custGeom>
          <a:avLst/>
          <a:gdLst/>
          <a:ahLst/>
          <a:cxnLst/>
          <a:rect l="0" t="0" r="0" b="0"/>
          <a:pathLst>
            <a:path>
              <a:moveTo>
                <a:pt x="0" y="33398"/>
              </a:moveTo>
              <a:lnTo>
                <a:pt x="802003" y="33398"/>
              </a:lnTo>
            </a:path>
          </a:pathLst>
        </a:custGeom>
        <a:noFill/>
        <a:ln w="25400" cap="flat" cmpd="sng" algn="ctr">
          <a:solidFill>
            <a:srgbClr val="0072C6">
              <a:shade val="60000"/>
              <a:hueOff val="0"/>
              <a:satOff val="0"/>
              <a:lumOff val="0"/>
              <a:alphaOff val="0"/>
            </a:srgbClr>
          </a:solidFill>
          <a:prstDash val="solid"/>
        </a:ln>
        <a:effectLst/>
      </dgm:spPr>
      <dgm:t>
        <a:bodyPr/>
        <a:lstStyle/>
        <a:p>
          <a:endParaRPr lang="en-US"/>
        </a:p>
      </dgm:t>
    </dgm:pt>
    <dgm:pt modelId="{70A8EC55-F212-4119-BD8A-92C885977AC7}" type="sibTrans" cxnId="{518742AE-B823-4025-A30F-D6A177B308CA}">
      <dgm:prSet/>
      <dgm:spPr/>
      <dgm:t>
        <a:bodyPr/>
        <a:lstStyle/>
        <a:p>
          <a:endParaRPr lang="en-US"/>
        </a:p>
      </dgm:t>
    </dgm:pt>
    <dgm:pt modelId="{86765A48-86BE-4777-8450-308389757437}">
      <dgm:prSet phldrT="[Text]" custT="1"/>
      <dgm:spPr>
        <a:xfrm>
          <a:off x="4326269" y="3745626"/>
          <a:ext cx="2213015" cy="1475343"/>
        </a:xfrm>
        <a:prstGeom prst="rect">
          <a:avLst/>
        </a:prstGeom>
        <a:noFill/>
        <a:ln>
          <a:noFill/>
        </a:ln>
        <a:effectLst/>
      </dgm:spPr>
      <dgm:t>
        <a:bodyPr/>
        <a:lstStyle/>
        <a:p>
          <a:r>
            <a:rPr lang="en-GB" sz="2000" dirty="0">
              <a:solidFill>
                <a:srgbClr val="6E2C6B"/>
              </a:solidFill>
              <a:latin typeface="Arial"/>
              <a:ea typeface="ＭＳ Ｐゴシック"/>
              <a:cs typeface=""/>
            </a:rPr>
            <a:t>More detailed PMH </a:t>
          </a:r>
          <a:endParaRPr lang="en-US" sz="2000" dirty="0">
            <a:solidFill>
              <a:srgbClr val="6E2C6B"/>
            </a:solidFill>
            <a:latin typeface="Arial"/>
            <a:ea typeface="ＭＳ Ｐゴシック"/>
            <a:cs typeface=""/>
          </a:endParaRPr>
        </a:p>
      </dgm:t>
    </dgm:pt>
    <dgm:pt modelId="{4836E3CC-688D-4566-9F68-7393F59D6DD2}" type="parTrans" cxnId="{11F88029-CE07-4A51-83BF-281970451084}">
      <dgm:prSet/>
      <dgm:spPr/>
      <dgm:t>
        <a:bodyPr/>
        <a:lstStyle/>
        <a:p>
          <a:endParaRPr lang="en-US"/>
        </a:p>
      </dgm:t>
    </dgm:pt>
    <dgm:pt modelId="{60D6E2D9-8A6A-4C1C-9F37-E60329F94FF1}" type="sibTrans" cxnId="{11F88029-CE07-4A51-83BF-281970451084}">
      <dgm:prSet/>
      <dgm:spPr/>
      <dgm:t>
        <a:bodyPr/>
        <a:lstStyle/>
        <a:p>
          <a:endParaRPr lang="en-US"/>
        </a:p>
      </dgm:t>
    </dgm:pt>
    <dgm:pt modelId="{36FDB51A-CB60-4896-8697-861F706D7F2D}">
      <dgm:prSet custT="1"/>
      <dgm:spPr>
        <a:xfrm>
          <a:off x="4326269" y="1268"/>
          <a:ext cx="2213015" cy="1475343"/>
        </a:xfrm>
        <a:prstGeom prst="rect">
          <a:avLst/>
        </a:prstGeom>
        <a:noFill/>
        <a:ln>
          <a:noFill/>
        </a:ln>
        <a:effectLst/>
      </dgm:spPr>
      <dgm:t>
        <a:bodyPr/>
        <a:lstStyle/>
        <a:p>
          <a:r>
            <a:rPr lang="en-GB" sz="1800" dirty="0">
              <a:solidFill>
                <a:srgbClr val="6E2C6B"/>
              </a:solidFill>
              <a:latin typeface="Arial"/>
              <a:ea typeface="ＭＳ Ｐゴシック"/>
              <a:cs typeface=""/>
            </a:rPr>
            <a:t>Absolute contraindication </a:t>
          </a:r>
        </a:p>
      </dgm:t>
    </dgm:pt>
    <dgm:pt modelId="{05184034-C6A4-427D-B2B8-7CAB683CA68E}" type="parTrans" cxnId="{C558E39A-1904-4069-B5B6-EF9E6B9BCA42}">
      <dgm:prSet/>
      <dgm:spPr/>
      <dgm:t>
        <a:bodyPr/>
        <a:lstStyle/>
        <a:p>
          <a:endParaRPr lang="en-US"/>
        </a:p>
      </dgm:t>
    </dgm:pt>
    <dgm:pt modelId="{B66480CA-7CA2-4A96-A426-028526E3DAAA}" type="sibTrans" cxnId="{C558E39A-1904-4069-B5B6-EF9E6B9BCA42}">
      <dgm:prSet/>
      <dgm:spPr/>
      <dgm:t>
        <a:bodyPr/>
        <a:lstStyle/>
        <a:p>
          <a:endParaRPr lang="en-US"/>
        </a:p>
      </dgm:t>
    </dgm:pt>
    <dgm:pt modelId="{A86ED91D-5455-42B6-9637-B8CB5811F73F}">
      <dgm:prSet custT="1"/>
      <dgm:spPr>
        <a:xfrm>
          <a:off x="4326269" y="1268"/>
          <a:ext cx="2213015" cy="1475343"/>
        </a:xfrm>
        <a:prstGeom prst="rect">
          <a:avLst/>
        </a:prstGeom>
        <a:noFill/>
        <a:ln>
          <a:noFill/>
        </a:ln>
        <a:effectLst/>
      </dgm:spPr>
      <dgm:t>
        <a:bodyPr/>
        <a:lstStyle/>
        <a:p>
          <a:r>
            <a:rPr lang="en-GB" sz="1800" dirty="0">
              <a:solidFill>
                <a:srgbClr val="6E2C6B"/>
              </a:solidFill>
              <a:latin typeface="Arial"/>
              <a:ea typeface="ＭＳ Ｐゴシック"/>
              <a:cs typeface=""/>
            </a:rPr>
            <a:t>Instability </a:t>
          </a:r>
        </a:p>
      </dgm:t>
    </dgm:pt>
    <dgm:pt modelId="{3DC38158-4FAF-4DB0-8382-DB9889C99E35}" type="parTrans" cxnId="{371652B2-2D13-47AF-96D1-DF17197D510B}">
      <dgm:prSet/>
      <dgm:spPr/>
      <dgm:t>
        <a:bodyPr/>
        <a:lstStyle/>
        <a:p>
          <a:endParaRPr lang="en-US"/>
        </a:p>
      </dgm:t>
    </dgm:pt>
    <dgm:pt modelId="{ECEE71B6-3FAC-4E42-98B2-9377EFA6E55B}" type="sibTrans" cxnId="{371652B2-2D13-47AF-96D1-DF17197D510B}">
      <dgm:prSet/>
      <dgm:spPr/>
      <dgm:t>
        <a:bodyPr/>
        <a:lstStyle/>
        <a:p>
          <a:endParaRPr lang="en-US"/>
        </a:p>
      </dgm:t>
    </dgm:pt>
    <dgm:pt modelId="{6E30DFD3-9EF8-4549-BD6B-77E75EF96C49}">
      <dgm:prSet custT="1"/>
      <dgm:spPr>
        <a:xfrm>
          <a:off x="4326269" y="1268"/>
          <a:ext cx="2213015" cy="1475343"/>
        </a:xfrm>
        <a:prstGeom prst="rect">
          <a:avLst/>
        </a:prstGeom>
        <a:noFill/>
        <a:ln>
          <a:noFill/>
        </a:ln>
        <a:effectLst/>
      </dgm:spPr>
      <dgm:t>
        <a:bodyPr/>
        <a:lstStyle/>
        <a:p>
          <a:r>
            <a:rPr lang="en-GB" sz="1800" dirty="0">
              <a:solidFill>
                <a:srgbClr val="6E2C6B"/>
              </a:solidFill>
              <a:latin typeface="Arial"/>
              <a:ea typeface="ＭＳ Ｐゴシック"/>
              <a:cs typeface=""/>
            </a:rPr>
            <a:t>Known PMH</a:t>
          </a:r>
        </a:p>
      </dgm:t>
    </dgm:pt>
    <dgm:pt modelId="{EEF34B21-05CC-4C21-8295-D65D04C86BFE}" type="parTrans" cxnId="{D8EA6264-D180-4744-8B08-7826E1208075}">
      <dgm:prSet/>
      <dgm:spPr/>
      <dgm:t>
        <a:bodyPr/>
        <a:lstStyle/>
        <a:p>
          <a:endParaRPr lang="en-US"/>
        </a:p>
      </dgm:t>
    </dgm:pt>
    <dgm:pt modelId="{B9AAC8B2-6C7C-4473-B2B2-59379DCB74F9}" type="sibTrans" cxnId="{D8EA6264-D180-4744-8B08-7826E1208075}">
      <dgm:prSet/>
      <dgm:spPr/>
      <dgm:t>
        <a:bodyPr/>
        <a:lstStyle/>
        <a:p>
          <a:endParaRPr lang="en-US"/>
        </a:p>
      </dgm:t>
    </dgm:pt>
    <dgm:pt modelId="{6F844B10-6A31-45A1-844D-70490D01D071}">
      <dgm:prSet custT="1"/>
      <dgm:spPr>
        <a:xfrm>
          <a:off x="4326269" y="1268"/>
          <a:ext cx="2213015" cy="1475343"/>
        </a:xfrm>
        <a:prstGeom prst="rect">
          <a:avLst/>
        </a:prstGeom>
        <a:noFill/>
        <a:ln>
          <a:noFill/>
        </a:ln>
        <a:effectLst/>
      </dgm:spPr>
      <dgm:t>
        <a:bodyPr/>
        <a:lstStyle/>
        <a:p>
          <a:r>
            <a:rPr lang="en-GB" sz="1800" dirty="0">
              <a:solidFill>
                <a:srgbClr val="E0119D"/>
              </a:solidFill>
              <a:latin typeface="Arial"/>
              <a:ea typeface="ＭＳ Ｐゴシック"/>
              <a:cs typeface=""/>
            </a:rPr>
            <a:t>Plan palliation &amp; offer tissue donation as advised</a:t>
          </a:r>
        </a:p>
      </dgm:t>
    </dgm:pt>
    <dgm:pt modelId="{D0BC0C84-6BE8-4780-BF4C-BC20D5D54C65}" type="parTrans" cxnId="{120A5D10-2A17-4A9F-8968-57B60ED6B847}">
      <dgm:prSet/>
      <dgm:spPr/>
      <dgm:t>
        <a:bodyPr/>
        <a:lstStyle/>
        <a:p>
          <a:endParaRPr lang="en-US"/>
        </a:p>
      </dgm:t>
    </dgm:pt>
    <dgm:pt modelId="{E4C24863-05D6-4B97-AFAC-027430E83A1A}" type="sibTrans" cxnId="{120A5D10-2A17-4A9F-8968-57B60ED6B847}">
      <dgm:prSet/>
      <dgm:spPr/>
      <dgm:t>
        <a:bodyPr/>
        <a:lstStyle/>
        <a:p>
          <a:endParaRPr lang="en-US"/>
        </a:p>
      </dgm:t>
    </dgm:pt>
    <dgm:pt modelId="{BC4F31C1-59D6-4CEE-B98E-59603727D0BE}">
      <dgm:prSet phldrT="[Text]" custT="1"/>
      <dgm:spPr>
        <a:xfrm>
          <a:off x="4326269" y="3745626"/>
          <a:ext cx="2213015" cy="1475343"/>
        </a:xfrm>
        <a:prstGeom prst="rect">
          <a:avLst/>
        </a:prstGeom>
        <a:noFill/>
        <a:ln>
          <a:noFill/>
        </a:ln>
        <a:effectLst/>
      </dgm:spPr>
      <dgm:t>
        <a:bodyPr/>
        <a:lstStyle/>
        <a:p>
          <a:r>
            <a:rPr lang="en-GB" sz="2000" dirty="0">
              <a:solidFill>
                <a:srgbClr val="6E2C6B"/>
              </a:solidFill>
              <a:latin typeface="Arial"/>
              <a:ea typeface="ＭＳ Ｐゴシック"/>
              <a:cs typeface=""/>
            </a:rPr>
            <a:t>Blood results</a:t>
          </a:r>
        </a:p>
      </dgm:t>
    </dgm:pt>
    <dgm:pt modelId="{720D10EA-FA64-4554-97F5-99028CC5FA6D}" type="parTrans" cxnId="{41912048-0705-4202-A04F-002954BA15F6}">
      <dgm:prSet/>
      <dgm:spPr/>
      <dgm:t>
        <a:bodyPr/>
        <a:lstStyle/>
        <a:p>
          <a:endParaRPr lang="en-US"/>
        </a:p>
      </dgm:t>
    </dgm:pt>
    <dgm:pt modelId="{440784F2-92E0-4B66-AC61-4D8688B1FA6F}" type="sibTrans" cxnId="{41912048-0705-4202-A04F-002954BA15F6}">
      <dgm:prSet/>
      <dgm:spPr/>
      <dgm:t>
        <a:bodyPr/>
        <a:lstStyle/>
        <a:p>
          <a:endParaRPr lang="en-US"/>
        </a:p>
      </dgm:t>
    </dgm:pt>
    <dgm:pt modelId="{6F1B9730-14E0-40A0-8E27-92361DF18AF0}">
      <dgm:prSet phldrT="[Text]" custT="1"/>
      <dgm:spPr>
        <a:xfrm>
          <a:off x="4326269" y="3745626"/>
          <a:ext cx="2213015" cy="1475343"/>
        </a:xfrm>
        <a:prstGeom prst="rect">
          <a:avLst/>
        </a:prstGeom>
        <a:noFill/>
        <a:ln>
          <a:noFill/>
        </a:ln>
        <a:effectLst/>
      </dgm:spPr>
      <dgm:t>
        <a:bodyPr/>
        <a:lstStyle/>
        <a:p>
          <a:r>
            <a:rPr lang="en-GB" sz="2000" dirty="0">
              <a:solidFill>
                <a:srgbClr val="6E2C6B"/>
              </a:solidFill>
              <a:latin typeface="Arial"/>
              <a:ea typeface="ＭＳ Ｐゴシック"/>
              <a:cs typeface=""/>
            </a:rPr>
            <a:t>Stability &amp; plan of care explored</a:t>
          </a:r>
        </a:p>
      </dgm:t>
    </dgm:pt>
    <dgm:pt modelId="{A3AA5130-BD96-459E-8684-7910B7BF8D72}" type="parTrans" cxnId="{F231CDA9-6F79-4842-93B4-74B1C24A214B}">
      <dgm:prSet/>
      <dgm:spPr/>
      <dgm:t>
        <a:bodyPr/>
        <a:lstStyle/>
        <a:p>
          <a:endParaRPr lang="en-US"/>
        </a:p>
      </dgm:t>
    </dgm:pt>
    <dgm:pt modelId="{B10D4D3A-1A4C-4D7C-A166-E72E61425392}" type="sibTrans" cxnId="{F231CDA9-6F79-4842-93B4-74B1C24A214B}">
      <dgm:prSet/>
      <dgm:spPr/>
      <dgm:t>
        <a:bodyPr/>
        <a:lstStyle/>
        <a:p>
          <a:endParaRPr lang="en-US"/>
        </a:p>
      </dgm:t>
    </dgm:pt>
    <dgm:pt modelId="{EF340F72-C5D2-4D04-B161-356160B6CA19}">
      <dgm:prSet phldrT="[Text]" custT="1"/>
      <dgm:spPr>
        <a:xfrm>
          <a:off x="4326269" y="3745626"/>
          <a:ext cx="2213015" cy="1475343"/>
        </a:xfrm>
        <a:prstGeom prst="rect">
          <a:avLst/>
        </a:prstGeom>
        <a:noFill/>
        <a:ln>
          <a:noFill/>
        </a:ln>
        <a:effectLst/>
      </dgm:spPr>
      <dgm:t>
        <a:bodyPr/>
        <a:lstStyle/>
        <a:p>
          <a:r>
            <a:rPr lang="en-GB" sz="2000" dirty="0">
              <a:solidFill>
                <a:srgbClr val="6E2C6B"/>
              </a:solidFill>
              <a:latin typeface="Arial"/>
              <a:ea typeface="ＭＳ Ｐゴシック"/>
              <a:cs typeface=""/>
            </a:rPr>
            <a:t>Police &amp; coroner or PF considerations</a:t>
          </a:r>
        </a:p>
      </dgm:t>
    </dgm:pt>
    <dgm:pt modelId="{CCB22E74-8496-4E6E-893E-17AF48CCD137}" type="parTrans" cxnId="{ADC34812-136E-414F-B75B-873ECB54AC37}">
      <dgm:prSet/>
      <dgm:spPr/>
      <dgm:t>
        <a:bodyPr/>
        <a:lstStyle/>
        <a:p>
          <a:endParaRPr lang="en-US"/>
        </a:p>
      </dgm:t>
    </dgm:pt>
    <dgm:pt modelId="{82C4EE67-D0B7-4097-99FC-B458440A3E98}" type="sibTrans" cxnId="{ADC34812-136E-414F-B75B-873ECB54AC37}">
      <dgm:prSet/>
      <dgm:spPr/>
      <dgm:t>
        <a:bodyPr/>
        <a:lstStyle/>
        <a:p>
          <a:endParaRPr lang="en-US"/>
        </a:p>
      </dgm:t>
    </dgm:pt>
    <dgm:pt modelId="{EEDCFAFF-2973-4BD6-8DCE-AF828CCFF28C}">
      <dgm:prSet phldrT="[Text]" custT="1"/>
      <dgm:spPr>
        <a:xfrm>
          <a:off x="4827918" y="1873447"/>
          <a:ext cx="2213015" cy="1475343"/>
        </a:xfrm>
        <a:noFill/>
        <a:ln>
          <a:noFill/>
        </a:ln>
        <a:effectLst/>
      </dgm:spPr>
      <dgm:t>
        <a:bodyPr/>
        <a:lstStyle/>
        <a:p>
          <a:pPr>
            <a:buFont typeface="Arial" panose="020B0604020202020204" pitchFamily="34" charset="0"/>
            <a:buChar char="•"/>
          </a:pPr>
          <a:r>
            <a:rPr lang="en-GB" sz="1800" dirty="0">
              <a:solidFill>
                <a:srgbClr val="E0119D"/>
              </a:solidFill>
              <a:latin typeface="Arial"/>
              <a:ea typeface="ＭＳ Ｐゴシック"/>
              <a:cs typeface=""/>
            </a:rPr>
            <a:t>Plan SNOD attendance,  a donation approach &amp; palliation plan</a:t>
          </a:r>
          <a:endParaRPr lang="en-US" sz="1800" dirty="0">
            <a:solidFill>
              <a:srgbClr val="E0119D"/>
            </a:solidFill>
            <a:latin typeface="Arial"/>
            <a:ea typeface="ＭＳ Ｐゴシック"/>
            <a:cs typeface=""/>
          </a:endParaRPr>
        </a:p>
      </dgm:t>
    </dgm:pt>
    <dgm:pt modelId="{5148F3AA-769E-4497-8CF4-6ED1167C9720}" type="parTrans" cxnId="{04C78512-8CDB-40DE-8515-C66622D2E25F}">
      <dgm:prSet/>
      <dgm:spPr/>
      <dgm:t>
        <a:bodyPr/>
        <a:lstStyle/>
        <a:p>
          <a:endParaRPr lang="en-GB"/>
        </a:p>
      </dgm:t>
    </dgm:pt>
    <dgm:pt modelId="{84CF9018-3E6D-449B-B608-9ECC966417FC}" type="sibTrans" cxnId="{04C78512-8CDB-40DE-8515-C66622D2E25F}">
      <dgm:prSet/>
      <dgm:spPr/>
      <dgm:t>
        <a:bodyPr/>
        <a:lstStyle/>
        <a:p>
          <a:endParaRPr lang="en-GB"/>
        </a:p>
      </dgm:t>
    </dgm:pt>
    <dgm:pt modelId="{B6749232-C406-4098-8D55-B4290C712EF3}" type="pres">
      <dgm:prSet presAssocID="{8909115A-BFDD-4021-A9BF-0F6973F9A0D2}" presName="composite" presStyleCnt="0">
        <dgm:presLayoutVars>
          <dgm:chMax val="5"/>
          <dgm:dir/>
          <dgm:animLvl val="ctr"/>
          <dgm:resizeHandles val="exact"/>
        </dgm:presLayoutVars>
      </dgm:prSet>
      <dgm:spPr/>
    </dgm:pt>
    <dgm:pt modelId="{0DE61143-2192-4F60-81B7-3B28A43464F8}" type="pres">
      <dgm:prSet presAssocID="{8909115A-BFDD-4021-A9BF-0F6973F9A0D2}" presName="cycle" presStyleCnt="0"/>
      <dgm:spPr/>
    </dgm:pt>
    <dgm:pt modelId="{7502CDBD-C117-4694-AB83-F66F1F289507}" type="pres">
      <dgm:prSet presAssocID="{8909115A-BFDD-4021-A9BF-0F6973F9A0D2}" presName="centerShape" presStyleCnt="0"/>
      <dgm:spPr/>
    </dgm:pt>
    <dgm:pt modelId="{5CCFCA6B-E3C0-4B85-9A4F-16F8CE20229C}" type="pres">
      <dgm:prSet presAssocID="{8909115A-BFDD-4021-A9BF-0F6973F9A0D2}" presName="connSite" presStyleLbl="node1" presStyleIdx="0" presStyleCnt="4"/>
      <dgm:spPr/>
    </dgm:pt>
    <dgm:pt modelId="{00B882D9-FE91-460F-AF3E-DAF05A690181}" type="pres">
      <dgm:prSet presAssocID="{8909115A-BFDD-4021-A9BF-0F6973F9A0D2}" presName="visible" presStyleLbl="node1" presStyleIdx="0" presStyleCnt="4" custScaleX="118191" custScaleY="104569" custLinFactNeighborX="-7337" custLinFactNeighborY="4755"/>
      <dgm:spPr>
        <a:xfrm>
          <a:off x="0" y="1448886"/>
          <a:ext cx="2635448" cy="2635448"/>
        </a:xfrm>
        <a:prstGeom prst="ellipse">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25400" cap="flat" cmpd="sng" algn="ctr">
          <a:solidFill>
            <a:srgbClr val="FFFFFF">
              <a:hueOff val="0"/>
              <a:satOff val="0"/>
              <a:lumOff val="0"/>
              <a:alphaOff val="0"/>
            </a:srgbClr>
          </a:solidFill>
          <a:prstDash val="solid"/>
        </a:ln>
        <a:effectLst/>
      </dgm:spPr>
      <dgm:extLst>
        <a:ext uri="{E40237B7-FDA0-4F09-8148-C483321AD2D9}">
          <dgm14:cNvPr xmlns:dgm14="http://schemas.microsoft.com/office/drawing/2010/diagram" id="0" name="" descr="Free illustration: &lt;strong&gt;Call&lt;/strong&gt; Center, &lt;strong&gt;Phone&lt;/strong&gt;, Service, Help - Free Image on ..."/>
        </a:ext>
      </dgm:extLst>
    </dgm:pt>
    <dgm:pt modelId="{25EA34B2-C7DB-4C41-BC17-B63CE4D50C74}" type="pres">
      <dgm:prSet presAssocID="{6917B1CF-E3CF-4065-A733-00F57682CCEE}" presName="Name25" presStyleLbl="parChTrans1D1" presStyleIdx="0" presStyleCnt="3"/>
      <dgm:spPr/>
    </dgm:pt>
    <dgm:pt modelId="{097AB268-EB56-481E-9F17-81A91C694CC9}" type="pres">
      <dgm:prSet presAssocID="{C68A6218-5C65-4AD4-A535-792923C12E8D}" presName="node" presStyleCnt="0"/>
      <dgm:spPr/>
    </dgm:pt>
    <dgm:pt modelId="{0A66D14E-D0F9-43BA-BC5E-59861B551E55}" type="pres">
      <dgm:prSet presAssocID="{C68A6218-5C65-4AD4-A535-792923C12E8D}" presName="parentNode" presStyleLbl="node1" presStyleIdx="1" presStyleCnt="4" custLinFactNeighborX="903" custLinFactNeighborY="19603">
        <dgm:presLayoutVars>
          <dgm:chMax val="1"/>
          <dgm:bulletEnabled val="1"/>
        </dgm:presLayoutVars>
      </dgm:prSet>
      <dgm:spPr/>
    </dgm:pt>
    <dgm:pt modelId="{2F22D782-46C8-4B38-A91F-0DD81D9D9378}" type="pres">
      <dgm:prSet presAssocID="{C68A6218-5C65-4AD4-A535-792923C12E8D}" presName="childNode" presStyleLbl="revTx" presStyleIdx="0" presStyleCnt="3">
        <dgm:presLayoutVars>
          <dgm:bulletEnabled val="1"/>
        </dgm:presLayoutVars>
      </dgm:prSet>
      <dgm:spPr/>
    </dgm:pt>
    <dgm:pt modelId="{AEA3AA94-818F-4C41-BF15-852BBFDEC31F}" type="pres">
      <dgm:prSet presAssocID="{DAA35F1C-960E-4A83-9136-4670C571C875}" presName="Name25" presStyleLbl="parChTrans1D1" presStyleIdx="1" presStyleCnt="3"/>
      <dgm:spPr/>
    </dgm:pt>
    <dgm:pt modelId="{CE9F7137-9CC0-493A-AC11-A1995AAB0B89}" type="pres">
      <dgm:prSet presAssocID="{5DE2B4CC-7349-4E73-BA6B-937841733149}" presName="node" presStyleCnt="0"/>
      <dgm:spPr/>
    </dgm:pt>
    <dgm:pt modelId="{8C669B94-5449-49E6-9CA3-EE4854757492}" type="pres">
      <dgm:prSet presAssocID="{5DE2B4CC-7349-4E73-BA6B-937841733149}" presName="parentNode" presStyleLbl="node1" presStyleIdx="2" presStyleCnt="4" custLinFactNeighborX="23192" custLinFactNeighborY="8697">
        <dgm:presLayoutVars>
          <dgm:chMax val="1"/>
          <dgm:bulletEnabled val="1"/>
        </dgm:presLayoutVars>
      </dgm:prSet>
      <dgm:spPr/>
    </dgm:pt>
    <dgm:pt modelId="{A2D6F0E1-AAB8-46F0-90DD-694807B7E32F}" type="pres">
      <dgm:prSet presAssocID="{5DE2B4CC-7349-4E73-BA6B-937841733149}" presName="childNode" presStyleLbl="revTx" presStyleIdx="1" presStyleCnt="3">
        <dgm:presLayoutVars>
          <dgm:bulletEnabled val="1"/>
        </dgm:presLayoutVars>
      </dgm:prSet>
      <dgm:spPr>
        <a:prstGeom prst="rect">
          <a:avLst/>
        </a:prstGeom>
      </dgm:spPr>
    </dgm:pt>
    <dgm:pt modelId="{A58C1E8D-7D57-4D49-B05B-AA0B32E602D1}" type="pres">
      <dgm:prSet presAssocID="{7CE8E0A4-5984-47DF-85F0-5F546127B33C}" presName="Name25" presStyleLbl="parChTrans1D1" presStyleIdx="2" presStyleCnt="3"/>
      <dgm:spPr/>
    </dgm:pt>
    <dgm:pt modelId="{09A5F204-A3A9-48B8-BF18-49C636ED6B4B}" type="pres">
      <dgm:prSet presAssocID="{1E65F8D7-C0A2-49BB-B3CB-ACB060EBEC7D}" presName="node" presStyleCnt="0"/>
      <dgm:spPr/>
    </dgm:pt>
    <dgm:pt modelId="{641F2330-CB65-441A-B812-859C9130D674}" type="pres">
      <dgm:prSet presAssocID="{1E65F8D7-C0A2-49BB-B3CB-ACB060EBEC7D}" presName="parentNode" presStyleLbl="node1" presStyleIdx="3" presStyleCnt="4" custScaleY="117602">
        <dgm:presLayoutVars>
          <dgm:chMax val="1"/>
          <dgm:bulletEnabled val="1"/>
        </dgm:presLayoutVars>
      </dgm:prSet>
      <dgm:spPr/>
    </dgm:pt>
    <dgm:pt modelId="{7F9A60D7-6AAE-4AAE-850B-3412BD3C3E8D}" type="pres">
      <dgm:prSet presAssocID="{1E65F8D7-C0A2-49BB-B3CB-ACB060EBEC7D}" presName="childNode" presStyleLbl="revTx" presStyleIdx="2" presStyleCnt="3">
        <dgm:presLayoutVars>
          <dgm:bulletEnabled val="1"/>
        </dgm:presLayoutVars>
      </dgm:prSet>
      <dgm:spPr/>
    </dgm:pt>
  </dgm:ptLst>
  <dgm:cxnLst>
    <dgm:cxn modelId="{120A5D10-2A17-4A9F-8968-57B60ED6B847}" srcId="{C68A6218-5C65-4AD4-A535-792923C12E8D}" destId="{6F844B10-6A31-45A1-844D-70490D01D071}" srcOrd="4" destOrd="0" parTransId="{D0BC0C84-6BE8-4780-BF4C-BC20D5D54C65}" sibTransId="{E4C24863-05D6-4B97-AFAC-027430E83A1A}"/>
    <dgm:cxn modelId="{ADC34812-136E-414F-B75B-873ECB54AC37}" srcId="{1E65F8D7-C0A2-49BB-B3CB-ACB060EBEC7D}" destId="{EF340F72-C5D2-4D04-B161-356160B6CA19}" srcOrd="3" destOrd="0" parTransId="{CCB22E74-8496-4E6E-893E-17AF48CCD137}" sibTransId="{82C4EE67-D0B7-4097-99FC-B458440A3E98}"/>
    <dgm:cxn modelId="{3CDE6F12-131F-2B4F-8BCD-6B60DEAECD76}" type="presOf" srcId="{6917B1CF-E3CF-4065-A733-00F57682CCEE}" destId="{25EA34B2-C7DB-4C41-BC17-B63CE4D50C74}" srcOrd="0" destOrd="0" presId="urn:microsoft.com/office/officeart/2005/8/layout/radial2"/>
    <dgm:cxn modelId="{04C78512-8CDB-40DE-8515-C66622D2E25F}" srcId="{5DE2B4CC-7349-4E73-BA6B-937841733149}" destId="{EEDCFAFF-2973-4BD6-8DCE-AF828CCFF28C}" srcOrd="1" destOrd="0" parTransId="{5148F3AA-769E-4497-8CF4-6ED1167C9720}" sibTransId="{84CF9018-3E6D-449B-B608-9ECC966417FC}"/>
    <dgm:cxn modelId="{94E34C13-1CD6-7E43-B303-E12EC7D326F0}" type="presOf" srcId="{DAA35F1C-960E-4A83-9136-4670C571C875}" destId="{AEA3AA94-818F-4C41-BF15-852BBFDEC31F}" srcOrd="0" destOrd="0" presId="urn:microsoft.com/office/officeart/2005/8/layout/radial2"/>
    <dgm:cxn modelId="{ABC63E1E-88EB-416E-82B0-9FD816B74B1E}" type="presOf" srcId="{EEDCFAFF-2973-4BD6-8DCE-AF828CCFF28C}" destId="{A2D6F0E1-AAB8-46F0-90DD-694807B7E32F}" srcOrd="0" destOrd="1" presId="urn:microsoft.com/office/officeart/2005/8/layout/radial2"/>
    <dgm:cxn modelId="{642C1F27-2648-734D-B2EA-E6270344306B}" type="presOf" srcId="{1E65F8D7-C0A2-49BB-B3CB-ACB060EBEC7D}" destId="{641F2330-CB65-441A-B812-859C9130D674}" srcOrd="0" destOrd="0" presId="urn:microsoft.com/office/officeart/2005/8/layout/radial2"/>
    <dgm:cxn modelId="{11F88029-CE07-4A51-83BF-281970451084}" srcId="{1E65F8D7-C0A2-49BB-B3CB-ACB060EBEC7D}" destId="{86765A48-86BE-4777-8450-308389757437}" srcOrd="0" destOrd="0" parTransId="{4836E3CC-688D-4566-9F68-7393F59D6DD2}" sibTransId="{60D6E2D9-8A6A-4C1C-9F37-E60329F94FF1}"/>
    <dgm:cxn modelId="{8FA42D36-9F51-4BE6-9EF5-5CD8CECB37BE}" srcId="{8909115A-BFDD-4021-A9BF-0F6973F9A0D2}" destId="{C68A6218-5C65-4AD4-A535-792923C12E8D}" srcOrd="0" destOrd="0" parTransId="{6917B1CF-E3CF-4065-A733-00F57682CCEE}" sibTransId="{695D1EC3-FB23-4B97-91DE-10507CABE273}"/>
    <dgm:cxn modelId="{C65BCF41-2FD4-0D4C-A422-84182CE78427}" type="presOf" srcId="{36FDB51A-CB60-4896-8697-861F706D7F2D}" destId="{2F22D782-46C8-4B38-A91F-0DD81D9D9378}" srcOrd="0" destOrd="1" presId="urn:microsoft.com/office/officeart/2005/8/layout/radial2"/>
    <dgm:cxn modelId="{D8EA6264-D180-4744-8B08-7826E1208075}" srcId="{C68A6218-5C65-4AD4-A535-792923C12E8D}" destId="{6E30DFD3-9EF8-4549-BD6B-77E75EF96C49}" srcOrd="3" destOrd="0" parTransId="{EEF34B21-05CC-4C21-8295-D65D04C86BFE}" sibTransId="{B9AAC8B2-6C7C-4473-B2B2-59379DCB74F9}"/>
    <dgm:cxn modelId="{41912048-0705-4202-A04F-002954BA15F6}" srcId="{1E65F8D7-C0A2-49BB-B3CB-ACB060EBEC7D}" destId="{BC4F31C1-59D6-4CEE-B98E-59603727D0BE}" srcOrd="1" destOrd="0" parTransId="{720D10EA-FA64-4554-97F5-99028CC5FA6D}" sibTransId="{440784F2-92E0-4B66-AC61-4D8688B1FA6F}"/>
    <dgm:cxn modelId="{1FB2CF68-582D-B64F-85BB-85634FA8F09B}" type="presOf" srcId="{6F1B9730-14E0-40A0-8E27-92361DF18AF0}" destId="{7F9A60D7-6AAE-4AAE-850B-3412BD3C3E8D}" srcOrd="0" destOrd="2" presId="urn:microsoft.com/office/officeart/2005/8/layout/radial2"/>
    <dgm:cxn modelId="{784D2449-9A7D-41CB-A80D-F9B567008C8D}" srcId="{5DE2B4CC-7349-4E73-BA6B-937841733149}" destId="{2B036EA8-E6A6-467E-BDD2-5EEA31E80CB3}" srcOrd="0" destOrd="0" parTransId="{8BD1E216-2A37-41D2-BECA-A54931B2AE58}" sibTransId="{B70B4DEB-4B32-44F4-BA78-947B7A30E988}"/>
    <dgm:cxn modelId="{BFD78B57-CD9C-114F-B649-C415697DC9F8}" type="presOf" srcId="{A86ED91D-5455-42B6-9637-B8CB5811F73F}" destId="{2F22D782-46C8-4B38-A91F-0DD81D9D9378}" srcOrd="0" destOrd="2" presId="urn:microsoft.com/office/officeart/2005/8/layout/radial2"/>
    <dgm:cxn modelId="{56E35159-6E27-854C-89D3-BB9B6622A57B}" type="presOf" srcId="{6E30DFD3-9EF8-4549-BD6B-77E75EF96C49}" destId="{2F22D782-46C8-4B38-A91F-0DD81D9D9378}" srcOrd="0" destOrd="3" presId="urn:microsoft.com/office/officeart/2005/8/layout/radial2"/>
    <dgm:cxn modelId="{7D7E805A-9A6B-41B2-83DE-9BCB3B34570E}" srcId="{C68A6218-5C65-4AD4-A535-792923C12E8D}" destId="{E8776F12-2792-4039-ADE0-62CDA6E485D8}" srcOrd="0" destOrd="0" parTransId="{E003BCE1-3E30-405E-8C9C-09B8AC0CA6A1}" sibTransId="{D0601576-A052-46F3-BA1C-95C0550CF03B}"/>
    <dgm:cxn modelId="{34876687-95BF-274B-AFB7-75D96C61BBE8}" type="presOf" srcId="{7CE8E0A4-5984-47DF-85F0-5F546127B33C}" destId="{A58C1E8D-7D57-4D49-B05B-AA0B32E602D1}" srcOrd="0" destOrd="0" presId="urn:microsoft.com/office/officeart/2005/8/layout/radial2"/>
    <dgm:cxn modelId="{C559198A-CD17-A442-974F-C5DEB209FB60}" type="presOf" srcId="{8909115A-BFDD-4021-A9BF-0F6973F9A0D2}" destId="{B6749232-C406-4098-8D55-B4290C712EF3}" srcOrd="0" destOrd="0" presId="urn:microsoft.com/office/officeart/2005/8/layout/radial2"/>
    <dgm:cxn modelId="{C558E39A-1904-4069-B5B6-EF9E6B9BCA42}" srcId="{C68A6218-5C65-4AD4-A535-792923C12E8D}" destId="{36FDB51A-CB60-4896-8697-861F706D7F2D}" srcOrd="1" destOrd="0" parTransId="{05184034-C6A4-427D-B2B8-7CAB683CA68E}" sibTransId="{B66480CA-7CA2-4A96-A426-028526E3DAAA}"/>
    <dgm:cxn modelId="{3FB8C29F-BCCB-8440-908E-DE266FCF4F5E}" type="presOf" srcId="{EF340F72-C5D2-4D04-B161-356160B6CA19}" destId="{7F9A60D7-6AAE-4AAE-850B-3412BD3C3E8D}" srcOrd="0" destOrd="3" presId="urn:microsoft.com/office/officeart/2005/8/layout/radial2"/>
    <dgm:cxn modelId="{F231CDA9-6F79-4842-93B4-74B1C24A214B}" srcId="{1E65F8D7-C0A2-49BB-B3CB-ACB060EBEC7D}" destId="{6F1B9730-14E0-40A0-8E27-92361DF18AF0}" srcOrd="2" destOrd="0" parTransId="{A3AA5130-BD96-459E-8684-7910B7BF8D72}" sibTransId="{B10D4D3A-1A4C-4D7C-A166-E72E61425392}"/>
    <dgm:cxn modelId="{518742AE-B823-4025-A30F-D6A177B308CA}" srcId="{8909115A-BFDD-4021-A9BF-0F6973F9A0D2}" destId="{1E65F8D7-C0A2-49BB-B3CB-ACB060EBEC7D}" srcOrd="2" destOrd="0" parTransId="{7CE8E0A4-5984-47DF-85F0-5F546127B33C}" sibTransId="{70A8EC55-F212-4119-BD8A-92C885977AC7}"/>
    <dgm:cxn modelId="{371652B2-2D13-47AF-96D1-DF17197D510B}" srcId="{C68A6218-5C65-4AD4-A535-792923C12E8D}" destId="{A86ED91D-5455-42B6-9637-B8CB5811F73F}" srcOrd="2" destOrd="0" parTransId="{3DC38158-4FAF-4DB0-8382-DB9889C99E35}" sibTransId="{ECEE71B6-3FAC-4E42-98B2-9377EFA6E55B}"/>
    <dgm:cxn modelId="{4204E2B5-9A18-704F-B073-8BACEFF36900}" type="presOf" srcId="{E8776F12-2792-4039-ADE0-62CDA6E485D8}" destId="{2F22D782-46C8-4B38-A91F-0DD81D9D9378}" srcOrd="0" destOrd="0" presId="urn:microsoft.com/office/officeart/2005/8/layout/radial2"/>
    <dgm:cxn modelId="{FBF0BCCF-2351-1C44-9EC3-59F1BB3EA105}" type="presOf" srcId="{6F844B10-6A31-45A1-844D-70490D01D071}" destId="{2F22D782-46C8-4B38-A91F-0DD81D9D9378}" srcOrd="0" destOrd="4" presId="urn:microsoft.com/office/officeart/2005/8/layout/radial2"/>
    <dgm:cxn modelId="{BE0A8DD6-84A0-0C4B-AC8B-BEA5028C079B}" type="presOf" srcId="{86765A48-86BE-4777-8450-308389757437}" destId="{7F9A60D7-6AAE-4AAE-850B-3412BD3C3E8D}" srcOrd="0" destOrd="0" presId="urn:microsoft.com/office/officeart/2005/8/layout/radial2"/>
    <dgm:cxn modelId="{805212E4-BD80-164C-B3C9-C71C6C3E8B3B}" type="presOf" srcId="{5DE2B4CC-7349-4E73-BA6B-937841733149}" destId="{8C669B94-5449-49E6-9CA3-EE4854757492}" srcOrd="0" destOrd="0" presId="urn:microsoft.com/office/officeart/2005/8/layout/radial2"/>
    <dgm:cxn modelId="{659A93E7-C744-4619-9F58-5FBE3C32BD24}" srcId="{8909115A-BFDD-4021-A9BF-0F6973F9A0D2}" destId="{5DE2B4CC-7349-4E73-BA6B-937841733149}" srcOrd="1" destOrd="0" parTransId="{DAA35F1C-960E-4A83-9136-4670C571C875}" sibTransId="{BCD6AD88-3A5B-498A-8917-D613370A0504}"/>
    <dgm:cxn modelId="{BF1051EE-5FE5-E046-A781-3D2149CB1510}" type="presOf" srcId="{2B036EA8-E6A6-467E-BDD2-5EEA31E80CB3}" destId="{A2D6F0E1-AAB8-46F0-90DD-694807B7E32F}" srcOrd="0" destOrd="0" presId="urn:microsoft.com/office/officeart/2005/8/layout/radial2"/>
    <dgm:cxn modelId="{B095B2F0-0551-8D4D-8A8A-2EC58610815B}" type="presOf" srcId="{BC4F31C1-59D6-4CEE-B98E-59603727D0BE}" destId="{7F9A60D7-6AAE-4AAE-850B-3412BD3C3E8D}" srcOrd="0" destOrd="1" presId="urn:microsoft.com/office/officeart/2005/8/layout/radial2"/>
    <dgm:cxn modelId="{470C9BF1-8030-4440-9DC9-87AE7FE9A536}" type="presOf" srcId="{C68A6218-5C65-4AD4-A535-792923C12E8D}" destId="{0A66D14E-D0F9-43BA-BC5E-59861B551E55}" srcOrd="0" destOrd="0" presId="urn:microsoft.com/office/officeart/2005/8/layout/radial2"/>
    <dgm:cxn modelId="{57D6D817-3B22-0D4A-9C55-CA1FFDF06A88}" type="presParOf" srcId="{B6749232-C406-4098-8D55-B4290C712EF3}" destId="{0DE61143-2192-4F60-81B7-3B28A43464F8}" srcOrd="0" destOrd="0" presId="urn:microsoft.com/office/officeart/2005/8/layout/radial2"/>
    <dgm:cxn modelId="{165FB889-F631-724D-9572-926851E0D16E}" type="presParOf" srcId="{0DE61143-2192-4F60-81B7-3B28A43464F8}" destId="{7502CDBD-C117-4694-AB83-F66F1F289507}" srcOrd="0" destOrd="0" presId="urn:microsoft.com/office/officeart/2005/8/layout/radial2"/>
    <dgm:cxn modelId="{1C8B5904-56F6-E449-A7DF-3E1AC4C2A54F}" type="presParOf" srcId="{7502CDBD-C117-4694-AB83-F66F1F289507}" destId="{5CCFCA6B-E3C0-4B85-9A4F-16F8CE20229C}" srcOrd="0" destOrd="0" presId="urn:microsoft.com/office/officeart/2005/8/layout/radial2"/>
    <dgm:cxn modelId="{9AD997FD-3174-164D-A5B1-1D96C000E537}" type="presParOf" srcId="{7502CDBD-C117-4694-AB83-F66F1F289507}" destId="{00B882D9-FE91-460F-AF3E-DAF05A690181}" srcOrd="1" destOrd="0" presId="urn:microsoft.com/office/officeart/2005/8/layout/radial2"/>
    <dgm:cxn modelId="{B97DA582-309A-3349-AAD0-4257BD0713F0}" type="presParOf" srcId="{0DE61143-2192-4F60-81B7-3B28A43464F8}" destId="{25EA34B2-C7DB-4C41-BC17-B63CE4D50C74}" srcOrd="1" destOrd="0" presId="urn:microsoft.com/office/officeart/2005/8/layout/radial2"/>
    <dgm:cxn modelId="{B631FA20-46D8-9E4D-849D-52D63C48B139}" type="presParOf" srcId="{0DE61143-2192-4F60-81B7-3B28A43464F8}" destId="{097AB268-EB56-481E-9F17-81A91C694CC9}" srcOrd="2" destOrd="0" presId="urn:microsoft.com/office/officeart/2005/8/layout/radial2"/>
    <dgm:cxn modelId="{499BBAAF-DD37-D445-AD2C-00EA7CC8B38E}" type="presParOf" srcId="{097AB268-EB56-481E-9F17-81A91C694CC9}" destId="{0A66D14E-D0F9-43BA-BC5E-59861B551E55}" srcOrd="0" destOrd="0" presId="urn:microsoft.com/office/officeart/2005/8/layout/radial2"/>
    <dgm:cxn modelId="{E142746B-5265-174C-B14A-501AE0B4EF1E}" type="presParOf" srcId="{097AB268-EB56-481E-9F17-81A91C694CC9}" destId="{2F22D782-46C8-4B38-A91F-0DD81D9D9378}" srcOrd="1" destOrd="0" presId="urn:microsoft.com/office/officeart/2005/8/layout/radial2"/>
    <dgm:cxn modelId="{E3C97B43-CF42-7840-8DAB-D9850D0E0F3C}" type="presParOf" srcId="{0DE61143-2192-4F60-81B7-3B28A43464F8}" destId="{AEA3AA94-818F-4C41-BF15-852BBFDEC31F}" srcOrd="3" destOrd="0" presId="urn:microsoft.com/office/officeart/2005/8/layout/radial2"/>
    <dgm:cxn modelId="{C18311C7-2B0E-CA4C-94F2-7061C78323B1}" type="presParOf" srcId="{0DE61143-2192-4F60-81B7-3B28A43464F8}" destId="{CE9F7137-9CC0-493A-AC11-A1995AAB0B89}" srcOrd="4" destOrd="0" presId="urn:microsoft.com/office/officeart/2005/8/layout/radial2"/>
    <dgm:cxn modelId="{7D914F4D-4387-DB46-A7EF-3D6EC52F319D}" type="presParOf" srcId="{CE9F7137-9CC0-493A-AC11-A1995AAB0B89}" destId="{8C669B94-5449-49E6-9CA3-EE4854757492}" srcOrd="0" destOrd="0" presId="urn:microsoft.com/office/officeart/2005/8/layout/radial2"/>
    <dgm:cxn modelId="{4713316E-3C1E-EA42-A2BC-0774F8AF4754}" type="presParOf" srcId="{CE9F7137-9CC0-493A-AC11-A1995AAB0B89}" destId="{A2D6F0E1-AAB8-46F0-90DD-694807B7E32F}" srcOrd="1" destOrd="0" presId="urn:microsoft.com/office/officeart/2005/8/layout/radial2"/>
    <dgm:cxn modelId="{1232B5C8-BF1A-0F47-B546-320A8D976242}" type="presParOf" srcId="{0DE61143-2192-4F60-81B7-3B28A43464F8}" destId="{A58C1E8D-7D57-4D49-B05B-AA0B32E602D1}" srcOrd="5" destOrd="0" presId="urn:microsoft.com/office/officeart/2005/8/layout/radial2"/>
    <dgm:cxn modelId="{305DD824-D0B7-5D46-8165-297394054F37}" type="presParOf" srcId="{0DE61143-2192-4F60-81B7-3B28A43464F8}" destId="{09A5F204-A3A9-48B8-BF18-49C636ED6B4B}" srcOrd="6" destOrd="0" presId="urn:microsoft.com/office/officeart/2005/8/layout/radial2"/>
    <dgm:cxn modelId="{D4E0BB30-639C-204E-B38A-1E47379CF1D4}" type="presParOf" srcId="{09A5F204-A3A9-48B8-BF18-49C636ED6B4B}" destId="{641F2330-CB65-441A-B812-859C9130D674}" srcOrd="0" destOrd="0" presId="urn:microsoft.com/office/officeart/2005/8/layout/radial2"/>
    <dgm:cxn modelId="{7717255C-471C-8149-A1A7-986F9A69F3E8}" type="presParOf" srcId="{09A5F204-A3A9-48B8-BF18-49C636ED6B4B}" destId="{7F9A60D7-6AAE-4AAE-850B-3412BD3C3E8D}"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909115A-BFDD-4021-A9BF-0F6973F9A0D2}"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6F844B10-6A31-45A1-844D-70490D01D071}">
      <dgm:prSet/>
      <dgm:spPr>
        <a:xfrm>
          <a:off x="4326269" y="1268"/>
          <a:ext cx="2213015" cy="1475343"/>
        </a:xfrm>
        <a:noFill/>
        <a:ln>
          <a:noFill/>
        </a:ln>
        <a:effectLst/>
      </dgm:spPr>
      <dgm:t>
        <a:bodyPr/>
        <a:lstStyle/>
        <a:p>
          <a:endParaRPr lang="en-GB" dirty="0">
            <a:solidFill>
              <a:srgbClr val="E0119D"/>
            </a:solidFill>
            <a:latin typeface="Arial"/>
            <a:ea typeface="ＭＳ Ｐゴシック"/>
            <a:cs typeface=""/>
          </a:endParaRPr>
        </a:p>
      </dgm:t>
    </dgm:pt>
    <dgm:pt modelId="{E4C24863-05D6-4B97-AFAC-027430E83A1A}" type="sibTrans" cxnId="{120A5D10-2A17-4A9F-8968-57B60ED6B847}">
      <dgm:prSet/>
      <dgm:spPr/>
      <dgm:t>
        <a:bodyPr/>
        <a:lstStyle/>
        <a:p>
          <a:endParaRPr lang="en-US"/>
        </a:p>
      </dgm:t>
    </dgm:pt>
    <dgm:pt modelId="{D0BC0C84-6BE8-4780-BF4C-BC20D5D54C65}" type="parTrans" cxnId="{120A5D10-2A17-4A9F-8968-57B60ED6B847}">
      <dgm:prSet/>
      <dgm:spPr>
        <a:ln>
          <a:solidFill>
            <a:schemeClr val="bg1"/>
          </a:solidFill>
        </a:ln>
      </dgm:spPr>
      <dgm:t>
        <a:bodyPr/>
        <a:lstStyle/>
        <a:p>
          <a:endParaRPr lang="en-US"/>
        </a:p>
      </dgm:t>
    </dgm:pt>
    <dgm:pt modelId="{B6749232-C406-4098-8D55-B4290C712EF3}" type="pres">
      <dgm:prSet presAssocID="{8909115A-BFDD-4021-A9BF-0F6973F9A0D2}" presName="composite" presStyleCnt="0">
        <dgm:presLayoutVars>
          <dgm:chMax val="5"/>
          <dgm:dir/>
          <dgm:animLvl val="ctr"/>
          <dgm:resizeHandles val="exact"/>
        </dgm:presLayoutVars>
      </dgm:prSet>
      <dgm:spPr/>
    </dgm:pt>
    <dgm:pt modelId="{0DE61143-2192-4F60-81B7-3B28A43464F8}" type="pres">
      <dgm:prSet presAssocID="{8909115A-BFDD-4021-A9BF-0F6973F9A0D2}" presName="cycle" presStyleCnt="0"/>
      <dgm:spPr/>
    </dgm:pt>
    <dgm:pt modelId="{7502CDBD-C117-4694-AB83-F66F1F289507}" type="pres">
      <dgm:prSet presAssocID="{8909115A-BFDD-4021-A9BF-0F6973F9A0D2}" presName="centerShape" presStyleCnt="0"/>
      <dgm:spPr/>
    </dgm:pt>
    <dgm:pt modelId="{5CCFCA6B-E3C0-4B85-9A4F-16F8CE20229C}" type="pres">
      <dgm:prSet presAssocID="{8909115A-BFDD-4021-A9BF-0F6973F9A0D2}" presName="connSite" presStyleLbl="node1" presStyleIdx="0" presStyleCnt="2"/>
      <dgm:spPr/>
    </dgm:pt>
    <dgm:pt modelId="{00B882D9-FE91-460F-AF3E-DAF05A690181}" type="pres">
      <dgm:prSet presAssocID="{8909115A-BFDD-4021-A9BF-0F6973F9A0D2}" presName="visible" presStyleLbl="node1" presStyleIdx="0" presStyleCnt="2" custScaleX="114585" custScaleY="91833" custLinFactX="63563" custLinFactNeighborX="100000" custLinFactNeighborY="-7482"/>
      <dgm:spPr>
        <a:xfrm>
          <a:off x="0" y="1448886"/>
          <a:ext cx="2635448" cy="2635448"/>
        </a:xfrm>
        <a:prstGeom prst="ellipse">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25400" cap="flat" cmpd="sng" algn="ctr">
          <a:solidFill>
            <a:srgbClr val="FFFFFF">
              <a:hueOff val="0"/>
              <a:satOff val="0"/>
              <a:lumOff val="0"/>
              <a:alphaOff val="0"/>
            </a:srgbClr>
          </a:solidFill>
          <a:prstDash val="solid"/>
        </a:ln>
        <a:effectLst/>
      </dgm:spPr>
      <dgm:extLst>
        <a:ext uri="{E40237B7-FDA0-4F09-8148-C483321AD2D9}">
          <dgm14:cNvPr xmlns:dgm14="http://schemas.microsoft.com/office/drawing/2010/diagram" id="0" name="" descr="Free illustration: &lt;strong&gt;Call&lt;/strong&gt; Center, &lt;strong&gt;Phone&lt;/strong&gt;, Service, Help - Free Image on ..."/>
        </a:ext>
      </dgm:extLst>
    </dgm:pt>
    <dgm:pt modelId="{47FAB71F-7E6F-480A-AB69-574992B0229A}" type="pres">
      <dgm:prSet presAssocID="{D0BC0C84-6BE8-4780-BF4C-BC20D5D54C65}" presName="Name25" presStyleLbl="parChTrans1D1" presStyleIdx="0" presStyleCnt="1"/>
      <dgm:spPr/>
    </dgm:pt>
    <dgm:pt modelId="{DC5C183F-5DDF-4A02-B129-C543E113FE54}" type="pres">
      <dgm:prSet presAssocID="{6F844B10-6A31-45A1-844D-70490D01D071}" presName="node" presStyleCnt="0"/>
      <dgm:spPr/>
    </dgm:pt>
    <dgm:pt modelId="{D74E6181-94BE-49A4-BBBF-D2576866CEC4}" type="pres">
      <dgm:prSet presAssocID="{6F844B10-6A31-45A1-844D-70490D01D071}" presName="parentNode" presStyleLbl="node1" presStyleIdx="1" presStyleCnt="2" custLinFactNeighborX="71551" custLinFactNeighborY="-21465">
        <dgm:presLayoutVars>
          <dgm:chMax val="1"/>
          <dgm:bulletEnabled val="1"/>
        </dgm:presLayoutVars>
      </dgm:prSet>
      <dgm:spPr/>
    </dgm:pt>
    <dgm:pt modelId="{B794602B-608A-44A5-B19C-8724CBFDBD26}" type="pres">
      <dgm:prSet presAssocID="{6F844B10-6A31-45A1-844D-70490D01D071}" presName="childNode" presStyleLbl="revTx" presStyleIdx="0" presStyleCnt="0">
        <dgm:presLayoutVars>
          <dgm:bulletEnabled val="1"/>
        </dgm:presLayoutVars>
      </dgm:prSet>
      <dgm:spPr/>
    </dgm:pt>
  </dgm:ptLst>
  <dgm:cxnLst>
    <dgm:cxn modelId="{120A5D10-2A17-4A9F-8968-57B60ED6B847}" srcId="{8909115A-BFDD-4021-A9BF-0F6973F9A0D2}" destId="{6F844B10-6A31-45A1-844D-70490D01D071}" srcOrd="0" destOrd="0" parTransId="{D0BC0C84-6BE8-4780-BF4C-BC20D5D54C65}" sibTransId="{E4C24863-05D6-4B97-AFAC-027430E83A1A}"/>
    <dgm:cxn modelId="{C559198A-CD17-A442-974F-C5DEB209FB60}" type="presOf" srcId="{8909115A-BFDD-4021-A9BF-0F6973F9A0D2}" destId="{B6749232-C406-4098-8D55-B4290C712EF3}" srcOrd="0" destOrd="0" presId="urn:microsoft.com/office/officeart/2005/8/layout/radial2"/>
    <dgm:cxn modelId="{D4D7408F-51F8-4698-8499-A2576D21290E}" type="presOf" srcId="{6F844B10-6A31-45A1-844D-70490D01D071}" destId="{D74E6181-94BE-49A4-BBBF-D2576866CEC4}" srcOrd="0" destOrd="0" presId="urn:microsoft.com/office/officeart/2005/8/layout/radial2"/>
    <dgm:cxn modelId="{759E49CB-4023-486E-93E0-035A5C79FD0F}" type="presOf" srcId="{D0BC0C84-6BE8-4780-BF4C-BC20D5D54C65}" destId="{47FAB71F-7E6F-480A-AB69-574992B0229A}" srcOrd="0" destOrd="0" presId="urn:microsoft.com/office/officeart/2005/8/layout/radial2"/>
    <dgm:cxn modelId="{57D6D817-3B22-0D4A-9C55-CA1FFDF06A88}" type="presParOf" srcId="{B6749232-C406-4098-8D55-B4290C712EF3}" destId="{0DE61143-2192-4F60-81B7-3B28A43464F8}" srcOrd="0" destOrd="0" presId="urn:microsoft.com/office/officeart/2005/8/layout/radial2"/>
    <dgm:cxn modelId="{165FB889-F631-724D-9572-926851E0D16E}" type="presParOf" srcId="{0DE61143-2192-4F60-81B7-3B28A43464F8}" destId="{7502CDBD-C117-4694-AB83-F66F1F289507}" srcOrd="0" destOrd="0" presId="urn:microsoft.com/office/officeart/2005/8/layout/radial2"/>
    <dgm:cxn modelId="{1C8B5904-56F6-E449-A7DF-3E1AC4C2A54F}" type="presParOf" srcId="{7502CDBD-C117-4694-AB83-F66F1F289507}" destId="{5CCFCA6B-E3C0-4B85-9A4F-16F8CE20229C}" srcOrd="0" destOrd="0" presId="urn:microsoft.com/office/officeart/2005/8/layout/radial2"/>
    <dgm:cxn modelId="{9AD997FD-3174-164D-A5B1-1D96C000E537}" type="presParOf" srcId="{7502CDBD-C117-4694-AB83-F66F1F289507}" destId="{00B882D9-FE91-460F-AF3E-DAF05A690181}" srcOrd="1" destOrd="0" presId="urn:microsoft.com/office/officeart/2005/8/layout/radial2"/>
    <dgm:cxn modelId="{EB3452C1-6D84-441D-876C-E55831A98B18}" type="presParOf" srcId="{0DE61143-2192-4F60-81B7-3B28A43464F8}" destId="{47FAB71F-7E6F-480A-AB69-574992B0229A}" srcOrd="1" destOrd="0" presId="urn:microsoft.com/office/officeart/2005/8/layout/radial2"/>
    <dgm:cxn modelId="{C693011D-F1B1-4BD6-8BEC-ACC1408E15DC}" type="presParOf" srcId="{0DE61143-2192-4F60-81B7-3B28A43464F8}" destId="{DC5C183F-5DDF-4A02-B129-C543E113FE54}" srcOrd="2" destOrd="0" presId="urn:microsoft.com/office/officeart/2005/8/layout/radial2"/>
    <dgm:cxn modelId="{3B1CC7AE-7C0C-474D-A3AA-82F06D1EB03A}" type="presParOf" srcId="{DC5C183F-5DDF-4A02-B129-C543E113FE54}" destId="{D74E6181-94BE-49A4-BBBF-D2576866CEC4}" srcOrd="0" destOrd="0" presId="urn:microsoft.com/office/officeart/2005/8/layout/radial2"/>
    <dgm:cxn modelId="{AD6CD74E-0954-4D36-AE1A-9B280A86B5A2}" type="presParOf" srcId="{DC5C183F-5DDF-4A02-B129-C543E113FE54}" destId="{B794602B-608A-44A5-B19C-8724CBFDBD26}"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909115A-BFDD-4021-A9BF-0F6973F9A0D2}"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6F844B10-6A31-45A1-844D-70490D01D071}">
      <dgm:prSet/>
      <dgm:spPr>
        <a:xfrm>
          <a:off x="4326269" y="1268"/>
          <a:ext cx="2213015" cy="1475343"/>
        </a:xfrm>
        <a:noFill/>
        <a:ln>
          <a:noFill/>
        </a:ln>
        <a:effectLst/>
      </dgm:spPr>
      <dgm:t>
        <a:bodyPr/>
        <a:lstStyle/>
        <a:p>
          <a:endParaRPr lang="en-GB" dirty="0">
            <a:solidFill>
              <a:srgbClr val="E0119D"/>
            </a:solidFill>
            <a:latin typeface="Arial"/>
            <a:ea typeface="ＭＳ Ｐゴシック"/>
            <a:cs typeface=""/>
          </a:endParaRPr>
        </a:p>
      </dgm:t>
    </dgm:pt>
    <dgm:pt modelId="{E4C24863-05D6-4B97-AFAC-027430E83A1A}" type="sibTrans" cxnId="{120A5D10-2A17-4A9F-8968-57B60ED6B847}">
      <dgm:prSet/>
      <dgm:spPr/>
      <dgm:t>
        <a:bodyPr/>
        <a:lstStyle/>
        <a:p>
          <a:endParaRPr lang="en-US"/>
        </a:p>
      </dgm:t>
    </dgm:pt>
    <dgm:pt modelId="{D0BC0C84-6BE8-4780-BF4C-BC20D5D54C65}" type="parTrans" cxnId="{120A5D10-2A17-4A9F-8968-57B60ED6B847}">
      <dgm:prSet/>
      <dgm:spPr>
        <a:ln>
          <a:solidFill>
            <a:schemeClr val="bg1"/>
          </a:solidFill>
        </a:ln>
      </dgm:spPr>
      <dgm:t>
        <a:bodyPr/>
        <a:lstStyle/>
        <a:p>
          <a:endParaRPr lang="en-US"/>
        </a:p>
      </dgm:t>
    </dgm:pt>
    <dgm:pt modelId="{B6749232-C406-4098-8D55-B4290C712EF3}" type="pres">
      <dgm:prSet presAssocID="{8909115A-BFDD-4021-A9BF-0F6973F9A0D2}" presName="composite" presStyleCnt="0">
        <dgm:presLayoutVars>
          <dgm:chMax val="5"/>
          <dgm:dir/>
          <dgm:animLvl val="ctr"/>
          <dgm:resizeHandles val="exact"/>
        </dgm:presLayoutVars>
      </dgm:prSet>
      <dgm:spPr/>
    </dgm:pt>
    <dgm:pt modelId="{0DE61143-2192-4F60-81B7-3B28A43464F8}" type="pres">
      <dgm:prSet presAssocID="{8909115A-BFDD-4021-A9BF-0F6973F9A0D2}" presName="cycle" presStyleCnt="0"/>
      <dgm:spPr/>
    </dgm:pt>
    <dgm:pt modelId="{7502CDBD-C117-4694-AB83-F66F1F289507}" type="pres">
      <dgm:prSet presAssocID="{8909115A-BFDD-4021-A9BF-0F6973F9A0D2}" presName="centerShape" presStyleCnt="0"/>
      <dgm:spPr/>
    </dgm:pt>
    <dgm:pt modelId="{5CCFCA6B-E3C0-4B85-9A4F-16F8CE20229C}" type="pres">
      <dgm:prSet presAssocID="{8909115A-BFDD-4021-A9BF-0F6973F9A0D2}" presName="connSite" presStyleLbl="node1" presStyleIdx="0" presStyleCnt="2"/>
      <dgm:spPr/>
    </dgm:pt>
    <dgm:pt modelId="{00B882D9-FE91-460F-AF3E-DAF05A690181}" type="pres">
      <dgm:prSet presAssocID="{8909115A-BFDD-4021-A9BF-0F6973F9A0D2}" presName="visible" presStyleLbl="node1" presStyleIdx="0" presStyleCnt="2" custScaleX="165893" custScaleY="156355" custLinFactNeighborX="-6878" custLinFactNeighborY="-15441"/>
      <dgm:spPr>
        <a:xfrm>
          <a:off x="0" y="1448886"/>
          <a:ext cx="2635448" cy="2635448"/>
        </a:xfrm>
        <a:prstGeom prst="ellipse">
          <a:avLst/>
        </a:prstGeom>
        <a:blipFill>
          <a:blip xmlns:r="http://schemas.openxmlformats.org/officeDocument/2006/relationships" r:embed="rId1">
            <a:extLst>
              <a:ext uri="{28A0092B-C50C-407E-A947-70E740481C1C}">
                <a14:useLocalDpi xmlns:a14="http://schemas.microsoft.com/office/drawing/2010/main"/>
              </a:ext>
            </a:extLst>
          </a:blip>
          <a:srcRect/>
          <a:stretch>
            <a:fillRect/>
          </a:stretch>
        </a:blipFill>
        <a:ln w="25400" cap="flat" cmpd="sng" algn="ctr">
          <a:solidFill>
            <a:srgbClr val="FFFFFF">
              <a:hueOff val="0"/>
              <a:satOff val="0"/>
              <a:lumOff val="0"/>
              <a:alphaOff val="0"/>
            </a:srgbClr>
          </a:solidFill>
          <a:prstDash val="solid"/>
        </a:ln>
        <a:effectLst/>
      </dgm:spPr>
      <dgm:extLst>
        <a:ext uri="{E40237B7-FDA0-4F09-8148-C483321AD2D9}">
          <dgm14:cNvPr xmlns:dgm14="http://schemas.microsoft.com/office/drawing/2010/diagram" id="0" name="" descr="Free illustration: &lt;strong&gt;Call&lt;/strong&gt; Center, &lt;strong&gt;Phone&lt;/strong&gt;, Service, Help - Free Image on ..."/>
        </a:ext>
      </dgm:extLst>
    </dgm:pt>
    <dgm:pt modelId="{47FAB71F-7E6F-480A-AB69-574992B0229A}" type="pres">
      <dgm:prSet presAssocID="{D0BC0C84-6BE8-4780-BF4C-BC20D5D54C65}" presName="Name25" presStyleLbl="parChTrans1D1" presStyleIdx="0" presStyleCnt="1"/>
      <dgm:spPr/>
    </dgm:pt>
    <dgm:pt modelId="{DC5C183F-5DDF-4A02-B129-C543E113FE54}" type="pres">
      <dgm:prSet presAssocID="{6F844B10-6A31-45A1-844D-70490D01D071}" presName="node" presStyleCnt="0"/>
      <dgm:spPr/>
    </dgm:pt>
    <dgm:pt modelId="{D74E6181-94BE-49A4-BBBF-D2576866CEC4}" type="pres">
      <dgm:prSet presAssocID="{6F844B10-6A31-45A1-844D-70490D01D071}" presName="parentNode" presStyleLbl="node1" presStyleIdx="1" presStyleCnt="2" custLinFactNeighborX="71551" custLinFactNeighborY="-21465">
        <dgm:presLayoutVars>
          <dgm:chMax val="1"/>
          <dgm:bulletEnabled val="1"/>
        </dgm:presLayoutVars>
      </dgm:prSet>
      <dgm:spPr/>
    </dgm:pt>
    <dgm:pt modelId="{B794602B-608A-44A5-B19C-8724CBFDBD26}" type="pres">
      <dgm:prSet presAssocID="{6F844B10-6A31-45A1-844D-70490D01D071}" presName="childNode" presStyleLbl="revTx" presStyleIdx="0" presStyleCnt="0">
        <dgm:presLayoutVars>
          <dgm:bulletEnabled val="1"/>
        </dgm:presLayoutVars>
      </dgm:prSet>
      <dgm:spPr/>
    </dgm:pt>
  </dgm:ptLst>
  <dgm:cxnLst>
    <dgm:cxn modelId="{120A5D10-2A17-4A9F-8968-57B60ED6B847}" srcId="{8909115A-BFDD-4021-A9BF-0F6973F9A0D2}" destId="{6F844B10-6A31-45A1-844D-70490D01D071}" srcOrd="0" destOrd="0" parTransId="{D0BC0C84-6BE8-4780-BF4C-BC20D5D54C65}" sibTransId="{E4C24863-05D6-4B97-AFAC-027430E83A1A}"/>
    <dgm:cxn modelId="{C559198A-CD17-A442-974F-C5DEB209FB60}" type="presOf" srcId="{8909115A-BFDD-4021-A9BF-0F6973F9A0D2}" destId="{B6749232-C406-4098-8D55-B4290C712EF3}" srcOrd="0" destOrd="0" presId="urn:microsoft.com/office/officeart/2005/8/layout/radial2"/>
    <dgm:cxn modelId="{D4D7408F-51F8-4698-8499-A2576D21290E}" type="presOf" srcId="{6F844B10-6A31-45A1-844D-70490D01D071}" destId="{D74E6181-94BE-49A4-BBBF-D2576866CEC4}" srcOrd="0" destOrd="0" presId="urn:microsoft.com/office/officeart/2005/8/layout/radial2"/>
    <dgm:cxn modelId="{759E49CB-4023-486E-93E0-035A5C79FD0F}" type="presOf" srcId="{D0BC0C84-6BE8-4780-BF4C-BC20D5D54C65}" destId="{47FAB71F-7E6F-480A-AB69-574992B0229A}" srcOrd="0" destOrd="0" presId="urn:microsoft.com/office/officeart/2005/8/layout/radial2"/>
    <dgm:cxn modelId="{57D6D817-3B22-0D4A-9C55-CA1FFDF06A88}" type="presParOf" srcId="{B6749232-C406-4098-8D55-B4290C712EF3}" destId="{0DE61143-2192-4F60-81B7-3B28A43464F8}" srcOrd="0" destOrd="0" presId="urn:microsoft.com/office/officeart/2005/8/layout/radial2"/>
    <dgm:cxn modelId="{165FB889-F631-724D-9572-926851E0D16E}" type="presParOf" srcId="{0DE61143-2192-4F60-81B7-3B28A43464F8}" destId="{7502CDBD-C117-4694-AB83-F66F1F289507}" srcOrd="0" destOrd="0" presId="urn:microsoft.com/office/officeart/2005/8/layout/radial2"/>
    <dgm:cxn modelId="{1C8B5904-56F6-E449-A7DF-3E1AC4C2A54F}" type="presParOf" srcId="{7502CDBD-C117-4694-AB83-F66F1F289507}" destId="{5CCFCA6B-E3C0-4B85-9A4F-16F8CE20229C}" srcOrd="0" destOrd="0" presId="urn:microsoft.com/office/officeart/2005/8/layout/radial2"/>
    <dgm:cxn modelId="{9AD997FD-3174-164D-A5B1-1D96C000E537}" type="presParOf" srcId="{7502CDBD-C117-4694-AB83-F66F1F289507}" destId="{00B882D9-FE91-460F-AF3E-DAF05A690181}" srcOrd="1" destOrd="0" presId="urn:microsoft.com/office/officeart/2005/8/layout/radial2"/>
    <dgm:cxn modelId="{EB3452C1-6D84-441D-876C-E55831A98B18}" type="presParOf" srcId="{0DE61143-2192-4F60-81B7-3B28A43464F8}" destId="{47FAB71F-7E6F-480A-AB69-574992B0229A}" srcOrd="1" destOrd="0" presId="urn:microsoft.com/office/officeart/2005/8/layout/radial2"/>
    <dgm:cxn modelId="{C693011D-F1B1-4BD6-8BEC-ACC1408E15DC}" type="presParOf" srcId="{0DE61143-2192-4F60-81B7-3B28A43464F8}" destId="{DC5C183F-5DDF-4A02-B129-C543E113FE54}" srcOrd="2" destOrd="0" presId="urn:microsoft.com/office/officeart/2005/8/layout/radial2"/>
    <dgm:cxn modelId="{3B1CC7AE-7C0C-474D-A3AA-82F06D1EB03A}" type="presParOf" srcId="{DC5C183F-5DDF-4A02-B129-C543E113FE54}" destId="{D74E6181-94BE-49A4-BBBF-D2576866CEC4}" srcOrd="0" destOrd="0" presId="urn:microsoft.com/office/officeart/2005/8/layout/radial2"/>
    <dgm:cxn modelId="{AD6CD74E-0954-4D36-AE1A-9B280A86B5A2}" type="presParOf" srcId="{DC5C183F-5DDF-4A02-B129-C543E113FE54}" destId="{B794602B-608A-44A5-B19C-8724CBFDBD26}"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8C3CDC-F702-47C6-A20B-C428F10161D0}">
      <dsp:nvSpPr>
        <dsp:cNvPr id="0" name=""/>
        <dsp:cNvSpPr/>
      </dsp:nvSpPr>
      <dsp:spPr>
        <a:xfrm>
          <a:off x="442098" y="1233"/>
          <a:ext cx="2660806" cy="15964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National guidance advocates it</a:t>
          </a:r>
        </a:p>
      </dsp:txBody>
      <dsp:txXfrm>
        <a:off x="442098" y="1233"/>
        <a:ext cx="2660806" cy="1596484"/>
      </dsp:txXfrm>
    </dsp:sp>
    <dsp:sp modelId="{F814E853-E2A7-42CE-BBA2-0E6BCECCF7A9}">
      <dsp:nvSpPr>
        <dsp:cNvPr id="0" name=""/>
        <dsp:cNvSpPr/>
      </dsp:nvSpPr>
      <dsp:spPr>
        <a:xfrm>
          <a:off x="3368985" y="1233"/>
          <a:ext cx="2660806" cy="15964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Stretched NHSBT service</a:t>
          </a:r>
        </a:p>
      </dsp:txBody>
      <dsp:txXfrm>
        <a:off x="3368985" y="1233"/>
        <a:ext cx="2660806" cy="1596484"/>
      </dsp:txXfrm>
    </dsp:sp>
    <dsp:sp modelId="{7D041739-B5FD-47D8-9032-8D923A93C156}">
      <dsp:nvSpPr>
        <dsp:cNvPr id="0" name=""/>
        <dsp:cNvSpPr/>
      </dsp:nvSpPr>
      <dsp:spPr>
        <a:xfrm>
          <a:off x="442098" y="1863798"/>
          <a:ext cx="2660806" cy="15964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Performance data evidences that it has positive impact</a:t>
          </a:r>
        </a:p>
      </dsp:txBody>
      <dsp:txXfrm>
        <a:off x="442098" y="1863798"/>
        <a:ext cx="2660806" cy="1596484"/>
      </dsp:txXfrm>
    </dsp:sp>
    <dsp:sp modelId="{7943F7BB-C7A6-49C9-9DE4-B91B1EEC1935}">
      <dsp:nvSpPr>
        <dsp:cNvPr id="0" name=""/>
        <dsp:cNvSpPr/>
      </dsp:nvSpPr>
      <dsp:spPr>
        <a:xfrm>
          <a:off x="3368985" y="1863798"/>
          <a:ext cx="2660806" cy="15964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Few patients can be donors – make each matter</a:t>
          </a:r>
        </a:p>
      </dsp:txBody>
      <dsp:txXfrm>
        <a:off x="3368985" y="1863798"/>
        <a:ext cx="2660806" cy="1596484"/>
      </dsp:txXfrm>
    </dsp:sp>
    <dsp:sp modelId="{30C6BA6F-8125-4A7A-BDC6-77D14F3622D9}">
      <dsp:nvSpPr>
        <dsp:cNvPr id="0" name=""/>
        <dsp:cNvSpPr/>
      </dsp:nvSpPr>
      <dsp:spPr>
        <a:xfrm>
          <a:off x="442098" y="3726363"/>
          <a:ext cx="2660806" cy="15964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Chance to explore fully</a:t>
          </a:r>
        </a:p>
      </dsp:txBody>
      <dsp:txXfrm>
        <a:off x="442098" y="3726363"/>
        <a:ext cx="2660806" cy="1596484"/>
      </dsp:txXfrm>
    </dsp:sp>
    <dsp:sp modelId="{220C1076-D998-4758-900F-0AED7D53F2E8}">
      <dsp:nvSpPr>
        <dsp:cNvPr id="0" name=""/>
        <dsp:cNvSpPr/>
      </dsp:nvSpPr>
      <dsp:spPr>
        <a:xfrm>
          <a:off x="3368985" y="3726363"/>
          <a:ext cx="2660806" cy="15964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Families are exploring EOL earlier and get a better experience</a:t>
          </a:r>
        </a:p>
      </dsp:txBody>
      <dsp:txXfrm>
        <a:off x="3368985" y="3726363"/>
        <a:ext cx="2660806" cy="15964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EA34B2-C7DB-4C41-BC17-B63CE4D50C74}">
      <dsp:nvSpPr>
        <dsp:cNvPr id="0" name=""/>
        <dsp:cNvSpPr/>
      </dsp:nvSpPr>
      <dsp:spPr>
        <a:xfrm rot="144597">
          <a:off x="3316232" y="2938004"/>
          <a:ext cx="835530" cy="68291"/>
        </a:xfrm>
        <a:custGeom>
          <a:avLst/>
          <a:gdLst/>
          <a:ahLst/>
          <a:cxnLst/>
          <a:rect l="0" t="0" r="0" b="0"/>
          <a:pathLst>
            <a:path>
              <a:moveTo>
                <a:pt x="0" y="33398"/>
              </a:moveTo>
              <a:lnTo>
                <a:pt x="802003" y="33398"/>
              </a:lnTo>
            </a:path>
          </a:pathLst>
        </a:custGeom>
        <a:noFill/>
        <a:ln w="25400" cap="flat" cmpd="sng" algn="ctr">
          <a:solidFill>
            <a:srgbClr val="0072C6">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00B882D9-FE91-460F-AF3E-DAF05A690181}">
      <dsp:nvSpPr>
        <dsp:cNvPr id="0" name=""/>
        <dsp:cNvSpPr/>
      </dsp:nvSpPr>
      <dsp:spPr>
        <a:xfrm>
          <a:off x="-167310" y="1140251"/>
          <a:ext cx="4376054" cy="3871696"/>
        </a:xfrm>
        <a:prstGeom prst="ellipse">
          <a:avLst/>
        </a:prstGeom>
        <a:blipFill>
          <a:blip xmlns:r="http://schemas.openxmlformats.org/officeDocument/2006/relationships" r:embed="rId1">
            <a:extLst>
              <a:ext uri="{28A0092B-C50C-407E-A947-70E740481C1C}">
                <a14:useLocalDpi xmlns:a14="http://schemas.microsoft.com/office/drawing/2010/main"/>
              </a:ext>
            </a:extLst>
          </a:blip>
          <a:srcRect/>
          <a:stretch>
            <a:fillRect/>
          </a:stretch>
        </a:blip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0A66D14E-D0F9-43BA-BC5E-59861B551E55}">
      <dsp:nvSpPr>
        <dsp:cNvPr id="0" name=""/>
        <dsp:cNvSpPr/>
      </dsp:nvSpPr>
      <dsp:spPr>
        <a:xfrm>
          <a:off x="4150410" y="1925665"/>
          <a:ext cx="2221516" cy="2221516"/>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rgbClr val="FFFFFF"/>
              </a:solidFill>
              <a:latin typeface="Arial"/>
              <a:ea typeface="ＭＳ Ｐゴシック"/>
              <a:cs typeface=""/>
            </a:rPr>
            <a:t>Rapid</a:t>
          </a:r>
        </a:p>
        <a:p>
          <a:pPr marL="0" lvl="0" indent="0" algn="ctr" defTabSz="1600200">
            <a:lnSpc>
              <a:spcPct val="90000"/>
            </a:lnSpc>
            <a:spcBef>
              <a:spcPct val="0"/>
            </a:spcBef>
            <a:spcAft>
              <a:spcPct val="35000"/>
            </a:spcAft>
            <a:buNone/>
          </a:pPr>
          <a:r>
            <a:rPr lang="en-US" sz="3600" kern="1200" dirty="0">
              <a:solidFill>
                <a:srgbClr val="FFFFFF"/>
              </a:solidFill>
              <a:latin typeface="Arial"/>
              <a:ea typeface="ＭＳ Ｐゴシック"/>
              <a:cs typeface=""/>
            </a:rPr>
            <a:t>Decline </a:t>
          </a:r>
        </a:p>
      </dsp:txBody>
      <dsp:txXfrm>
        <a:off x="4475743" y="2250998"/>
        <a:ext cx="1570850" cy="1570850"/>
      </dsp:txXfrm>
    </dsp:sp>
    <dsp:sp modelId="{2F22D782-46C8-4B38-A91F-0DD81D9D9378}">
      <dsp:nvSpPr>
        <dsp:cNvPr id="0" name=""/>
        <dsp:cNvSpPr/>
      </dsp:nvSpPr>
      <dsp:spPr>
        <a:xfrm>
          <a:off x="6594079" y="1925665"/>
          <a:ext cx="3332275" cy="22215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244600">
            <a:lnSpc>
              <a:spcPct val="90000"/>
            </a:lnSpc>
            <a:spcBef>
              <a:spcPct val="0"/>
            </a:spcBef>
            <a:spcAft>
              <a:spcPct val="15000"/>
            </a:spcAft>
            <a:buChar char="•"/>
          </a:pPr>
          <a:r>
            <a:rPr lang="en-GB" sz="2800" kern="1200" dirty="0">
              <a:solidFill>
                <a:srgbClr val="6E2C6B"/>
              </a:solidFill>
              <a:latin typeface="Arial"/>
              <a:ea typeface="ＭＳ Ｐゴシック"/>
              <a:cs typeface=""/>
            </a:rPr>
            <a:t>Age</a:t>
          </a:r>
          <a:endParaRPr lang="en-US" sz="2800" kern="1200" dirty="0">
            <a:solidFill>
              <a:srgbClr val="6E2C6B"/>
            </a:solidFill>
            <a:latin typeface="Arial"/>
            <a:ea typeface="ＭＳ Ｐゴシック"/>
            <a:cs typeface=""/>
          </a:endParaRPr>
        </a:p>
        <a:p>
          <a:pPr marL="285750" lvl="1" indent="-285750" algn="l" defTabSz="1244600">
            <a:lnSpc>
              <a:spcPct val="90000"/>
            </a:lnSpc>
            <a:spcBef>
              <a:spcPct val="0"/>
            </a:spcBef>
            <a:spcAft>
              <a:spcPct val="15000"/>
            </a:spcAft>
            <a:buChar char="•"/>
          </a:pPr>
          <a:r>
            <a:rPr lang="en-GB" sz="2800" kern="1200" dirty="0">
              <a:solidFill>
                <a:srgbClr val="6E2C6B"/>
              </a:solidFill>
              <a:latin typeface="Arial"/>
              <a:ea typeface="ＭＳ Ｐゴシック"/>
              <a:cs typeface=""/>
            </a:rPr>
            <a:t>Absolute contraindication </a:t>
          </a:r>
        </a:p>
        <a:p>
          <a:pPr marL="285750" lvl="1" indent="-285750" algn="l" defTabSz="1244600">
            <a:lnSpc>
              <a:spcPct val="90000"/>
            </a:lnSpc>
            <a:spcBef>
              <a:spcPct val="0"/>
            </a:spcBef>
            <a:spcAft>
              <a:spcPct val="15000"/>
            </a:spcAft>
            <a:buChar char="•"/>
          </a:pPr>
          <a:r>
            <a:rPr lang="en-GB" sz="2800" kern="1200" dirty="0">
              <a:solidFill>
                <a:srgbClr val="6E2C6B"/>
              </a:solidFill>
              <a:latin typeface="Arial"/>
              <a:ea typeface="ＭＳ Ｐゴシック"/>
              <a:cs typeface=""/>
            </a:rPr>
            <a:t>Instability </a:t>
          </a:r>
        </a:p>
        <a:p>
          <a:pPr marL="285750" lvl="1" indent="-285750" algn="l" defTabSz="1244600">
            <a:lnSpc>
              <a:spcPct val="90000"/>
            </a:lnSpc>
            <a:spcBef>
              <a:spcPct val="0"/>
            </a:spcBef>
            <a:spcAft>
              <a:spcPct val="15000"/>
            </a:spcAft>
            <a:buChar char="•"/>
          </a:pPr>
          <a:r>
            <a:rPr lang="en-GB" sz="2800" kern="1200" dirty="0">
              <a:solidFill>
                <a:srgbClr val="6E2C6B"/>
              </a:solidFill>
              <a:latin typeface="Arial"/>
              <a:ea typeface="ＭＳ Ｐゴシック"/>
              <a:cs typeface=""/>
            </a:rPr>
            <a:t>Known PMH</a:t>
          </a:r>
        </a:p>
        <a:p>
          <a:pPr marL="285750" lvl="1" indent="-285750" algn="l" defTabSz="1244600">
            <a:lnSpc>
              <a:spcPct val="90000"/>
            </a:lnSpc>
            <a:spcBef>
              <a:spcPct val="0"/>
            </a:spcBef>
            <a:spcAft>
              <a:spcPct val="15000"/>
            </a:spcAft>
            <a:buChar char="•"/>
          </a:pPr>
          <a:r>
            <a:rPr lang="en-GB" sz="2800" kern="1200" dirty="0">
              <a:solidFill>
                <a:srgbClr val="E0119D"/>
              </a:solidFill>
              <a:latin typeface="Arial"/>
              <a:ea typeface="ＭＳ Ｐゴシック"/>
              <a:cs typeface=""/>
            </a:rPr>
            <a:t>Plan palliation &amp; offer tissue donation as advised</a:t>
          </a:r>
        </a:p>
      </dsp:txBody>
      <dsp:txXfrm>
        <a:off x="6594079" y="1925665"/>
        <a:ext cx="3332275" cy="22215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A3AA94-818F-4C41-BF15-852BBFDEC31F}">
      <dsp:nvSpPr>
        <dsp:cNvPr id="0" name=""/>
        <dsp:cNvSpPr/>
      </dsp:nvSpPr>
      <dsp:spPr>
        <a:xfrm rot="1768070">
          <a:off x="3367826" y="3833469"/>
          <a:ext cx="1098605" cy="66884"/>
        </a:xfrm>
        <a:custGeom>
          <a:avLst/>
          <a:gdLst/>
          <a:ahLst/>
          <a:cxnLst/>
          <a:rect l="0" t="0" r="0" b="0"/>
          <a:pathLst>
            <a:path>
              <a:moveTo>
                <a:pt x="0" y="33398"/>
              </a:moveTo>
              <a:lnTo>
                <a:pt x="904003" y="33398"/>
              </a:lnTo>
            </a:path>
          </a:pathLst>
        </a:custGeom>
        <a:noFill/>
        <a:ln w="25400" cap="flat" cmpd="sng" algn="ctr">
          <a:solidFill>
            <a:srgbClr val="0072C6">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25EA34B2-C7DB-4C41-BC17-B63CE4D50C74}">
      <dsp:nvSpPr>
        <dsp:cNvPr id="0" name=""/>
        <dsp:cNvSpPr/>
      </dsp:nvSpPr>
      <dsp:spPr>
        <a:xfrm rot="20237535">
          <a:off x="3395710" y="2070714"/>
          <a:ext cx="1114089" cy="66884"/>
        </a:xfrm>
        <a:custGeom>
          <a:avLst/>
          <a:gdLst/>
          <a:ahLst/>
          <a:cxnLst/>
          <a:rect l="0" t="0" r="0" b="0"/>
          <a:pathLst>
            <a:path>
              <a:moveTo>
                <a:pt x="0" y="33398"/>
              </a:moveTo>
              <a:lnTo>
                <a:pt x="802003" y="33398"/>
              </a:lnTo>
            </a:path>
          </a:pathLst>
        </a:custGeom>
        <a:noFill/>
        <a:ln w="25400" cap="flat" cmpd="sng" algn="ctr">
          <a:solidFill>
            <a:srgbClr val="0072C6">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00B882D9-FE91-460F-AF3E-DAF05A690181}">
      <dsp:nvSpPr>
        <dsp:cNvPr id="0" name=""/>
        <dsp:cNvSpPr/>
      </dsp:nvSpPr>
      <dsp:spPr>
        <a:xfrm>
          <a:off x="-53209" y="1155681"/>
          <a:ext cx="4386338" cy="3880794"/>
        </a:xfrm>
        <a:prstGeom prst="ellipse">
          <a:avLst/>
        </a:prstGeom>
        <a:blipFill>
          <a:blip xmlns:r="http://schemas.openxmlformats.org/officeDocument/2006/relationships" r:embed="rId1">
            <a:extLst>
              <a:ext uri="{28A0092B-C50C-407E-A947-70E740481C1C}">
                <a14:useLocalDpi xmlns:a14="http://schemas.microsoft.com/office/drawing/2010/main"/>
              </a:ext>
            </a:extLst>
          </a:blip>
          <a:srcRect/>
          <a:stretch>
            <a:fillRect/>
          </a:stretch>
        </a:blip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0A66D14E-D0F9-43BA-BC5E-59861B551E55}">
      <dsp:nvSpPr>
        <dsp:cNvPr id="0" name=""/>
        <dsp:cNvSpPr/>
      </dsp:nvSpPr>
      <dsp:spPr>
        <a:xfrm>
          <a:off x="4386100" y="449329"/>
          <a:ext cx="2077573" cy="2077573"/>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rgbClr val="FFFFFF"/>
              </a:solidFill>
              <a:latin typeface="Arial"/>
              <a:ea typeface="ＭＳ Ｐゴシック"/>
              <a:cs typeface=""/>
            </a:rPr>
            <a:t>Rapid</a:t>
          </a:r>
        </a:p>
        <a:p>
          <a:pPr marL="0" lvl="0" indent="0" algn="ctr" defTabSz="1022350">
            <a:lnSpc>
              <a:spcPct val="90000"/>
            </a:lnSpc>
            <a:spcBef>
              <a:spcPct val="0"/>
            </a:spcBef>
            <a:spcAft>
              <a:spcPct val="35000"/>
            </a:spcAft>
            <a:buNone/>
          </a:pPr>
          <a:r>
            <a:rPr lang="en-US" sz="2300" kern="1200" dirty="0">
              <a:solidFill>
                <a:srgbClr val="FFFFFF"/>
              </a:solidFill>
              <a:latin typeface="Arial"/>
              <a:ea typeface="ＭＳ Ｐゴシック"/>
              <a:cs typeface=""/>
            </a:rPr>
            <a:t>Decline </a:t>
          </a:r>
        </a:p>
      </dsp:txBody>
      <dsp:txXfrm>
        <a:off x="4690354" y="753583"/>
        <a:ext cx="1469065" cy="1469065"/>
      </dsp:txXfrm>
    </dsp:sp>
    <dsp:sp modelId="{2F22D782-46C8-4B38-A91F-0DD81D9D9378}">
      <dsp:nvSpPr>
        <dsp:cNvPr id="0" name=""/>
        <dsp:cNvSpPr/>
      </dsp:nvSpPr>
      <dsp:spPr>
        <a:xfrm>
          <a:off x="6671431" y="449329"/>
          <a:ext cx="3116360" cy="2077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889000">
            <a:lnSpc>
              <a:spcPct val="90000"/>
            </a:lnSpc>
            <a:spcBef>
              <a:spcPct val="0"/>
            </a:spcBef>
            <a:spcAft>
              <a:spcPct val="15000"/>
            </a:spcAft>
            <a:buChar char="•"/>
          </a:pPr>
          <a:r>
            <a:rPr lang="en-GB" sz="2000" kern="1200" dirty="0">
              <a:solidFill>
                <a:srgbClr val="6E2C6B"/>
              </a:solidFill>
              <a:latin typeface="Arial"/>
              <a:ea typeface="ＭＳ Ｐゴシック"/>
              <a:cs typeface=""/>
            </a:rPr>
            <a:t>Age</a:t>
          </a:r>
          <a:endParaRPr lang="en-US" sz="2000" kern="1200" dirty="0">
            <a:solidFill>
              <a:srgbClr val="6E2C6B"/>
            </a:solidFill>
            <a:latin typeface="Arial"/>
            <a:ea typeface="ＭＳ Ｐゴシック"/>
            <a:cs typeface=""/>
          </a:endParaRPr>
        </a:p>
        <a:p>
          <a:pPr marL="228600" lvl="1" indent="-228600" algn="l" defTabSz="889000">
            <a:lnSpc>
              <a:spcPct val="90000"/>
            </a:lnSpc>
            <a:spcBef>
              <a:spcPct val="0"/>
            </a:spcBef>
            <a:spcAft>
              <a:spcPct val="15000"/>
            </a:spcAft>
            <a:buChar char="•"/>
          </a:pPr>
          <a:r>
            <a:rPr lang="en-GB" sz="2000" kern="1200" dirty="0">
              <a:solidFill>
                <a:srgbClr val="6E2C6B"/>
              </a:solidFill>
              <a:latin typeface="Arial"/>
              <a:ea typeface="ＭＳ Ｐゴシック"/>
              <a:cs typeface=""/>
            </a:rPr>
            <a:t>Absolute contraindication </a:t>
          </a:r>
        </a:p>
        <a:p>
          <a:pPr marL="228600" lvl="1" indent="-228600" algn="l" defTabSz="889000">
            <a:lnSpc>
              <a:spcPct val="90000"/>
            </a:lnSpc>
            <a:spcBef>
              <a:spcPct val="0"/>
            </a:spcBef>
            <a:spcAft>
              <a:spcPct val="15000"/>
            </a:spcAft>
            <a:buChar char="•"/>
          </a:pPr>
          <a:r>
            <a:rPr lang="en-GB" sz="2000" kern="1200" dirty="0">
              <a:solidFill>
                <a:srgbClr val="6E2C6B"/>
              </a:solidFill>
              <a:latin typeface="Arial"/>
              <a:ea typeface="ＭＳ Ｐゴシック"/>
              <a:cs typeface=""/>
            </a:rPr>
            <a:t>Instability </a:t>
          </a:r>
        </a:p>
        <a:p>
          <a:pPr marL="228600" lvl="1" indent="-228600" algn="l" defTabSz="889000">
            <a:lnSpc>
              <a:spcPct val="90000"/>
            </a:lnSpc>
            <a:spcBef>
              <a:spcPct val="0"/>
            </a:spcBef>
            <a:spcAft>
              <a:spcPct val="15000"/>
            </a:spcAft>
            <a:buChar char="•"/>
          </a:pPr>
          <a:r>
            <a:rPr lang="en-GB" sz="2000" kern="1200" dirty="0">
              <a:solidFill>
                <a:srgbClr val="6E2C6B"/>
              </a:solidFill>
              <a:latin typeface="Arial"/>
              <a:ea typeface="ＭＳ Ｐゴシック"/>
              <a:cs typeface=""/>
            </a:rPr>
            <a:t>Known PMH</a:t>
          </a:r>
        </a:p>
        <a:p>
          <a:pPr marL="228600" lvl="1" indent="-228600" algn="l" defTabSz="889000">
            <a:lnSpc>
              <a:spcPct val="90000"/>
            </a:lnSpc>
            <a:spcBef>
              <a:spcPct val="0"/>
            </a:spcBef>
            <a:spcAft>
              <a:spcPct val="15000"/>
            </a:spcAft>
            <a:buChar char="•"/>
          </a:pPr>
          <a:r>
            <a:rPr lang="en-GB" sz="2000" kern="1200" dirty="0">
              <a:solidFill>
                <a:srgbClr val="E0119D"/>
              </a:solidFill>
              <a:latin typeface="Arial"/>
              <a:ea typeface="ＭＳ Ｐゴシック"/>
              <a:cs typeface=""/>
            </a:rPr>
            <a:t>Plan palliation &amp; offer tissue donation as advised</a:t>
          </a:r>
        </a:p>
      </dsp:txBody>
      <dsp:txXfrm>
        <a:off x="6671431" y="449329"/>
        <a:ext cx="3116360" cy="2077573"/>
      </dsp:txXfrm>
    </dsp:sp>
    <dsp:sp modelId="{8C669B94-5449-49E6-9CA3-EE4854757492}">
      <dsp:nvSpPr>
        <dsp:cNvPr id="0" name=""/>
        <dsp:cNvSpPr/>
      </dsp:nvSpPr>
      <dsp:spPr>
        <a:xfrm>
          <a:off x="4251336" y="3571469"/>
          <a:ext cx="2226737" cy="2226737"/>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rgbClr val="FFFFFF"/>
              </a:solidFill>
              <a:latin typeface="Arial"/>
              <a:ea typeface="ＭＳ Ｐゴシック"/>
              <a:cs typeface=""/>
            </a:rPr>
            <a:t>Rapid Acceptance</a:t>
          </a:r>
        </a:p>
      </dsp:txBody>
      <dsp:txXfrm>
        <a:off x="4577434" y="3897567"/>
        <a:ext cx="1574541" cy="1574541"/>
      </dsp:txXfrm>
    </dsp:sp>
    <dsp:sp modelId="{A2D6F0E1-AAB8-46F0-90DD-694807B7E32F}">
      <dsp:nvSpPr>
        <dsp:cNvPr id="0" name=""/>
        <dsp:cNvSpPr/>
      </dsp:nvSpPr>
      <dsp:spPr>
        <a:xfrm>
          <a:off x="6700747" y="3571469"/>
          <a:ext cx="3340105" cy="2226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244600">
            <a:lnSpc>
              <a:spcPct val="90000"/>
            </a:lnSpc>
            <a:spcBef>
              <a:spcPct val="0"/>
            </a:spcBef>
            <a:spcAft>
              <a:spcPct val="15000"/>
            </a:spcAft>
            <a:buChar char="•"/>
          </a:pPr>
          <a:r>
            <a:rPr lang="en-GB" sz="2800" kern="1200" dirty="0">
              <a:solidFill>
                <a:srgbClr val="6E2C6B"/>
              </a:solidFill>
              <a:latin typeface="Arial"/>
              <a:ea typeface="ＭＳ Ｐゴシック"/>
              <a:cs typeface=""/>
            </a:rPr>
            <a:t>SNOD mobilised</a:t>
          </a:r>
          <a:endParaRPr lang="en-US" sz="2800" kern="1200" dirty="0">
            <a:solidFill>
              <a:srgbClr val="6E2C6B"/>
            </a:solidFill>
            <a:latin typeface="Arial"/>
            <a:ea typeface="ＭＳ Ｐゴシック"/>
            <a:cs typeface=""/>
          </a:endParaRPr>
        </a:p>
        <a:p>
          <a:pPr marL="285750" lvl="1" indent="-285750" algn="l" defTabSz="1244600">
            <a:lnSpc>
              <a:spcPct val="90000"/>
            </a:lnSpc>
            <a:spcBef>
              <a:spcPct val="0"/>
            </a:spcBef>
            <a:spcAft>
              <a:spcPct val="15000"/>
            </a:spcAft>
            <a:buFont typeface="Arial" panose="020B0604020202020204" pitchFamily="34" charset="0"/>
            <a:buChar char="•"/>
          </a:pPr>
          <a:r>
            <a:rPr lang="en-GB" sz="2800" kern="1200" dirty="0">
              <a:solidFill>
                <a:srgbClr val="E0119D"/>
              </a:solidFill>
              <a:latin typeface="Arial"/>
              <a:ea typeface="ＭＳ Ｐゴシック"/>
              <a:cs typeface=""/>
            </a:rPr>
            <a:t>Plan SNOD attendance,  a donation approach &amp; palliation plan</a:t>
          </a:r>
          <a:endParaRPr lang="en-US" sz="2800" kern="1200" dirty="0">
            <a:solidFill>
              <a:srgbClr val="E0119D"/>
            </a:solidFill>
            <a:latin typeface="Arial"/>
            <a:ea typeface="ＭＳ Ｐゴシック"/>
            <a:cs typeface=""/>
          </a:endParaRPr>
        </a:p>
      </dsp:txBody>
      <dsp:txXfrm>
        <a:off x="6700747" y="3571469"/>
        <a:ext cx="3340105" cy="22267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8C1E8D-7D57-4D49-B05B-AA0B32E602D1}">
      <dsp:nvSpPr>
        <dsp:cNvPr id="0" name=""/>
        <dsp:cNvSpPr/>
      </dsp:nvSpPr>
      <dsp:spPr>
        <a:xfrm rot="2563417">
          <a:off x="3633312" y="3962190"/>
          <a:ext cx="822780" cy="49658"/>
        </a:xfrm>
        <a:custGeom>
          <a:avLst/>
          <a:gdLst/>
          <a:ahLst/>
          <a:cxnLst/>
          <a:rect l="0" t="0" r="0" b="0"/>
          <a:pathLst>
            <a:path>
              <a:moveTo>
                <a:pt x="0" y="33398"/>
              </a:moveTo>
              <a:lnTo>
                <a:pt x="802003" y="33398"/>
              </a:lnTo>
            </a:path>
          </a:pathLst>
        </a:custGeom>
        <a:noFill/>
        <a:ln w="25400" cap="flat" cmpd="sng" algn="ctr">
          <a:solidFill>
            <a:srgbClr val="0072C6">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AEA3AA94-818F-4C41-BF15-852BBFDEC31F}">
      <dsp:nvSpPr>
        <dsp:cNvPr id="0" name=""/>
        <dsp:cNvSpPr/>
      </dsp:nvSpPr>
      <dsp:spPr>
        <a:xfrm rot="157557">
          <a:off x="3741758" y="2849281"/>
          <a:ext cx="1376338" cy="49658"/>
        </a:xfrm>
        <a:custGeom>
          <a:avLst/>
          <a:gdLst/>
          <a:ahLst/>
          <a:cxnLst/>
          <a:rect l="0" t="0" r="0" b="0"/>
          <a:pathLst>
            <a:path>
              <a:moveTo>
                <a:pt x="0" y="33398"/>
              </a:moveTo>
              <a:lnTo>
                <a:pt x="904003" y="33398"/>
              </a:lnTo>
            </a:path>
          </a:pathLst>
        </a:custGeom>
        <a:noFill/>
        <a:ln w="25400" cap="flat" cmpd="sng" algn="ctr">
          <a:solidFill>
            <a:srgbClr val="0072C6">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25EA34B2-C7DB-4C41-BC17-B63CE4D50C74}">
      <dsp:nvSpPr>
        <dsp:cNvPr id="0" name=""/>
        <dsp:cNvSpPr/>
      </dsp:nvSpPr>
      <dsp:spPr>
        <a:xfrm rot="19384464">
          <a:off x="3649194" y="1752181"/>
          <a:ext cx="930149" cy="49658"/>
        </a:xfrm>
        <a:custGeom>
          <a:avLst/>
          <a:gdLst/>
          <a:ahLst/>
          <a:cxnLst/>
          <a:rect l="0" t="0" r="0" b="0"/>
          <a:pathLst>
            <a:path>
              <a:moveTo>
                <a:pt x="0" y="33398"/>
              </a:moveTo>
              <a:lnTo>
                <a:pt x="802003" y="33398"/>
              </a:lnTo>
            </a:path>
          </a:pathLst>
        </a:custGeom>
        <a:noFill/>
        <a:ln w="25400" cap="flat" cmpd="sng" algn="ctr">
          <a:solidFill>
            <a:srgbClr val="0072C6">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00B882D9-FE91-460F-AF3E-DAF05A690181}">
      <dsp:nvSpPr>
        <dsp:cNvPr id="0" name=""/>
        <dsp:cNvSpPr/>
      </dsp:nvSpPr>
      <dsp:spPr>
        <a:xfrm>
          <a:off x="885183" y="1458484"/>
          <a:ext cx="3329374" cy="2945650"/>
        </a:xfrm>
        <a:prstGeom prst="ellipse">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0A66D14E-D0F9-43BA-BC5E-59861B551E55}">
      <dsp:nvSpPr>
        <dsp:cNvPr id="0" name=""/>
        <dsp:cNvSpPr/>
      </dsp:nvSpPr>
      <dsp:spPr>
        <a:xfrm>
          <a:off x="4327902" y="235434"/>
          <a:ext cx="1576946" cy="1576946"/>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solidFill>
                <a:srgbClr val="FFFFFF"/>
              </a:solidFill>
              <a:latin typeface="Arial"/>
              <a:ea typeface="ＭＳ Ｐゴシック"/>
              <a:cs typeface=""/>
            </a:rPr>
            <a:t>Rapid</a:t>
          </a:r>
        </a:p>
        <a:p>
          <a:pPr marL="0" lvl="0" indent="0" algn="ctr" defTabSz="755650">
            <a:lnSpc>
              <a:spcPct val="90000"/>
            </a:lnSpc>
            <a:spcBef>
              <a:spcPct val="0"/>
            </a:spcBef>
            <a:spcAft>
              <a:spcPct val="35000"/>
            </a:spcAft>
            <a:buNone/>
          </a:pPr>
          <a:r>
            <a:rPr lang="en-US" sz="1700" kern="1200" dirty="0">
              <a:solidFill>
                <a:srgbClr val="FFFFFF"/>
              </a:solidFill>
              <a:latin typeface="Arial"/>
              <a:ea typeface="ＭＳ Ｐゴシック"/>
              <a:cs typeface=""/>
            </a:rPr>
            <a:t>Decline </a:t>
          </a:r>
        </a:p>
      </dsp:txBody>
      <dsp:txXfrm>
        <a:off x="4558840" y="466372"/>
        <a:ext cx="1115070" cy="1115070"/>
      </dsp:txXfrm>
    </dsp:sp>
    <dsp:sp modelId="{2F22D782-46C8-4B38-A91F-0DD81D9D9378}">
      <dsp:nvSpPr>
        <dsp:cNvPr id="0" name=""/>
        <dsp:cNvSpPr/>
      </dsp:nvSpPr>
      <dsp:spPr>
        <a:xfrm>
          <a:off x="6062543" y="235434"/>
          <a:ext cx="2365420" cy="1576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solidFill>
                <a:srgbClr val="6E2C6B"/>
              </a:solidFill>
              <a:latin typeface="Arial"/>
              <a:ea typeface="ＭＳ Ｐゴシック"/>
              <a:cs typeface=""/>
            </a:rPr>
            <a:t>Age</a:t>
          </a:r>
          <a:endParaRPr lang="en-US" sz="1800" kern="1200" dirty="0">
            <a:solidFill>
              <a:srgbClr val="6E2C6B"/>
            </a:solidFill>
            <a:latin typeface="Arial"/>
            <a:ea typeface="ＭＳ Ｐゴシック"/>
            <a:cs typeface=""/>
          </a:endParaRPr>
        </a:p>
        <a:p>
          <a:pPr marL="171450" lvl="1" indent="-171450" algn="l" defTabSz="800100">
            <a:lnSpc>
              <a:spcPct val="90000"/>
            </a:lnSpc>
            <a:spcBef>
              <a:spcPct val="0"/>
            </a:spcBef>
            <a:spcAft>
              <a:spcPct val="15000"/>
            </a:spcAft>
            <a:buChar char="•"/>
          </a:pPr>
          <a:r>
            <a:rPr lang="en-GB" sz="1800" kern="1200" dirty="0">
              <a:solidFill>
                <a:srgbClr val="6E2C6B"/>
              </a:solidFill>
              <a:latin typeface="Arial"/>
              <a:ea typeface="ＭＳ Ｐゴシック"/>
              <a:cs typeface=""/>
            </a:rPr>
            <a:t>Absolute contraindication </a:t>
          </a:r>
        </a:p>
        <a:p>
          <a:pPr marL="171450" lvl="1" indent="-171450" algn="l" defTabSz="800100">
            <a:lnSpc>
              <a:spcPct val="90000"/>
            </a:lnSpc>
            <a:spcBef>
              <a:spcPct val="0"/>
            </a:spcBef>
            <a:spcAft>
              <a:spcPct val="15000"/>
            </a:spcAft>
            <a:buChar char="•"/>
          </a:pPr>
          <a:r>
            <a:rPr lang="en-GB" sz="1800" kern="1200" dirty="0">
              <a:solidFill>
                <a:srgbClr val="6E2C6B"/>
              </a:solidFill>
              <a:latin typeface="Arial"/>
              <a:ea typeface="ＭＳ Ｐゴシック"/>
              <a:cs typeface=""/>
            </a:rPr>
            <a:t>Instability </a:t>
          </a:r>
        </a:p>
        <a:p>
          <a:pPr marL="171450" lvl="1" indent="-171450" algn="l" defTabSz="800100">
            <a:lnSpc>
              <a:spcPct val="90000"/>
            </a:lnSpc>
            <a:spcBef>
              <a:spcPct val="0"/>
            </a:spcBef>
            <a:spcAft>
              <a:spcPct val="15000"/>
            </a:spcAft>
            <a:buChar char="•"/>
          </a:pPr>
          <a:r>
            <a:rPr lang="en-GB" sz="1800" kern="1200" dirty="0">
              <a:solidFill>
                <a:srgbClr val="6E2C6B"/>
              </a:solidFill>
              <a:latin typeface="Arial"/>
              <a:ea typeface="ＭＳ Ｐゴシック"/>
              <a:cs typeface=""/>
            </a:rPr>
            <a:t>Known PMH</a:t>
          </a:r>
        </a:p>
        <a:p>
          <a:pPr marL="171450" lvl="1" indent="-171450" algn="l" defTabSz="800100">
            <a:lnSpc>
              <a:spcPct val="90000"/>
            </a:lnSpc>
            <a:spcBef>
              <a:spcPct val="0"/>
            </a:spcBef>
            <a:spcAft>
              <a:spcPct val="15000"/>
            </a:spcAft>
            <a:buChar char="•"/>
          </a:pPr>
          <a:r>
            <a:rPr lang="en-GB" sz="1800" kern="1200" dirty="0">
              <a:solidFill>
                <a:srgbClr val="E0119D"/>
              </a:solidFill>
              <a:latin typeface="Arial"/>
              <a:ea typeface="ＭＳ Ｐゴシック"/>
              <a:cs typeface=""/>
            </a:rPr>
            <a:t>Plan palliation &amp; offer tissue donation as advised</a:t>
          </a:r>
        </a:p>
      </dsp:txBody>
      <dsp:txXfrm>
        <a:off x="6062543" y="235434"/>
        <a:ext cx="2365420" cy="1576946"/>
      </dsp:txXfrm>
    </dsp:sp>
    <dsp:sp modelId="{8C669B94-5449-49E6-9CA3-EE4854757492}">
      <dsp:nvSpPr>
        <dsp:cNvPr id="0" name=""/>
        <dsp:cNvSpPr/>
      </dsp:nvSpPr>
      <dsp:spPr>
        <a:xfrm>
          <a:off x="5116487" y="2099274"/>
          <a:ext cx="1690166" cy="1690166"/>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solidFill>
                <a:srgbClr val="FFFFFF"/>
              </a:solidFill>
              <a:latin typeface="Arial"/>
              <a:ea typeface="ＭＳ Ｐゴシック"/>
              <a:cs typeface=""/>
            </a:rPr>
            <a:t>Rapid Acceptance</a:t>
          </a:r>
        </a:p>
      </dsp:txBody>
      <dsp:txXfrm>
        <a:off x="5364006" y="2346793"/>
        <a:ext cx="1195128" cy="1195128"/>
      </dsp:txXfrm>
    </dsp:sp>
    <dsp:sp modelId="{A2D6F0E1-AAB8-46F0-90DD-694807B7E32F}">
      <dsp:nvSpPr>
        <dsp:cNvPr id="0" name=""/>
        <dsp:cNvSpPr/>
      </dsp:nvSpPr>
      <dsp:spPr>
        <a:xfrm>
          <a:off x="6975670" y="2099274"/>
          <a:ext cx="2535249" cy="16901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solidFill>
                <a:srgbClr val="6E2C6B"/>
              </a:solidFill>
              <a:latin typeface="Arial"/>
              <a:ea typeface="ＭＳ Ｐゴシック"/>
              <a:cs typeface=""/>
            </a:rPr>
            <a:t>SNOD mobilised</a:t>
          </a:r>
          <a:endParaRPr lang="en-US" sz="1800" kern="1200" dirty="0">
            <a:solidFill>
              <a:srgbClr val="6E2C6B"/>
            </a:solidFill>
            <a:latin typeface="Arial"/>
            <a:ea typeface="ＭＳ Ｐゴシック"/>
            <a:cs typeface=""/>
          </a:endParaRPr>
        </a:p>
        <a:p>
          <a:pPr marL="171450" lvl="1" indent="-171450" algn="l" defTabSz="800100">
            <a:lnSpc>
              <a:spcPct val="90000"/>
            </a:lnSpc>
            <a:spcBef>
              <a:spcPct val="0"/>
            </a:spcBef>
            <a:spcAft>
              <a:spcPct val="15000"/>
            </a:spcAft>
            <a:buFont typeface="Arial" panose="020B0604020202020204" pitchFamily="34" charset="0"/>
            <a:buChar char="•"/>
          </a:pPr>
          <a:r>
            <a:rPr lang="en-GB" sz="1800" kern="1200" dirty="0">
              <a:solidFill>
                <a:srgbClr val="E0119D"/>
              </a:solidFill>
              <a:latin typeface="Arial"/>
              <a:ea typeface="ＭＳ Ｐゴシック"/>
              <a:cs typeface=""/>
            </a:rPr>
            <a:t>Plan SNOD attendance,  a donation approach &amp; palliation plan</a:t>
          </a:r>
          <a:endParaRPr lang="en-US" sz="1800" kern="1200" dirty="0">
            <a:solidFill>
              <a:srgbClr val="E0119D"/>
            </a:solidFill>
            <a:latin typeface="Arial"/>
            <a:ea typeface="ＭＳ Ｐゴシック"/>
            <a:cs typeface=""/>
          </a:endParaRPr>
        </a:p>
      </dsp:txBody>
      <dsp:txXfrm>
        <a:off x="6975670" y="2099274"/>
        <a:ext cx="2535249" cy="1690166"/>
      </dsp:txXfrm>
    </dsp:sp>
    <dsp:sp modelId="{641F2330-CB65-441A-B812-859C9130D674}">
      <dsp:nvSpPr>
        <dsp:cNvPr id="0" name=""/>
        <dsp:cNvSpPr/>
      </dsp:nvSpPr>
      <dsp:spPr>
        <a:xfrm>
          <a:off x="4166476" y="3886113"/>
          <a:ext cx="1690166" cy="1987669"/>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solidFill>
                <a:srgbClr val="FFFFFF"/>
              </a:solidFill>
              <a:latin typeface="Arial"/>
              <a:ea typeface="ＭＳ Ｐゴシック"/>
              <a:cs typeface=""/>
            </a:rPr>
            <a:t>Exploring Donation Potential</a:t>
          </a:r>
        </a:p>
      </dsp:txBody>
      <dsp:txXfrm>
        <a:off x="4413995" y="4177200"/>
        <a:ext cx="1195128" cy="1405495"/>
      </dsp:txXfrm>
    </dsp:sp>
    <dsp:sp modelId="{7F9A60D7-6AAE-4AAE-850B-3412BD3C3E8D}">
      <dsp:nvSpPr>
        <dsp:cNvPr id="0" name=""/>
        <dsp:cNvSpPr/>
      </dsp:nvSpPr>
      <dsp:spPr>
        <a:xfrm>
          <a:off x="6025660" y="3886113"/>
          <a:ext cx="2535249" cy="1987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889000">
            <a:lnSpc>
              <a:spcPct val="90000"/>
            </a:lnSpc>
            <a:spcBef>
              <a:spcPct val="0"/>
            </a:spcBef>
            <a:spcAft>
              <a:spcPct val="15000"/>
            </a:spcAft>
            <a:buChar char="•"/>
          </a:pPr>
          <a:r>
            <a:rPr lang="en-GB" sz="2000" kern="1200" dirty="0">
              <a:solidFill>
                <a:srgbClr val="6E2C6B"/>
              </a:solidFill>
              <a:latin typeface="Arial"/>
              <a:ea typeface="ＭＳ Ｐゴシック"/>
              <a:cs typeface=""/>
            </a:rPr>
            <a:t>More detailed PMH </a:t>
          </a:r>
          <a:endParaRPr lang="en-US" sz="2000" kern="1200" dirty="0">
            <a:solidFill>
              <a:srgbClr val="6E2C6B"/>
            </a:solidFill>
            <a:latin typeface="Arial"/>
            <a:ea typeface="ＭＳ Ｐゴシック"/>
            <a:cs typeface=""/>
          </a:endParaRPr>
        </a:p>
        <a:p>
          <a:pPr marL="228600" lvl="1" indent="-228600" algn="l" defTabSz="889000">
            <a:lnSpc>
              <a:spcPct val="90000"/>
            </a:lnSpc>
            <a:spcBef>
              <a:spcPct val="0"/>
            </a:spcBef>
            <a:spcAft>
              <a:spcPct val="15000"/>
            </a:spcAft>
            <a:buChar char="•"/>
          </a:pPr>
          <a:r>
            <a:rPr lang="en-GB" sz="2000" kern="1200" dirty="0">
              <a:solidFill>
                <a:srgbClr val="6E2C6B"/>
              </a:solidFill>
              <a:latin typeface="Arial"/>
              <a:ea typeface="ＭＳ Ｐゴシック"/>
              <a:cs typeface=""/>
            </a:rPr>
            <a:t>Blood results</a:t>
          </a:r>
        </a:p>
        <a:p>
          <a:pPr marL="228600" lvl="1" indent="-228600" algn="l" defTabSz="889000">
            <a:lnSpc>
              <a:spcPct val="90000"/>
            </a:lnSpc>
            <a:spcBef>
              <a:spcPct val="0"/>
            </a:spcBef>
            <a:spcAft>
              <a:spcPct val="15000"/>
            </a:spcAft>
            <a:buChar char="•"/>
          </a:pPr>
          <a:r>
            <a:rPr lang="en-GB" sz="2000" kern="1200" dirty="0">
              <a:solidFill>
                <a:srgbClr val="6E2C6B"/>
              </a:solidFill>
              <a:latin typeface="Arial"/>
              <a:ea typeface="ＭＳ Ｐゴシック"/>
              <a:cs typeface=""/>
            </a:rPr>
            <a:t>Stability &amp; plan of care explored</a:t>
          </a:r>
        </a:p>
        <a:p>
          <a:pPr marL="228600" lvl="1" indent="-228600" algn="l" defTabSz="889000">
            <a:lnSpc>
              <a:spcPct val="90000"/>
            </a:lnSpc>
            <a:spcBef>
              <a:spcPct val="0"/>
            </a:spcBef>
            <a:spcAft>
              <a:spcPct val="15000"/>
            </a:spcAft>
            <a:buChar char="•"/>
          </a:pPr>
          <a:r>
            <a:rPr lang="en-GB" sz="2000" kern="1200" dirty="0">
              <a:solidFill>
                <a:srgbClr val="6E2C6B"/>
              </a:solidFill>
              <a:latin typeface="Arial"/>
              <a:ea typeface="ＭＳ Ｐゴシック"/>
              <a:cs typeface=""/>
            </a:rPr>
            <a:t>Police &amp; coroner or PF considerations</a:t>
          </a:r>
        </a:p>
      </dsp:txBody>
      <dsp:txXfrm>
        <a:off x="6025660" y="3886113"/>
        <a:ext cx="2535249" cy="19876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FAB71F-7E6F-480A-AB69-574992B0229A}">
      <dsp:nvSpPr>
        <dsp:cNvPr id="0" name=""/>
        <dsp:cNvSpPr/>
      </dsp:nvSpPr>
      <dsp:spPr>
        <a:xfrm rot="21264232">
          <a:off x="2865042" y="2687901"/>
          <a:ext cx="2165134" cy="68027"/>
        </a:xfrm>
        <a:custGeom>
          <a:avLst/>
          <a:gdLst/>
          <a:ahLst/>
          <a:cxnLst/>
          <a:rect l="0" t="0" r="0" b="0"/>
          <a:pathLst>
            <a:path>
              <a:moveTo>
                <a:pt x="0" y="34013"/>
              </a:moveTo>
              <a:lnTo>
                <a:pt x="2165134" y="34013"/>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00B882D9-FE91-460F-AF3E-DAF05A690181}">
      <dsp:nvSpPr>
        <dsp:cNvPr id="0" name=""/>
        <dsp:cNvSpPr/>
      </dsp:nvSpPr>
      <dsp:spPr>
        <a:xfrm>
          <a:off x="4854772" y="1210380"/>
          <a:ext cx="3708202" cy="2971901"/>
        </a:xfrm>
        <a:prstGeom prst="ellipse">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D74E6181-94BE-49A4-BBBF-D2576866CEC4}">
      <dsp:nvSpPr>
        <dsp:cNvPr id="0" name=""/>
        <dsp:cNvSpPr/>
      </dsp:nvSpPr>
      <dsp:spPr>
        <a:xfrm>
          <a:off x="5020390" y="1550812"/>
          <a:ext cx="1941721" cy="1941721"/>
        </a:xfrm>
        <a:prstGeom prst="ellipse">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GB" sz="6500" kern="1200" dirty="0">
            <a:solidFill>
              <a:srgbClr val="E0119D"/>
            </a:solidFill>
            <a:latin typeface="Arial"/>
            <a:ea typeface="ＭＳ Ｐゴシック"/>
            <a:cs typeface=""/>
          </a:endParaRPr>
        </a:p>
      </dsp:txBody>
      <dsp:txXfrm>
        <a:off x="5304748" y="1835170"/>
        <a:ext cx="1373005" cy="137300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FAB71F-7E6F-480A-AB69-574992B0229A}">
      <dsp:nvSpPr>
        <dsp:cNvPr id="0" name=""/>
        <dsp:cNvSpPr/>
      </dsp:nvSpPr>
      <dsp:spPr>
        <a:xfrm rot="21264232">
          <a:off x="3280150" y="2687901"/>
          <a:ext cx="2165134" cy="68027"/>
        </a:xfrm>
        <a:custGeom>
          <a:avLst/>
          <a:gdLst/>
          <a:ahLst/>
          <a:cxnLst/>
          <a:rect l="0" t="0" r="0" b="0"/>
          <a:pathLst>
            <a:path>
              <a:moveTo>
                <a:pt x="0" y="34013"/>
              </a:moveTo>
              <a:lnTo>
                <a:pt x="2165134" y="34013"/>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00B882D9-FE91-460F-AF3E-DAF05A690181}">
      <dsp:nvSpPr>
        <dsp:cNvPr id="0" name=""/>
        <dsp:cNvSpPr/>
      </dsp:nvSpPr>
      <dsp:spPr>
        <a:xfrm>
          <a:off x="-531677" y="0"/>
          <a:ext cx="5368633" cy="5059964"/>
        </a:xfrm>
        <a:prstGeom prst="ellipse">
          <a:avLst/>
        </a:prstGeom>
        <a:blipFill>
          <a:blip xmlns:r="http://schemas.openxmlformats.org/officeDocument/2006/relationships" r:embed="rId1">
            <a:extLst>
              <a:ext uri="{28A0092B-C50C-407E-A947-70E740481C1C}">
                <a14:useLocalDpi xmlns:a14="http://schemas.microsoft.com/office/drawing/2010/main"/>
              </a:ext>
            </a:extLst>
          </a:blip>
          <a:srcRect/>
          <a:stretch>
            <a:fillRect/>
          </a:stretch>
        </a:blip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D74E6181-94BE-49A4-BBBF-D2576866CEC4}">
      <dsp:nvSpPr>
        <dsp:cNvPr id="0" name=""/>
        <dsp:cNvSpPr/>
      </dsp:nvSpPr>
      <dsp:spPr>
        <a:xfrm>
          <a:off x="5435497" y="1550812"/>
          <a:ext cx="1941721" cy="1941721"/>
        </a:xfrm>
        <a:prstGeom prst="ellipse">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GB" sz="6500" kern="1200" dirty="0">
            <a:solidFill>
              <a:srgbClr val="E0119D"/>
            </a:solidFill>
            <a:latin typeface="Arial"/>
            <a:ea typeface="ＭＳ Ｐゴシック"/>
            <a:cs typeface=""/>
          </a:endParaRPr>
        </a:p>
      </dsp:txBody>
      <dsp:txXfrm>
        <a:off x="5719855" y="1835170"/>
        <a:ext cx="1373005" cy="137300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9195B216-9668-43C3-8F3F-E208CF85616D}" type="datetimeFigureOut">
              <a:rPr lang="en-US"/>
              <a:pPr>
                <a:defRPr/>
              </a:pPr>
              <a:t>4/14/2025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A6B2E353-36D7-4D4D-802D-D83CF98FE0B8}" type="slidenum">
              <a:rPr lang="en-US"/>
              <a:pPr>
                <a:defRPr/>
              </a:pPr>
              <a:t>‹#›</a:t>
            </a:fld>
            <a:endParaRPr lang="en-US"/>
          </a:p>
        </p:txBody>
      </p:sp>
    </p:spTree>
    <p:extLst>
      <p:ext uri="{BB962C8B-B14F-4D97-AF65-F5344CB8AC3E}">
        <p14:creationId xmlns:p14="http://schemas.microsoft.com/office/powerpoint/2010/main" val="268228611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2</a:t>
            </a:fld>
            <a:endParaRPr lang="en-US"/>
          </a:p>
        </p:txBody>
      </p:sp>
    </p:spTree>
    <p:extLst>
      <p:ext uri="{BB962C8B-B14F-4D97-AF65-F5344CB8AC3E}">
        <p14:creationId xmlns:p14="http://schemas.microsoft.com/office/powerpoint/2010/main" val="3890804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Reflection on own grieving experiences impact and awareness of SN skills in dealing with colleagues and family and  in expressing leadership skills</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3</a:t>
            </a:fld>
            <a:endParaRPr lang="en-US"/>
          </a:p>
        </p:txBody>
      </p:sp>
    </p:spTree>
    <p:extLst>
      <p:ext uri="{BB962C8B-B14F-4D97-AF65-F5344CB8AC3E}">
        <p14:creationId xmlns:p14="http://schemas.microsoft.com/office/powerpoint/2010/main" val="112891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Family focussed _ this is a grieving family we ned them to feel we have their interests at heart – we do. It’s their experience</a:t>
            </a:r>
          </a:p>
          <a:p>
            <a:r>
              <a:rPr lang="en-GB" dirty="0"/>
              <a:t>Safe: safe donation, safe transplantation and safely working within your clinical areas BUT in addition to all of that enabling a family to feel safe to support a decision/ indication to donate</a:t>
            </a:r>
          </a:p>
          <a:p>
            <a:r>
              <a:rPr lang="en-GB" dirty="0"/>
              <a:t>Effective: complex process, demands thoroughness and attention to detail for safe, donation, transplantation and family care skill comes from study and experience of donation practice</a:t>
            </a:r>
          </a:p>
          <a:p>
            <a:r>
              <a:rPr lang="en-GB" dirty="0"/>
              <a:t>Efficient:  a complex process like this, involving many stakeholders needs to be efficient to keep the process timely for those affected by it – including other patients and families</a:t>
            </a:r>
          </a:p>
          <a:p>
            <a:r>
              <a:rPr lang="en-GB" dirty="0"/>
              <a:t>ALL based on good communication of which SN have an abundance of foundation and ongoing training! This is a craft!</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4</a:t>
            </a:fld>
            <a:endParaRPr lang="en-US"/>
          </a:p>
        </p:txBody>
      </p:sp>
    </p:spTree>
    <p:extLst>
      <p:ext uri="{BB962C8B-B14F-4D97-AF65-F5344CB8AC3E}">
        <p14:creationId xmlns:p14="http://schemas.microsoft.com/office/powerpoint/2010/main" val="2376894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Extensive investment in training. 6 months  to establish a SNOD in the complexities of process. Once established and on the rota the real growth begins as they explore practice more extensively.</a:t>
            </a:r>
          </a:p>
          <a:p>
            <a:r>
              <a:rPr lang="en-GB" dirty="0"/>
              <a:t>Awareness of NHSBT structure regional and cluster working </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5</a:t>
            </a:fld>
            <a:endParaRPr lang="en-US"/>
          </a:p>
        </p:txBody>
      </p:sp>
    </p:spTree>
    <p:extLst>
      <p:ext uri="{BB962C8B-B14F-4D97-AF65-F5344CB8AC3E}">
        <p14:creationId xmlns:p14="http://schemas.microsoft.com/office/powerpoint/2010/main" val="933966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GB" dirty="0"/>
              <a:t>Extensive investment in training. 6 months  to establish a SNOD in the complexities of process. Once established and on the rota the real growth begins as they explore practice more extensively. Awareness of NHSBT structure regional and cluster working = dynamic responsive service.</a:t>
            </a:r>
          </a:p>
          <a:p>
            <a:endParaRPr lang="en-GB" dirty="0"/>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6</a:t>
            </a:fld>
            <a:endParaRPr lang="en-US"/>
          </a:p>
        </p:txBody>
      </p:sp>
    </p:spTree>
    <p:extLst>
      <p:ext uri="{BB962C8B-B14F-4D97-AF65-F5344CB8AC3E}">
        <p14:creationId xmlns:p14="http://schemas.microsoft.com/office/powerpoint/2010/main" val="1925459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Extensive investment in training. 6 months  to establish a SNOD in the complexities of process. Once established and on the rota the real growth begins as they explore practice more extensively.</a:t>
            </a:r>
          </a:p>
          <a:p>
            <a:r>
              <a:rPr lang="en-GB" dirty="0"/>
              <a:t>Audit awareness – data helps us improve and understand how to do that and data shared both with NHSBT and each hospital structures for transparency</a:t>
            </a:r>
          </a:p>
          <a:p>
            <a:r>
              <a:rPr lang="en-GB" dirty="0"/>
              <a:t>Education vital to keeping people ‘with us’ = effectiveness and efficiency </a:t>
            </a:r>
          </a:p>
          <a:p>
            <a:r>
              <a:rPr lang="en-GB" dirty="0"/>
              <a:t>Follow up services mean families don’t feel isolated or ignored following a donation </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7</a:t>
            </a:fld>
            <a:endParaRPr lang="en-US"/>
          </a:p>
        </p:txBody>
      </p:sp>
    </p:spTree>
    <p:extLst>
      <p:ext uri="{BB962C8B-B14F-4D97-AF65-F5344CB8AC3E}">
        <p14:creationId xmlns:p14="http://schemas.microsoft.com/office/powerpoint/2010/main" val="6483481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SR requesters with highly tuned skills in discussing donation with families – SNOD continue the process but both omni-competent and support each other to achieve effective efficient donations. Work remotely to support too.  Our systems now talk across the donation and transplant pathways</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8</a:t>
            </a:fld>
            <a:endParaRPr lang="en-US"/>
          </a:p>
        </p:txBody>
      </p:sp>
    </p:spTree>
    <p:extLst>
      <p:ext uri="{BB962C8B-B14F-4D97-AF65-F5344CB8AC3E}">
        <p14:creationId xmlns:p14="http://schemas.microsoft.com/office/powerpoint/2010/main" val="1490866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Specialist advice with regional and national experts for neurological testing, virology understanding transplant risks – important for safety, efficiency and family care. </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9</a:t>
            </a:fld>
            <a:endParaRPr lang="en-US"/>
          </a:p>
        </p:txBody>
      </p:sp>
    </p:spTree>
    <p:extLst>
      <p:ext uri="{BB962C8B-B14F-4D97-AF65-F5344CB8AC3E}">
        <p14:creationId xmlns:p14="http://schemas.microsoft.com/office/powerpoint/2010/main" val="534964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we hope you encounter is a work force that demonstrate our principles of caring expert and quality. </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10</a:t>
            </a:fld>
            <a:endParaRPr lang="en-US"/>
          </a:p>
        </p:txBody>
      </p:sp>
    </p:spTree>
    <p:extLst>
      <p:ext uri="{BB962C8B-B14F-4D97-AF65-F5344CB8AC3E}">
        <p14:creationId xmlns:p14="http://schemas.microsoft.com/office/powerpoint/2010/main" val="762367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11</a:t>
            </a:fld>
            <a:endParaRPr lang="en-US"/>
          </a:p>
        </p:txBody>
      </p:sp>
    </p:spTree>
    <p:extLst>
      <p:ext uri="{BB962C8B-B14F-4D97-AF65-F5344CB8AC3E}">
        <p14:creationId xmlns:p14="http://schemas.microsoft.com/office/powerpoint/2010/main" val="3070318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GMC gives clear guidance that Drs have a duty to make the notification. This is patient focus and considering their end of life decisions.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AD6F2B4-51B1-45D5-97C6-627E3A960AF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1784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Further supported by the NICE national guidance which outlines the criteria of when to trigger that notification. Thinking ahead means plans can be in place to support your decisions and discussions. </a:t>
            </a:r>
          </a:p>
          <a:p>
            <a:r>
              <a:rPr lang="en-GB" dirty="0"/>
              <a:t>What if the family mentions it? Positive </a:t>
            </a:r>
            <a:r>
              <a:rPr lang="en-GB"/>
              <a:t>or negative? </a:t>
            </a: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AD6F2B4-51B1-45D5-97C6-627E3A960AF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31742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NHSBT guide to support you further and brings that guidance together.  </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14</a:t>
            </a:fld>
            <a:endParaRPr lang="en-US"/>
          </a:p>
        </p:txBody>
      </p:sp>
    </p:spTree>
    <p:extLst>
      <p:ext uri="{BB962C8B-B14F-4D97-AF65-F5344CB8AC3E}">
        <p14:creationId xmlns:p14="http://schemas.microsoft.com/office/powerpoint/2010/main" val="1594490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NHSBT guide to support you </a:t>
            </a:r>
          </a:p>
          <a:p>
            <a:r>
              <a:rPr lang="en-GB" dirty="0"/>
              <a:t>Reasons to support </a:t>
            </a:r>
          </a:p>
          <a:p>
            <a:r>
              <a:rPr lang="en-GB" dirty="0"/>
              <a:t>Ethical support for doing so beneficence= many e.g. getting a SNOD there in a timely way, assessing suitability etc Family experience</a:t>
            </a:r>
          </a:p>
          <a:p>
            <a:endParaRPr lang="en-GB" dirty="0"/>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15</a:t>
            </a:fld>
            <a:endParaRPr lang="en-US"/>
          </a:p>
        </p:txBody>
      </p:sp>
    </p:spTree>
    <p:extLst>
      <p:ext uri="{BB962C8B-B14F-4D97-AF65-F5344CB8AC3E}">
        <p14:creationId xmlns:p14="http://schemas.microsoft.com/office/powerpoint/2010/main" val="2610935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SEED Trial but rule of thumb refer early </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16</a:t>
            </a:fld>
            <a:endParaRPr lang="en-US"/>
          </a:p>
        </p:txBody>
      </p:sp>
    </p:spTree>
    <p:extLst>
      <p:ext uri="{BB962C8B-B14F-4D97-AF65-F5344CB8AC3E}">
        <p14:creationId xmlns:p14="http://schemas.microsoft.com/office/powerpoint/2010/main" val="3128067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Are paediatrics different?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AD6F2B4-51B1-45D5-97C6-627E3A960AF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06481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of 3 outcomes with the notifications</a:t>
            </a:r>
          </a:p>
          <a:p>
            <a:r>
              <a:rPr lang="en-GB" dirty="0"/>
              <a:t>Rapid decline = most notifications</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18</a:t>
            </a:fld>
            <a:endParaRPr lang="en-US"/>
          </a:p>
        </p:txBody>
      </p:sp>
    </p:spTree>
    <p:extLst>
      <p:ext uri="{BB962C8B-B14F-4D97-AF65-F5344CB8AC3E}">
        <p14:creationId xmlns:p14="http://schemas.microsoft.com/office/powerpoint/2010/main" val="13704762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Clear donation potential will trigger arranging attendance to take a closer look at the patient’s background and firm up whether donation is actually a potential. </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19</a:t>
            </a:fld>
            <a:endParaRPr lang="en-US"/>
          </a:p>
        </p:txBody>
      </p:sp>
    </p:spTree>
    <p:extLst>
      <p:ext uri="{BB962C8B-B14F-4D97-AF65-F5344CB8AC3E}">
        <p14:creationId xmlns:p14="http://schemas.microsoft.com/office/powerpoint/2010/main" val="31443493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3</a:t>
            </a:r>
            <a:r>
              <a:rPr lang="en-GB" baseline="30000" dirty="0"/>
              <a:t>rd</a:t>
            </a:r>
            <a:r>
              <a:rPr lang="en-GB" dirty="0"/>
              <a:t> outcome,  takes time to do so well &amp; accurately and can take sensitivity. It supports a good family experience when  valuable clarity over uncertainties  and greater certainty can be given. </a:t>
            </a:r>
          </a:p>
          <a:p>
            <a:r>
              <a:rPr lang="en-GB" dirty="0"/>
              <a:t>Some of this is enormously complex and lengthy </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20</a:t>
            </a:fld>
            <a:endParaRPr lang="en-US"/>
          </a:p>
        </p:txBody>
      </p:sp>
    </p:spTree>
    <p:extLst>
      <p:ext uri="{BB962C8B-B14F-4D97-AF65-F5344CB8AC3E}">
        <p14:creationId xmlns:p14="http://schemas.microsoft.com/office/powerpoint/2010/main" val="18920289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GB" sz="1200" dirty="0"/>
              <a:t>We work hard to enable every donor Around 25% of SN workload is consented donors</a:t>
            </a:r>
          </a:p>
          <a:p>
            <a:pPr>
              <a:defRPr/>
            </a:pPr>
            <a:r>
              <a:rPr lang="en-GB" sz="1200" dirty="0"/>
              <a:t>Around 75% is work exploring potential, screening, case history triage, coroner </a:t>
            </a:r>
            <a:r>
              <a:rPr lang="en-GB" dirty="0"/>
              <a:t>PF </a:t>
            </a:r>
            <a:r>
              <a:rPr lang="en-GB" sz="1200" dirty="0"/>
              <a:t>time, stabilisation, planning and preparing for the donation conversation </a:t>
            </a:r>
            <a:endParaRPr lang="en-GB" sz="1200" dirty="0">
              <a:ea typeface="Calibri"/>
              <a:cs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GB" sz="1200" dirty="0"/>
              <a:t>This is just in terms of response to notifications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GB" sz="1200" dirty="0"/>
              <a:t>Beyond this is another enormous amount of work, monitoring how we get there, studying performance data, analysing the qualitative experiences behind that that informs our practice, deliberate education  and practice to improve both the service to families and for improved outcomes.   </a:t>
            </a:r>
            <a:endParaRPr lang="en-GB" dirty="0"/>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21</a:t>
            </a:fld>
            <a:endParaRPr lang="en-US"/>
          </a:p>
        </p:txBody>
      </p:sp>
    </p:spTree>
    <p:extLst>
      <p:ext uri="{BB962C8B-B14F-4D97-AF65-F5344CB8AC3E}">
        <p14:creationId xmlns:p14="http://schemas.microsoft.com/office/powerpoint/2010/main" val="3651270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Calibri"/>
                <a:cs typeface="Calibri"/>
              </a:rPr>
              <a:t>Coroner/ PF/ ME. It is important that donation proceeds with all the required authorisation or LACK OF OBJECTIONS required. An objection needs to be clearly understood but cooperation to complete the investigation can be supported. </a:t>
            </a:r>
            <a:endParaRPr lang="en-US" dirty="0"/>
          </a:p>
          <a:p>
            <a:r>
              <a:rPr lang="en-GB" dirty="0">
                <a:ea typeface="Calibri"/>
                <a:cs typeface="Calibri"/>
              </a:rPr>
              <a:t>They are seeking to complete investigations and understanding of the death. They must be satisfied that donation doesn't impede that understanding. Communication are now increasingly detailed and must be clearly documented  including specific individual organs and tissues to be donated or where restrictions apply plus any likely retrieval process deviations (NRP and novel technologies) that may breach traditional instructions e.g. 'nothing above the diaphragm' and any research implications. Variations in how local processes work – work with those. In Scotland written conformation is required from the PF is required.  </a:t>
            </a:r>
          </a:p>
          <a:p>
            <a:r>
              <a:rPr lang="en-GB" dirty="0">
                <a:cs typeface="Calibri"/>
              </a:rPr>
              <a:t>Recently all case referred to ME in first instance and this further layer has been both helpful and not. Either way the coroner appreciates time to fully consider the case and time to liaise with police colleagues. </a:t>
            </a:r>
            <a:endParaRPr lang="en-GB" dirty="0"/>
          </a:p>
          <a:p>
            <a:endParaRPr lang="en-GB" dirty="0"/>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22</a:t>
            </a:fld>
            <a:endParaRPr lang="en-US"/>
          </a:p>
        </p:txBody>
      </p:sp>
    </p:spTree>
    <p:extLst>
      <p:ext uri="{BB962C8B-B14F-4D97-AF65-F5344CB8AC3E}">
        <p14:creationId xmlns:p14="http://schemas.microsoft.com/office/powerpoint/2010/main" val="7360049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Calibri"/>
                <a:cs typeface="Calibri"/>
              </a:rPr>
              <a:t>SNODs looking to collaborate, support the discussions but our request is that involvement is early in the day where possible to ensure time to establish the detail required. Work is ongoing with coroner/PF and ME services to develop those relationships, understanding and to stream line the process so the everyone achieves the level of satisfactory understanding they need. </a:t>
            </a:r>
            <a:endParaRPr lang="en-GB" dirty="0"/>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23</a:t>
            </a:fld>
            <a:endParaRPr lang="en-US"/>
          </a:p>
        </p:txBody>
      </p:sp>
    </p:spTree>
    <p:extLst>
      <p:ext uri="{BB962C8B-B14F-4D97-AF65-F5344CB8AC3E}">
        <p14:creationId xmlns:p14="http://schemas.microsoft.com/office/powerpoint/2010/main" val="3825165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GB" sz="1200" dirty="0"/>
              <a:t>We work hard to enable every donor Around 25% of SN workload is consented donors</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GB" sz="1200" dirty="0"/>
              <a:t>Around 75% is work exploring potential, screening, case history triage, coroner time, stabilisation, planning and preparing for the donation conversation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GB" sz="1200" dirty="0"/>
              <a:t>This is just in terms of response to notifications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GB" sz="1200" dirty="0"/>
              <a:t>Beyond this is another enormous amount of work, monitoring how we get there, studying performance data, analysing the qualitative experiences behind that that informs our practice, deliberate education  and practice to improve both the service to families and for improved outcomes.   </a:t>
            </a:r>
            <a:endParaRPr lang="en-GB" dirty="0"/>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24</a:t>
            </a:fld>
            <a:endParaRPr lang="en-US"/>
          </a:p>
        </p:txBody>
      </p:sp>
    </p:spTree>
    <p:extLst>
      <p:ext uri="{BB962C8B-B14F-4D97-AF65-F5344CB8AC3E}">
        <p14:creationId xmlns:p14="http://schemas.microsoft.com/office/powerpoint/2010/main" val="25782876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do we want from you?</a:t>
            </a:r>
          </a:p>
          <a:p>
            <a:r>
              <a:rPr lang="en-GB" dirty="0"/>
              <a:t>Notification 100% of the time  -why?</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25</a:t>
            </a:fld>
            <a:endParaRPr lang="en-US"/>
          </a:p>
        </p:txBody>
      </p:sp>
    </p:spTree>
    <p:extLst>
      <p:ext uri="{BB962C8B-B14F-4D97-AF65-F5344CB8AC3E}">
        <p14:creationId xmlns:p14="http://schemas.microsoft.com/office/powerpoint/2010/main" val="22752181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do we want from you?</a:t>
            </a:r>
          </a:p>
          <a:p>
            <a:r>
              <a:rPr lang="en-GB" dirty="0"/>
              <a:t>Notification 100% of the time  -why?</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26</a:t>
            </a:fld>
            <a:endParaRPr lang="en-US"/>
          </a:p>
        </p:txBody>
      </p:sp>
    </p:spTree>
    <p:extLst>
      <p:ext uri="{BB962C8B-B14F-4D97-AF65-F5344CB8AC3E}">
        <p14:creationId xmlns:p14="http://schemas.microsoft.com/office/powerpoint/2010/main" val="34573421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After  death testing.</a:t>
            </a:r>
          </a:p>
          <a:p>
            <a:endParaRPr lang="en-GB" dirty="0"/>
          </a:p>
          <a:p>
            <a:r>
              <a:rPr lang="en-GB" dirty="0"/>
              <a:t>Highlight ‘pink’ points of joint collaborative working that we will explore in </a:t>
            </a:r>
            <a:r>
              <a:rPr lang="en-GB" dirty="0" err="1"/>
              <a:t>simuation</a:t>
            </a:r>
            <a:endParaRPr lang="en-GB" dirty="0"/>
          </a:p>
          <a:p>
            <a:r>
              <a:rPr lang="en-GB" dirty="0"/>
              <a:t>The most complicated process in the NHS</a:t>
            </a:r>
          </a:p>
          <a:p>
            <a:r>
              <a:rPr lang="en-GB" dirty="0"/>
              <a:t>Note: simultaneous processes all whilst supporting the family’s needs and supporting their understanding may include keeping their confidence in the process </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27</a:t>
            </a:fld>
            <a:endParaRPr lang="en-US"/>
          </a:p>
        </p:txBody>
      </p:sp>
    </p:spTree>
    <p:extLst>
      <p:ext uri="{BB962C8B-B14F-4D97-AF65-F5344CB8AC3E}">
        <p14:creationId xmlns:p14="http://schemas.microsoft.com/office/powerpoint/2010/main" val="5998689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Compares to DCD the principles are the same but often DCD discussions need layering, time between realization of impending death and a discussion around end of life is shorter. </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28</a:t>
            </a:fld>
            <a:endParaRPr lang="en-US"/>
          </a:p>
        </p:txBody>
      </p:sp>
    </p:spTree>
    <p:extLst>
      <p:ext uri="{BB962C8B-B14F-4D97-AF65-F5344CB8AC3E}">
        <p14:creationId xmlns:p14="http://schemas.microsoft.com/office/powerpoint/2010/main" val="16413321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3 main benefits – given recent reduced confidence in testing. </a:t>
            </a:r>
          </a:p>
          <a:p>
            <a:r>
              <a:rPr lang="en-GB" dirty="0"/>
              <a:t>Around effective efficient set up of testing, support for clinical staff to achieve that, bring clarity to the intention to test</a:t>
            </a:r>
          </a:p>
          <a:p>
            <a:r>
              <a:rPr lang="en-GB" dirty="0"/>
              <a:t>Family focussed support around testing</a:t>
            </a:r>
          </a:p>
          <a:p>
            <a:r>
              <a:rPr lang="en-GB" dirty="0"/>
              <a:t>Prompt after testing care to ensure a fully and promptly optimised donor</a:t>
            </a:r>
          </a:p>
          <a:p>
            <a:endParaRPr lang="en-GB" dirty="0"/>
          </a:p>
        </p:txBody>
      </p:sp>
      <p:sp>
        <p:nvSpPr>
          <p:cNvPr id="4" name="Slide Number Placeholder 3"/>
          <p:cNvSpPr>
            <a:spLocks noGrp="1"/>
          </p:cNvSpPr>
          <p:nvPr>
            <p:ph type="sldNum" sz="quarter" idx="10"/>
          </p:nvPr>
        </p:nvSpPr>
        <p:spPr/>
        <p:txBody>
          <a:bodyPr/>
          <a:lstStyle/>
          <a:p>
            <a:pPr>
              <a:defRPr/>
            </a:pPr>
            <a:fld id="{A6B2E353-36D7-4D4D-802D-D83CF98FE0B8}" type="slidenum">
              <a:rPr lang="en-US" smtClean="0"/>
              <a:pPr>
                <a:defRPr/>
              </a:pPr>
              <a:t>29</a:t>
            </a:fld>
            <a:endParaRPr lang="en-US"/>
          </a:p>
        </p:txBody>
      </p:sp>
    </p:spTree>
    <p:extLst>
      <p:ext uri="{BB962C8B-B14F-4D97-AF65-F5344CB8AC3E}">
        <p14:creationId xmlns:p14="http://schemas.microsoft.com/office/powerpoint/2010/main" val="150750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Refer to later lecture on optimisation DBD and DCD patients. Focus on how each individual patient can give optimally. </a:t>
            </a:r>
          </a:p>
          <a:p>
            <a:r>
              <a:rPr lang="en-GB" dirty="0"/>
              <a:t>SN training has been focussed around awareness and deepening knowledge around how best to optimise. Families want a positive outcome. we want to ensure the best possible donation is achieved (aiming for gold – never silver) </a:t>
            </a:r>
          </a:p>
          <a:p>
            <a:r>
              <a:rPr lang="en-GB" dirty="0">
                <a:ea typeface="Calibri"/>
                <a:cs typeface="Calibri"/>
              </a:rPr>
              <a:t>2030 strategy is challenging us to make each donation count to the max – SNODs reduced offering time allows us to use time to ensure optimisation together we can make that happen. Too often lungs are not optimised.</a:t>
            </a:r>
          </a:p>
          <a:p>
            <a:r>
              <a:rPr lang="en-GB" dirty="0"/>
              <a:t>Balances family needs of spending time with the patient. They want to see their support for this not go to waste. </a:t>
            </a:r>
          </a:p>
        </p:txBody>
      </p:sp>
      <p:sp>
        <p:nvSpPr>
          <p:cNvPr id="4" name="Slide Number Placeholder 3"/>
          <p:cNvSpPr>
            <a:spLocks noGrp="1"/>
          </p:cNvSpPr>
          <p:nvPr>
            <p:ph type="sldNum" sz="quarter" idx="10"/>
          </p:nvPr>
        </p:nvSpPr>
        <p:spPr/>
        <p:txBody>
          <a:bodyPr/>
          <a:lstStyle/>
          <a:p>
            <a:pPr>
              <a:defRPr/>
            </a:pPr>
            <a:fld id="{A6B2E353-36D7-4D4D-802D-D83CF98FE0B8}" type="slidenum">
              <a:rPr lang="en-US" smtClean="0"/>
              <a:pPr>
                <a:defRPr/>
              </a:pPr>
              <a:t>30</a:t>
            </a:fld>
            <a:endParaRPr lang="en-US"/>
          </a:p>
        </p:txBody>
      </p:sp>
    </p:spTree>
    <p:extLst>
      <p:ext uri="{BB962C8B-B14F-4D97-AF65-F5344CB8AC3E}">
        <p14:creationId xmlns:p14="http://schemas.microsoft.com/office/powerpoint/2010/main" val="37488006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Bread and butter of SN working</a:t>
            </a:r>
          </a:p>
          <a:p>
            <a:r>
              <a:rPr lang="en-GB" dirty="0"/>
              <a:t>Takes time to explore family’s feelings and support or otherwise of donation . Families need to feel safe in their decision making and feel cared for in this process. An investment to support a positive support to donation and sustaining that through the process. </a:t>
            </a:r>
          </a:p>
          <a:p>
            <a:r>
              <a:rPr lang="en-GB" dirty="0"/>
              <a:t>Conversations and preparation for donation needs to be layered. At the family’s pace. </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31</a:t>
            </a:fld>
            <a:endParaRPr lang="en-US"/>
          </a:p>
        </p:txBody>
      </p:sp>
    </p:spTree>
    <p:extLst>
      <p:ext uri="{BB962C8B-B14F-4D97-AF65-F5344CB8AC3E}">
        <p14:creationId xmlns:p14="http://schemas.microsoft.com/office/powerpoint/2010/main" val="40170365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Theatre is getting increasingly complicated SN is trained to co-ordinate and ensure all competing needs are met. </a:t>
            </a:r>
          </a:p>
          <a:p>
            <a:r>
              <a:rPr lang="en-GB" dirty="0"/>
              <a:t>Novel technologies mean a need for close collaboration and accurate detailed planning. </a:t>
            </a:r>
            <a:endParaRPr lang="en-GB" dirty="0">
              <a:ea typeface="Calibri"/>
              <a:cs typeface="Calibri"/>
            </a:endParaRP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32</a:t>
            </a:fld>
            <a:endParaRPr lang="en-US"/>
          </a:p>
        </p:txBody>
      </p:sp>
    </p:spTree>
    <p:extLst>
      <p:ext uri="{BB962C8B-B14F-4D97-AF65-F5344CB8AC3E}">
        <p14:creationId xmlns:p14="http://schemas.microsoft.com/office/powerpoint/2010/main" val="10484335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Vicky had a double lung transplant, received hers as a younger woman for CF. Her son was just 5 </a:t>
            </a:r>
            <a:r>
              <a:rPr lang="en-GB" dirty="0" err="1"/>
              <a:t>yrs</a:t>
            </a:r>
            <a:r>
              <a:rPr lang="en-GB" dirty="0"/>
              <a:t> old, she didn’t expect to see him grow up. Her son has now graduated, and is now a daddy.  SN will be thinking of the donor families but also those they are supporting back to health.  </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33</a:t>
            </a:fld>
            <a:endParaRPr lang="en-US"/>
          </a:p>
        </p:txBody>
      </p:sp>
    </p:spTree>
    <p:extLst>
      <p:ext uri="{BB962C8B-B14F-4D97-AF65-F5344CB8AC3E}">
        <p14:creationId xmlns:p14="http://schemas.microsoft.com/office/powerpoint/2010/main" val="35127097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35</a:t>
            </a:fld>
            <a:endParaRPr lang="en-US"/>
          </a:p>
        </p:txBody>
      </p:sp>
    </p:spTree>
    <p:extLst>
      <p:ext uri="{BB962C8B-B14F-4D97-AF65-F5344CB8AC3E}">
        <p14:creationId xmlns:p14="http://schemas.microsoft.com/office/powerpoint/2010/main" val="1745567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0530C116-72EB-4C8D-9F82-3A66E06C6992}"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2024</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3109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CD63107-815C-4848-9102-F15D1EE452C4}"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2024</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93921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7526A17D-56CE-4A3E-9B77-FA82B3AB4FE6}"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2024</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458610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A4F9FD3A-12CB-4BF0-9C55-E7F510A96F4F}"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2024</a:t>
            </a:r>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9424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9737E18A-DC2C-44AC-9489-2361C0E02809}"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2024</a:t>
            </a:r>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820576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4C4BFFCC-4C58-4AF1-96CC-FBB16AF10C32}"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2024</a:t>
            </a:r>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16711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D68A9F-CADC-4055-BEC9-EE84E1088326}"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2024</a:t>
            </a:r>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919233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D68C06EE-6D2C-44FF-9F07-FDB955497D87}"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2024</a:t>
            </a:r>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09041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983591A-D157-4381-A83A-81772C67097B}"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2024</a:t>
            </a:r>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5458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E9A3A8F4-9532-47DB-87CD-4090B41DD1D5}"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2024</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261495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5F362E62-CB63-41FA-8593-BA81864E899F}"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2024</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893328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4474190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531277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extLst>
      <p:ext uri="{BB962C8B-B14F-4D97-AF65-F5344CB8AC3E}">
        <p14:creationId xmlns:p14="http://schemas.microsoft.com/office/powerpoint/2010/main" val="4992207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2" y="1858963"/>
            <a:ext cx="4550833" cy="3357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363636" y="1858963"/>
            <a:ext cx="4550833" cy="3357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7794608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52102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8159320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366914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16053872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1267869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762455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88251" y="625475"/>
            <a:ext cx="2326216" cy="45910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1" y="625475"/>
            <a:ext cx="6775451" cy="45910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185301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fld id="{56BA9D7F-CFBD-47AF-8011-8272BE02D310}" type="datetime1">
              <a:rPr lang="en-US" smtClean="0"/>
              <a:t>4/14/2025</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6" name="Slide Number Placeholder 5"/>
          <p:cNvSpPr>
            <a:spLocks noGrp="1"/>
          </p:cNvSpPr>
          <p:nvPr>
            <p:ph type="sldNum" sz="quarter" idx="12"/>
          </p:nvPr>
        </p:nvSpPr>
        <p:spPr/>
        <p:txBody>
          <a:bodyPr/>
          <a:lstStyle>
            <a:lvl1pPr>
              <a:defRPr/>
            </a:lvl1pPr>
          </a:lstStyle>
          <a:p>
            <a:fld id="{0BA505FD-E473-474F-AF3B-1DE38C7855E6}" type="slidenum">
              <a:rPr lang="en-GB"/>
              <a:pPr/>
              <a:t>‹#›</a:t>
            </a:fld>
            <a:endParaRPr lang="en-GB"/>
          </a:p>
        </p:txBody>
      </p:sp>
    </p:spTree>
    <p:extLst>
      <p:ext uri="{BB962C8B-B14F-4D97-AF65-F5344CB8AC3E}">
        <p14:creationId xmlns:p14="http://schemas.microsoft.com/office/powerpoint/2010/main" val="1482470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65F3F05F-EA6E-4584-9F79-9A9A9BF6CCB6}" type="datetime1">
              <a:rPr lang="en-US" smtClean="0"/>
              <a:t>4/14/2025</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6" name="Slide Number Placeholder 5"/>
          <p:cNvSpPr>
            <a:spLocks noGrp="1"/>
          </p:cNvSpPr>
          <p:nvPr>
            <p:ph type="sldNum" sz="quarter" idx="12"/>
          </p:nvPr>
        </p:nvSpPr>
        <p:spPr/>
        <p:txBody>
          <a:bodyPr/>
          <a:lstStyle>
            <a:lvl1pPr>
              <a:defRPr/>
            </a:lvl1pPr>
          </a:lstStyle>
          <a:p>
            <a:fld id="{19E4E26F-8F78-4247-BDA5-5A57BA1BF6D8}" type="slidenum">
              <a:rPr lang="en-GB"/>
              <a:pPr/>
              <a:t>‹#›</a:t>
            </a:fld>
            <a:endParaRPr lang="en-GB"/>
          </a:p>
        </p:txBody>
      </p:sp>
    </p:spTree>
    <p:extLst>
      <p:ext uri="{BB962C8B-B14F-4D97-AF65-F5344CB8AC3E}">
        <p14:creationId xmlns:p14="http://schemas.microsoft.com/office/powerpoint/2010/main" val="20002309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2DA16D98-E349-425B-BC52-E8078E0422AF}" type="datetime1">
              <a:rPr lang="en-US" smtClean="0"/>
              <a:t>4/14/2025</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6" name="Slide Number Placeholder 5"/>
          <p:cNvSpPr>
            <a:spLocks noGrp="1"/>
          </p:cNvSpPr>
          <p:nvPr>
            <p:ph type="sldNum" sz="quarter" idx="12"/>
          </p:nvPr>
        </p:nvSpPr>
        <p:spPr/>
        <p:txBody>
          <a:bodyPr/>
          <a:lstStyle>
            <a:lvl1pPr>
              <a:defRPr/>
            </a:lvl1pPr>
          </a:lstStyle>
          <a:p>
            <a:fld id="{1720460B-2D93-064B-B9F1-8CF162E69091}" type="slidenum">
              <a:rPr lang="en-GB"/>
              <a:pPr/>
              <a:t>‹#›</a:t>
            </a:fld>
            <a:endParaRPr lang="en-GB"/>
          </a:p>
        </p:txBody>
      </p:sp>
    </p:spTree>
    <p:extLst>
      <p:ext uri="{BB962C8B-B14F-4D97-AF65-F5344CB8AC3E}">
        <p14:creationId xmlns:p14="http://schemas.microsoft.com/office/powerpoint/2010/main" val="20154223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fld id="{8E672F6D-2365-4CE7-99DB-DEC87567A0E6}" type="datetime1">
              <a:rPr lang="en-US" smtClean="0"/>
              <a:t>4/14/2025</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7" name="Slide Number Placeholder 5"/>
          <p:cNvSpPr>
            <a:spLocks noGrp="1"/>
          </p:cNvSpPr>
          <p:nvPr>
            <p:ph type="sldNum" sz="quarter" idx="12"/>
          </p:nvPr>
        </p:nvSpPr>
        <p:spPr/>
        <p:txBody>
          <a:bodyPr/>
          <a:lstStyle>
            <a:lvl1pPr>
              <a:defRPr/>
            </a:lvl1pPr>
          </a:lstStyle>
          <a:p>
            <a:fld id="{5285502E-205F-A141-9E90-646C9EAF2DE1}" type="slidenum">
              <a:rPr lang="en-GB"/>
              <a:pPr/>
              <a:t>‹#›</a:t>
            </a:fld>
            <a:endParaRPr lang="en-GB"/>
          </a:p>
        </p:txBody>
      </p:sp>
    </p:spTree>
    <p:extLst>
      <p:ext uri="{BB962C8B-B14F-4D97-AF65-F5344CB8AC3E}">
        <p14:creationId xmlns:p14="http://schemas.microsoft.com/office/powerpoint/2010/main" val="2037238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fld id="{26291578-9C92-4581-AC0A-D82F1594AB7F}" type="datetime1">
              <a:rPr lang="en-US" smtClean="0"/>
              <a:t>4/14/2025</a:t>
            </a:fld>
            <a:endParaRPr lang="en-GB"/>
          </a:p>
        </p:txBody>
      </p:sp>
      <p:sp>
        <p:nvSpPr>
          <p:cNvPr id="8"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9" name="Slide Number Placeholder 5"/>
          <p:cNvSpPr>
            <a:spLocks noGrp="1"/>
          </p:cNvSpPr>
          <p:nvPr>
            <p:ph type="sldNum" sz="quarter" idx="12"/>
          </p:nvPr>
        </p:nvSpPr>
        <p:spPr/>
        <p:txBody>
          <a:bodyPr/>
          <a:lstStyle>
            <a:lvl1pPr>
              <a:defRPr/>
            </a:lvl1pPr>
          </a:lstStyle>
          <a:p>
            <a:fld id="{2E814D38-70E8-414B-98A7-EA65440E32BE}" type="slidenum">
              <a:rPr lang="en-GB"/>
              <a:pPr/>
              <a:t>‹#›</a:t>
            </a:fld>
            <a:endParaRPr lang="en-GB"/>
          </a:p>
        </p:txBody>
      </p:sp>
    </p:spTree>
    <p:extLst>
      <p:ext uri="{BB962C8B-B14F-4D97-AF65-F5344CB8AC3E}">
        <p14:creationId xmlns:p14="http://schemas.microsoft.com/office/powerpoint/2010/main" val="6018605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fld id="{43021B95-E6E1-46C5-9AA3-1C483423D0D2}" type="datetime1">
              <a:rPr lang="en-US" smtClean="0"/>
              <a:t>4/14/2025</a:t>
            </a:fld>
            <a:endParaRPr lang="en-GB"/>
          </a:p>
        </p:txBody>
      </p:sp>
      <p:sp>
        <p:nvSpPr>
          <p:cNvPr id="4"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5" name="Slide Number Placeholder 5"/>
          <p:cNvSpPr>
            <a:spLocks noGrp="1"/>
          </p:cNvSpPr>
          <p:nvPr>
            <p:ph type="sldNum" sz="quarter" idx="12"/>
          </p:nvPr>
        </p:nvSpPr>
        <p:spPr/>
        <p:txBody>
          <a:bodyPr/>
          <a:lstStyle>
            <a:lvl1pPr>
              <a:defRPr/>
            </a:lvl1pPr>
          </a:lstStyle>
          <a:p>
            <a:fld id="{69504635-5345-F042-A8BF-DFCABC0E264D}" type="slidenum">
              <a:rPr lang="en-GB"/>
              <a:pPr/>
              <a:t>‹#›</a:t>
            </a:fld>
            <a:endParaRPr lang="en-GB"/>
          </a:p>
        </p:txBody>
      </p:sp>
    </p:spTree>
    <p:extLst>
      <p:ext uri="{BB962C8B-B14F-4D97-AF65-F5344CB8AC3E}">
        <p14:creationId xmlns:p14="http://schemas.microsoft.com/office/powerpoint/2010/main" val="11660807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60D165AA-CBA4-450D-B6E7-B4ADD2F405AA}" type="datetime1">
              <a:rPr lang="en-US" smtClean="0"/>
              <a:t>4/14/2025</a:t>
            </a:fld>
            <a:endParaRPr lang="en-GB"/>
          </a:p>
        </p:txBody>
      </p:sp>
      <p:sp>
        <p:nvSpPr>
          <p:cNvPr id="3"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4" name="Slide Number Placeholder 5"/>
          <p:cNvSpPr>
            <a:spLocks noGrp="1"/>
          </p:cNvSpPr>
          <p:nvPr>
            <p:ph type="sldNum" sz="quarter" idx="12"/>
          </p:nvPr>
        </p:nvSpPr>
        <p:spPr/>
        <p:txBody>
          <a:bodyPr/>
          <a:lstStyle>
            <a:lvl1pPr>
              <a:defRPr/>
            </a:lvl1pPr>
          </a:lstStyle>
          <a:p>
            <a:fld id="{B2662B4E-AE14-4F40-B800-A54574B7B570}" type="slidenum">
              <a:rPr lang="en-GB"/>
              <a:pPr/>
              <a:t>‹#›</a:t>
            </a:fld>
            <a:endParaRPr lang="en-GB"/>
          </a:p>
        </p:txBody>
      </p:sp>
    </p:spTree>
    <p:extLst>
      <p:ext uri="{BB962C8B-B14F-4D97-AF65-F5344CB8AC3E}">
        <p14:creationId xmlns:p14="http://schemas.microsoft.com/office/powerpoint/2010/main" val="4423231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C9214CA7-6B92-442A-8E8B-035EB4127399}" type="datetime1">
              <a:rPr lang="en-US" smtClean="0"/>
              <a:t>4/14/2025</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7" name="Slide Number Placeholder 5"/>
          <p:cNvSpPr>
            <a:spLocks noGrp="1"/>
          </p:cNvSpPr>
          <p:nvPr>
            <p:ph type="sldNum" sz="quarter" idx="12"/>
          </p:nvPr>
        </p:nvSpPr>
        <p:spPr/>
        <p:txBody>
          <a:bodyPr/>
          <a:lstStyle>
            <a:lvl1pPr>
              <a:defRPr/>
            </a:lvl1pPr>
          </a:lstStyle>
          <a:p>
            <a:fld id="{E4E8C411-1B2F-6A42-BBA4-94164204FD39}" type="slidenum">
              <a:rPr lang="en-GB"/>
              <a:pPr/>
              <a:t>‹#›</a:t>
            </a:fld>
            <a:endParaRPr lang="en-GB"/>
          </a:p>
        </p:txBody>
      </p:sp>
    </p:spTree>
    <p:extLst>
      <p:ext uri="{BB962C8B-B14F-4D97-AF65-F5344CB8AC3E}">
        <p14:creationId xmlns:p14="http://schemas.microsoft.com/office/powerpoint/2010/main" val="7452589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D2432145-FC80-4B19-BFB9-6EE3BCF21BED}" type="datetime1">
              <a:rPr lang="en-US" smtClean="0"/>
              <a:t>4/14/2025</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7" name="Slide Number Placeholder 5"/>
          <p:cNvSpPr>
            <a:spLocks noGrp="1"/>
          </p:cNvSpPr>
          <p:nvPr>
            <p:ph type="sldNum" sz="quarter" idx="12"/>
          </p:nvPr>
        </p:nvSpPr>
        <p:spPr/>
        <p:txBody>
          <a:bodyPr/>
          <a:lstStyle>
            <a:lvl1pPr>
              <a:defRPr/>
            </a:lvl1pPr>
          </a:lstStyle>
          <a:p>
            <a:fld id="{76A38D40-1682-C74A-B0A6-70CE8840ADC4}" type="slidenum">
              <a:rPr lang="en-GB"/>
              <a:pPr/>
              <a:t>‹#›</a:t>
            </a:fld>
            <a:endParaRPr lang="en-GB"/>
          </a:p>
        </p:txBody>
      </p:sp>
    </p:spTree>
    <p:extLst>
      <p:ext uri="{BB962C8B-B14F-4D97-AF65-F5344CB8AC3E}">
        <p14:creationId xmlns:p14="http://schemas.microsoft.com/office/powerpoint/2010/main" val="10390582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A57E13D0-59C5-4826-B444-6313DC08A93B}" type="datetime1">
              <a:rPr lang="en-US" smtClean="0"/>
              <a:t>4/14/2025</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6" name="Slide Number Placeholder 5"/>
          <p:cNvSpPr>
            <a:spLocks noGrp="1"/>
          </p:cNvSpPr>
          <p:nvPr>
            <p:ph type="sldNum" sz="quarter" idx="12"/>
          </p:nvPr>
        </p:nvSpPr>
        <p:spPr/>
        <p:txBody>
          <a:bodyPr/>
          <a:lstStyle>
            <a:lvl1pPr>
              <a:defRPr/>
            </a:lvl1pPr>
          </a:lstStyle>
          <a:p>
            <a:fld id="{C0148714-C7D5-9747-AA17-3039EC0CD644}" type="slidenum">
              <a:rPr lang="en-GB"/>
              <a:pPr/>
              <a:t>‹#›</a:t>
            </a:fld>
            <a:endParaRPr lang="en-GB"/>
          </a:p>
        </p:txBody>
      </p:sp>
    </p:spTree>
    <p:extLst>
      <p:ext uri="{BB962C8B-B14F-4D97-AF65-F5344CB8AC3E}">
        <p14:creationId xmlns:p14="http://schemas.microsoft.com/office/powerpoint/2010/main" val="19971080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DE7DA223-C398-473F-B074-2C4D0D861DC4}" type="datetime1">
              <a:rPr lang="en-US" smtClean="0"/>
              <a:t>4/14/2025</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6" name="Slide Number Placeholder 5"/>
          <p:cNvSpPr>
            <a:spLocks noGrp="1"/>
          </p:cNvSpPr>
          <p:nvPr>
            <p:ph type="sldNum" sz="quarter" idx="12"/>
          </p:nvPr>
        </p:nvSpPr>
        <p:spPr/>
        <p:txBody>
          <a:bodyPr/>
          <a:lstStyle>
            <a:lvl1pPr>
              <a:defRPr/>
            </a:lvl1pPr>
          </a:lstStyle>
          <a:p>
            <a:fld id="{E1EB4F63-E1E2-8D4B-8676-601EC6E550FA}" type="slidenum">
              <a:rPr lang="en-GB"/>
              <a:pPr/>
              <a:t>‹#›</a:t>
            </a:fld>
            <a:endParaRPr lang="en-GB"/>
          </a:p>
        </p:txBody>
      </p:sp>
    </p:spTree>
    <p:extLst>
      <p:ext uri="{BB962C8B-B14F-4D97-AF65-F5344CB8AC3E}">
        <p14:creationId xmlns:p14="http://schemas.microsoft.com/office/powerpoint/2010/main" val="683759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fld id="{7A743332-4C4B-4ACC-AF3A-12C3DC6B1513}" type="datetime1">
              <a:rPr lang="en-US" smtClean="0"/>
              <a:t>4/14/2025</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6" name="Slide Number Placeholder 5"/>
          <p:cNvSpPr>
            <a:spLocks noGrp="1"/>
          </p:cNvSpPr>
          <p:nvPr>
            <p:ph type="sldNum" sz="quarter" idx="12"/>
          </p:nvPr>
        </p:nvSpPr>
        <p:spPr/>
        <p:txBody>
          <a:bodyPr/>
          <a:lstStyle>
            <a:lvl1pPr>
              <a:defRPr/>
            </a:lvl1pPr>
          </a:lstStyle>
          <a:p>
            <a:fld id="{0BA505FD-E473-474F-AF3B-1DE38C7855E6}" type="slidenum">
              <a:rPr lang="en-GB"/>
              <a:pPr/>
              <a:t>‹#›</a:t>
            </a:fld>
            <a:endParaRPr lang="en-GB"/>
          </a:p>
        </p:txBody>
      </p:sp>
    </p:spTree>
    <p:extLst>
      <p:ext uri="{BB962C8B-B14F-4D97-AF65-F5344CB8AC3E}">
        <p14:creationId xmlns:p14="http://schemas.microsoft.com/office/powerpoint/2010/main" val="14651655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A9D24E6D-DC09-452A-8191-2FC46F9FA25E}" type="datetime1">
              <a:rPr lang="en-US" smtClean="0"/>
              <a:t>4/14/2025</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6" name="Slide Number Placeholder 5"/>
          <p:cNvSpPr>
            <a:spLocks noGrp="1"/>
          </p:cNvSpPr>
          <p:nvPr>
            <p:ph type="sldNum" sz="quarter" idx="12"/>
          </p:nvPr>
        </p:nvSpPr>
        <p:spPr/>
        <p:txBody>
          <a:bodyPr/>
          <a:lstStyle>
            <a:lvl1pPr>
              <a:defRPr/>
            </a:lvl1pPr>
          </a:lstStyle>
          <a:p>
            <a:fld id="{19E4E26F-8F78-4247-BDA5-5A57BA1BF6D8}" type="slidenum">
              <a:rPr lang="en-GB"/>
              <a:pPr/>
              <a:t>‹#›</a:t>
            </a:fld>
            <a:endParaRPr lang="en-GB"/>
          </a:p>
        </p:txBody>
      </p:sp>
    </p:spTree>
    <p:extLst>
      <p:ext uri="{BB962C8B-B14F-4D97-AF65-F5344CB8AC3E}">
        <p14:creationId xmlns:p14="http://schemas.microsoft.com/office/powerpoint/2010/main" val="1131134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BEFC0B4D-749C-4A19-B4E1-CEA9588B2DC8}" type="datetime1">
              <a:rPr lang="en-US" smtClean="0"/>
              <a:t>4/14/2025</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6" name="Slide Number Placeholder 5"/>
          <p:cNvSpPr>
            <a:spLocks noGrp="1"/>
          </p:cNvSpPr>
          <p:nvPr>
            <p:ph type="sldNum" sz="quarter" idx="12"/>
          </p:nvPr>
        </p:nvSpPr>
        <p:spPr/>
        <p:txBody>
          <a:bodyPr/>
          <a:lstStyle>
            <a:lvl1pPr>
              <a:defRPr/>
            </a:lvl1pPr>
          </a:lstStyle>
          <a:p>
            <a:fld id="{1720460B-2D93-064B-B9F1-8CF162E69091}" type="slidenum">
              <a:rPr lang="en-GB"/>
              <a:pPr/>
              <a:t>‹#›</a:t>
            </a:fld>
            <a:endParaRPr lang="en-GB"/>
          </a:p>
        </p:txBody>
      </p:sp>
    </p:spTree>
    <p:extLst>
      <p:ext uri="{BB962C8B-B14F-4D97-AF65-F5344CB8AC3E}">
        <p14:creationId xmlns:p14="http://schemas.microsoft.com/office/powerpoint/2010/main" val="14374008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fld id="{05EAE776-E26A-47D2-A018-494079D8D674}" type="datetime1">
              <a:rPr lang="en-US" smtClean="0"/>
              <a:t>4/14/2025</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7" name="Slide Number Placeholder 5"/>
          <p:cNvSpPr>
            <a:spLocks noGrp="1"/>
          </p:cNvSpPr>
          <p:nvPr>
            <p:ph type="sldNum" sz="quarter" idx="12"/>
          </p:nvPr>
        </p:nvSpPr>
        <p:spPr/>
        <p:txBody>
          <a:bodyPr/>
          <a:lstStyle>
            <a:lvl1pPr>
              <a:defRPr/>
            </a:lvl1pPr>
          </a:lstStyle>
          <a:p>
            <a:fld id="{5285502E-205F-A141-9E90-646C9EAF2DE1}" type="slidenum">
              <a:rPr lang="en-GB"/>
              <a:pPr/>
              <a:t>‹#›</a:t>
            </a:fld>
            <a:endParaRPr lang="en-GB"/>
          </a:p>
        </p:txBody>
      </p:sp>
    </p:spTree>
    <p:extLst>
      <p:ext uri="{BB962C8B-B14F-4D97-AF65-F5344CB8AC3E}">
        <p14:creationId xmlns:p14="http://schemas.microsoft.com/office/powerpoint/2010/main" val="1488885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fld id="{BC44B442-4070-4A25-8634-672A64FF8FE0}" type="datetime1">
              <a:rPr lang="en-US" smtClean="0"/>
              <a:t>4/14/2025</a:t>
            </a:fld>
            <a:endParaRPr lang="en-GB"/>
          </a:p>
        </p:txBody>
      </p:sp>
      <p:sp>
        <p:nvSpPr>
          <p:cNvPr id="8"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9" name="Slide Number Placeholder 5"/>
          <p:cNvSpPr>
            <a:spLocks noGrp="1"/>
          </p:cNvSpPr>
          <p:nvPr>
            <p:ph type="sldNum" sz="quarter" idx="12"/>
          </p:nvPr>
        </p:nvSpPr>
        <p:spPr/>
        <p:txBody>
          <a:bodyPr/>
          <a:lstStyle>
            <a:lvl1pPr>
              <a:defRPr/>
            </a:lvl1pPr>
          </a:lstStyle>
          <a:p>
            <a:fld id="{2E814D38-70E8-414B-98A7-EA65440E32BE}" type="slidenum">
              <a:rPr lang="en-GB"/>
              <a:pPr/>
              <a:t>‹#›</a:t>
            </a:fld>
            <a:endParaRPr lang="en-GB"/>
          </a:p>
        </p:txBody>
      </p:sp>
    </p:spTree>
    <p:extLst>
      <p:ext uri="{BB962C8B-B14F-4D97-AF65-F5344CB8AC3E}">
        <p14:creationId xmlns:p14="http://schemas.microsoft.com/office/powerpoint/2010/main" val="3353990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fld id="{2B46C7BB-A548-4E16-B110-42F54D288078}" type="datetime1">
              <a:rPr lang="en-US" smtClean="0"/>
              <a:t>4/14/2025</a:t>
            </a:fld>
            <a:endParaRPr lang="en-GB"/>
          </a:p>
        </p:txBody>
      </p:sp>
      <p:sp>
        <p:nvSpPr>
          <p:cNvPr id="4"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5" name="Slide Number Placeholder 5"/>
          <p:cNvSpPr>
            <a:spLocks noGrp="1"/>
          </p:cNvSpPr>
          <p:nvPr>
            <p:ph type="sldNum" sz="quarter" idx="12"/>
          </p:nvPr>
        </p:nvSpPr>
        <p:spPr/>
        <p:txBody>
          <a:bodyPr/>
          <a:lstStyle>
            <a:lvl1pPr>
              <a:defRPr/>
            </a:lvl1pPr>
          </a:lstStyle>
          <a:p>
            <a:fld id="{69504635-5345-F042-A8BF-DFCABC0E264D}" type="slidenum">
              <a:rPr lang="en-GB"/>
              <a:pPr/>
              <a:t>‹#›</a:t>
            </a:fld>
            <a:endParaRPr lang="en-GB"/>
          </a:p>
        </p:txBody>
      </p:sp>
    </p:spTree>
    <p:extLst>
      <p:ext uri="{BB962C8B-B14F-4D97-AF65-F5344CB8AC3E}">
        <p14:creationId xmlns:p14="http://schemas.microsoft.com/office/powerpoint/2010/main" val="1181114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AB190673-72EE-4E50-AEE3-333C94B61D95}" type="datetime1">
              <a:rPr lang="en-US" smtClean="0"/>
              <a:t>4/14/2025</a:t>
            </a:fld>
            <a:endParaRPr lang="en-GB"/>
          </a:p>
        </p:txBody>
      </p:sp>
      <p:sp>
        <p:nvSpPr>
          <p:cNvPr id="3"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4" name="Slide Number Placeholder 5"/>
          <p:cNvSpPr>
            <a:spLocks noGrp="1"/>
          </p:cNvSpPr>
          <p:nvPr>
            <p:ph type="sldNum" sz="quarter" idx="12"/>
          </p:nvPr>
        </p:nvSpPr>
        <p:spPr/>
        <p:txBody>
          <a:bodyPr/>
          <a:lstStyle>
            <a:lvl1pPr>
              <a:defRPr/>
            </a:lvl1pPr>
          </a:lstStyle>
          <a:p>
            <a:fld id="{B2662B4E-AE14-4F40-B800-A54574B7B570}" type="slidenum">
              <a:rPr lang="en-GB"/>
              <a:pPr/>
              <a:t>‹#›</a:t>
            </a:fld>
            <a:endParaRPr lang="en-GB"/>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57467" y="173432"/>
            <a:ext cx="2128735" cy="446000"/>
          </a:xfrm>
          <a:prstGeom prst="rect">
            <a:avLst/>
          </a:prstGeom>
        </p:spPr>
      </p:pic>
    </p:spTree>
    <p:extLst>
      <p:ext uri="{BB962C8B-B14F-4D97-AF65-F5344CB8AC3E}">
        <p14:creationId xmlns:p14="http://schemas.microsoft.com/office/powerpoint/2010/main" val="16862083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4209E9C7-9E2D-46BC-A20A-DCA795E2D036}" type="datetime1">
              <a:rPr lang="en-US" smtClean="0"/>
              <a:t>4/14/2025</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7" name="Slide Number Placeholder 5"/>
          <p:cNvSpPr>
            <a:spLocks noGrp="1"/>
          </p:cNvSpPr>
          <p:nvPr>
            <p:ph type="sldNum" sz="quarter" idx="12"/>
          </p:nvPr>
        </p:nvSpPr>
        <p:spPr/>
        <p:txBody>
          <a:bodyPr/>
          <a:lstStyle>
            <a:lvl1pPr>
              <a:defRPr/>
            </a:lvl1pPr>
          </a:lstStyle>
          <a:p>
            <a:fld id="{E4E8C411-1B2F-6A42-BBA4-94164204FD39}" type="slidenum">
              <a:rPr lang="en-GB"/>
              <a:pPr/>
              <a:t>‹#›</a:t>
            </a:fld>
            <a:endParaRPr lang="en-GB"/>
          </a:p>
        </p:txBody>
      </p:sp>
    </p:spTree>
    <p:extLst>
      <p:ext uri="{BB962C8B-B14F-4D97-AF65-F5344CB8AC3E}">
        <p14:creationId xmlns:p14="http://schemas.microsoft.com/office/powerpoint/2010/main" val="525700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D8E5B16A-A431-4BF7-8690-B36FF0FFC305}" type="datetime1">
              <a:rPr lang="en-US" smtClean="0"/>
              <a:t>4/14/2025</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7" name="Slide Number Placeholder 5"/>
          <p:cNvSpPr>
            <a:spLocks noGrp="1"/>
          </p:cNvSpPr>
          <p:nvPr>
            <p:ph type="sldNum" sz="quarter" idx="12"/>
          </p:nvPr>
        </p:nvSpPr>
        <p:spPr/>
        <p:txBody>
          <a:bodyPr/>
          <a:lstStyle>
            <a:lvl1pPr>
              <a:defRPr/>
            </a:lvl1pPr>
          </a:lstStyle>
          <a:p>
            <a:fld id="{76A38D40-1682-C74A-B0A6-70CE8840ADC4}" type="slidenum">
              <a:rPr lang="en-GB"/>
              <a:pPr/>
              <a:t>‹#›</a:t>
            </a:fld>
            <a:endParaRPr lang="en-GB"/>
          </a:p>
        </p:txBody>
      </p:sp>
    </p:spTree>
    <p:extLst>
      <p:ext uri="{BB962C8B-B14F-4D97-AF65-F5344CB8AC3E}">
        <p14:creationId xmlns:p14="http://schemas.microsoft.com/office/powerpoint/2010/main" val="7209490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A20F8737-4633-498A-8B6B-FB98BC46CAE5}" type="datetime1">
              <a:rPr lang="en-US" smtClean="0"/>
              <a:t>4/14/2025</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6" name="Slide Number Placeholder 5"/>
          <p:cNvSpPr>
            <a:spLocks noGrp="1"/>
          </p:cNvSpPr>
          <p:nvPr>
            <p:ph type="sldNum" sz="quarter" idx="12"/>
          </p:nvPr>
        </p:nvSpPr>
        <p:spPr/>
        <p:txBody>
          <a:bodyPr/>
          <a:lstStyle>
            <a:lvl1pPr>
              <a:defRPr/>
            </a:lvl1pPr>
          </a:lstStyle>
          <a:p>
            <a:fld id="{C0148714-C7D5-9747-AA17-3039EC0CD644}" type="slidenum">
              <a:rPr lang="en-GB"/>
              <a:pPr/>
              <a:t>‹#›</a:t>
            </a:fld>
            <a:endParaRPr lang="en-GB"/>
          </a:p>
        </p:txBody>
      </p:sp>
    </p:spTree>
    <p:extLst>
      <p:ext uri="{BB962C8B-B14F-4D97-AF65-F5344CB8AC3E}">
        <p14:creationId xmlns:p14="http://schemas.microsoft.com/office/powerpoint/2010/main" val="3538506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AFFAD6C3-A41D-48E4-954B-9B06998FA5B5}" type="datetime1">
              <a:rPr lang="en-US" smtClean="0"/>
              <a:t>4/14/2025</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solidFill>
                  <a:prstClr val="black">
                    <a:tint val="75000"/>
                  </a:prstClr>
                </a:solidFill>
              </a:rPr>
              <a:t>Copyright© NHS Blood and Transplant, Professional Development Team 2024</a:t>
            </a:r>
          </a:p>
        </p:txBody>
      </p:sp>
      <p:sp>
        <p:nvSpPr>
          <p:cNvPr id="6" name="Slide Number Placeholder 5"/>
          <p:cNvSpPr>
            <a:spLocks noGrp="1"/>
          </p:cNvSpPr>
          <p:nvPr>
            <p:ph type="sldNum" sz="quarter" idx="12"/>
          </p:nvPr>
        </p:nvSpPr>
        <p:spPr/>
        <p:txBody>
          <a:bodyPr/>
          <a:lstStyle>
            <a:lvl1pPr>
              <a:defRPr/>
            </a:lvl1pPr>
          </a:lstStyle>
          <a:p>
            <a:fld id="{E1EB4F63-E1E2-8D4B-8676-601EC6E550FA}" type="slidenum">
              <a:rPr lang="en-GB"/>
              <a:pPr/>
              <a:t>‹#›</a:t>
            </a:fld>
            <a:endParaRPr lang="en-GB"/>
          </a:p>
        </p:txBody>
      </p:sp>
    </p:spTree>
    <p:extLst>
      <p:ext uri="{BB962C8B-B14F-4D97-AF65-F5344CB8AC3E}">
        <p14:creationId xmlns:p14="http://schemas.microsoft.com/office/powerpoint/2010/main" val="2051559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3881607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487892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extLst>
      <p:ext uri="{BB962C8B-B14F-4D97-AF65-F5344CB8AC3E}">
        <p14:creationId xmlns:p14="http://schemas.microsoft.com/office/powerpoint/2010/main" val="3381357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7844960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016587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4153447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69203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17198332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4428631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7897881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0"/>
            <a:ext cx="2590800" cy="5334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914400" y="762000"/>
            <a:ext cx="7569200" cy="5334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9667341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3D348-66B2-0BFB-EC6D-9D2D9F83F51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A0F9B67-CD2E-E568-A5AF-9B43D612C4E2}"/>
              </a:ext>
            </a:extLst>
          </p:cNvPr>
          <p:cNvSpPr>
            <a:spLocks noGrp="1"/>
          </p:cNvSpPr>
          <p:nvPr>
            <p:ph type="dt" sz="half" idx="10"/>
          </p:nvPr>
        </p:nvSpPr>
        <p:spPr/>
        <p:txBody>
          <a:bodyPr/>
          <a:lstStyle/>
          <a:p>
            <a:fld id="{FD03ED59-E94A-48C9-8EC8-1F85FABD120F}" type="datetime1">
              <a:rPr lang="en-US" smtClean="0"/>
              <a:t>4/14/2025</a:t>
            </a:fld>
            <a:endParaRPr lang="en-GB"/>
          </a:p>
        </p:txBody>
      </p:sp>
      <p:sp>
        <p:nvSpPr>
          <p:cNvPr id="4" name="Footer Placeholder 3">
            <a:extLst>
              <a:ext uri="{FF2B5EF4-FFF2-40B4-BE49-F238E27FC236}">
                <a16:creationId xmlns:a16="http://schemas.microsoft.com/office/drawing/2014/main" id="{4973B9C2-AE0D-983B-AFE2-6195C47F634F}"/>
              </a:ext>
            </a:extLst>
          </p:cNvPr>
          <p:cNvSpPr>
            <a:spLocks noGrp="1"/>
          </p:cNvSpPr>
          <p:nvPr>
            <p:ph type="ftr" sz="quarter" idx="11"/>
          </p:nvPr>
        </p:nvSpPr>
        <p:spPr/>
        <p:txBody>
          <a:bodyPr/>
          <a:lstStyle/>
          <a:p>
            <a:r>
              <a:rPr lang="en-GB"/>
              <a:t>Copyright© NHS Blood and Transplant, Professional Development Team 2024</a:t>
            </a:r>
          </a:p>
        </p:txBody>
      </p:sp>
      <p:sp>
        <p:nvSpPr>
          <p:cNvPr id="5" name="Slide Number Placeholder 4">
            <a:extLst>
              <a:ext uri="{FF2B5EF4-FFF2-40B4-BE49-F238E27FC236}">
                <a16:creationId xmlns:a16="http://schemas.microsoft.com/office/drawing/2014/main" id="{6DE04FBA-2747-4A69-D5B3-6B6572F97374}"/>
              </a:ext>
            </a:extLst>
          </p:cNvPr>
          <p:cNvSpPr>
            <a:spLocks noGrp="1"/>
          </p:cNvSpPr>
          <p:nvPr>
            <p:ph type="sldNum" sz="quarter" idx="12"/>
          </p:nvPr>
        </p:nvSpPr>
        <p:spPr/>
        <p:txBody>
          <a:bodyPr/>
          <a:lstStyle/>
          <a:p>
            <a:fld id="{B5987D5B-B0A2-4988-AC48-C704E55AE844}" type="slidenum">
              <a:rPr lang="en-GB" smtClean="0"/>
              <a:t>‹#›</a:t>
            </a:fld>
            <a:endParaRPr lang="en-GB"/>
          </a:p>
        </p:txBody>
      </p:sp>
    </p:spTree>
    <p:extLst>
      <p:ext uri="{BB962C8B-B14F-4D97-AF65-F5344CB8AC3E}">
        <p14:creationId xmlns:p14="http://schemas.microsoft.com/office/powerpoint/2010/main" val="15711542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84CBC0EB-C4AD-44BA-BAA8-95E943BA705F}" type="datetime1">
              <a:rPr lang="en-US" smtClean="0">
                <a:solidFill>
                  <a:prstClr val="black">
                    <a:tint val="75000"/>
                  </a:prstClr>
                </a:solidFill>
                <a:latin typeface="Calibri"/>
              </a:rPr>
              <a:t>4/14/2025</a:t>
            </a:fld>
            <a:endParaRPr lang="en-US">
              <a:solidFill>
                <a:prstClr val="black">
                  <a:tint val="75000"/>
                </a:prstClr>
              </a:solidFill>
              <a:latin typeface="Calibri"/>
              <a:cs typeface=""/>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GB">
                <a:solidFill>
                  <a:prstClr val="black">
                    <a:tint val="75000"/>
                  </a:prstClr>
                </a:solidFill>
                <a:latin typeface="Calibri"/>
                <a:cs typeface=""/>
              </a:rPr>
              <a:t>Copyright© NHS Blood and Transplant, Professional Development Team 2024</a:t>
            </a:r>
            <a:endParaRPr lang="en-US">
              <a:solidFill>
                <a:prstClr val="black">
                  <a:tint val="75000"/>
                </a:prstClr>
              </a:solidFill>
              <a:latin typeface="Calibri"/>
              <a:cs typeface=""/>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F7280B8B-3FF0-8E43-AD8C-87DCD77D533A}" type="slidenum">
              <a:rPr lang="en-US" smtClean="0">
                <a:solidFill>
                  <a:prstClr val="black">
                    <a:tint val="75000"/>
                  </a:prstClr>
                </a:solidFill>
                <a:latin typeface="Calibri"/>
                <a:cs typeface=""/>
              </a:rPr>
              <a:pPr fontAlgn="auto">
                <a:spcBef>
                  <a:spcPts val="0"/>
                </a:spcBef>
                <a:spcAft>
                  <a:spcPts val="0"/>
                </a:spcAft>
              </a:pPr>
              <a:t>‹#›</a:t>
            </a:fld>
            <a:endParaRPr lang="en-US">
              <a:solidFill>
                <a:prstClr val="black">
                  <a:tint val="75000"/>
                </a:prstClr>
              </a:solidFill>
              <a:latin typeface="Calibri"/>
              <a:cs typeface=""/>
            </a:endParaRPr>
          </a:p>
        </p:txBody>
      </p:sp>
    </p:spTree>
    <p:extLst>
      <p:ext uri="{BB962C8B-B14F-4D97-AF65-F5344CB8AC3E}">
        <p14:creationId xmlns:p14="http://schemas.microsoft.com/office/powerpoint/2010/main" val="1075174321"/>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short ribbon transparent"/>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0" y="3743328"/>
            <a:ext cx="12192000" cy="3603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51" name="Title Placeholder 1"/>
          <p:cNvSpPr>
            <a:spLocks noGrp="1"/>
          </p:cNvSpPr>
          <p:nvPr>
            <p:ph type="title"/>
          </p:nvPr>
        </p:nvSpPr>
        <p:spPr bwMode="auto">
          <a:xfrm>
            <a:off x="609601" y="625475"/>
            <a:ext cx="9304867"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2052" name="Text Placeholder 2"/>
          <p:cNvSpPr>
            <a:spLocks noGrp="1"/>
          </p:cNvSpPr>
          <p:nvPr>
            <p:ph type="body" idx="1"/>
          </p:nvPr>
        </p:nvSpPr>
        <p:spPr bwMode="auto">
          <a:xfrm>
            <a:off x="609601" y="1858963"/>
            <a:ext cx="9304867" cy="33575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pic>
        <p:nvPicPr>
          <p:cNvPr id="7" name="Picture 6"/>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8914003" y="226009"/>
            <a:ext cx="2993540" cy="627189"/>
          </a:xfrm>
          <a:prstGeom prst="rect">
            <a:avLst/>
          </a:prstGeom>
        </p:spPr>
      </p:pic>
    </p:spTree>
    <p:extLst>
      <p:ext uri="{BB962C8B-B14F-4D97-AF65-F5344CB8AC3E}">
        <p14:creationId xmlns:p14="http://schemas.microsoft.com/office/powerpoint/2010/main" val="638285685"/>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txStyles>
    <p:title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p:titleStyle>
    <p:body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609600" y="1600203"/>
            <a:ext cx="109728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3"/>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defTabSz="914400"/>
            <a:fld id="{AAF676A5-20D5-4826-B42C-74DD16308E1A}" type="datetime1">
              <a:rPr lang="en-US" smtClean="0">
                <a:ea typeface="ＭＳ Ｐゴシック" charset="0"/>
              </a:rPr>
              <a:t>4/14/2025</a:t>
            </a:fld>
            <a:endParaRPr lang="en-GB">
              <a:ea typeface="ＭＳ Ｐゴシック" charset="0"/>
              <a:cs typeface="ＭＳ Ｐゴシック" charset="0"/>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914400">
              <a:defRPr/>
            </a:pPr>
            <a:r>
              <a:rPr lang="en-GB">
                <a:solidFill>
                  <a:prstClr val="black">
                    <a:tint val="75000"/>
                  </a:prstClr>
                </a:solidFill>
              </a:rPr>
              <a:t>Copyright© NHS Blood and Transplant, Professional Development Team 2024</a:t>
            </a: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defTabSz="914400"/>
            <a:fld id="{79602EB2-14B0-1C4F-9436-3A97E847DA67}" type="slidenum">
              <a:rPr lang="en-GB" smtClean="0">
                <a:ea typeface="ＭＳ Ｐゴシック" charset="0"/>
                <a:cs typeface="ＭＳ Ｐゴシック" charset="0"/>
              </a:rPr>
              <a:pPr defTabSz="914400"/>
              <a:t>‹#›</a:t>
            </a:fld>
            <a:endParaRPr lang="en-GB">
              <a:ea typeface="ＭＳ Ｐゴシック" charset="0"/>
              <a:cs typeface="ＭＳ Ｐゴシック" charset="0"/>
            </a:endParaRPr>
          </a:p>
        </p:txBody>
      </p:sp>
      <p:sp>
        <p:nvSpPr>
          <p:cNvPr id="8" name="Rectangle 12"/>
          <p:cNvSpPr>
            <a:spLocks noChangeArrowheads="1"/>
          </p:cNvSpPr>
          <p:nvPr userDrawn="1"/>
        </p:nvSpPr>
        <p:spPr bwMode="auto">
          <a:xfrm>
            <a:off x="239185" y="6378576"/>
            <a:ext cx="41216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a:r>
              <a:rPr lang="en-GB" dirty="0">
                <a:solidFill>
                  <a:srgbClr val="FFFFFF"/>
                </a:solidFill>
                <a:latin typeface="Arial" charset="0"/>
                <a:ea typeface="ＭＳ Ｐゴシック" charset="0"/>
                <a:cs typeface="Arial"/>
              </a:rPr>
              <a:t>The Deceased Donation Course (ICM)</a:t>
            </a:r>
          </a:p>
        </p:txBody>
      </p:sp>
    </p:spTree>
    <p:extLst>
      <p:ext uri="{BB962C8B-B14F-4D97-AF65-F5344CB8AC3E}">
        <p14:creationId xmlns:p14="http://schemas.microsoft.com/office/powerpoint/2010/main" val="49093986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txStyles>
    <p:titleStyle>
      <a:lvl1pPr algn="ctr" rtl="0" eaLnBrk="0" fontAlgn="base" hangingPunct="0">
        <a:spcBef>
          <a:spcPct val="0"/>
        </a:spcBef>
        <a:spcAft>
          <a:spcPct val="0"/>
        </a:spcAft>
        <a:defRPr sz="4400" kern="1200">
          <a:solidFill>
            <a:schemeClr val="tx1"/>
          </a:solidFill>
          <a:latin typeface="+mj-lt"/>
          <a:ea typeface="ＭＳ Ｐゴシック" pitchFamily="19" charset="-128"/>
          <a:cs typeface="ＭＳ Ｐゴシック" pitchFamily="19" charset="-128"/>
        </a:defRPr>
      </a:lvl1pPr>
      <a:lvl2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2pPr>
      <a:lvl3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3pPr>
      <a:lvl4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4pPr>
      <a:lvl5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5pPr>
      <a:lvl6pPr marL="457200" algn="ctr" rtl="0" fontAlgn="base">
        <a:spcBef>
          <a:spcPct val="0"/>
        </a:spcBef>
        <a:spcAft>
          <a:spcPct val="0"/>
        </a:spcAft>
        <a:defRPr sz="4400">
          <a:solidFill>
            <a:schemeClr val="tx1"/>
          </a:solidFill>
          <a:latin typeface="Calibri" pitchFamily="19" charset="0"/>
        </a:defRPr>
      </a:lvl6pPr>
      <a:lvl7pPr marL="914400" algn="ctr" rtl="0" fontAlgn="base">
        <a:spcBef>
          <a:spcPct val="0"/>
        </a:spcBef>
        <a:spcAft>
          <a:spcPct val="0"/>
        </a:spcAft>
        <a:defRPr sz="4400">
          <a:solidFill>
            <a:schemeClr val="tx1"/>
          </a:solidFill>
          <a:latin typeface="Calibri" pitchFamily="19" charset="0"/>
        </a:defRPr>
      </a:lvl7pPr>
      <a:lvl8pPr marL="1371600" algn="ctr" rtl="0" fontAlgn="base">
        <a:spcBef>
          <a:spcPct val="0"/>
        </a:spcBef>
        <a:spcAft>
          <a:spcPct val="0"/>
        </a:spcAft>
        <a:defRPr sz="4400">
          <a:solidFill>
            <a:schemeClr val="tx1"/>
          </a:solidFill>
          <a:latin typeface="Calibri" pitchFamily="19" charset="0"/>
        </a:defRPr>
      </a:lvl8pPr>
      <a:lvl9pPr marL="1828800" algn="ctr" rtl="0" fontAlgn="base">
        <a:spcBef>
          <a:spcPct val="0"/>
        </a:spcBef>
        <a:spcAft>
          <a:spcPct val="0"/>
        </a:spcAft>
        <a:defRPr sz="4400">
          <a:solidFill>
            <a:schemeClr val="tx1"/>
          </a:solidFill>
          <a:latin typeface="Calibri" pitchFamily="19"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pitchFamily="19" charset="-128"/>
          <a:cs typeface="ＭＳ Ｐゴシック" pitchFamily="19" charset="-128"/>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pitchFamily="19"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pitchFamily="19"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itchFamily="19"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itchFamily="19"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609600" y="1600203"/>
            <a:ext cx="109728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3"/>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defTabSz="914400"/>
            <a:fld id="{3A3B33FD-A66E-4495-ACB9-36FD3E131162}" type="datetime1">
              <a:rPr lang="en-US" smtClean="0">
                <a:ea typeface="ＭＳ Ｐゴシック" charset="0"/>
              </a:rPr>
              <a:t>4/14/2025</a:t>
            </a:fld>
            <a:endParaRPr lang="en-GB">
              <a:ea typeface="ＭＳ Ｐゴシック" charset="0"/>
              <a:cs typeface="ＭＳ Ｐゴシック" charset="0"/>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914400">
              <a:defRPr/>
            </a:pPr>
            <a:r>
              <a:rPr lang="en-GB">
                <a:solidFill>
                  <a:prstClr val="black">
                    <a:tint val="75000"/>
                  </a:prstClr>
                </a:solidFill>
              </a:rPr>
              <a:t>Copyright© NHS Blood and Transplant, Professional Development Team 2024</a:t>
            </a: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defTabSz="914400"/>
            <a:fld id="{79602EB2-14B0-1C4F-9436-3A97E847DA67}" type="slidenum">
              <a:rPr lang="en-GB" smtClean="0">
                <a:ea typeface="ＭＳ Ｐゴシック" charset="0"/>
                <a:cs typeface="ＭＳ Ｐゴシック" charset="0"/>
              </a:rPr>
              <a:pPr defTabSz="914400"/>
              <a:t>‹#›</a:t>
            </a:fld>
            <a:endParaRPr lang="en-GB">
              <a:ea typeface="ＭＳ Ｐゴシック" charset="0"/>
              <a:cs typeface="ＭＳ Ｐゴシック" charset="0"/>
            </a:endParaRPr>
          </a:p>
        </p:txBody>
      </p:sp>
      <p:sp>
        <p:nvSpPr>
          <p:cNvPr id="8" name="Rectangle 12"/>
          <p:cNvSpPr>
            <a:spLocks noChangeArrowheads="1"/>
          </p:cNvSpPr>
          <p:nvPr userDrawn="1"/>
        </p:nvSpPr>
        <p:spPr bwMode="auto">
          <a:xfrm>
            <a:off x="239185" y="6378576"/>
            <a:ext cx="41216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a:r>
              <a:rPr lang="en-GB" dirty="0">
                <a:solidFill>
                  <a:srgbClr val="FFFFFF"/>
                </a:solidFill>
                <a:latin typeface="Arial" charset="0"/>
                <a:ea typeface="ＭＳ Ｐゴシック" charset="0"/>
                <a:cs typeface="Arial"/>
              </a:rPr>
              <a:t>The Deceased Donation Course (ICM)</a:t>
            </a:r>
          </a:p>
        </p:txBody>
      </p:sp>
    </p:spTree>
    <p:extLst>
      <p:ext uri="{BB962C8B-B14F-4D97-AF65-F5344CB8AC3E}">
        <p14:creationId xmlns:p14="http://schemas.microsoft.com/office/powerpoint/2010/main" val="883378779"/>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txStyles>
    <p:titleStyle>
      <a:lvl1pPr algn="ctr" rtl="0" eaLnBrk="0" fontAlgn="base" hangingPunct="0">
        <a:spcBef>
          <a:spcPct val="0"/>
        </a:spcBef>
        <a:spcAft>
          <a:spcPct val="0"/>
        </a:spcAft>
        <a:defRPr sz="4400" kern="1200">
          <a:solidFill>
            <a:schemeClr val="tx1"/>
          </a:solidFill>
          <a:latin typeface="+mj-lt"/>
          <a:ea typeface="ＭＳ Ｐゴシック" pitchFamily="19" charset="-128"/>
          <a:cs typeface="ＭＳ Ｐゴシック" pitchFamily="19" charset="-128"/>
        </a:defRPr>
      </a:lvl1pPr>
      <a:lvl2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2pPr>
      <a:lvl3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3pPr>
      <a:lvl4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4pPr>
      <a:lvl5pPr algn="ctr" rtl="0" eaLnBrk="0" fontAlgn="base" hangingPunct="0">
        <a:spcBef>
          <a:spcPct val="0"/>
        </a:spcBef>
        <a:spcAft>
          <a:spcPct val="0"/>
        </a:spcAft>
        <a:defRPr sz="4400">
          <a:solidFill>
            <a:schemeClr val="tx1"/>
          </a:solidFill>
          <a:latin typeface="Calibri" pitchFamily="19" charset="0"/>
          <a:ea typeface="ＭＳ Ｐゴシック" pitchFamily="19" charset="-128"/>
          <a:cs typeface="ＭＳ Ｐゴシック" pitchFamily="19" charset="-128"/>
        </a:defRPr>
      </a:lvl5pPr>
      <a:lvl6pPr marL="457200" algn="ctr" rtl="0" fontAlgn="base">
        <a:spcBef>
          <a:spcPct val="0"/>
        </a:spcBef>
        <a:spcAft>
          <a:spcPct val="0"/>
        </a:spcAft>
        <a:defRPr sz="4400">
          <a:solidFill>
            <a:schemeClr val="tx1"/>
          </a:solidFill>
          <a:latin typeface="Calibri" pitchFamily="19" charset="0"/>
        </a:defRPr>
      </a:lvl6pPr>
      <a:lvl7pPr marL="914400" algn="ctr" rtl="0" fontAlgn="base">
        <a:spcBef>
          <a:spcPct val="0"/>
        </a:spcBef>
        <a:spcAft>
          <a:spcPct val="0"/>
        </a:spcAft>
        <a:defRPr sz="4400">
          <a:solidFill>
            <a:schemeClr val="tx1"/>
          </a:solidFill>
          <a:latin typeface="Calibri" pitchFamily="19" charset="0"/>
        </a:defRPr>
      </a:lvl7pPr>
      <a:lvl8pPr marL="1371600" algn="ctr" rtl="0" fontAlgn="base">
        <a:spcBef>
          <a:spcPct val="0"/>
        </a:spcBef>
        <a:spcAft>
          <a:spcPct val="0"/>
        </a:spcAft>
        <a:defRPr sz="4400">
          <a:solidFill>
            <a:schemeClr val="tx1"/>
          </a:solidFill>
          <a:latin typeface="Calibri" pitchFamily="19" charset="0"/>
        </a:defRPr>
      </a:lvl8pPr>
      <a:lvl9pPr marL="1828800" algn="ctr" rtl="0" fontAlgn="base">
        <a:spcBef>
          <a:spcPct val="0"/>
        </a:spcBef>
        <a:spcAft>
          <a:spcPct val="0"/>
        </a:spcAft>
        <a:defRPr sz="4400">
          <a:solidFill>
            <a:schemeClr val="tx1"/>
          </a:solidFill>
          <a:latin typeface="Calibri" pitchFamily="19"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pitchFamily="19" charset="-128"/>
          <a:cs typeface="ＭＳ Ｐゴシック" pitchFamily="19" charset="-128"/>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pitchFamily="19"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pitchFamily="19"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itchFamily="19"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itchFamily="19"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914400" y="762000"/>
            <a:ext cx="103632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4"/>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31782" name="Text Box 6"/>
          <p:cNvSpPr txBox="1">
            <a:spLocks noChangeArrowheads="1"/>
          </p:cNvSpPr>
          <p:nvPr/>
        </p:nvSpPr>
        <p:spPr bwMode="auto">
          <a:xfrm>
            <a:off x="107953" y="6299203"/>
            <a:ext cx="8223249" cy="703263"/>
          </a:xfrm>
          <a:prstGeom prst="rect">
            <a:avLst/>
          </a:prstGeom>
          <a:noFill/>
          <a:ln w="9525">
            <a:noFill/>
            <a:miter lim="800000"/>
            <a:headEnd/>
            <a:tailEnd/>
          </a:ln>
          <a:effectLst/>
        </p:spPr>
        <p:txBody>
          <a:bodyPr>
            <a:prstTxWarp prst="textNoShape">
              <a:avLst/>
            </a:prstTxWarp>
            <a:spAutoFit/>
          </a:bodyPr>
          <a:lstStyle/>
          <a:p>
            <a:pPr defTabSz="914400" eaLnBrk="0" hangingPunct="0">
              <a:spcBef>
                <a:spcPct val="50000"/>
              </a:spcBef>
              <a:defRPr/>
            </a:pPr>
            <a:endParaRPr lang="en-GB" sz="1600" b="1">
              <a:solidFill>
                <a:srgbClr val="FFFFFF"/>
              </a:solidFill>
              <a:latin typeface="Arial" pitchFamily="-65" charset="0"/>
              <a:cs typeface=""/>
            </a:endParaRPr>
          </a:p>
          <a:p>
            <a:pPr defTabSz="914400" eaLnBrk="0" hangingPunct="0">
              <a:spcBef>
                <a:spcPct val="50000"/>
              </a:spcBef>
              <a:defRPr/>
            </a:pPr>
            <a:endParaRPr lang="en-GB" sz="1600" b="1">
              <a:solidFill>
                <a:srgbClr val="FFFFFF"/>
              </a:solidFill>
              <a:latin typeface="Arial" pitchFamily="-65" charset="0"/>
              <a:cs typeface=""/>
            </a:endParaRPr>
          </a:p>
        </p:txBody>
      </p:sp>
    </p:spTree>
    <p:extLst>
      <p:ext uri="{BB962C8B-B14F-4D97-AF65-F5344CB8AC3E}">
        <p14:creationId xmlns:p14="http://schemas.microsoft.com/office/powerpoint/2010/main" val="1134720435"/>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txStyles>
    <p:title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p:titleStyle>
    <p:body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2B3047-3837-959E-DF7B-BBC6AFE8D217}"/>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589F668-9564-70B7-0593-0D57473C83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52F457-873D-29D9-725E-6CE5D86D16AE}"/>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EC1264-54C7-4CE8-9723-075AE54646C5}" type="datetime1">
              <a:rPr lang="en-US" smtClean="0"/>
              <a:t>4/14/2025</a:t>
            </a:fld>
            <a:endParaRPr lang="en-GB"/>
          </a:p>
        </p:txBody>
      </p:sp>
      <p:sp>
        <p:nvSpPr>
          <p:cNvPr id="5" name="Footer Placeholder 4">
            <a:extLst>
              <a:ext uri="{FF2B5EF4-FFF2-40B4-BE49-F238E27FC236}">
                <a16:creationId xmlns:a16="http://schemas.microsoft.com/office/drawing/2014/main" id="{1BD6EA9A-BB4E-1A09-551E-1FEB533B3CC3}"/>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Copyright© NHS Blood and Transplant, Professional Development Team 2024</a:t>
            </a:r>
          </a:p>
        </p:txBody>
      </p:sp>
      <p:sp>
        <p:nvSpPr>
          <p:cNvPr id="6" name="Slide Number Placeholder 5">
            <a:extLst>
              <a:ext uri="{FF2B5EF4-FFF2-40B4-BE49-F238E27FC236}">
                <a16:creationId xmlns:a16="http://schemas.microsoft.com/office/drawing/2014/main" id="{5F6E570F-EAD7-BC70-293F-757CE7740FCA}"/>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987D5B-B0A2-4988-AC48-C704E55AE844}" type="slidenum">
              <a:rPr lang="en-GB" smtClean="0"/>
              <a:t>‹#›</a:t>
            </a:fld>
            <a:endParaRPr lang="en-GB"/>
          </a:p>
        </p:txBody>
      </p:sp>
    </p:spTree>
    <p:extLst>
      <p:ext uri="{BB962C8B-B14F-4D97-AF65-F5344CB8AC3E}">
        <p14:creationId xmlns:p14="http://schemas.microsoft.com/office/powerpoint/2010/main" val="1671340499"/>
      </p:ext>
    </p:extLst>
  </p:cSld>
  <p:clrMap bg1="lt1" tx1="dk1" bg2="lt2" tx2="dk2" accent1="accent1" accent2="accent2" accent3="accent3" accent4="accent4" accent5="accent5" accent6="accent6" hlink="hlink" folHlink="folHlink"/>
  <p:sldLayoutIdLst>
    <p:sldLayoutId id="2147483884" r:id="rId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5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56.xml"/><Relationship Id="rId4" Type="http://schemas.openxmlformats.org/officeDocument/2006/relationships/image" Target="../media/image11.sv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5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0.png"/><Relationship Id="rId7" Type="http://schemas.openxmlformats.org/officeDocument/2006/relationships/diagramQuickStyle" Target="../diagrams/quickStyle1.xml"/><Relationship Id="rId2" Type="http://schemas.openxmlformats.org/officeDocument/2006/relationships/notesSlide" Target="../notesSlides/notesSlide15.xml"/><Relationship Id="rId1" Type="http://schemas.openxmlformats.org/officeDocument/2006/relationships/slideLayout" Target="../slideLayouts/slideLayout56.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1.svg"/><Relationship Id="rId9" Type="http://schemas.microsoft.com/office/2007/relationships/diagramDrawing" Target="../diagrams/drawing1.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5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8.xml"/><Relationship Id="rId1" Type="http://schemas.openxmlformats.org/officeDocument/2006/relationships/slideLayout" Target="../slideLayouts/slideLayout5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5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4.xml"/><Relationship Id="rId1" Type="http://schemas.openxmlformats.org/officeDocument/2006/relationships/slideLayout" Target="../slideLayouts/slideLayout5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5.xml"/><Relationship Id="rId1" Type="http://schemas.openxmlformats.org/officeDocument/2006/relationships/slideLayout" Target="../slideLayouts/slideLayout5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51.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51.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51.xml"/><Relationship Id="rId5" Type="http://schemas.openxmlformats.org/officeDocument/2006/relationships/image" Target="../media/image30.jpeg"/><Relationship Id="rId4" Type="http://schemas.openxmlformats.org/officeDocument/2006/relationships/image" Target="../media/image29.jpeg"/></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hyperlink" Target="https://creativecommons.org/licenses/by-sa/3.0/" TargetMode="External"/><Relationship Id="rId4" Type="http://schemas.openxmlformats.org/officeDocument/2006/relationships/hyperlink" Target="http://commons.wikimedia.org/wiki/File:Thats_all_folks.sv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3" name="Rectangle 3">
            <a:extLst>
              <a:ext uri="{FF2B5EF4-FFF2-40B4-BE49-F238E27FC236}">
                <a16:creationId xmlns:a16="http://schemas.microsoft.com/office/drawing/2014/main" id="{22A68790-2462-6D82-EC35-C8A5CFE4E9F6}"/>
              </a:ext>
            </a:extLst>
          </p:cNvPr>
          <p:cNvSpPr txBox="1">
            <a:spLocks/>
          </p:cNvSpPr>
          <p:nvPr/>
        </p:nvSpPr>
        <p:spPr>
          <a:xfrm>
            <a:off x="2846229" y="2614411"/>
            <a:ext cx="6499541" cy="199639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Bef>
                <a:spcPts val="0"/>
              </a:spcBef>
              <a:spcAft>
                <a:spcPts val="0"/>
              </a:spcAft>
              <a:buFont typeface="Arial"/>
              <a:buNone/>
            </a:pPr>
            <a:r>
              <a:rPr lang="en-GB" altLang="en-US" dirty="0">
                <a:solidFill>
                  <a:schemeClr val="bg1"/>
                </a:solidFill>
              </a:rPr>
              <a:t>Jill Featherstone</a:t>
            </a:r>
          </a:p>
          <a:p>
            <a:pPr marL="0" indent="0" algn="ctr" fontAlgn="auto">
              <a:spcBef>
                <a:spcPts val="0"/>
              </a:spcBef>
              <a:spcAft>
                <a:spcPts val="0"/>
              </a:spcAft>
              <a:buFont typeface="Arial"/>
              <a:buNone/>
            </a:pPr>
            <a:r>
              <a:rPr lang="en-GB" altLang="en-US" dirty="0">
                <a:solidFill>
                  <a:schemeClr val="bg1"/>
                </a:solidFill>
              </a:rPr>
              <a:t>National Professional Development Specialist Nurse</a:t>
            </a:r>
          </a:p>
          <a:p>
            <a:pPr marL="0" indent="0" algn="ctr" fontAlgn="auto">
              <a:spcBef>
                <a:spcPts val="0"/>
              </a:spcBef>
              <a:spcAft>
                <a:spcPts val="0"/>
              </a:spcAft>
              <a:buFont typeface="Arial"/>
              <a:buNone/>
            </a:pPr>
            <a:r>
              <a:rPr lang="en-GB" altLang="en-US" dirty="0">
                <a:solidFill>
                  <a:schemeClr val="bg1"/>
                </a:solidFill>
              </a:rPr>
              <a:t>Medical Education</a:t>
            </a:r>
            <a:endParaRPr lang="en-GB" altLang="en-US" sz="2800" dirty="0">
              <a:solidFill>
                <a:schemeClr val="bg1"/>
              </a:solidFill>
            </a:endParaRPr>
          </a:p>
        </p:txBody>
      </p:sp>
      <p:sp>
        <p:nvSpPr>
          <p:cNvPr id="4" name="Footer Placeholder 3">
            <a:extLst>
              <a:ext uri="{FF2B5EF4-FFF2-40B4-BE49-F238E27FC236}">
                <a16:creationId xmlns:a16="http://schemas.microsoft.com/office/drawing/2014/main" id="{2516375E-BD2E-183C-DCCB-A1E6B2252A25}"/>
              </a:ext>
            </a:extLst>
          </p:cNvPr>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2024</a:t>
            </a:r>
            <a:endParaRPr lang="en-US">
              <a:solidFill>
                <a:prstClr val="black">
                  <a:tint val="75000"/>
                </a:prstClr>
              </a:solidFill>
              <a:latin typeface="Calibri"/>
            </a:endParaRPr>
          </a:p>
        </p:txBody>
      </p:sp>
    </p:spTree>
    <p:extLst>
      <p:ext uri="{BB962C8B-B14F-4D97-AF65-F5344CB8AC3E}">
        <p14:creationId xmlns:p14="http://schemas.microsoft.com/office/powerpoint/2010/main" val="1469969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rotWithShape="1">
          <a:blip r:embed="rId3" cstate="screen">
            <a:alphaModFix amt="61000"/>
            <a:extLst>
              <a:ext uri="{28A0092B-C50C-407E-A947-70E740481C1C}">
                <a14:useLocalDpi xmlns:a14="http://schemas.microsoft.com/office/drawing/2010/main"/>
              </a:ext>
            </a:extLst>
          </a:blip>
          <a:srcRect/>
          <a:stretch/>
        </p:blipFill>
        <p:spPr>
          <a:xfrm>
            <a:off x="3695130" y="10"/>
            <a:ext cx="9669642"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856580EA-9CD9-4528-DE72-AF74FDB8AA27}"/>
              </a:ext>
            </a:extLst>
          </p:cNvPr>
          <p:cNvSpPr txBox="1">
            <a:spLocks/>
          </p:cNvSpPr>
          <p:nvPr/>
        </p:nvSpPr>
        <p:spPr bwMode="auto">
          <a:xfrm>
            <a:off x="329437" y="2716306"/>
            <a:ext cx="8299300" cy="5262563"/>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lIns="91440" tIns="45720" rIns="91440" bIns="45720" numCol="1" rtlCol="0" anchorCtr="0" compatLnSpc="1">
            <a:prstTxWarp prst="textNoShape">
              <a:avLst/>
            </a:prstTxWarp>
            <a:normAutofit/>
          </a:bodyPr>
          <a:lst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a:lstStyle>
          <a:p>
            <a:pPr indent="-228600" defTabSz="914400" eaLnBrk="1" hangingPunct="1">
              <a:lnSpc>
                <a:spcPct val="90000"/>
              </a:lnSpc>
              <a:buFont typeface="Arial" panose="020B0604020202020204" pitchFamily="34" charset="0"/>
              <a:buChar char="•"/>
              <a:defRPr/>
            </a:pPr>
            <a:r>
              <a:rPr lang="en-US" sz="2800" dirty="0">
                <a:latin typeface="Arial" panose="020B0604020202020204" pitchFamily="34" charset="0"/>
                <a:cs typeface="Arial" panose="020B0604020202020204" pitchFamily="34" charset="0"/>
              </a:rPr>
              <a:t>SNOD service overview  – what you can expect</a:t>
            </a:r>
          </a:p>
          <a:p>
            <a:pPr indent="-228600" defTabSz="914400" eaLnBrk="1" hangingPunct="1">
              <a:lnSpc>
                <a:spcPct val="90000"/>
              </a:lnSpc>
              <a:buFont typeface="Arial" panose="020B0604020202020204" pitchFamily="34" charset="0"/>
              <a:buChar char="•"/>
              <a:defRPr/>
            </a:pPr>
            <a:r>
              <a:rPr lang="en-US" sz="2800" dirty="0">
                <a:latin typeface="Arial" panose="020B0604020202020204" pitchFamily="34" charset="0"/>
                <a:cs typeface="Arial" panose="020B0604020202020204" pitchFamily="34" charset="0"/>
              </a:rPr>
              <a:t>Early Notifications  -Why? What happens next?</a:t>
            </a:r>
          </a:p>
          <a:p>
            <a:pPr indent="-228600" defTabSz="914400" eaLnBrk="1" hangingPunct="1">
              <a:lnSpc>
                <a:spcPct val="90000"/>
              </a:lnSpc>
              <a:buFont typeface="Arial" panose="020B0604020202020204" pitchFamily="34" charset="0"/>
              <a:buChar char="•"/>
              <a:defRPr/>
            </a:pPr>
            <a:r>
              <a:rPr lang="en-US" sz="2800" dirty="0">
                <a:latin typeface="Arial" panose="020B0604020202020204" pitchFamily="34" charset="0"/>
                <a:cs typeface="Arial" panose="020B0604020202020204" pitchFamily="34" charset="0"/>
              </a:rPr>
              <a:t>4 Key focus areas of collaborative working </a:t>
            </a:r>
          </a:p>
          <a:p>
            <a:pPr indent="-228600" defTabSz="914400" eaLnBrk="1" hangingPunct="1">
              <a:lnSpc>
                <a:spcPct val="90000"/>
              </a:lnSpc>
              <a:buFont typeface="Arial" panose="020B0604020202020204" pitchFamily="34" charset="0"/>
              <a:buChar char="•"/>
              <a:defRPr/>
            </a:pPr>
            <a:r>
              <a:rPr lang="en-US" sz="2800" dirty="0">
                <a:latin typeface="Arial" panose="020B0604020202020204" pitchFamily="34" charset="0"/>
                <a:cs typeface="Arial" panose="020B0604020202020204" pitchFamily="34" charset="0"/>
              </a:rPr>
              <a:t>SNOD involvement: the benefits </a:t>
            </a:r>
          </a:p>
          <a:p>
            <a:pPr indent="-228600" defTabSz="914400" eaLnBrk="1" hangingPunct="1">
              <a:lnSpc>
                <a:spcPct val="90000"/>
              </a:lnSpc>
              <a:buFont typeface="Arial" panose="020B0604020202020204" pitchFamily="34" charset="0"/>
              <a:buChar char="•"/>
              <a:defRPr/>
            </a:pPr>
            <a:r>
              <a:rPr lang="en-US" sz="2800" dirty="0">
                <a:latin typeface="Arial" panose="020B0604020202020204" pitchFamily="34" charset="0"/>
                <a:cs typeface="Arial" panose="020B0604020202020204" pitchFamily="34" charset="0"/>
              </a:rPr>
              <a:t>Outcome success</a:t>
            </a:r>
            <a:endParaRPr lang="en-US" sz="2000" dirty="0"/>
          </a:p>
          <a:p>
            <a:pPr indent="-228600" defTabSz="914400" eaLnBrk="1" hangingPunct="1">
              <a:lnSpc>
                <a:spcPct val="90000"/>
              </a:lnSpc>
              <a:buFont typeface="Arial" panose="020B0604020202020204" pitchFamily="34" charset="0"/>
              <a:buChar char="•"/>
              <a:defRPr/>
            </a:pPr>
            <a:endParaRPr lang="en-US" sz="2000" dirty="0"/>
          </a:p>
          <a:p>
            <a:pPr indent="-228600" defTabSz="914400" eaLnBrk="1" hangingPunct="1">
              <a:lnSpc>
                <a:spcPct val="90000"/>
              </a:lnSpc>
              <a:buFont typeface="Arial" panose="020B0604020202020204" pitchFamily="34" charset="0"/>
              <a:buChar char="•"/>
              <a:defRPr/>
            </a:pPr>
            <a:endParaRPr lang="en-US" sz="2000" dirty="0"/>
          </a:p>
          <a:p>
            <a:pPr indent="-228600" defTabSz="914400" eaLnBrk="1" hangingPunct="1">
              <a:lnSpc>
                <a:spcPct val="90000"/>
              </a:lnSpc>
              <a:buFont typeface="Arial" panose="020B0604020202020204" pitchFamily="34" charset="0"/>
              <a:buChar char="•"/>
              <a:defRPr/>
            </a:pPr>
            <a:endParaRPr lang="en-US" sz="2000" dirty="0"/>
          </a:p>
          <a:p>
            <a:pPr marL="0" indent="-228600" defTabSz="914400" eaLnBrk="1" hangingPunct="1">
              <a:lnSpc>
                <a:spcPct val="90000"/>
              </a:lnSpc>
              <a:buFont typeface="Arial" panose="020B0604020202020204" pitchFamily="34" charset="0"/>
              <a:buChar char="•"/>
              <a:defRPr/>
            </a:pPr>
            <a:endParaRPr lang="en-US" sz="2000" dirty="0"/>
          </a:p>
          <a:p>
            <a:pPr indent="-228600" defTabSz="914400" eaLnBrk="1" hangingPunct="1">
              <a:lnSpc>
                <a:spcPct val="90000"/>
              </a:lnSpc>
              <a:buFont typeface="Arial" panose="020B0604020202020204" pitchFamily="34" charset="0"/>
              <a:buChar char="•"/>
              <a:defRPr/>
            </a:pPr>
            <a:endParaRPr lang="en-US" sz="2000" dirty="0"/>
          </a:p>
        </p:txBody>
      </p:sp>
      <p:sp>
        <p:nvSpPr>
          <p:cNvPr id="3" name="Footer Placeholder 2">
            <a:extLst>
              <a:ext uri="{FF2B5EF4-FFF2-40B4-BE49-F238E27FC236}">
                <a16:creationId xmlns:a16="http://schemas.microsoft.com/office/drawing/2014/main" id="{BBA33D94-1F8E-067A-CEF2-FCDF821B2213}"/>
              </a:ext>
            </a:extLst>
          </p:cNvPr>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2024</a:t>
            </a:r>
            <a:endParaRPr lang="en-US">
              <a:solidFill>
                <a:prstClr val="black">
                  <a:tint val="75000"/>
                </a:prstClr>
              </a:solidFill>
              <a:latin typeface="Calibri"/>
            </a:endParaRPr>
          </a:p>
        </p:txBody>
      </p:sp>
    </p:spTree>
    <p:extLst>
      <p:ext uri="{BB962C8B-B14F-4D97-AF65-F5344CB8AC3E}">
        <p14:creationId xmlns:p14="http://schemas.microsoft.com/office/powerpoint/2010/main" val="42354425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A866CE9B-EFEC-2190-8D7D-8C9FBE64EE66}"/>
              </a:ext>
            </a:extLst>
          </p:cNvPr>
          <p:cNvSpPr/>
          <p:nvPr/>
        </p:nvSpPr>
        <p:spPr>
          <a:xfrm>
            <a:off x="838200" y="1068946"/>
            <a:ext cx="5962785" cy="5108017"/>
          </a:xfrm>
          <a:prstGeom prst="rect">
            <a:avLst/>
          </a:prstGeom>
        </p:spPr>
        <p:txBody>
          <a:bodyPr vert="horz" lIns="91440" tIns="45720" rIns="91440" bIns="45720" rtlCol="0">
            <a:normAutofit/>
          </a:bodyPr>
          <a:lstStyle/>
          <a:p>
            <a:pPr defTabSz="914400">
              <a:lnSpc>
                <a:spcPct val="90000"/>
              </a:lnSpc>
              <a:spcAft>
                <a:spcPts val="600"/>
              </a:spcAft>
            </a:pPr>
            <a:r>
              <a:rPr lang="en-US" sz="3600" dirty="0"/>
              <a:t>7 Habits of Highly Effective People Stephen Covey</a:t>
            </a:r>
          </a:p>
          <a:p>
            <a:pPr defTabSz="914400">
              <a:lnSpc>
                <a:spcPct val="90000"/>
              </a:lnSpc>
              <a:spcAft>
                <a:spcPts val="600"/>
              </a:spcAft>
            </a:pPr>
            <a:r>
              <a:rPr lang="en-US" sz="3600" dirty="0"/>
              <a:t> </a:t>
            </a:r>
          </a:p>
          <a:p>
            <a:pPr defTabSz="914400">
              <a:lnSpc>
                <a:spcPct val="90000"/>
              </a:lnSpc>
              <a:spcAft>
                <a:spcPts val="600"/>
              </a:spcAft>
            </a:pPr>
            <a:r>
              <a:rPr lang="en-US" sz="3600" dirty="0"/>
              <a:t>Think Win-Win </a:t>
            </a:r>
          </a:p>
          <a:p>
            <a:pPr defTabSz="914400">
              <a:lnSpc>
                <a:spcPct val="90000"/>
              </a:lnSpc>
              <a:spcAft>
                <a:spcPts val="600"/>
              </a:spcAft>
            </a:pPr>
            <a:endParaRPr lang="en-US" sz="3600" dirty="0"/>
          </a:p>
          <a:p>
            <a:pPr defTabSz="914400">
              <a:lnSpc>
                <a:spcPct val="90000"/>
              </a:lnSpc>
              <a:spcAft>
                <a:spcPts val="600"/>
              </a:spcAft>
            </a:pPr>
            <a:r>
              <a:rPr lang="en-US" sz="3600" dirty="0"/>
              <a:t>Seek first to understand before being understood</a:t>
            </a:r>
          </a:p>
        </p:txBody>
      </p:sp>
      <p:pic>
        <p:nvPicPr>
          <p:cNvPr id="2" name="E34EC858-9A94-42A1-B22F-951FB445B7CD" descr="E34EC858-9A94-42A1-B22F-951FB445B7CD">
            <a:extLst>
              <a:ext uri="{FF2B5EF4-FFF2-40B4-BE49-F238E27FC236}">
                <a16:creationId xmlns:a16="http://schemas.microsoft.com/office/drawing/2014/main" id="{C26A85CB-FCD5-7D22-9DD3-5E332A7C65E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r="-1" b="-1"/>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rgbClr val="FFFFFF">
              <a:shade val="85000"/>
            </a:srgbClr>
          </a:solidFill>
          <a:extLst>
            <a:ext uri="{91240B29-F687-4f45-9708-019B960494DF}">
              <a14:hiddenLine xmlns="" xmlns:a14="http://schemas.microsoft.com/office/drawing/2010/main" w="9525">
                <a:solidFill>
                  <a:srgbClr val="000000"/>
                </a:solidFill>
                <a:miter lim="800000"/>
                <a:headEnd/>
                <a:tailEnd/>
              </a14:hiddenLine>
            </a:ext>
          </a:extLst>
        </p:spPr>
      </p:pic>
      <p:sp>
        <p:nvSpPr>
          <p:cNvPr id="4" name="Footer Placeholder 3">
            <a:extLst>
              <a:ext uri="{FF2B5EF4-FFF2-40B4-BE49-F238E27FC236}">
                <a16:creationId xmlns:a16="http://schemas.microsoft.com/office/drawing/2014/main" id="{E15D8B08-E968-A8C5-D7BA-ED771923B766}"/>
              </a:ext>
            </a:extLst>
          </p:cNvPr>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2024</a:t>
            </a:r>
            <a:endParaRPr lang="en-US">
              <a:solidFill>
                <a:prstClr val="black">
                  <a:tint val="75000"/>
                </a:prstClr>
              </a:solidFill>
              <a:latin typeface="Calibri"/>
            </a:endParaRPr>
          </a:p>
        </p:txBody>
      </p:sp>
    </p:spTree>
    <p:extLst>
      <p:ext uri="{BB962C8B-B14F-4D97-AF65-F5344CB8AC3E}">
        <p14:creationId xmlns:p14="http://schemas.microsoft.com/office/powerpoint/2010/main" val="24199935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pic>
        <p:nvPicPr>
          <p:cNvPr id="11" name="Picture 10" descr="A person looking at the camera&#10;&#10;Description generated with high confidence">
            <a:extLst>
              <a:ext uri="{FF2B5EF4-FFF2-40B4-BE49-F238E27FC236}">
                <a16:creationId xmlns:a16="http://schemas.microsoft.com/office/drawing/2014/main" id="{96B945DA-B109-4B78-9F15-D0F7CE762801}"/>
              </a:ext>
            </a:extLst>
          </p:cNvPr>
          <p:cNvPicPr>
            <a:picLocks noChangeAspect="1"/>
          </p:cNvPicPr>
          <p:nvPr/>
        </p:nvPicPr>
        <p:blipFill>
          <a:blip r:embed="rId3"/>
          <a:stretch>
            <a:fillRect/>
          </a:stretch>
        </p:blipFill>
        <p:spPr>
          <a:xfrm>
            <a:off x="772732" y="831207"/>
            <a:ext cx="6040082" cy="471762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5" name="Group 4">
            <a:extLst>
              <a:ext uri="{FF2B5EF4-FFF2-40B4-BE49-F238E27FC236}">
                <a16:creationId xmlns:a16="http://schemas.microsoft.com/office/drawing/2014/main" id="{CAF1D8BF-E56D-4031-95A4-E769AF615F0C}"/>
              </a:ext>
            </a:extLst>
          </p:cNvPr>
          <p:cNvGrpSpPr/>
          <p:nvPr/>
        </p:nvGrpSpPr>
        <p:grpSpPr>
          <a:xfrm>
            <a:off x="7703428" y="265693"/>
            <a:ext cx="2412980" cy="1131030"/>
            <a:chOff x="2041403" y="0"/>
            <a:chExt cx="2412980" cy="1131030"/>
          </a:xfrm>
        </p:grpSpPr>
        <p:sp>
          <p:nvSpPr>
            <p:cNvPr id="6" name="Rectangle: Rounded Corners 5">
              <a:extLst>
                <a:ext uri="{FF2B5EF4-FFF2-40B4-BE49-F238E27FC236}">
                  <a16:creationId xmlns:a16="http://schemas.microsoft.com/office/drawing/2014/main" id="{D6C70072-CF55-4D27-ACFD-E76F9C660E25}"/>
                </a:ext>
              </a:extLst>
            </p:cNvPr>
            <p:cNvSpPr/>
            <p:nvPr/>
          </p:nvSpPr>
          <p:spPr>
            <a:xfrm>
              <a:off x="2041403" y="0"/>
              <a:ext cx="2412980" cy="1131030"/>
            </a:xfrm>
            <a:prstGeom prst="roundRect">
              <a:avLst/>
            </a:prstGeom>
            <a:solidFill>
              <a:srgbClr val="E0119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7" name="Rectangle: Rounded Corners 4">
              <a:extLst>
                <a:ext uri="{FF2B5EF4-FFF2-40B4-BE49-F238E27FC236}">
                  <a16:creationId xmlns:a16="http://schemas.microsoft.com/office/drawing/2014/main" id="{3ECC26DF-5545-49A3-A628-762911277C67}"/>
                </a:ext>
              </a:extLst>
            </p:cNvPr>
            <p:cNvSpPr txBox="1"/>
            <p:nvPr/>
          </p:nvSpPr>
          <p:spPr>
            <a:xfrm>
              <a:off x="2151827" y="70497"/>
              <a:ext cx="2302556" cy="10206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41910" rIns="83820" bIns="41910" numCol="1" spcCol="1270" anchor="ctr" anchorCtr="0">
              <a:noAutofit/>
            </a:bodyPr>
            <a:lstStyle/>
            <a:p>
              <a:pPr algn="ctr" defTabSz="977900">
                <a:lnSpc>
                  <a:spcPct val="90000"/>
                </a:lnSpc>
                <a:spcAft>
                  <a:spcPct val="35000"/>
                </a:spcAft>
              </a:pPr>
              <a:r>
                <a:rPr lang="en-GB" sz="2200" dirty="0"/>
                <a:t>Family Focussed</a:t>
              </a:r>
            </a:p>
          </p:txBody>
        </p:sp>
      </p:grpSp>
      <p:grpSp>
        <p:nvGrpSpPr>
          <p:cNvPr id="8" name="Group 7">
            <a:extLst>
              <a:ext uri="{FF2B5EF4-FFF2-40B4-BE49-F238E27FC236}">
                <a16:creationId xmlns:a16="http://schemas.microsoft.com/office/drawing/2014/main" id="{B000673B-9E5B-4980-BE26-7FE455D607EE}"/>
              </a:ext>
            </a:extLst>
          </p:cNvPr>
          <p:cNvGrpSpPr/>
          <p:nvPr/>
        </p:nvGrpSpPr>
        <p:grpSpPr>
          <a:xfrm>
            <a:off x="7703428" y="1427293"/>
            <a:ext cx="2412980" cy="1131030"/>
            <a:chOff x="2059066" y="1195586"/>
            <a:chExt cx="2412980" cy="1131030"/>
          </a:xfrm>
        </p:grpSpPr>
        <p:sp>
          <p:nvSpPr>
            <p:cNvPr id="9" name="Rectangle: Rounded Corners 8">
              <a:extLst>
                <a:ext uri="{FF2B5EF4-FFF2-40B4-BE49-F238E27FC236}">
                  <a16:creationId xmlns:a16="http://schemas.microsoft.com/office/drawing/2014/main" id="{D15A98DC-8C1F-4082-89EA-59CFA36931B4}"/>
                </a:ext>
              </a:extLst>
            </p:cNvPr>
            <p:cNvSpPr/>
            <p:nvPr/>
          </p:nvSpPr>
          <p:spPr>
            <a:xfrm>
              <a:off x="2059066" y="1195586"/>
              <a:ext cx="2412980" cy="1131030"/>
            </a:xfrm>
            <a:prstGeom prst="roundRect">
              <a:avLst/>
            </a:prstGeom>
            <a:solidFill>
              <a:srgbClr val="E0119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0" name="Rectangle: Rounded Corners 4">
              <a:extLst>
                <a:ext uri="{FF2B5EF4-FFF2-40B4-BE49-F238E27FC236}">
                  <a16:creationId xmlns:a16="http://schemas.microsoft.com/office/drawing/2014/main" id="{14AAA2F3-5CF1-465E-8996-910BEB68B768}"/>
                </a:ext>
              </a:extLst>
            </p:cNvPr>
            <p:cNvSpPr txBox="1"/>
            <p:nvPr/>
          </p:nvSpPr>
          <p:spPr>
            <a:xfrm>
              <a:off x="2114278" y="1250798"/>
              <a:ext cx="2302556" cy="10206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41910" rIns="83820" bIns="41910" numCol="1" spcCol="1270" anchor="ctr" anchorCtr="0">
              <a:noAutofit/>
            </a:bodyPr>
            <a:lstStyle/>
            <a:p>
              <a:pPr algn="ctr" defTabSz="977900">
                <a:lnSpc>
                  <a:spcPct val="90000"/>
                </a:lnSpc>
                <a:spcAft>
                  <a:spcPct val="35000"/>
                </a:spcAft>
              </a:pPr>
              <a:r>
                <a:rPr lang="en-GB" sz="2200" dirty="0"/>
                <a:t>Safe</a:t>
              </a:r>
            </a:p>
          </p:txBody>
        </p:sp>
      </p:grpSp>
      <p:grpSp>
        <p:nvGrpSpPr>
          <p:cNvPr id="12" name="Group 11">
            <a:extLst>
              <a:ext uri="{FF2B5EF4-FFF2-40B4-BE49-F238E27FC236}">
                <a16:creationId xmlns:a16="http://schemas.microsoft.com/office/drawing/2014/main" id="{23BEDE8F-02D2-4757-89D2-9D6A0FA3F14C}"/>
              </a:ext>
            </a:extLst>
          </p:cNvPr>
          <p:cNvGrpSpPr/>
          <p:nvPr/>
        </p:nvGrpSpPr>
        <p:grpSpPr>
          <a:xfrm>
            <a:off x="7703428" y="2588893"/>
            <a:ext cx="2412980" cy="1131030"/>
            <a:chOff x="2082978" y="2346737"/>
            <a:chExt cx="2412980" cy="1131030"/>
          </a:xfrm>
        </p:grpSpPr>
        <p:sp>
          <p:nvSpPr>
            <p:cNvPr id="13" name="Rectangle: Rounded Corners 12">
              <a:extLst>
                <a:ext uri="{FF2B5EF4-FFF2-40B4-BE49-F238E27FC236}">
                  <a16:creationId xmlns:a16="http://schemas.microsoft.com/office/drawing/2014/main" id="{2487B822-7A99-4EA0-B73A-9E10F4C4F0CA}"/>
                </a:ext>
              </a:extLst>
            </p:cNvPr>
            <p:cNvSpPr/>
            <p:nvPr/>
          </p:nvSpPr>
          <p:spPr>
            <a:xfrm>
              <a:off x="2082978" y="2346737"/>
              <a:ext cx="2412980" cy="1131030"/>
            </a:xfrm>
            <a:prstGeom prst="roundRect">
              <a:avLst/>
            </a:prstGeom>
            <a:solidFill>
              <a:srgbClr val="E0119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4" name="Rectangle: Rounded Corners 4">
              <a:extLst>
                <a:ext uri="{FF2B5EF4-FFF2-40B4-BE49-F238E27FC236}">
                  <a16:creationId xmlns:a16="http://schemas.microsoft.com/office/drawing/2014/main" id="{4D4BD2A8-443F-4572-9439-E4308ACA1C03}"/>
                </a:ext>
              </a:extLst>
            </p:cNvPr>
            <p:cNvSpPr txBox="1"/>
            <p:nvPr/>
          </p:nvSpPr>
          <p:spPr>
            <a:xfrm>
              <a:off x="2138190" y="2401949"/>
              <a:ext cx="2302556" cy="10206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41910" rIns="83820" bIns="41910" numCol="1" spcCol="1270" anchor="ctr" anchorCtr="0">
              <a:noAutofit/>
            </a:bodyPr>
            <a:lstStyle/>
            <a:p>
              <a:pPr algn="ctr" defTabSz="977900">
                <a:lnSpc>
                  <a:spcPct val="90000"/>
                </a:lnSpc>
                <a:spcAft>
                  <a:spcPct val="35000"/>
                </a:spcAft>
              </a:pPr>
              <a:r>
                <a:rPr lang="en-GB" sz="2200" dirty="0"/>
                <a:t>Effective</a:t>
              </a:r>
            </a:p>
          </p:txBody>
        </p:sp>
      </p:grpSp>
      <p:grpSp>
        <p:nvGrpSpPr>
          <p:cNvPr id="15" name="Group 14">
            <a:extLst>
              <a:ext uri="{FF2B5EF4-FFF2-40B4-BE49-F238E27FC236}">
                <a16:creationId xmlns:a16="http://schemas.microsoft.com/office/drawing/2014/main" id="{82CC1D8C-B1A3-4D87-B650-49A26E97AFAD}"/>
              </a:ext>
            </a:extLst>
          </p:cNvPr>
          <p:cNvGrpSpPr/>
          <p:nvPr/>
        </p:nvGrpSpPr>
        <p:grpSpPr>
          <a:xfrm>
            <a:off x="7690556" y="3734163"/>
            <a:ext cx="2412980" cy="1131030"/>
            <a:chOff x="2064253" y="3561644"/>
            <a:chExt cx="2412980" cy="1131030"/>
          </a:xfrm>
        </p:grpSpPr>
        <p:sp>
          <p:nvSpPr>
            <p:cNvPr id="16" name="Rectangle: Rounded Corners 15">
              <a:extLst>
                <a:ext uri="{FF2B5EF4-FFF2-40B4-BE49-F238E27FC236}">
                  <a16:creationId xmlns:a16="http://schemas.microsoft.com/office/drawing/2014/main" id="{4756E175-A57A-4591-BE60-83970D37F17E}"/>
                </a:ext>
              </a:extLst>
            </p:cNvPr>
            <p:cNvSpPr/>
            <p:nvPr/>
          </p:nvSpPr>
          <p:spPr>
            <a:xfrm>
              <a:off x="2064253" y="3561644"/>
              <a:ext cx="2412980" cy="1131030"/>
            </a:xfrm>
            <a:prstGeom prst="roundRect">
              <a:avLst/>
            </a:prstGeom>
            <a:solidFill>
              <a:srgbClr val="E0119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7" name="Rectangle: Rounded Corners 4">
              <a:extLst>
                <a:ext uri="{FF2B5EF4-FFF2-40B4-BE49-F238E27FC236}">
                  <a16:creationId xmlns:a16="http://schemas.microsoft.com/office/drawing/2014/main" id="{3B764DC2-0DE7-4851-931D-8FBB5E0CF636}"/>
                </a:ext>
              </a:extLst>
            </p:cNvPr>
            <p:cNvSpPr txBox="1"/>
            <p:nvPr/>
          </p:nvSpPr>
          <p:spPr>
            <a:xfrm>
              <a:off x="2119465" y="3616856"/>
              <a:ext cx="2302556" cy="10206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41910" rIns="83820" bIns="41910" numCol="1" spcCol="1270" anchor="ctr" anchorCtr="0">
              <a:noAutofit/>
            </a:bodyPr>
            <a:lstStyle/>
            <a:p>
              <a:pPr algn="ctr" defTabSz="977900">
                <a:lnSpc>
                  <a:spcPct val="90000"/>
                </a:lnSpc>
                <a:spcAft>
                  <a:spcPct val="35000"/>
                </a:spcAft>
              </a:pPr>
              <a:r>
                <a:rPr lang="en-GB" sz="2200" dirty="0"/>
                <a:t>Efficient</a:t>
              </a:r>
            </a:p>
          </p:txBody>
        </p:sp>
      </p:grpSp>
      <p:grpSp>
        <p:nvGrpSpPr>
          <p:cNvPr id="18" name="Group 17">
            <a:extLst>
              <a:ext uri="{FF2B5EF4-FFF2-40B4-BE49-F238E27FC236}">
                <a16:creationId xmlns:a16="http://schemas.microsoft.com/office/drawing/2014/main" id="{66F167D5-28B6-4839-8807-7492DB92D570}"/>
              </a:ext>
            </a:extLst>
          </p:cNvPr>
          <p:cNvGrpSpPr/>
          <p:nvPr/>
        </p:nvGrpSpPr>
        <p:grpSpPr>
          <a:xfrm>
            <a:off x="7690556" y="4895763"/>
            <a:ext cx="2412980" cy="1131030"/>
            <a:chOff x="2075064" y="4724095"/>
            <a:chExt cx="2412980" cy="1131030"/>
          </a:xfrm>
        </p:grpSpPr>
        <p:sp>
          <p:nvSpPr>
            <p:cNvPr id="19" name="Rectangle: Rounded Corners 18">
              <a:extLst>
                <a:ext uri="{FF2B5EF4-FFF2-40B4-BE49-F238E27FC236}">
                  <a16:creationId xmlns:a16="http://schemas.microsoft.com/office/drawing/2014/main" id="{3079381E-F735-4A8F-9DEA-E24765D3446E}"/>
                </a:ext>
              </a:extLst>
            </p:cNvPr>
            <p:cNvSpPr/>
            <p:nvPr/>
          </p:nvSpPr>
          <p:spPr>
            <a:xfrm>
              <a:off x="2075064" y="4724095"/>
              <a:ext cx="2412980" cy="1131030"/>
            </a:xfrm>
            <a:prstGeom prst="roundRect">
              <a:avLst/>
            </a:prstGeom>
            <a:solidFill>
              <a:srgbClr val="E0119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20" name="Rectangle: Rounded Corners 4">
              <a:extLst>
                <a:ext uri="{FF2B5EF4-FFF2-40B4-BE49-F238E27FC236}">
                  <a16:creationId xmlns:a16="http://schemas.microsoft.com/office/drawing/2014/main" id="{7A84D0D7-DB61-4A67-9C52-B205F931CAF6}"/>
                </a:ext>
              </a:extLst>
            </p:cNvPr>
            <p:cNvSpPr txBox="1"/>
            <p:nvPr/>
          </p:nvSpPr>
          <p:spPr>
            <a:xfrm>
              <a:off x="2130276" y="4779307"/>
              <a:ext cx="2302556" cy="10206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41910" rIns="83820" bIns="41910" numCol="1" spcCol="1270" anchor="ctr" anchorCtr="0">
              <a:noAutofit/>
            </a:bodyPr>
            <a:lstStyle/>
            <a:p>
              <a:pPr algn="ctr" defTabSz="977900">
                <a:lnSpc>
                  <a:spcPct val="90000"/>
                </a:lnSpc>
                <a:spcAft>
                  <a:spcPct val="35000"/>
                </a:spcAft>
              </a:pPr>
              <a:r>
                <a:rPr lang="en-GB" sz="2200" dirty="0"/>
                <a:t>Communication</a:t>
              </a:r>
            </a:p>
          </p:txBody>
        </p:sp>
      </p:grpSp>
    </p:spTree>
    <p:extLst>
      <p:ext uri="{BB962C8B-B14F-4D97-AF65-F5344CB8AC3E}">
        <p14:creationId xmlns:p14="http://schemas.microsoft.com/office/powerpoint/2010/main" val="41310231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ppt_x</p:attrName>
                                        </p:attrNameLst>
                                      </p:cBhvr>
                                      <p:tavLst>
                                        <p:tav tm="0">
                                          <p:val>
                                            <p:strVal val="#ppt_x"/>
                                          </p:val>
                                        </p:tav>
                                        <p:tav tm="100000">
                                          <p:val>
                                            <p:strVal val="#ppt_x"/>
                                          </p:val>
                                        </p:tav>
                                      </p:tavLst>
                                    </p:anim>
                                    <p:anim calcmode="lin" valueType="num">
                                      <p:cBhvr>
                                        <p:cTn id="3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7" name="Title 1"/>
          <p:cNvSpPr txBox="1">
            <a:spLocks/>
          </p:cNvSpPr>
          <p:nvPr/>
        </p:nvSpPr>
        <p:spPr bwMode="auto">
          <a:xfrm>
            <a:off x="7248349" y="1780415"/>
            <a:ext cx="2748812" cy="20410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lvl="0" algn="ctr">
              <a:defRPr/>
            </a:pPr>
            <a:r>
              <a:rPr lang="en-GB" sz="4000" b="0" kern="0" dirty="0">
                <a:ea typeface="ＭＳ Ｐゴシック"/>
                <a:cs typeface=""/>
              </a:rPr>
              <a:t>SNOD Service: what can you expect?</a:t>
            </a:r>
            <a:endParaRPr lang="en-GB" kern="0" dirty="0">
              <a:latin typeface="Arial"/>
              <a:ea typeface="ＭＳ Ｐゴシック"/>
              <a:cs typeface=""/>
            </a:endParaRPr>
          </a:p>
        </p:txBody>
      </p:sp>
      <p:grpSp>
        <p:nvGrpSpPr>
          <p:cNvPr id="5" name="Group 4">
            <a:extLst>
              <a:ext uri="{FF2B5EF4-FFF2-40B4-BE49-F238E27FC236}">
                <a16:creationId xmlns:a16="http://schemas.microsoft.com/office/drawing/2014/main" id="{351A1551-97D0-4A98-898A-3D347789075F}"/>
              </a:ext>
            </a:extLst>
          </p:cNvPr>
          <p:cNvGrpSpPr>
            <a:grpSpLocks/>
          </p:cNvGrpSpPr>
          <p:nvPr/>
        </p:nvGrpSpPr>
        <p:grpSpPr bwMode="auto">
          <a:xfrm>
            <a:off x="551034" y="75060"/>
            <a:ext cx="4935366" cy="6081041"/>
            <a:chOff x="884" y="210"/>
            <a:chExt cx="3224" cy="3884"/>
          </a:xfrm>
        </p:grpSpPr>
        <p:sp>
          <p:nvSpPr>
            <p:cNvPr id="6" name="Freeform 5">
              <a:extLst>
                <a:ext uri="{FF2B5EF4-FFF2-40B4-BE49-F238E27FC236}">
                  <a16:creationId xmlns:a16="http://schemas.microsoft.com/office/drawing/2014/main" id="{293A7453-FF30-47EE-B1AA-C7D0B67AC388}"/>
                </a:ext>
              </a:extLst>
            </p:cNvPr>
            <p:cNvSpPr>
              <a:spLocks/>
            </p:cNvSpPr>
            <p:nvPr/>
          </p:nvSpPr>
          <p:spPr bwMode="auto">
            <a:xfrm>
              <a:off x="2923" y="2276"/>
              <a:ext cx="787" cy="641"/>
            </a:xfrm>
            <a:custGeom>
              <a:avLst/>
              <a:gdLst>
                <a:gd name="T0" fmla="*/ 753 w 948"/>
                <a:gd name="T1" fmla="*/ 624 h 770"/>
                <a:gd name="T2" fmla="*/ 773 w 948"/>
                <a:gd name="T3" fmla="*/ 518 h 770"/>
                <a:gd name="T4" fmla="*/ 761 w 948"/>
                <a:gd name="T5" fmla="*/ 445 h 770"/>
                <a:gd name="T6" fmla="*/ 735 w 948"/>
                <a:gd name="T7" fmla="*/ 381 h 770"/>
                <a:gd name="T8" fmla="*/ 721 w 948"/>
                <a:gd name="T9" fmla="*/ 348 h 770"/>
                <a:gd name="T10" fmla="*/ 685 w 948"/>
                <a:gd name="T11" fmla="*/ 331 h 770"/>
                <a:gd name="T12" fmla="*/ 628 w 948"/>
                <a:gd name="T13" fmla="*/ 293 h 770"/>
                <a:gd name="T14" fmla="*/ 605 w 948"/>
                <a:gd name="T15" fmla="*/ 246 h 770"/>
                <a:gd name="T16" fmla="*/ 640 w 948"/>
                <a:gd name="T17" fmla="*/ 273 h 770"/>
                <a:gd name="T18" fmla="*/ 698 w 948"/>
                <a:gd name="T19" fmla="*/ 295 h 770"/>
                <a:gd name="T20" fmla="*/ 706 w 948"/>
                <a:gd name="T21" fmla="*/ 276 h 770"/>
                <a:gd name="T22" fmla="*/ 678 w 948"/>
                <a:gd name="T23" fmla="*/ 253 h 770"/>
                <a:gd name="T24" fmla="*/ 645 w 948"/>
                <a:gd name="T25" fmla="*/ 206 h 770"/>
                <a:gd name="T26" fmla="*/ 630 w 948"/>
                <a:gd name="T27" fmla="*/ 176 h 770"/>
                <a:gd name="T28" fmla="*/ 613 w 948"/>
                <a:gd name="T29" fmla="*/ 148 h 770"/>
                <a:gd name="T30" fmla="*/ 658 w 948"/>
                <a:gd name="T31" fmla="*/ 102 h 770"/>
                <a:gd name="T32" fmla="*/ 627 w 948"/>
                <a:gd name="T33" fmla="*/ 82 h 770"/>
                <a:gd name="T34" fmla="*/ 595 w 948"/>
                <a:gd name="T35" fmla="*/ 45 h 770"/>
                <a:gd name="T36" fmla="*/ 569 w 948"/>
                <a:gd name="T37" fmla="*/ 20 h 770"/>
                <a:gd name="T38" fmla="*/ 474 w 948"/>
                <a:gd name="T39" fmla="*/ 10 h 770"/>
                <a:gd name="T40" fmla="*/ 369 w 948"/>
                <a:gd name="T41" fmla="*/ 25 h 770"/>
                <a:gd name="T42" fmla="*/ 260 w 948"/>
                <a:gd name="T43" fmla="*/ 30 h 770"/>
                <a:gd name="T44" fmla="*/ 39 w 948"/>
                <a:gd name="T45" fmla="*/ 42 h 770"/>
                <a:gd name="T46" fmla="*/ 32 w 948"/>
                <a:gd name="T47" fmla="*/ 48 h 770"/>
                <a:gd name="T48" fmla="*/ 2 w 948"/>
                <a:gd name="T49" fmla="*/ 80 h 770"/>
                <a:gd name="T50" fmla="*/ 9 w 948"/>
                <a:gd name="T51" fmla="*/ 107 h 770"/>
                <a:gd name="T52" fmla="*/ 49 w 948"/>
                <a:gd name="T53" fmla="*/ 124 h 770"/>
                <a:gd name="T54" fmla="*/ 99 w 948"/>
                <a:gd name="T55" fmla="*/ 163 h 770"/>
                <a:gd name="T56" fmla="*/ 115 w 948"/>
                <a:gd name="T57" fmla="*/ 191 h 770"/>
                <a:gd name="T58" fmla="*/ 132 w 948"/>
                <a:gd name="T59" fmla="*/ 210 h 770"/>
                <a:gd name="T60" fmla="*/ 110 w 948"/>
                <a:gd name="T61" fmla="*/ 240 h 770"/>
                <a:gd name="T62" fmla="*/ 149 w 948"/>
                <a:gd name="T63" fmla="*/ 306 h 770"/>
                <a:gd name="T64" fmla="*/ 164 w 948"/>
                <a:gd name="T65" fmla="*/ 321 h 770"/>
                <a:gd name="T66" fmla="*/ 207 w 948"/>
                <a:gd name="T67" fmla="*/ 353 h 770"/>
                <a:gd name="T68" fmla="*/ 230 w 948"/>
                <a:gd name="T69" fmla="*/ 386 h 770"/>
                <a:gd name="T70" fmla="*/ 250 w 948"/>
                <a:gd name="T71" fmla="*/ 413 h 770"/>
                <a:gd name="T72" fmla="*/ 285 w 948"/>
                <a:gd name="T73" fmla="*/ 428 h 770"/>
                <a:gd name="T74" fmla="*/ 300 w 948"/>
                <a:gd name="T75" fmla="*/ 471 h 770"/>
                <a:gd name="T76" fmla="*/ 323 w 948"/>
                <a:gd name="T77" fmla="*/ 499 h 770"/>
                <a:gd name="T78" fmla="*/ 394 w 948"/>
                <a:gd name="T79" fmla="*/ 483 h 770"/>
                <a:gd name="T80" fmla="*/ 497 w 948"/>
                <a:gd name="T81" fmla="*/ 475 h 770"/>
                <a:gd name="T82" fmla="*/ 530 w 948"/>
                <a:gd name="T83" fmla="*/ 448 h 770"/>
                <a:gd name="T84" fmla="*/ 550 w 948"/>
                <a:gd name="T85" fmla="*/ 455 h 770"/>
                <a:gd name="T86" fmla="*/ 567 w 948"/>
                <a:gd name="T87" fmla="*/ 486 h 770"/>
                <a:gd name="T88" fmla="*/ 587 w 948"/>
                <a:gd name="T89" fmla="*/ 519 h 770"/>
                <a:gd name="T90" fmla="*/ 618 w 948"/>
                <a:gd name="T91" fmla="*/ 548 h 770"/>
                <a:gd name="T92" fmla="*/ 642 w 948"/>
                <a:gd name="T93" fmla="*/ 587 h 770"/>
                <a:gd name="T94" fmla="*/ 675 w 948"/>
                <a:gd name="T95" fmla="*/ 605 h 770"/>
                <a:gd name="T96" fmla="*/ 715 w 948"/>
                <a:gd name="T97" fmla="*/ 620 h 770"/>
                <a:gd name="T98" fmla="*/ 738 w 948"/>
                <a:gd name="T99" fmla="*/ 631 h 7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48"/>
                <a:gd name="T151" fmla="*/ 0 h 770"/>
                <a:gd name="T152" fmla="*/ 948 w 948"/>
                <a:gd name="T153" fmla="*/ 770 h 7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48" h="770">
                  <a:moveTo>
                    <a:pt x="897" y="770"/>
                  </a:moveTo>
                  <a:cubicBezTo>
                    <a:pt x="899" y="760"/>
                    <a:pt x="898" y="756"/>
                    <a:pt x="907" y="750"/>
                  </a:cubicBezTo>
                  <a:cubicBezTo>
                    <a:pt x="919" y="715"/>
                    <a:pt x="906" y="681"/>
                    <a:pt x="927" y="650"/>
                  </a:cubicBezTo>
                  <a:cubicBezTo>
                    <a:pt x="928" y="641"/>
                    <a:pt x="929" y="631"/>
                    <a:pt x="931" y="622"/>
                  </a:cubicBezTo>
                  <a:cubicBezTo>
                    <a:pt x="932" y="618"/>
                    <a:pt x="935" y="610"/>
                    <a:pt x="935" y="610"/>
                  </a:cubicBezTo>
                  <a:cubicBezTo>
                    <a:pt x="933" y="544"/>
                    <a:pt x="948" y="555"/>
                    <a:pt x="917" y="534"/>
                  </a:cubicBezTo>
                  <a:cubicBezTo>
                    <a:pt x="910" y="512"/>
                    <a:pt x="918" y="488"/>
                    <a:pt x="897" y="474"/>
                  </a:cubicBezTo>
                  <a:cubicBezTo>
                    <a:pt x="894" y="466"/>
                    <a:pt x="892" y="463"/>
                    <a:pt x="885" y="458"/>
                  </a:cubicBezTo>
                  <a:cubicBezTo>
                    <a:pt x="881" y="447"/>
                    <a:pt x="875" y="439"/>
                    <a:pt x="871" y="428"/>
                  </a:cubicBezTo>
                  <a:cubicBezTo>
                    <a:pt x="870" y="425"/>
                    <a:pt x="871" y="420"/>
                    <a:pt x="869" y="418"/>
                  </a:cubicBezTo>
                  <a:cubicBezTo>
                    <a:pt x="864" y="415"/>
                    <a:pt x="851" y="406"/>
                    <a:pt x="843" y="404"/>
                  </a:cubicBezTo>
                  <a:cubicBezTo>
                    <a:pt x="836" y="401"/>
                    <a:pt x="829" y="401"/>
                    <a:pt x="825" y="398"/>
                  </a:cubicBezTo>
                  <a:cubicBezTo>
                    <a:pt x="821" y="395"/>
                    <a:pt x="830" y="396"/>
                    <a:pt x="819" y="388"/>
                  </a:cubicBezTo>
                  <a:cubicBezTo>
                    <a:pt x="808" y="380"/>
                    <a:pt x="780" y="364"/>
                    <a:pt x="757" y="352"/>
                  </a:cubicBezTo>
                  <a:cubicBezTo>
                    <a:pt x="740" y="327"/>
                    <a:pt x="710" y="319"/>
                    <a:pt x="681" y="316"/>
                  </a:cubicBezTo>
                  <a:cubicBezTo>
                    <a:pt x="687" y="299"/>
                    <a:pt x="714" y="298"/>
                    <a:pt x="729" y="296"/>
                  </a:cubicBezTo>
                  <a:cubicBezTo>
                    <a:pt x="745" y="301"/>
                    <a:pt x="724" y="292"/>
                    <a:pt x="737" y="318"/>
                  </a:cubicBezTo>
                  <a:cubicBezTo>
                    <a:pt x="740" y="324"/>
                    <a:pt x="764" y="327"/>
                    <a:pt x="771" y="328"/>
                  </a:cubicBezTo>
                  <a:cubicBezTo>
                    <a:pt x="775" y="333"/>
                    <a:pt x="781" y="346"/>
                    <a:pt x="787" y="348"/>
                  </a:cubicBezTo>
                  <a:cubicBezTo>
                    <a:pt x="807" y="356"/>
                    <a:pt x="820" y="353"/>
                    <a:pt x="841" y="354"/>
                  </a:cubicBezTo>
                  <a:cubicBezTo>
                    <a:pt x="843" y="367"/>
                    <a:pt x="842" y="367"/>
                    <a:pt x="853" y="374"/>
                  </a:cubicBezTo>
                  <a:cubicBezTo>
                    <a:pt x="870" y="368"/>
                    <a:pt x="863" y="340"/>
                    <a:pt x="851" y="332"/>
                  </a:cubicBezTo>
                  <a:cubicBezTo>
                    <a:pt x="847" y="326"/>
                    <a:pt x="834" y="315"/>
                    <a:pt x="829" y="312"/>
                  </a:cubicBezTo>
                  <a:cubicBezTo>
                    <a:pt x="825" y="309"/>
                    <a:pt x="817" y="304"/>
                    <a:pt x="817" y="304"/>
                  </a:cubicBezTo>
                  <a:cubicBezTo>
                    <a:pt x="813" y="292"/>
                    <a:pt x="803" y="278"/>
                    <a:pt x="793" y="268"/>
                  </a:cubicBezTo>
                  <a:cubicBezTo>
                    <a:pt x="791" y="261"/>
                    <a:pt x="783" y="252"/>
                    <a:pt x="777" y="248"/>
                  </a:cubicBezTo>
                  <a:cubicBezTo>
                    <a:pt x="776" y="242"/>
                    <a:pt x="776" y="235"/>
                    <a:pt x="773" y="230"/>
                  </a:cubicBezTo>
                  <a:cubicBezTo>
                    <a:pt x="770" y="223"/>
                    <a:pt x="763" y="218"/>
                    <a:pt x="759" y="212"/>
                  </a:cubicBezTo>
                  <a:cubicBezTo>
                    <a:pt x="754" y="198"/>
                    <a:pt x="752" y="186"/>
                    <a:pt x="739" y="178"/>
                  </a:cubicBezTo>
                  <a:cubicBezTo>
                    <a:pt x="742" y="132"/>
                    <a:pt x="740" y="131"/>
                    <a:pt x="781" y="126"/>
                  </a:cubicBezTo>
                  <a:cubicBezTo>
                    <a:pt x="785" y="125"/>
                    <a:pt x="795" y="126"/>
                    <a:pt x="793" y="122"/>
                  </a:cubicBezTo>
                  <a:cubicBezTo>
                    <a:pt x="788" y="114"/>
                    <a:pt x="784" y="114"/>
                    <a:pt x="775" y="112"/>
                  </a:cubicBezTo>
                  <a:cubicBezTo>
                    <a:pt x="768" y="107"/>
                    <a:pt x="762" y="102"/>
                    <a:pt x="755" y="98"/>
                  </a:cubicBezTo>
                  <a:cubicBezTo>
                    <a:pt x="751" y="96"/>
                    <a:pt x="743" y="90"/>
                    <a:pt x="743" y="90"/>
                  </a:cubicBezTo>
                  <a:cubicBezTo>
                    <a:pt x="735" y="78"/>
                    <a:pt x="730" y="63"/>
                    <a:pt x="717" y="54"/>
                  </a:cubicBezTo>
                  <a:cubicBezTo>
                    <a:pt x="713" y="51"/>
                    <a:pt x="705" y="46"/>
                    <a:pt x="705" y="46"/>
                  </a:cubicBezTo>
                  <a:cubicBezTo>
                    <a:pt x="700" y="38"/>
                    <a:pt x="693" y="29"/>
                    <a:pt x="685" y="24"/>
                  </a:cubicBezTo>
                  <a:cubicBezTo>
                    <a:pt x="679" y="16"/>
                    <a:pt x="674" y="9"/>
                    <a:pt x="671" y="0"/>
                  </a:cubicBezTo>
                  <a:cubicBezTo>
                    <a:pt x="622" y="6"/>
                    <a:pt x="649" y="10"/>
                    <a:pt x="571" y="12"/>
                  </a:cubicBezTo>
                  <a:cubicBezTo>
                    <a:pt x="509" y="22"/>
                    <a:pt x="615" y="20"/>
                    <a:pt x="463" y="24"/>
                  </a:cubicBezTo>
                  <a:cubicBezTo>
                    <a:pt x="457" y="26"/>
                    <a:pt x="445" y="30"/>
                    <a:pt x="445" y="30"/>
                  </a:cubicBezTo>
                  <a:cubicBezTo>
                    <a:pt x="437" y="54"/>
                    <a:pt x="384" y="44"/>
                    <a:pt x="375" y="44"/>
                  </a:cubicBezTo>
                  <a:cubicBezTo>
                    <a:pt x="340" y="43"/>
                    <a:pt x="335" y="47"/>
                    <a:pt x="313" y="36"/>
                  </a:cubicBezTo>
                  <a:cubicBezTo>
                    <a:pt x="226" y="40"/>
                    <a:pt x="139" y="42"/>
                    <a:pt x="51" y="44"/>
                  </a:cubicBezTo>
                  <a:cubicBezTo>
                    <a:pt x="50" y="46"/>
                    <a:pt x="49" y="48"/>
                    <a:pt x="47" y="50"/>
                  </a:cubicBezTo>
                  <a:cubicBezTo>
                    <a:pt x="45" y="51"/>
                    <a:pt x="42" y="51"/>
                    <a:pt x="41" y="52"/>
                  </a:cubicBezTo>
                  <a:cubicBezTo>
                    <a:pt x="40" y="53"/>
                    <a:pt x="40" y="56"/>
                    <a:pt x="39" y="58"/>
                  </a:cubicBezTo>
                  <a:cubicBezTo>
                    <a:pt x="36" y="70"/>
                    <a:pt x="30" y="80"/>
                    <a:pt x="23" y="90"/>
                  </a:cubicBezTo>
                  <a:cubicBezTo>
                    <a:pt x="19" y="96"/>
                    <a:pt x="10" y="95"/>
                    <a:pt x="3" y="96"/>
                  </a:cubicBezTo>
                  <a:cubicBezTo>
                    <a:pt x="0" y="100"/>
                    <a:pt x="6" y="113"/>
                    <a:pt x="7" y="118"/>
                  </a:cubicBezTo>
                  <a:cubicBezTo>
                    <a:pt x="8" y="123"/>
                    <a:pt x="6" y="125"/>
                    <a:pt x="11" y="128"/>
                  </a:cubicBezTo>
                  <a:cubicBezTo>
                    <a:pt x="15" y="137"/>
                    <a:pt x="29" y="134"/>
                    <a:pt x="37" y="138"/>
                  </a:cubicBezTo>
                  <a:cubicBezTo>
                    <a:pt x="45" y="141"/>
                    <a:pt x="45" y="145"/>
                    <a:pt x="59" y="149"/>
                  </a:cubicBezTo>
                  <a:cubicBezTo>
                    <a:pt x="62" y="189"/>
                    <a:pt x="60" y="180"/>
                    <a:pt x="89" y="190"/>
                  </a:cubicBezTo>
                  <a:cubicBezTo>
                    <a:pt x="92" y="199"/>
                    <a:pt x="108" y="195"/>
                    <a:pt x="119" y="196"/>
                  </a:cubicBezTo>
                  <a:cubicBezTo>
                    <a:pt x="122" y="207"/>
                    <a:pt x="125" y="203"/>
                    <a:pt x="131" y="212"/>
                  </a:cubicBezTo>
                  <a:cubicBezTo>
                    <a:pt x="134" y="218"/>
                    <a:pt x="137" y="225"/>
                    <a:pt x="139" y="230"/>
                  </a:cubicBezTo>
                  <a:cubicBezTo>
                    <a:pt x="141" y="235"/>
                    <a:pt x="140" y="236"/>
                    <a:pt x="143" y="240"/>
                  </a:cubicBezTo>
                  <a:cubicBezTo>
                    <a:pt x="146" y="244"/>
                    <a:pt x="159" y="248"/>
                    <a:pt x="159" y="252"/>
                  </a:cubicBezTo>
                  <a:cubicBezTo>
                    <a:pt x="167" y="263"/>
                    <a:pt x="155" y="262"/>
                    <a:pt x="145" y="264"/>
                  </a:cubicBezTo>
                  <a:cubicBezTo>
                    <a:pt x="140" y="271"/>
                    <a:pt x="136" y="280"/>
                    <a:pt x="133" y="288"/>
                  </a:cubicBezTo>
                  <a:cubicBezTo>
                    <a:pt x="135" y="340"/>
                    <a:pt x="125" y="339"/>
                    <a:pt x="161" y="344"/>
                  </a:cubicBezTo>
                  <a:cubicBezTo>
                    <a:pt x="164" y="370"/>
                    <a:pt x="160" y="362"/>
                    <a:pt x="179" y="368"/>
                  </a:cubicBezTo>
                  <a:cubicBezTo>
                    <a:pt x="185" y="377"/>
                    <a:pt x="176" y="373"/>
                    <a:pt x="187" y="376"/>
                  </a:cubicBezTo>
                  <a:cubicBezTo>
                    <a:pt x="191" y="377"/>
                    <a:pt x="197" y="386"/>
                    <a:pt x="197" y="386"/>
                  </a:cubicBezTo>
                  <a:cubicBezTo>
                    <a:pt x="200" y="418"/>
                    <a:pt x="205" y="406"/>
                    <a:pt x="239" y="408"/>
                  </a:cubicBezTo>
                  <a:cubicBezTo>
                    <a:pt x="244" y="422"/>
                    <a:pt x="239" y="418"/>
                    <a:pt x="249" y="424"/>
                  </a:cubicBezTo>
                  <a:cubicBezTo>
                    <a:pt x="251" y="441"/>
                    <a:pt x="255" y="453"/>
                    <a:pt x="273" y="458"/>
                  </a:cubicBezTo>
                  <a:cubicBezTo>
                    <a:pt x="274" y="460"/>
                    <a:pt x="275" y="462"/>
                    <a:pt x="277" y="464"/>
                  </a:cubicBezTo>
                  <a:cubicBezTo>
                    <a:pt x="279" y="466"/>
                    <a:pt x="281" y="466"/>
                    <a:pt x="283" y="468"/>
                  </a:cubicBezTo>
                  <a:cubicBezTo>
                    <a:pt x="290" y="477"/>
                    <a:pt x="292" y="490"/>
                    <a:pt x="301" y="496"/>
                  </a:cubicBezTo>
                  <a:cubicBezTo>
                    <a:pt x="305" y="518"/>
                    <a:pt x="299" y="505"/>
                    <a:pt x="331" y="510"/>
                  </a:cubicBezTo>
                  <a:cubicBezTo>
                    <a:pt x="335" y="511"/>
                    <a:pt x="343" y="514"/>
                    <a:pt x="343" y="514"/>
                  </a:cubicBezTo>
                  <a:cubicBezTo>
                    <a:pt x="347" y="521"/>
                    <a:pt x="352" y="522"/>
                    <a:pt x="355" y="530"/>
                  </a:cubicBezTo>
                  <a:cubicBezTo>
                    <a:pt x="357" y="539"/>
                    <a:pt x="357" y="555"/>
                    <a:pt x="361" y="566"/>
                  </a:cubicBezTo>
                  <a:cubicBezTo>
                    <a:pt x="363" y="577"/>
                    <a:pt x="362" y="592"/>
                    <a:pt x="367" y="598"/>
                  </a:cubicBezTo>
                  <a:cubicBezTo>
                    <a:pt x="371" y="603"/>
                    <a:pt x="376" y="600"/>
                    <a:pt x="389" y="600"/>
                  </a:cubicBezTo>
                  <a:cubicBezTo>
                    <a:pt x="402" y="600"/>
                    <a:pt x="431" y="599"/>
                    <a:pt x="445" y="596"/>
                  </a:cubicBezTo>
                  <a:cubicBezTo>
                    <a:pt x="454" y="595"/>
                    <a:pt x="469" y="584"/>
                    <a:pt x="475" y="580"/>
                  </a:cubicBezTo>
                  <a:cubicBezTo>
                    <a:pt x="488" y="571"/>
                    <a:pt x="506" y="579"/>
                    <a:pt x="521" y="578"/>
                  </a:cubicBezTo>
                  <a:cubicBezTo>
                    <a:pt x="557" y="566"/>
                    <a:pt x="505" y="573"/>
                    <a:pt x="599" y="570"/>
                  </a:cubicBezTo>
                  <a:cubicBezTo>
                    <a:pt x="618" y="566"/>
                    <a:pt x="620" y="559"/>
                    <a:pt x="635" y="554"/>
                  </a:cubicBezTo>
                  <a:cubicBezTo>
                    <a:pt x="639" y="550"/>
                    <a:pt x="635" y="541"/>
                    <a:pt x="639" y="538"/>
                  </a:cubicBezTo>
                  <a:cubicBezTo>
                    <a:pt x="643" y="535"/>
                    <a:pt x="651" y="530"/>
                    <a:pt x="651" y="530"/>
                  </a:cubicBezTo>
                  <a:cubicBezTo>
                    <a:pt x="656" y="537"/>
                    <a:pt x="654" y="543"/>
                    <a:pt x="663" y="546"/>
                  </a:cubicBezTo>
                  <a:cubicBezTo>
                    <a:pt x="666" y="552"/>
                    <a:pt x="675" y="561"/>
                    <a:pt x="677" y="568"/>
                  </a:cubicBezTo>
                  <a:cubicBezTo>
                    <a:pt x="680" y="574"/>
                    <a:pt x="682" y="581"/>
                    <a:pt x="683" y="584"/>
                  </a:cubicBezTo>
                  <a:cubicBezTo>
                    <a:pt x="684" y="586"/>
                    <a:pt x="679" y="587"/>
                    <a:pt x="681" y="588"/>
                  </a:cubicBezTo>
                  <a:cubicBezTo>
                    <a:pt x="689" y="601"/>
                    <a:pt x="699" y="612"/>
                    <a:pt x="707" y="624"/>
                  </a:cubicBezTo>
                  <a:cubicBezTo>
                    <a:pt x="710" y="628"/>
                    <a:pt x="716" y="639"/>
                    <a:pt x="717" y="640"/>
                  </a:cubicBezTo>
                  <a:cubicBezTo>
                    <a:pt x="728" y="645"/>
                    <a:pt x="733" y="657"/>
                    <a:pt x="745" y="658"/>
                  </a:cubicBezTo>
                  <a:cubicBezTo>
                    <a:pt x="754" y="664"/>
                    <a:pt x="749" y="666"/>
                    <a:pt x="757" y="672"/>
                  </a:cubicBezTo>
                  <a:cubicBezTo>
                    <a:pt x="763" y="680"/>
                    <a:pt x="765" y="698"/>
                    <a:pt x="773" y="705"/>
                  </a:cubicBezTo>
                  <a:cubicBezTo>
                    <a:pt x="780" y="712"/>
                    <a:pt x="794" y="713"/>
                    <a:pt x="801" y="717"/>
                  </a:cubicBezTo>
                  <a:cubicBezTo>
                    <a:pt x="803" y="729"/>
                    <a:pt x="807" y="731"/>
                    <a:pt x="813" y="727"/>
                  </a:cubicBezTo>
                  <a:cubicBezTo>
                    <a:pt x="818" y="731"/>
                    <a:pt x="829" y="736"/>
                    <a:pt x="837" y="739"/>
                  </a:cubicBezTo>
                  <a:cubicBezTo>
                    <a:pt x="845" y="742"/>
                    <a:pt x="854" y="743"/>
                    <a:pt x="861" y="745"/>
                  </a:cubicBezTo>
                  <a:cubicBezTo>
                    <a:pt x="867" y="755"/>
                    <a:pt x="863" y="749"/>
                    <a:pt x="877" y="754"/>
                  </a:cubicBezTo>
                  <a:cubicBezTo>
                    <a:pt x="881" y="755"/>
                    <a:pt x="889" y="758"/>
                    <a:pt x="889" y="758"/>
                  </a:cubicBezTo>
                  <a:cubicBezTo>
                    <a:pt x="892" y="762"/>
                    <a:pt x="894" y="766"/>
                    <a:pt x="897" y="770"/>
                  </a:cubicBezTo>
                  <a:close/>
                </a:path>
              </a:pathLst>
            </a:custGeom>
            <a:solidFill>
              <a:srgbClr val="000099"/>
            </a:solidFill>
            <a:ln w="9525">
              <a:solidFill>
                <a:schemeClr val="tx1"/>
              </a:solidFill>
              <a:round/>
              <a:headEnd/>
              <a:tailEnd/>
            </a:ln>
          </p:spPr>
          <p:txBody>
            <a:bodyPr/>
            <a:lstStyle/>
            <a:p>
              <a:endParaRPr lang="en-US"/>
            </a:p>
          </p:txBody>
        </p:sp>
        <p:sp>
          <p:nvSpPr>
            <p:cNvPr id="9" name="Freeform 6">
              <a:extLst>
                <a:ext uri="{FF2B5EF4-FFF2-40B4-BE49-F238E27FC236}">
                  <a16:creationId xmlns:a16="http://schemas.microsoft.com/office/drawing/2014/main" id="{C7AC782D-0D19-4AF3-810A-7BAA8300E418}"/>
                </a:ext>
              </a:extLst>
            </p:cNvPr>
            <p:cNvSpPr>
              <a:spLocks/>
            </p:cNvSpPr>
            <p:nvPr/>
          </p:nvSpPr>
          <p:spPr bwMode="auto">
            <a:xfrm>
              <a:off x="3392" y="3435"/>
              <a:ext cx="640" cy="339"/>
            </a:xfrm>
            <a:custGeom>
              <a:avLst/>
              <a:gdLst>
                <a:gd name="T0" fmla="*/ 137 w 774"/>
                <a:gd name="T1" fmla="*/ 302 h 408"/>
                <a:gd name="T2" fmla="*/ 182 w 774"/>
                <a:gd name="T3" fmla="*/ 294 h 408"/>
                <a:gd name="T4" fmla="*/ 258 w 774"/>
                <a:gd name="T5" fmla="*/ 311 h 408"/>
                <a:gd name="T6" fmla="*/ 289 w 774"/>
                <a:gd name="T7" fmla="*/ 329 h 408"/>
                <a:gd name="T8" fmla="*/ 291 w 774"/>
                <a:gd name="T9" fmla="*/ 332 h 408"/>
                <a:gd name="T10" fmla="*/ 324 w 774"/>
                <a:gd name="T11" fmla="*/ 316 h 408"/>
                <a:gd name="T12" fmla="*/ 375 w 774"/>
                <a:gd name="T13" fmla="*/ 291 h 408"/>
                <a:gd name="T14" fmla="*/ 432 w 774"/>
                <a:gd name="T15" fmla="*/ 268 h 408"/>
                <a:gd name="T16" fmla="*/ 503 w 774"/>
                <a:gd name="T17" fmla="*/ 243 h 408"/>
                <a:gd name="T18" fmla="*/ 534 w 774"/>
                <a:gd name="T19" fmla="*/ 201 h 408"/>
                <a:gd name="T20" fmla="*/ 579 w 774"/>
                <a:gd name="T21" fmla="*/ 183 h 408"/>
                <a:gd name="T22" fmla="*/ 605 w 774"/>
                <a:gd name="T23" fmla="*/ 165 h 408"/>
                <a:gd name="T24" fmla="*/ 628 w 774"/>
                <a:gd name="T25" fmla="*/ 101 h 408"/>
                <a:gd name="T26" fmla="*/ 637 w 774"/>
                <a:gd name="T27" fmla="*/ 70 h 408"/>
                <a:gd name="T28" fmla="*/ 463 w 774"/>
                <a:gd name="T29" fmla="*/ 42 h 408"/>
                <a:gd name="T30" fmla="*/ 428 w 774"/>
                <a:gd name="T31" fmla="*/ 5 h 408"/>
                <a:gd name="T32" fmla="*/ 359 w 774"/>
                <a:gd name="T33" fmla="*/ 10 h 408"/>
                <a:gd name="T34" fmla="*/ 321 w 774"/>
                <a:gd name="T35" fmla="*/ 30 h 408"/>
                <a:gd name="T36" fmla="*/ 308 w 774"/>
                <a:gd name="T37" fmla="*/ 15 h 408"/>
                <a:gd name="T38" fmla="*/ 311 w 774"/>
                <a:gd name="T39" fmla="*/ 0 h 408"/>
                <a:gd name="T40" fmla="*/ 288 w 774"/>
                <a:gd name="T41" fmla="*/ 32 h 408"/>
                <a:gd name="T42" fmla="*/ 271 w 774"/>
                <a:gd name="T43" fmla="*/ 73 h 408"/>
                <a:gd name="T44" fmla="*/ 255 w 774"/>
                <a:gd name="T45" fmla="*/ 98 h 408"/>
                <a:gd name="T46" fmla="*/ 200 w 774"/>
                <a:gd name="T47" fmla="*/ 98 h 408"/>
                <a:gd name="T48" fmla="*/ 190 w 774"/>
                <a:gd name="T49" fmla="*/ 85 h 408"/>
                <a:gd name="T50" fmla="*/ 162 w 774"/>
                <a:gd name="T51" fmla="*/ 81 h 408"/>
                <a:gd name="T52" fmla="*/ 146 w 774"/>
                <a:gd name="T53" fmla="*/ 71 h 408"/>
                <a:gd name="T54" fmla="*/ 114 w 774"/>
                <a:gd name="T55" fmla="*/ 45 h 408"/>
                <a:gd name="T56" fmla="*/ 73 w 774"/>
                <a:gd name="T57" fmla="*/ 40 h 408"/>
                <a:gd name="T58" fmla="*/ 23 w 774"/>
                <a:gd name="T59" fmla="*/ 63 h 408"/>
                <a:gd name="T60" fmla="*/ 3 w 774"/>
                <a:gd name="T61" fmla="*/ 115 h 408"/>
                <a:gd name="T62" fmla="*/ 45 w 774"/>
                <a:gd name="T63" fmla="*/ 228 h 408"/>
                <a:gd name="T64" fmla="*/ 78 w 774"/>
                <a:gd name="T65" fmla="*/ 294 h 40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74"/>
                <a:gd name="T100" fmla="*/ 0 h 408"/>
                <a:gd name="T101" fmla="*/ 774 w 774"/>
                <a:gd name="T102" fmla="*/ 408 h 40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74" h="408">
                  <a:moveTo>
                    <a:pt x="102" y="366"/>
                  </a:moveTo>
                  <a:cubicBezTo>
                    <a:pt x="114" y="366"/>
                    <a:pt x="146" y="366"/>
                    <a:pt x="166" y="364"/>
                  </a:cubicBezTo>
                  <a:cubicBezTo>
                    <a:pt x="182" y="363"/>
                    <a:pt x="191" y="362"/>
                    <a:pt x="200" y="360"/>
                  </a:cubicBezTo>
                  <a:cubicBezTo>
                    <a:pt x="209" y="358"/>
                    <a:pt x="211" y="354"/>
                    <a:pt x="220" y="354"/>
                  </a:cubicBezTo>
                  <a:cubicBezTo>
                    <a:pt x="234" y="345"/>
                    <a:pt x="239" y="358"/>
                    <a:pt x="252" y="360"/>
                  </a:cubicBezTo>
                  <a:cubicBezTo>
                    <a:pt x="275" y="376"/>
                    <a:pt x="275" y="372"/>
                    <a:pt x="312" y="374"/>
                  </a:cubicBezTo>
                  <a:cubicBezTo>
                    <a:pt x="320" y="379"/>
                    <a:pt x="327" y="380"/>
                    <a:pt x="336" y="382"/>
                  </a:cubicBezTo>
                  <a:cubicBezTo>
                    <a:pt x="341" y="389"/>
                    <a:pt x="345" y="389"/>
                    <a:pt x="350" y="396"/>
                  </a:cubicBezTo>
                  <a:cubicBezTo>
                    <a:pt x="349" y="399"/>
                    <a:pt x="346" y="403"/>
                    <a:pt x="348" y="406"/>
                  </a:cubicBezTo>
                  <a:cubicBezTo>
                    <a:pt x="349" y="408"/>
                    <a:pt x="350" y="401"/>
                    <a:pt x="352" y="400"/>
                  </a:cubicBezTo>
                  <a:cubicBezTo>
                    <a:pt x="354" y="398"/>
                    <a:pt x="357" y="399"/>
                    <a:pt x="360" y="398"/>
                  </a:cubicBezTo>
                  <a:cubicBezTo>
                    <a:pt x="372" y="395"/>
                    <a:pt x="381" y="385"/>
                    <a:pt x="392" y="380"/>
                  </a:cubicBezTo>
                  <a:cubicBezTo>
                    <a:pt x="394" y="376"/>
                    <a:pt x="395" y="371"/>
                    <a:pt x="398" y="368"/>
                  </a:cubicBezTo>
                  <a:cubicBezTo>
                    <a:pt x="408" y="355"/>
                    <a:pt x="439" y="352"/>
                    <a:pt x="454" y="350"/>
                  </a:cubicBezTo>
                  <a:cubicBezTo>
                    <a:pt x="463" y="347"/>
                    <a:pt x="471" y="347"/>
                    <a:pt x="480" y="344"/>
                  </a:cubicBezTo>
                  <a:cubicBezTo>
                    <a:pt x="488" y="320"/>
                    <a:pt x="497" y="324"/>
                    <a:pt x="522" y="322"/>
                  </a:cubicBezTo>
                  <a:cubicBezTo>
                    <a:pt x="538" y="317"/>
                    <a:pt x="530" y="319"/>
                    <a:pt x="546" y="316"/>
                  </a:cubicBezTo>
                  <a:cubicBezTo>
                    <a:pt x="558" y="281"/>
                    <a:pt x="551" y="294"/>
                    <a:pt x="608" y="292"/>
                  </a:cubicBezTo>
                  <a:cubicBezTo>
                    <a:pt x="609" y="276"/>
                    <a:pt x="600" y="257"/>
                    <a:pt x="610" y="244"/>
                  </a:cubicBezTo>
                  <a:cubicBezTo>
                    <a:pt x="617" y="234"/>
                    <a:pt x="634" y="244"/>
                    <a:pt x="646" y="242"/>
                  </a:cubicBezTo>
                  <a:cubicBezTo>
                    <a:pt x="648" y="242"/>
                    <a:pt x="659" y="233"/>
                    <a:pt x="664" y="232"/>
                  </a:cubicBezTo>
                  <a:cubicBezTo>
                    <a:pt x="668" y="216"/>
                    <a:pt x="684" y="221"/>
                    <a:pt x="700" y="220"/>
                  </a:cubicBezTo>
                  <a:cubicBezTo>
                    <a:pt x="707" y="213"/>
                    <a:pt x="712" y="211"/>
                    <a:pt x="720" y="206"/>
                  </a:cubicBezTo>
                  <a:cubicBezTo>
                    <a:pt x="724" y="204"/>
                    <a:pt x="732" y="198"/>
                    <a:pt x="732" y="198"/>
                  </a:cubicBezTo>
                  <a:cubicBezTo>
                    <a:pt x="735" y="188"/>
                    <a:pt x="747" y="189"/>
                    <a:pt x="756" y="184"/>
                  </a:cubicBezTo>
                  <a:cubicBezTo>
                    <a:pt x="765" y="170"/>
                    <a:pt x="770" y="137"/>
                    <a:pt x="760" y="122"/>
                  </a:cubicBezTo>
                  <a:cubicBezTo>
                    <a:pt x="757" y="118"/>
                    <a:pt x="748" y="114"/>
                    <a:pt x="748" y="114"/>
                  </a:cubicBezTo>
                  <a:cubicBezTo>
                    <a:pt x="750" y="94"/>
                    <a:pt x="752" y="90"/>
                    <a:pt x="770" y="84"/>
                  </a:cubicBezTo>
                  <a:cubicBezTo>
                    <a:pt x="774" y="73"/>
                    <a:pt x="768" y="69"/>
                    <a:pt x="758" y="66"/>
                  </a:cubicBezTo>
                  <a:cubicBezTo>
                    <a:pt x="686" y="72"/>
                    <a:pt x="624" y="71"/>
                    <a:pt x="560" y="50"/>
                  </a:cubicBezTo>
                  <a:cubicBezTo>
                    <a:pt x="555" y="42"/>
                    <a:pt x="546" y="35"/>
                    <a:pt x="538" y="30"/>
                  </a:cubicBezTo>
                  <a:cubicBezTo>
                    <a:pt x="534" y="24"/>
                    <a:pt x="524" y="12"/>
                    <a:pt x="518" y="6"/>
                  </a:cubicBezTo>
                  <a:cubicBezTo>
                    <a:pt x="510" y="8"/>
                    <a:pt x="488" y="11"/>
                    <a:pt x="474" y="12"/>
                  </a:cubicBezTo>
                  <a:cubicBezTo>
                    <a:pt x="460" y="13"/>
                    <a:pt x="445" y="8"/>
                    <a:pt x="434" y="12"/>
                  </a:cubicBezTo>
                  <a:cubicBezTo>
                    <a:pt x="427" y="22"/>
                    <a:pt x="422" y="34"/>
                    <a:pt x="410" y="38"/>
                  </a:cubicBezTo>
                  <a:cubicBezTo>
                    <a:pt x="400" y="36"/>
                    <a:pt x="397" y="30"/>
                    <a:pt x="388" y="36"/>
                  </a:cubicBezTo>
                  <a:cubicBezTo>
                    <a:pt x="385" y="35"/>
                    <a:pt x="378" y="33"/>
                    <a:pt x="376" y="30"/>
                  </a:cubicBezTo>
                  <a:cubicBezTo>
                    <a:pt x="374" y="26"/>
                    <a:pt x="372" y="18"/>
                    <a:pt x="372" y="18"/>
                  </a:cubicBezTo>
                  <a:cubicBezTo>
                    <a:pt x="373" y="14"/>
                    <a:pt x="373" y="10"/>
                    <a:pt x="374" y="6"/>
                  </a:cubicBezTo>
                  <a:cubicBezTo>
                    <a:pt x="374" y="4"/>
                    <a:pt x="378" y="0"/>
                    <a:pt x="376" y="0"/>
                  </a:cubicBezTo>
                  <a:cubicBezTo>
                    <a:pt x="371" y="0"/>
                    <a:pt x="370" y="7"/>
                    <a:pt x="366" y="10"/>
                  </a:cubicBezTo>
                  <a:cubicBezTo>
                    <a:pt x="360" y="20"/>
                    <a:pt x="357" y="32"/>
                    <a:pt x="348" y="38"/>
                  </a:cubicBezTo>
                  <a:cubicBezTo>
                    <a:pt x="344" y="50"/>
                    <a:pt x="334" y="56"/>
                    <a:pt x="330" y="68"/>
                  </a:cubicBezTo>
                  <a:cubicBezTo>
                    <a:pt x="329" y="75"/>
                    <a:pt x="330" y="82"/>
                    <a:pt x="328" y="88"/>
                  </a:cubicBezTo>
                  <a:cubicBezTo>
                    <a:pt x="327" y="90"/>
                    <a:pt x="324" y="90"/>
                    <a:pt x="322" y="92"/>
                  </a:cubicBezTo>
                  <a:cubicBezTo>
                    <a:pt x="314" y="100"/>
                    <a:pt x="319" y="114"/>
                    <a:pt x="308" y="118"/>
                  </a:cubicBezTo>
                  <a:cubicBezTo>
                    <a:pt x="284" y="116"/>
                    <a:pt x="288" y="109"/>
                    <a:pt x="272" y="104"/>
                  </a:cubicBezTo>
                  <a:cubicBezTo>
                    <a:pt x="263" y="106"/>
                    <a:pt x="250" y="115"/>
                    <a:pt x="242" y="118"/>
                  </a:cubicBezTo>
                  <a:cubicBezTo>
                    <a:pt x="229" y="115"/>
                    <a:pt x="244" y="112"/>
                    <a:pt x="230" y="102"/>
                  </a:cubicBezTo>
                  <a:cubicBezTo>
                    <a:pt x="224" y="100"/>
                    <a:pt x="212" y="96"/>
                    <a:pt x="212" y="96"/>
                  </a:cubicBezTo>
                  <a:cubicBezTo>
                    <a:pt x="207" y="97"/>
                    <a:pt x="201" y="95"/>
                    <a:pt x="196" y="98"/>
                  </a:cubicBezTo>
                  <a:cubicBezTo>
                    <a:pt x="192" y="100"/>
                    <a:pt x="188" y="110"/>
                    <a:pt x="188" y="110"/>
                  </a:cubicBezTo>
                  <a:cubicBezTo>
                    <a:pt x="182" y="106"/>
                    <a:pt x="176" y="94"/>
                    <a:pt x="176" y="86"/>
                  </a:cubicBezTo>
                  <a:cubicBezTo>
                    <a:pt x="170" y="77"/>
                    <a:pt x="165" y="74"/>
                    <a:pt x="158" y="66"/>
                  </a:cubicBezTo>
                  <a:cubicBezTo>
                    <a:pt x="154" y="61"/>
                    <a:pt x="144" y="58"/>
                    <a:pt x="138" y="54"/>
                  </a:cubicBezTo>
                  <a:cubicBezTo>
                    <a:pt x="133" y="47"/>
                    <a:pt x="124" y="41"/>
                    <a:pt x="116" y="36"/>
                  </a:cubicBezTo>
                  <a:cubicBezTo>
                    <a:pt x="103" y="39"/>
                    <a:pt x="100" y="40"/>
                    <a:pt x="88" y="48"/>
                  </a:cubicBezTo>
                  <a:cubicBezTo>
                    <a:pt x="83" y="52"/>
                    <a:pt x="70" y="56"/>
                    <a:pt x="70" y="56"/>
                  </a:cubicBezTo>
                  <a:cubicBezTo>
                    <a:pt x="55" y="71"/>
                    <a:pt x="46" y="70"/>
                    <a:pt x="28" y="76"/>
                  </a:cubicBezTo>
                  <a:cubicBezTo>
                    <a:pt x="18" y="91"/>
                    <a:pt x="24" y="98"/>
                    <a:pt x="16" y="112"/>
                  </a:cubicBezTo>
                  <a:cubicBezTo>
                    <a:pt x="9" y="124"/>
                    <a:pt x="7" y="125"/>
                    <a:pt x="4" y="138"/>
                  </a:cubicBezTo>
                  <a:cubicBezTo>
                    <a:pt x="0" y="171"/>
                    <a:pt x="1" y="204"/>
                    <a:pt x="36" y="216"/>
                  </a:cubicBezTo>
                  <a:cubicBezTo>
                    <a:pt x="43" y="236"/>
                    <a:pt x="39" y="259"/>
                    <a:pt x="54" y="274"/>
                  </a:cubicBezTo>
                  <a:cubicBezTo>
                    <a:pt x="58" y="285"/>
                    <a:pt x="57" y="290"/>
                    <a:pt x="66" y="296"/>
                  </a:cubicBezTo>
                  <a:cubicBezTo>
                    <a:pt x="79" y="315"/>
                    <a:pt x="87" y="332"/>
                    <a:pt x="94" y="354"/>
                  </a:cubicBezTo>
                  <a:cubicBezTo>
                    <a:pt x="96" y="360"/>
                    <a:pt x="94" y="370"/>
                    <a:pt x="102" y="366"/>
                  </a:cubicBezTo>
                  <a:close/>
                </a:path>
              </a:pathLst>
            </a:custGeom>
            <a:solidFill>
              <a:srgbClr val="0000FF"/>
            </a:solidFill>
            <a:ln w="9525">
              <a:solidFill>
                <a:schemeClr val="tx1"/>
              </a:solidFill>
              <a:round/>
              <a:headEnd/>
              <a:tailEnd/>
            </a:ln>
          </p:spPr>
          <p:txBody>
            <a:bodyPr/>
            <a:lstStyle/>
            <a:p>
              <a:endParaRPr lang="en-US"/>
            </a:p>
          </p:txBody>
        </p:sp>
        <p:sp>
          <p:nvSpPr>
            <p:cNvPr id="10" name="Freeform 7">
              <a:extLst>
                <a:ext uri="{FF2B5EF4-FFF2-40B4-BE49-F238E27FC236}">
                  <a16:creationId xmlns:a16="http://schemas.microsoft.com/office/drawing/2014/main" id="{8376769F-16FC-48DA-9F83-630EAF58A481}"/>
                </a:ext>
              </a:extLst>
            </p:cNvPr>
            <p:cNvSpPr>
              <a:spLocks/>
            </p:cNvSpPr>
            <p:nvPr/>
          </p:nvSpPr>
          <p:spPr bwMode="auto">
            <a:xfrm>
              <a:off x="2644" y="1669"/>
              <a:ext cx="837" cy="657"/>
            </a:xfrm>
            <a:custGeom>
              <a:avLst/>
              <a:gdLst>
                <a:gd name="T0" fmla="*/ 112 w 1007"/>
                <a:gd name="T1" fmla="*/ 644 h 790"/>
                <a:gd name="T2" fmla="*/ 328 w 1007"/>
                <a:gd name="T3" fmla="*/ 647 h 790"/>
                <a:gd name="T4" fmla="*/ 516 w 1007"/>
                <a:gd name="T5" fmla="*/ 635 h 790"/>
                <a:gd name="T6" fmla="*/ 636 w 1007"/>
                <a:gd name="T7" fmla="*/ 645 h 790"/>
                <a:gd name="T8" fmla="*/ 731 w 1007"/>
                <a:gd name="T9" fmla="*/ 627 h 790"/>
                <a:gd name="T10" fmla="*/ 802 w 1007"/>
                <a:gd name="T11" fmla="*/ 614 h 790"/>
                <a:gd name="T12" fmla="*/ 835 w 1007"/>
                <a:gd name="T13" fmla="*/ 587 h 790"/>
                <a:gd name="T14" fmla="*/ 815 w 1007"/>
                <a:gd name="T15" fmla="*/ 569 h 790"/>
                <a:gd name="T16" fmla="*/ 779 w 1007"/>
                <a:gd name="T17" fmla="*/ 544 h 790"/>
                <a:gd name="T18" fmla="*/ 714 w 1007"/>
                <a:gd name="T19" fmla="*/ 517 h 790"/>
                <a:gd name="T20" fmla="*/ 646 w 1007"/>
                <a:gd name="T21" fmla="*/ 484 h 790"/>
                <a:gd name="T22" fmla="*/ 618 w 1007"/>
                <a:gd name="T23" fmla="*/ 459 h 790"/>
                <a:gd name="T24" fmla="*/ 598 w 1007"/>
                <a:gd name="T25" fmla="*/ 412 h 790"/>
                <a:gd name="T26" fmla="*/ 583 w 1007"/>
                <a:gd name="T27" fmla="*/ 353 h 790"/>
                <a:gd name="T28" fmla="*/ 558 w 1007"/>
                <a:gd name="T29" fmla="*/ 294 h 790"/>
                <a:gd name="T30" fmla="*/ 553 w 1007"/>
                <a:gd name="T31" fmla="*/ 253 h 790"/>
                <a:gd name="T32" fmla="*/ 531 w 1007"/>
                <a:gd name="T33" fmla="*/ 190 h 790"/>
                <a:gd name="T34" fmla="*/ 516 w 1007"/>
                <a:gd name="T35" fmla="*/ 93 h 790"/>
                <a:gd name="T36" fmla="*/ 521 w 1007"/>
                <a:gd name="T37" fmla="*/ 77 h 790"/>
                <a:gd name="T38" fmla="*/ 490 w 1007"/>
                <a:gd name="T39" fmla="*/ 62 h 790"/>
                <a:gd name="T40" fmla="*/ 445 w 1007"/>
                <a:gd name="T41" fmla="*/ 33 h 790"/>
                <a:gd name="T42" fmla="*/ 390 w 1007"/>
                <a:gd name="T43" fmla="*/ 10 h 790"/>
                <a:gd name="T44" fmla="*/ 383 w 1007"/>
                <a:gd name="T45" fmla="*/ 28 h 790"/>
                <a:gd name="T46" fmla="*/ 358 w 1007"/>
                <a:gd name="T47" fmla="*/ 47 h 790"/>
                <a:gd name="T48" fmla="*/ 342 w 1007"/>
                <a:gd name="T49" fmla="*/ 73 h 790"/>
                <a:gd name="T50" fmla="*/ 370 w 1007"/>
                <a:gd name="T51" fmla="*/ 108 h 790"/>
                <a:gd name="T52" fmla="*/ 350 w 1007"/>
                <a:gd name="T53" fmla="*/ 168 h 790"/>
                <a:gd name="T54" fmla="*/ 333 w 1007"/>
                <a:gd name="T55" fmla="*/ 193 h 790"/>
                <a:gd name="T56" fmla="*/ 287 w 1007"/>
                <a:gd name="T57" fmla="*/ 208 h 790"/>
                <a:gd name="T58" fmla="*/ 260 w 1007"/>
                <a:gd name="T59" fmla="*/ 249 h 790"/>
                <a:gd name="T60" fmla="*/ 234 w 1007"/>
                <a:gd name="T61" fmla="*/ 298 h 790"/>
                <a:gd name="T62" fmla="*/ 214 w 1007"/>
                <a:gd name="T63" fmla="*/ 296 h 790"/>
                <a:gd name="T64" fmla="*/ 177 w 1007"/>
                <a:gd name="T65" fmla="*/ 311 h 790"/>
                <a:gd name="T66" fmla="*/ 144 w 1007"/>
                <a:gd name="T67" fmla="*/ 334 h 790"/>
                <a:gd name="T68" fmla="*/ 99 w 1007"/>
                <a:gd name="T69" fmla="*/ 371 h 790"/>
                <a:gd name="T70" fmla="*/ 101 w 1007"/>
                <a:gd name="T71" fmla="*/ 396 h 790"/>
                <a:gd name="T72" fmla="*/ 64 w 1007"/>
                <a:gd name="T73" fmla="*/ 389 h 790"/>
                <a:gd name="T74" fmla="*/ 22 w 1007"/>
                <a:gd name="T75" fmla="*/ 484 h 790"/>
                <a:gd name="T76" fmla="*/ 21 w 1007"/>
                <a:gd name="T77" fmla="*/ 561 h 790"/>
                <a:gd name="T78" fmla="*/ 37 w 1007"/>
                <a:gd name="T79" fmla="*/ 575 h 790"/>
                <a:gd name="T80" fmla="*/ 57 w 1007"/>
                <a:gd name="T81" fmla="*/ 605 h 790"/>
                <a:gd name="T82" fmla="*/ 69 w 1007"/>
                <a:gd name="T83" fmla="*/ 649 h 7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07"/>
                <a:gd name="T127" fmla="*/ 0 h 790"/>
                <a:gd name="T128" fmla="*/ 1007 w 1007"/>
                <a:gd name="T129" fmla="*/ 790 h 7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07" h="790">
                  <a:moveTo>
                    <a:pt x="83" y="780"/>
                  </a:moveTo>
                  <a:cubicBezTo>
                    <a:pt x="103" y="779"/>
                    <a:pt x="116" y="776"/>
                    <a:pt x="135" y="774"/>
                  </a:cubicBezTo>
                  <a:cubicBezTo>
                    <a:pt x="161" y="773"/>
                    <a:pt x="202" y="767"/>
                    <a:pt x="245" y="768"/>
                  </a:cubicBezTo>
                  <a:cubicBezTo>
                    <a:pt x="288" y="769"/>
                    <a:pt x="355" y="777"/>
                    <a:pt x="395" y="778"/>
                  </a:cubicBezTo>
                  <a:cubicBezTo>
                    <a:pt x="435" y="779"/>
                    <a:pt x="449" y="776"/>
                    <a:pt x="487" y="774"/>
                  </a:cubicBezTo>
                  <a:cubicBezTo>
                    <a:pt x="525" y="772"/>
                    <a:pt x="587" y="763"/>
                    <a:pt x="621" y="764"/>
                  </a:cubicBezTo>
                  <a:cubicBezTo>
                    <a:pt x="655" y="765"/>
                    <a:pt x="667" y="776"/>
                    <a:pt x="691" y="778"/>
                  </a:cubicBezTo>
                  <a:cubicBezTo>
                    <a:pt x="716" y="777"/>
                    <a:pt x="740" y="778"/>
                    <a:pt x="765" y="776"/>
                  </a:cubicBezTo>
                  <a:cubicBezTo>
                    <a:pt x="771" y="776"/>
                    <a:pt x="783" y="770"/>
                    <a:pt x="783" y="770"/>
                  </a:cubicBezTo>
                  <a:cubicBezTo>
                    <a:pt x="806" y="736"/>
                    <a:pt x="818" y="755"/>
                    <a:pt x="879" y="754"/>
                  </a:cubicBezTo>
                  <a:cubicBezTo>
                    <a:pt x="896" y="743"/>
                    <a:pt x="909" y="745"/>
                    <a:pt x="931" y="744"/>
                  </a:cubicBezTo>
                  <a:cubicBezTo>
                    <a:pt x="942" y="742"/>
                    <a:pt x="954" y="739"/>
                    <a:pt x="965" y="738"/>
                  </a:cubicBezTo>
                  <a:cubicBezTo>
                    <a:pt x="979" y="736"/>
                    <a:pt x="1007" y="734"/>
                    <a:pt x="1007" y="734"/>
                  </a:cubicBezTo>
                  <a:cubicBezTo>
                    <a:pt x="1006" y="725"/>
                    <a:pt x="1007" y="715"/>
                    <a:pt x="1005" y="706"/>
                  </a:cubicBezTo>
                  <a:cubicBezTo>
                    <a:pt x="1004" y="699"/>
                    <a:pt x="989" y="692"/>
                    <a:pt x="989" y="692"/>
                  </a:cubicBezTo>
                  <a:cubicBezTo>
                    <a:pt x="984" y="676"/>
                    <a:pt x="992" y="695"/>
                    <a:pt x="981" y="684"/>
                  </a:cubicBezTo>
                  <a:cubicBezTo>
                    <a:pt x="967" y="670"/>
                    <a:pt x="969" y="667"/>
                    <a:pt x="949" y="660"/>
                  </a:cubicBezTo>
                  <a:cubicBezTo>
                    <a:pt x="927" y="653"/>
                    <a:pt x="960" y="664"/>
                    <a:pt x="937" y="654"/>
                  </a:cubicBezTo>
                  <a:cubicBezTo>
                    <a:pt x="933" y="652"/>
                    <a:pt x="925" y="650"/>
                    <a:pt x="925" y="650"/>
                  </a:cubicBezTo>
                  <a:cubicBezTo>
                    <a:pt x="914" y="618"/>
                    <a:pt x="891" y="625"/>
                    <a:pt x="859" y="622"/>
                  </a:cubicBezTo>
                  <a:cubicBezTo>
                    <a:pt x="836" y="616"/>
                    <a:pt x="819" y="601"/>
                    <a:pt x="797" y="594"/>
                  </a:cubicBezTo>
                  <a:cubicBezTo>
                    <a:pt x="788" y="580"/>
                    <a:pt x="788" y="586"/>
                    <a:pt x="777" y="582"/>
                  </a:cubicBezTo>
                  <a:cubicBezTo>
                    <a:pt x="773" y="576"/>
                    <a:pt x="770" y="566"/>
                    <a:pt x="763" y="564"/>
                  </a:cubicBezTo>
                  <a:cubicBezTo>
                    <a:pt x="756" y="559"/>
                    <a:pt x="751" y="555"/>
                    <a:pt x="743" y="552"/>
                  </a:cubicBezTo>
                  <a:cubicBezTo>
                    <a:pt x="735" y="546"/>
                    <a:pt x="742" y="551"/>
                    <a:pt x="745" y="542"/>
                  </a:cubicBezTo>
                  <a:cubicBezTo>
                    <a:pt x="729" y="512"/>
                    <a:pt x="733" y="513"/>
                    <a:pt x="719" y="496"/>
                  </a:cubicBezTo>
                  <a:cubicBezTo>
                    <a:pt x="715" y="491"/>
                    <a:pt x="711" y="478"/>
                    <a:pt x="711" y="478"/>
                  </a:cubicBezTo>
                  <a:cubicBezTo>
                    <a:pt x="710" y="458"/>
                    <a:pt x="718" y="435"/>
                    <a:pt x="701" y="424"/>
                  </a:cubicBezTo>
                  <a:cubicBezTo>
                    <a:pt x="697" y="409"/>
                    <a:pt x="700" y="391"/>
                    <a:pt x="689" y="380"/>
                  </a:cubicBezTo>
                  <a:cubicBezTo>
                    <a:pt x="685" y="369"/>
                    <a:pt x="683" y="358"/>
                    <a:pt x="671" y="354"/>
                  </a:cubicBezTo>
                  <a:cubicBezTo>
                    <a:pt x="670" y="350"/>
                    <a:pt x="667" y="346"/>
                    <a:pt x="667" y="342"/>
                  </a:cubicBezTo>
                  <a:cubicBezTo>
                    <a:pt x="666" y="329"/>
                    <a:pt x="667" y="316"/>
                    <a:pt x="665" y="304"/>
                  </a:cubicBezTo>
                  <a:cubicBezTo>
                    <a:pt x="664" y="297"/>
                    <a:pt x="653" y="286"/>
                    <a:pt x="653" y="286"/>
                  </a:cubicBezTo>
                  <a:cubicBezTo>
                    <a:pt x="649" y="263"/>
                    <a:pt x="645" y="250"/>
                    <a:pt x="639" y="228"/>
                  </a:cubicBezTo>
                  <a:cubicBezTo>
                    <a:pt x="638" y="197"/>
                    <a:pt x="629" y="161"/>
                    <a:pt x="627" y="130"/>
                  </a:cubicBezTo>
                  <a:cubicBezTo>
                    <a:pt x="627" y="124"/>
                    <a:pt x="621" y="112"/>
                    <a:pt x="621" y="112"/>
                  </a:cubicBezTo>
                  <a:cubicBezTo>
                    <a:pt x="621" y="107"/>
                    <a:pt x="626" y="103"/>
                    <a:pt x="627" y="100"/>
                  </a:cubicBezTo>
                  <a:cubicBezTo>
                    <a:pt x="628" y="97"/>
                    <a:pt x="629" y="92"/>
                    <a:pt x="627" y="92"/>
                  </a:cubicBezTo>
                  <a:cubicBezTo>
                    <a:pt x="625" y="92"/>
                    <a:pt x="621" y="103"/>
                    <a:pt x="615" y="100"/>
                  </a:cubicBezTo>
                  <a:cubicBezTo>
                    <a:pt x="593" y="98"/>
                    <a:pt x="572" y="99"/>
                    <a:pt x="589" y="74"/>
                  </a:cubicBezTo>
                  <a:cubicBezTo>
                    <a:pt x="585" y="61"/>
                    <a:pt x="561" y="61"/>
                    <a:pt x="549" y="60"/>
                  </a:cubicBezTo>
                  <a:cubicBezTo>
                    <a:pt x="546" y="50"/>
                    <a:pt x="545" y="43"/>
                    <a:pt x="535" y="40"/>
                  </a:cubicBezTo>
                  <a:cubicBezTo>
                    <a:pt x="524" y="23"/>
                    <a:pt x="512" y="9"/>
                    <a:pt x="493" y="0"/>
                  </a:cubicBezTo>
                  <a:cubicBezTo>
                    <a:pt x="480" y="2"/>
                    <a:pt x="473" y="0"/>
                    <a:pt x="469" y="12"/>
                  </a:cubicBezTo>
                  <a:cubicBezTo>
                    <a:pt x="468" y="19"/>
                    <a:pt x="469" y="26"/>
                    <a:pt x="467" y="32"/>
                  </a:cubicBezTo>
                  <a:cubicBezTo>
                    <a:pt x="466" y="34"/>
                    <a:pt x="462" y="33"/>
                    <a:pt x="461" y="34"/>
                  </a:cubicBezTo>
                  <a:cubicBezTo>
                    <a:pt x="455" y="40"/>
                    <a:pt x="461" y="51"/>
                    <a:pt x="451" y="54"/>
                  </a:cubicBezTo>
                  <a:cubicBezTo>
                    <a:pt x="445" y="56"/>
                    <a:pt x="438" y="55"/>
                    <a:pt x="431" y="56"/>
                  </a:cubicBezTo>
                  <a:cubicBezTo>
                    <a:pt x="425" y="58"/>
                    <a:pt x="413" y="62"/>
                    <a:pt x="413" y="62"/>
                  </a:cubicBezTo>
                  <a:cubicBezTo>
                    <a:pt x="407" y="70"/>
                    <a:pt x="403" y="74"/>
                    <a:pt x="411" y="88"/>
                  </a:cubicBezTo>
                  <a:cubicBezTo>
                    <a:pt x="413" y="92"/>
                    <a:pt x="423" y="92"/>
                    <a:pt x="423" y="92"/>
                  </a:cubicBezTo>
                  <a:cubicBezTo>
                    <a:pt x="430" y="105"/>
                    <a:pt x="433" y="122"/>
                    <a:pt x="445" y="130"/>
                  </a:cubicBezTo>
                  <a:cubicBezTo>
                    <a:pt x="453" y="142"/>
                    <a:pt x="448" y="156"/>
                    <a:pt x="459" y="164"/>
                  </a:cubicBezTo>
                  <a:cubicBezTo>
                    <a:pt x="476" y="189"/>
                    <a:pt x="437" y="191"/>
                    <a:pt x="421" y="202"/>
                  </a:cubicBezTo>
                  <a:cubicBezTo>
                    <a:pt x="418" y="211"/>
                    <a:pt x="416" y="219"/>
                    <a:pt x="413" y="228"/>
                  </a:cubicBezTo>
                  <a:cubicBezTo>
                    <a:pt x="412" y="232"/>
                    <a:pt x="405" y="232"/>
                    <a:pt x="401" y="232"/>
                  </a:cubicBezTo>
                  <a:cubicBezTo>
                    <a:pt x="387" y="233"/>
                    <a:pt x="374" y="234"/>
                    <a:pt x="361" y="238"/>
                  </a:cubicBezTo>
                  <a:cubicBezTo>
                    <a:pt x="356" y="245"/>
                    <a:pt x="352" y="245"/>
                    <a:pt x="345" y="250"/>
                  </a:cubicBezTo>
                  <a:cubicBezTo>
                    <a:pt x="339" y="259"/>
                    <a:pt x="330" y="263"/>
                    <a:pt x="323" y="270"/>
                  </a:cubicBezTo>
                  <a:cubicBezTo>
                    <a:pt x="319" y="282"/>
                    <a:pt x="324" y="293"/>
                    <a:pt x="313" y="300"/>
                  </a:cubicBezTo>
                  <a:cubicBezTo>
                    <a:pt x="303" y="314"/>
                    <a:pt x="308" y="309"/>
                    <a:pt x="299" y="318"/>
                  </a:cubicBezTo>
                  <a:cubicBezTo>
                    <a:pt x="295" y="331"/>
                    <a:pt x="294" y="354"/>
                    <a:pt x="281" y="358"/>
                  </a:cubicBezTo>
                  <a:cubicBezTo>
                    <a:pt x="278" y="350"/>
                    <a:pt x="280" y="345"/>
                    <a:pt x="271" y="342"/>
                  </a:cubicBezTo>
                  <a:cubicBezTo>
                    <a:pt x="249" y="346"/>
                    <a:pt x="265" y="339"/>
                    <a:pt x="257" y="356"/>
                  </a:cubicBezTo>
                  <a:cubicBezTo>
                    <a:pt x="254" y="361"/>
                    <a:pt x="242" y="362"/>
                    <a:pt x="237" y="364"/>
                  </a:cubicBezTo>
                  <a:cubicBezTo>
                    <a:pt x="232" y="379"/>
                    <a:pt x="232" y="376"/>
                    <a:pt x="213" y="374"/>
                  </a:cubicBezTo>
                  <a:cubicBezTo>
                    <a:pt x="204" y="371"/>
                    <a:pt x="197" y="373"/>
                    <a:pt x="189" y="376"/>
                  </a:cubicBezTo>
                  <a:cubicBezTo>
                    <a:pt x="193" y="398"/>
                    <a:pt x="206" y="399"/>
                    <a:pt x="173" y="402"/>
                  </a:cubicBezTo>
                  <a:cubicBezTo>
                    <a:pt x="167" y="411"/>
                    <a:pt x="171" y="423"/>
                    <a:pt x="175" y="434"/>
                  </a:cubicBezTo>
                  <a:cubicBezTo>
                    <a:pt x="151" y="436"/>
                    <a:pt x="140" y="442"/>
                    <a:pt x="119" y="446"/>
                  </a:cubicBezTo>
                  <a:cubicBezTo>
                    <a:pt x="116" y="455"/>
                    <a:pt x="114" y="464"/>
                    <a:pt x="125" y="468"/>
                  </a:cubicBezTo>
                  <a:cubicBezTo>
                    <a:pt x="127" y="473"/>
                    <a:pt x="130" y="476"/>
                    <a:pt x="121" y="476"/>
                  </a:cubicBezTo>
                  <a:cubicBezTo>
                    <a:pt x="114" y="476"/>
                    <a:pt x="103" y="466"/>
                    <a:pt x="103" y="466"/>
                  </a:cubicBezTo>
                  <a:cubicBezTo>
                    <a:pt x="94" y="467"/>
                    <a:pt x="82" y="461"/>
                    <a:pt x="77" y="468"/>
                  </a:cubicBezTo>
                  <a:cubicBezTo>
                    <a:pt x="69" y="479"/>
                    <a:pt x="79" y="497"/>
                    <a:pt x="73" y="510"/>
                  </a:cubicBezTo>
                  <a:cubicBezTo>
                    <a:pt x="61" y="534"/>
                    <a:pt x="34" y="560"/>
                    <a:pt x="27" y="582"/>
                  </a:cubicBezTo>
                  <a:cubicBezTo>
                    <a:pt x="25" y="600"/>
                    <a:pt x="25" y="615"/>
                    <a:pt x="9" y="626"/>
                  </a:cubicBezTo>
                  <a:cubicBezTo>
                    <a:pt x="2" y="648"/>
                    <a:pt x="0" y="668"/>
                    <a:pt x="25" y="674"/>
                  </a:cubicBezTo>
                  <a:cubicBezTo>
                    <a:pt x="29" y="685"/>
                    <a:pt x="25" y="679"/>
                    <a:pt x="39" y="688"/>
                  </a:cubicBezTo>
                  <a:cubicBezTo>
                    <a:pt x="41" y="689"/>
                    <a:pt x="45" y="692"/>
                    <a:pt x="45" y="692"/>
                  </a:cubicBezTo>
                  <a:cubicBezTo>
                    <a:pt x="49" y="705"/>
                    <a:pt x="49" y="706"/>
                    <a:pt x="61" y="710"/>
                  </a:cubicBezTo>
                  <a:cubicBezTo>
                    <a:pt x="67" y="720"/>
                    <a:pt x="64" y="714"/>
                    <a:pt x="69" y="728"/>
                  </a:cubicBezTo>
                  <a:cubicBezTo>
                    <a:pt x="70" y="732"/>
                    <a:pt x="73" y="740"/>
                    <a:pt x="73" y="740"/>
                  </a:cubicBezTo>
                  <a:cubicBezTo>
                    <a:pt x="73" y="742"/>
                    <a:pt x="78" y="790"/>
                    <a:pt x="83" y="780"/>
                  </a:cubicBezTo>
                  <a:close/>
                </a:path>
              </a:pathLst>
            </a:custGeom>
            <a:solidFill>
              <a:srgbClr val="CC00CC"/>
            </a:solidFill>
            <a:ln w="9525">
              <a:solidFill>
                <a:schemeClr val="tx1"/>
              </a:solidFill>
              <a:round/>
              <a:headEnd/>
              <a:tailEnd/>
            </a:ln>
          </p:spPr>
          <p:txBody>
            <a:bodyPr/>
            <a:lstStyle/>
            <a:p>
              <a:endParaRPr lang="en-US"/>
            </a:p>
          </p:txBody>
        </p:sp>
        <p:sp>
          <p:nvSpPr>
            <p:cNvPr id="11" name="Freeform 8">
              <a:extLst>
                <a:ext uri="{FF2B5EF4-FFF2-40B4-BE49-F238E27FC236}">
                  <a16:creationId xmlns:a16="http://schemas.microsoft.com/office/drawing/2014/main" id="{866248E9-F0CF-4669-9F2A-BFD3BC801575}"/>
                </a:ext>
              </a:extLst>
            </p:cNvPr>
            <p:cNvSpPr>
              <a:spLocks/>
            </p:cNvSpPr>
            <p:nvPr/>
          </p:nvSpPr>
          <p:spPr bwMode="auto">
            <a:xfrm>
              <a:off x="2735" y="2616"/>
              <a:ext cx="943" cy="650"/>
            </a:xfrm>
            <a:custGeom>
              <a:avLst/>
              <a:gdLst>
                <a:gd name="T0" fmla="*/ 600 w 1133"/>
                <a:gd name="T1" fmla="*/ 532 h 784"/>
                <a:gd name="T2" fmla="*/ 620 w 1133"/>
                <a:gd name="T3" fmla="*/ 519 h 784"/>
                <a:gd name="T4" fmla="*/ 603 w 1133"/>
                <a:gd name="T5" fmla="*/ 468 h 784"/>
                <a:gd name="T6" fmla="*/ 642 w 1133"/>
                <a:gd name="T7" fmla="*/ 446 h 784"/>
                <a:gd name="T8" fmla="*/ 710 w 1133"/>
                <a:gd name="T9" fmla="*/ 411 h 784"/>
                <a:gd name="T10" fmla="*/ 705 w 1133"/>
                <a:gd name="T11" fmla="*/ 370 h 784"/>
                <a:gd name="T12" fmla="*/ 816 w 1133"/>
                <a:gd name="T13" fmla="*/ 352 h 784"/>
                <a:gd name="T14" fmla="*/ 885 w 1133"/>
                <a:gd name="T15" fmla="*/ 352 h 784"/>
                <a:gd name="T16" fmla="*/ 905 w 1133"/>
                <a:gd name="T17" fmla="*/ 317 h 784"/>
                <a:gd name="T18" fmla="*/ 916 w 1133"/>
                <a:gd name="T19" fmla="*/ 289 h 784"/>
                <a:gd name="T20" fmla="*/ 828 w 1133"/>
                <a:gd name="T21" fmla="*/ 249 h 784"/>
                <a:gd name="T22" fmla="*/ 792 w 1133"/>
                <a:gd name="T23" fmla="*/ 201 h 784"/>
                <a:gd name="T24" fmla="*/ 760 w 1133"/>
                <a:gd name="T25" fmla="*/ 159 h 784"/>
                <a:gd name="T26" fmla="*/ 737 w 1133"/>
                <a:gd name="T27" fmla="*/ 104 h 784"/>
                <a:gd name="T28" fmla="*/ 655 w 1133"/>
                <a:gd name="T29" fmla="*/ 134 h 784"/>
                <a:gd name="T30" fmla="*/ 545 w 1133"/>
                <a:gd name="T31" fmla="*/ 161 h 784"/>
                <a:gd name="T32" fmla="*/ 485 w 1133"/>
                <a:gd name="T33" fmla="*/ 109 h 784"/>
                <a:gd name="T34" fmla="*/ 442 w 1133"/>
                <a:gd name="T35" fmla="*/ 86 h 784"/>
                <a:gd name="T36" fmla="*/ 425 w 1133"/>
                <a:gd name="T37" fmla="*/ 58 h 784"/>
                <a:gd name="T38" fmla="*/ 385 w 1133"/>
                <a:gd name="T39" fmla="*/ 2 h 784"/>
                <a:gd name="T40" fmla="*/ 332 w 1133"/>
                <a:gd name="T41" fmla="*/ 139 h 784"/>
                <a:gd name="T42" fmla="*/ 299 w 1133"/>
                <a:gd name="T43" fmla="*/ 158 h 784"/>
                <a:gd name="T44" fmla="*/ 259 w 1133"/>
                <a:gd name="T45" fmla="*/ 177 h 784"/>
                <a:gd name="T46" fmla="*/ 242 w 1133"/>
                <a:gd name="T47" fmla="*/ 192 h 784"/>
                <a:gd name="T48" fmla="*/ 219 w 1133"/>
                <a:gd name="T49" fmla="*/ 229 h 784"/>
                <a:gd name="T50" fmla="*/ 166 w 1133"/>
                <a:gd name="T51" fmla="*/ 214 h 784"/>
                <a:gd name="T52" fmla="*/ 137 w 1133"/>
                <a:gd name="T53" fmla="*/ 252 h 784"/>
                <a:gd name="T54" fmla="*/ 106 w 1133"/>
                <a:gd name="T55" fmla="*/ 240 h 784"/>
                <a:gd name="T56" fmla="*/ 66 w 1133"/>
                <a:gd name="T57" fmla="*/ 237 h 784"/>
                <a:gd name="T58" fmla="*/ 32 w 1133"/>
                <a:gd name="T59" fmla="*/ 265 h 784"/>
                <a:gd name="T60" fmla="*/ 24 w 1133"/>
                <a:gd name="T61" fmla="*/ 302 h 784"/>
                <a:gd name="T62" fmla="*/ 57 w 1133"/>
                <a:gd name="T63" fmla="*/ 328 h 784"/>
                <a:gd name="T64" fmla="*/ 34 w 1133"/>
                <a:gd name="T65" fmla="*/ 391 h 784"/>
                <a:gd name="T66" fmla="*/ 44 w 1133"/>
                <a:gd name="T67" fmla="*/ 411 h 784"/>
                <a:gd name="T68" fmla="*/ 64 w 1133"/>
                <a:gd name="T69" fmla="*/ 408 h 784"/>
                <a:gd name="T70" fmla="*/ 6 w 1133"/>
                <a:gd name="T71" fmla="*/ 431 h 784"/>
                <a:gd name="T72" fmla="*/ 31 w 1133"/>
                <a:gd name="T73" fmla="*/ 478 h 784"/>
                <a:gd name="T74" fmla="*/ 92 w 1133"/>
                <a:gd name="T75" fmla="*/ 504 h 784"/>
                <a:gd name="T76" fmla="*/ 112 w 1133"/>
                <a:gd name="T77" fmla="*/ 524 h 784"/>
                <a:gd name="T78" fmla="*/ 136 w 1133"/>
                <a:gd name="T79" fmla="*/ 546 h 784"/>
                <a:gd name="T80" fmla="*/ 187 w 1133"/>
                <a:gd name="T81" fmla="*/ 570 h 784"/>
                <a:gd name="T82" fmla="*/ 202 w 1133"/>
                <a:gd name="T83" fmla="*/ 579 h 784"/>
                <a:gd name="T84" fmla="*/ 222 w 1133"/>
                <a:gd name="T85" fmla="*/ 609 h 784"/>
                <a:gd name="T86" fmla="*/ 256 w 1133"/>
                <a:gd name="T87" fmla="*/ 650 h 784"/>
                <a:gd name="T88" fmla="*/ 294 w 1133"/>
                <a:gd name="T89" fmla="*/ 635 h 784"/>
                <a:gd name="T90" fmla="*/ 364 w 1133"/>
                <a:gd name="T91" fmla="*/ 627 h 784"/>
                <a:gd name="T92" fmla="*/ 397 w 1133"/>
                <a:gd name="T93" fmla="*/ 597 h 784"/>
                <a:gd name="T94" fmla="*/ 412 w 1133"/>
                <a:gd name="T95" fmla="*/ 604 h 784"/>
                <a:gd name="T96" fmla="*/ 434 w 1133"/>
                <a:gd name="T97" fmla="*/ 637 h 784"/>
                <a:gd name="T98" fmla="*/ 462 w 1133"/>
                <a:gd name="T99" fmla="*/ 635 h 784"/>
                <a:gd name="T100" fmla="*/ 474 w 1133"/>
                <a:gd name="T101" fmla="*/ 615 h 784"/>
                <a:gd name="T102" fmla="*/ 484 w 1133"/>
                <a:gd name="T103" fmla="*/ 597 h 784"/>
                <a:gd name="T104" fmla="*/ 512 w 1133"/>
                <a:gd name="T105" fmla="*/ 572 h 784"/>
                <a:gd name="T106" fmla="*/ 535 w 1133"/>
                <a:gd name="T107" fmla="*/ 599 h 784"/>
                <a:gd name="T108" fmla="*/ 573 w 1133"/>
                <a:gd name="T109" fmla="*/ 627 h 784"/>
                <a:gd name="T110" fmla="*/ 582 w 1133"/>
                <a:gd name="T111" fmla="*/ 610 h 7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33"/>
                <a:gd name="T169" fmla="*/ 0 h 784"/>
                <a:gd name="T170" fmla="*/ 1133 w 1133"/>
                <a:gd name="T171" fmla="*/ 784 h 7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33" h="784">
                  <a:moveTo>
                    <a:pt x="709" y="726"/>
                  </a:moveTo>
                  <a:cubicBezTo>
                    <a:pt x="712" y="711"/>
                    <a:pt x="718" y="656"/>
                    <a:pt x="721" y="642"/>
                  </a:cubicBezTo>
                  <a:cubicBezTo>
                    <a:pt x="724" y="628"/>
                    <a:pt x="725" y="643"/>
                    <a:pt x="729" y="640"/>
                  </a:cubicBezTo>
                  <a:cubicBezTo>
                    <a:pt x="733" y="634"/>
                    <a:pt x="745" y="626"/>
                    <a:pt x="745" y="626"/>
                  </a:cubicBezTo>
                  <a:cubicBezTo>
                    <a:pt x="742" y="608"/>
                    <a:pt x="738" y="604"/>
                    <a:pt x="721" y="598"/>
                  </a:cubicBezTo>
                  <a:cubicBezTo>
                    <a:pt x="718" y="587"/>
                    <a:pt x="721" y="571"/>
                    <a:pt x="725" y="564"/>
                  </a:cubicBezTo>
                  <a:cubicBezTo>
                    <a:pt x="729" y="557"/>
                    <a:pt x="737" y="562"/>
                    <a:pt x="745" y="558"/>
                  </a:cubicBezTo>
                  <a:cubicBezTo>
                    <a:pt x="753" y="546"/>
                    <a:pt x="757" y="543"/>
                    <a:pt x="771" y="538"/>
                  </a:cubicBezTo>
                  <a:cubicBezTo>
                    <a:pt x="773" y="532"/>
                    <a:pt x="772" y="524"/>
                    <a:pt x="777" y="520"/>
                  </a:cubicBezTo>
                  <a:cubicBezTo>
                    <a:pt x="800" y="505"/>
                    <a:pt x="826" y="498"/>
                    <a:pt x="853" y="496"/>
                  </a:cubicBezTo>
                  <a:cubicBezTo>
                    <a:pt x="869" y="491"/>
                    <a:pt x="876" y="476"/>
                    <a:pt x="857" y="464"/>
                  </a:cubicBezTo>
                  <a:cubicBezTo>
                    <a:pt x="848" y="450"/>
                    <a:pt x="851" y="457"/>
                    <a:pt x="847" y="446"/>
                  </a:cubicBezTo>
                  <a:cubicBezTo>
                    <a:pt x="846" y="442"/>
                    <a:pt x="854" y="436"/>
                    <a:pt x="877" y="434"/>
                  </a:cubicBezTo>
                  <a:cubicBezTo>
                    <a:pt x="899" y="430"/>
                    <a:pt x="954" y="426"/>
                    <a:pt x="981" y="424"/>
                  </a:cubicBezTo>
                  <a:cubicBezTo>
                    <a:pt x="1003" y="417"/>
                    <a:pt x="1007" y="424"/>
                    <a:pt x="1037" y="422"/>
                  </a:cubicBezTo>
                  <a:cubicBezTo>
                    <a:pt x="1049" y="420"/>
                    <a:pt x="1052" y="427"/>
                    <a:pt x="1063" y="424"/>
                  </a:cubicBezTo>
                  <a:cubicBezTo>
                    <a:pt x="1059" y="422"/>
                    <a:pt x="1070" y="395"/>
                    <a:pt x="1075" y="390"/>
                  </a:cubicBezTo>
                  <a:cubicBezTo>
                    <a:pt x="1079" y="387"/>
                    <a:pt x="1087" y="382"/>
                    <a:pt x="1087" y="382"/>
                  </a:cubicBezTo>
                  <a:cubicBezTo>
                    <a:pt x="1095" y="370"/>
                    <a:pt x="1107" y="373"/>
                    <a:pt x="1121" y="372"/>
                  </a:cubicBezTo>
                  <a:cubicBezTo>
                    <a:pt x="1133" y="355"/>
                    <a:pt x="1114" y="350"/>
                    <a:pt x="1101" y="348"/>
                  </a:cubicBezTo>
                  <a:cubicBezTo>
                    <a:pt x="1082" y="342"/>
                    <a:pt x="1061" y="332"/>
                    <a:pt x="1043" y="322"/>
                  </a:cubicBezTo>
                  <a:cubicBezTo>
                    <a:pt x="1023" y="311"/>
                    <a:pt x="1018" y="303"/>
                    <a:pt x="995" y="300"/>
                  </a:cubicBezTo>
                  <a:cubicBezTo>
                    <a:pt x="989" y="283"/>
                    <a:pt x="985" y="263"/>
                    <a:pt x="969" y="252"/>
                  </a:cubicBezTo>
                  <a:cubicBezTo>
                    <a:pt x="963" y="248"/>
                    <a:pt x="957" y="246"/>
                    <a:pt x="951" y="242"/>
                  </a:cubicBezTo>
                  <a:cubicBezTo>
                    <a:pt x="949" y="241"/>
                    <a:pt x="945" y="238"/>
                    <a:pt x="945" y="238"/>
                  </a:cubicBezTo>
                  <a:cubicBezTo>
                    <a:pt x="934" y="222"/>
                    <a:pt x="930" y="204"/>
                    <a:pt x="913" y="192"/>
                  </a:cubicBezTo>
                  <a:cubicBezTo>
                    <a:pt x="907" y="174"/>
                    <a:pt x="906" y="153"/>
                    <a:pt x="889" y="142"/>
                  </a:cubicBezTo>
                  <a:cubicBezTo>
                    <a:pt x="887" y="137"/>
                    <a:pt x="890" y="128"/>
                    <a:pt x="885" y="126"/>
                  </a:cubicBezTo>
                  <a:cubicBezTo>
                    <a:pt x="881" y="124"/>
                    <a:pt x="873" y="130"/>
                    <a:pt x="873" y="130"/>
                  </a:cubicBezTo>
                  <a:cubicBezTo>
                    <a:pt x="861" y="167"/>
                    <a:pt x="821" y="161"/>
                    <a:pt x="787" y="162"/>
                  </a:cubicBezTo>
                  <a:cubicBezTo>
                    <a:pt x="758" y="174"/>
                    <a:pt x="759" y="168"/>
                    <a:pt x="711" y="170"/>
                  </a:cubicBezTo>
                  <a:cubicBezTo>
                    <a:pt x="691" y="177"/>
                    <a:pt x="672" y="182"/>
                    <a:pt x="655" y="194"/>
                  </a:cubicBezTo>
                  <a:cubicBezTo>
                    <a:pt x="581" y="191"/>
                    <a:pt x="596" y="210"/>
                    <a:pt x="589" y="150"/>
                  </a:cubicBezTo>
                  <a:cubicBezTo>
                    <a:pt x="589" y="150"/>
                    <a:pt x="584" y="135"/>
                    <a:pt x="583" y="132"/>
                  </a:cubicBezTo>
                  <a:cubicBezTo>
                    <a:pt x="578" y="116"/>
                    <a:pt x="564" y="107"/>
                    <a:pt x="549" y="102"/>
                  </a:cubicBezTo>
                  <a:cubicBezTo>
                    <a:pt x="544" y="100"/>
                    <a:pt x="531" y="104"/>
                    <a:pt x="531" y="104"/>
                  </a:cubicBezTo>
                  <a:cubicBezTo>
                    <a:pt x="520" y="88"/>
                    <a:pt x="533" y="85"/>
                    <a:pt x="517" y="74"/>
                  </a:cubicBezTo>
                  <a:cubicBezTo>
                    <a:pt x="515" y="73"/>
                    <a:pt x="511" y="70"/>
                    <a:pt x="511" y="70"/>
                  </a:cubicBezTo>
                  <a:cubicBezTo>
                    <a:pt x="506" y="63"/>
                    <a:pt x="498" y="55"/>
                    <a:pt x="491" y="50"/>
                  </a:cubicBezTo>
                  <a:cubicBezTo>
                    <a:pt x="482" y="37"/>
                    <a:pt x="474" y="10"/>
                    <a:pt x="463" y="2"/>
                  </a:cubicBezTo>
                  <a:cubicBezTo>
                    <a:pt x="445" y="3"/>
                    <a:pt x="431" y="0"/>
                    <a:pt x="417" y="10"/>
                  </a:cubicBezTo>
                  <a:cubicBezTo>
                    <a:pt x="402" y="55"/>
                    <a:pt x="452" y="159"/>
                    <a:pt x="399" y="168"/>
                  </a:cubicBezTo>
                  <a:cubicBezTo>
                    <a:pt x="383" y="179"/>
                    <a:pt x="392" y="175"/>
                    <a:pt x="373" y="178"/>
                  </a:cubicBezTo>
                  <a:cubicBezTo>
                    <a:pt x="366" y="183"/>
                    <a:pt x="367" y="187"/>
                    <a:pt x="359" y="190"/>
                  </a:cubicBezTo>
                  <a:cubicBezTo>
                    <a:pt x="351" y="198"/>
                    <a:pt x="339" y="201"/>
                    <a:pt x="329" y="208"/>
                  </a:cubicBezTo>
                  <a:cubicBezTo>
                    <a:pt x="329" y="208"/>
                    <a:pt x="314" y="213"/>
                    <a:pt x="311" y="214"/>
                  </a:cubicBezTo>
                  <a:cubicBezTo>
                    <a:pt x="309" y="215"/>
                    <a:pt x="305" y="216"/>
                    <a:pt x="305" y="216"/>
                  </a:cubicBezTo>
                  <a:cubicBezTo>
                    <a:pt x="296" y="230"/>
                    <a:pt x="301" y="225"/>
                    <a:pt x="291" y="232"/>
                  </a:cubicBezTo>
                  <a:cubicBezTo>
                    <a:pt x="287" y="245"/>
                    <a:pt x="287" y="254"/>
                    <a:pt x="279" y="266"/>
                  </a:cubicBezTo>
                  <a:cubicBezTo>
                    <a:pt x="276" y="271"/>
                    <a:pt x="263" y="276"/>
                    <a:pt x="263" y="276"/>
                  </a:cubicBezTo>
                  <a:cubicBezTo>
                    <a:pt x="252" y="275"/>
                    <a:pt x="240" y="275"/>
                    <a:pt x="229" y="274"/>
                  </a:cubicBezTo>
                  <a:cubicBezTo>
                    <a:pt x="222" y="273"/>
                    <a:pt x="210" y="261"/>
                    <a:pt x="199" y="258"/>
                  </a:cubicBezTo>
                  <a:cubicBezTo>
                    <a:pt x="193" y="262"/>
                    <a:pt x="181" y="270"/>
                    <a:pt x="181" y="270"/>
                  </a:cubicBezTo>
                  <a:cubicBezTo>
                    <a:pt x="179" y="292"/>
                    <a:pt x="177" y="287"/>
                    <a:pt x="165" y="304"/>
                  </a:cubicBezTo>
                  <a:cubicBezTo>
                    <a:pt x="163" y="308"/>
                    <a:pt x="153" y="308"/>
                    <a:pt x="153" y="308"/>
                  </a:cubicBezTo>
                  <a:cubicBezTo>
                    <a:pt x="140" y="305"/>
                    <a:pt x="138" y="292"/>
                    <a:pt x="127" y="290"/>
                  </a:cubicBezTo>
                  <a:cubicBezTo>
                    <a:pt x="120" y="288"/>
                    <a:pt x="112" y="289"/>
                    <a:pt x="105" y="288"/>
                  </a:cubicBezTo>
                  <a:cubicBezTo>
                    <a:pt x="89" y="283"/>
                    <a:pt x="97" y="283"/>
                    <a:pt x="79" y="286"/>
                  </a:cubicBezTo>
                  <a:cubicBezTo>
                    <a:pt x="74" y="300"/>
                    <a:pt x="73" y="298"/>
                    <a:pt x="57" y="300"/>
                  </a:cubicBezTo>
                  <a:cubicBezTo>
                    <a:pt x="53" y="312"/>
                    <a:pt x="52" y="317"/>
                    <a:pt x="39" y="320"/>
                  </a:cubicBezTo>
                  <a:cubicBezTo>
                    <a:pt x="33" y="328"/>
                    <a:pt x="30" y="336"/>
                    <a:pt x="25" y="344"/>
                  </a:cubicBezTo>
                  <a:cubicBezTo>
                    <a:pt x="27" y="350"/>
                    <a:pt x="26" y="358"/>
                    <a:pt x="29" y="364"/>
                  </a:cubicBezTo>
                  <a:cubicBezTo>
                    <a:pt x="32" y="370"/>
                    <a:pt x="47" y="372"/>
                    <a:pt x="53" y="376"/>
                  </a:cubicBezTo>
                  <a:cubicBezTo>
                    <a:pt x="57" y="388"/>
                    <a:pt x="57" y="393"/>
                    <a:pt x="69" y="396"/>
                  </a:cubicBezTo>
                  <a:cubicBezTo>
                    <a:pt x="68" y="420"/>
                    <a:pt x="76" y="438"/>
                    <a:pt x="53" y="446"/>
                  </a:cubicBezTo>
                  <a:cubicBezTo>
                    <a:pt x="46" y="456"/>
                    <a:pt x="53" y="468"/>
                    <a:pt x="41" y="472"/>
                  </a:cubicBezTo>
                  <a:cubicBezTo>
                    <a:pt x="36" y="480"/>
                    <a:pt x="34" y="481"/>
                    <a:pt x="31" y="490"/>
                  </a:cubicBezTo>
                  <a:cubicBezTo>
                    <a:pt x="32" y="495"/>
                    <a:pt x="46" y="496"/>
                    <a:pt x="53" y="496"/>
                  </a:cubicBezTo>
                  <a:cubicBezTo>
                    <a:pt x="60" y="495"/>
                    <a:pt x="67" y="485"/>
                    <a:pt x="71" y="484"/>
                  </a:cubicBezTo>
                  <a:cubicBezTo>
                    <a:pt x="74" y="485"/>
                    <a:pt x="76" y="490"/>
                    <a:pt x="77" y="492"/>
                  </a:cubicBezTo>
                  <a:cubicBezTo>
                    <a:pt x="77" y="492"/>
                    <a:pt x="59" y="504"/>
                    <a:pt x="61" y="512"/>
                  </a:cubicBezTo>
                  <a:cubicBezTo>
                    <a:pt x="43" y="510"/>
                    <a:pt x="22" y="510"/>
                    <a:pt x="7" y="520"/>
                  </a:cubicBezTo>
                  <a:cubicBezTo>
                    <a:pt x="0" y="530"/>
                    <a:pt x="0" y="534"/>
                    <a:pt x="7" y="544"/>
                  </a:cubicBezTo>
                  <a:cubicBezTo>
                    <a:pt x="9" y="565"/>
                    <a:pt x="15" y="573"/>
                    <a:pt x="37" y="576"/>
                  </a:cubicBezTo>
                  <a:cubicBezTo>
                    <a:pt x="49" y="588"/>
                    <a:pt x="78" y="586"/>
                    <a:pt x="95" y="588"/>
                  </a:cubicBezTo>
                  <a:cubicBezTo>
                    <a:pt x="101" y="605"/>
                    <a:pt x="95" y="598"/>
                    <a:pt x="111" y="608"/>
                  </a:cubicBezTo>
                  <a:cubicBezTo>
                    <a:pt x="113" y="609"/>
                    <a:pt x="117" y="612"/>
                    <a:pt x="117" y="612"/>
                  </a:cubicBezTo>
                  <a:cubicBezTo>
                    <a:pt x="123" y="621"/>
                    <a:pt x="124" y="628"/>
                    <a:pt x="135" y="632"/>
                  </a:cubicBezTo>
                  <a:cubicBezTo>
                    <a:pt x="139" y="639"/>
                    <a:pt x="145" y="641"/>
                    <a:pt x="149" y="648"/>
                  </a:cubicBezTo>
                  <a:cubicBezTo>
                    <a:pt x="152" y="661"/>
                    <a:pt x="153" y="651"/>
                    <a:pt x="163" y="658"/>
                  </a:cubicBezTo>
                  <a:cubicBezTo>
                    <a:pt x="167" y="671"/>
                    <a:pt x="200" y="678"/>
                    <a:pt x="213" y="680"/>
                  </a:cubicBezTo>
                  <a:cubicBezTo>
                    <a:pt x="217" y="683"/>
                    <a:pt x="220" y="686"/>
                    <a:pt x="225" y="688"/>
                  </a:cubicBezTo>
                  <a:cubicBezTo>
                    <a:pt x="227" y="689"/>
                    <a:pt x="229" y="689"/>
                    <a:pt x="231" y="690"/>
                  </a:cubicBezTo>
                  <a:cubicBezTo>
                    <a:pt x="235" y="692"/>
                    <a:pt x="243" y="698"/>
                    <a:pt x="243" y="698"/>
                  </a:cubicBezTo>
                  <a:cubicBezTo>
                    <a:pt x="247" y="709"/>
                    <a:pt x="245" y="715"/>
                    <a:pt x="255" y="718"/>
                  </a:cubicBezTo>
                  <a:cubicBezTo>
                    <a:pt x="261" y="727"/>
                    <a:pt x="264" y="724"/>
                    <a:pt x="267" y="734"/>
                  </a:cubicBezTo>
                  <a:cubicBezTo>
                    <a:pt x="270" y="744"/>
                    <a:pt x="287" y="751"/>
                    <a:pt x="297" y="754"/>
                  </a:cubicBezTo>
                  <a:cubicBezTo>
                    <a:pt x="301" y="766"/>
                    <a:pt x="294" y="780"/>
                    <a:pt x="307" y="784"/>
                  </a:cubicBezTo>
                  <a:cubicBezTo>
                    <a:pt x="315" y="783"/>
                    <a:pt x="323" y="784"/>
                    <a:pt x="331" y="782"/>
                  </a:cubicBezTo>
                  <a:cubicBezTo>
                    <a:pt x="337" y="780"/>
                    <a:pt x="344" y="767"/>
                    <a:pt x="353" y="766"/>
                  </a:cubicBezTo>
                  <a:cubicBezTo>
                    <a:pt x="372" y="764"/>
                    <a:pt x="390" y="765"/>
                    <a:pt x="409" y="764"/>
                  </a:cubicBezTo>
                  <a:cubicBezTo>
                    <a:pt x="419" y="762"/>
                    <a:pt x="428" y="762"/>
                    <a:pt x="437" y="756"/>
                  </a:cubicBezTo>
                  <a:cubicBezTo>
                    <a:pt x="446" y="742"/>
                    <a:pt x="440" y="746"/>
                    <a:pt x="451" y="742"/>
                  </a:cubicBezTo>
                  <a:cubicBezTo>
                    <a:pt x="459" y="729"/>
                    <a:pt x="462" y="725"/>
                    <a:pt x="477" y="720"/>
                  </a:cubicBezTo>
                  <a:cubicBezTo>
                    <a:pt x="484" y="721"/>
                    <a:pt x="493" y="708"/>
                    <a:pt x="497" y="714"/>
                  </a:cubicBezTo>
                  <a:cubicBezTo>
                    <a:pt x="502" y="715"/>
                    <a:pt x="494" y="724"/>
                    <a:pt x="495" y="729"/>
                  </a:cubicBezTo>
                  <a:cubicBezTo>
                    <a:pt x="496" y="734"/>
                    <a:pt x="501" y="740"/>
                    <a:pt x="505" y="746"/>
                  </a:cubicBezTo>
                  <a:cubicBezTo>
                    <a:pt x="511" y="755"/>
                    <a:pt x="512" y="762"/>
                    <a:pt x="521" y="768"/>
                  </a:cubicBezTo>
                  <a:cubicBezTo>
                    <a:pt x="528" y="779"/>
                    <a:pt x="522" y="783"/>
                    <a:pt x="537" y="780"/>
                  </a:cubicBezTo>
                  <a:cubicBezTo>
                    <a:pt x="542" y="775"/>
                    <a:pt x="555" y="766"/>
                    <a:pt x="555" y="766"/>
                  </a:cubicBezTo>
                  <a:cubicBezTo>
                    <a:pt x="558" y="758"/>
                    <a:pt x="561" y="754"/>
                    <a:pt x="567" y="748"/>
                  </a:cubicBezTo>
                  <a:cubicBezTo>
                    <a:pt x="568" y="746"/>
                    <a:pt x="568" y="743"/>
                    <a:pt x="569" y="742"/>
                  </a:cubicBezTo>
                  <a:cubicBezTo>
                    <a:pt x="570" y="741"/>
                    <a:pt x="574" y="742"/>
                    <a:pt x="575" y="740"/>
                  </a:cubicBezTo>
                  <a:cubicBezTo>
                    <a:pt x="580" y="731"/>
                    <a:pt x="573" y="726"/>
                    <a:pt x="581" y="720"/>
                  </a:cubicBezTo>
                  <a:cubicBezTo>
                    <a:pt x="586" y="716"/>
                    <a:pt x="599" y="710"/>
                    <a:pt x="599" y="710"/>
                  </a:cubicBezTo>
                  <a:cubicBezTo>
                    <a:pt x="604" y="703"/>
                    <a:pt x="607" y="693"/>
                    <a:pt x="615" y="690"/>
                  </a:cubicBezTo>
                  <a:cubicBezTo>
                    <a:pt x="620" y="687"/>
                    <a:pt x="632" y="677"/>
                    <a:pt x="637" y="682"/>
                  </a:cubicBezTo>
                  <a:cubicBezTo>
                    <a:pt x="642" y="687"/>
                    <a:pt x="639" y="709"/>
                    <a:pt x="643" y="722"/>
                  </a:cubicBezTo>
                  <a:cubicBezTo>
                    <a:pt x="646" y="738"/>
                    <a:pt x="646" y="752"/>
                    <a:pt x="663" y="758"/>
                  </a:cubicBezTo>
                  <a:cubicBezTo>
                    <a:pt x="672" y="757"/>
                    <a:pt x="681" y="759"/>
                    <a:pt x="689" y="756"/>
                  </a:cubicBezTo>
                  <a:cubicBezTo>
                    <a:pt x="692" y="755"/>
                    <a:pt x="690" y="749"/>
                    <a:pt x="691" y="746"/>
                  </a:cubicBezTo>
                  <a:cubicBezTo>
                    <a:pt x="693" y="738"/>
                    <a:pt x="692" y="741"/>
                    <a:pt x="699" y="736"/>
                  </a:cubicBezTo>
                  <a:cubicBezTo>
                    <a:pt x="708" y="723"/>
                    <a:pt x="704" y="721"/>
                    <a:pt x="709" y="726"/>
                  </a:cubicBezTo>
                  <a:close/>
                </a:path>
              </a:pathLst>
            </a:custGeom>
            <a:solidFill>
              <a:srgbClr val="FF33CC"/>
            </a:solidFill>
            <a:ln w="9525">
              <a:solidFill>
                <a:schemeClr val="tx1"/>
              </a:solidFill>
              <a:round/>
              <a:headEnd/>
              <a:tailEnd/>
            </a:ln>
          </p:spPr>
          <p:txBody>
            <a:bodyPr/>
            <a:lstStyle/>
            <a:p>
              <a:endParaRPr lang="en-US"/>
            </a:p>
          </p:txBody>
        </p:sp>
        <p:sp>
          <p:nvSpPr>
            <p:cNvPr id="12" name="Freeform 9">
              <a:extLst>
                <a:ext uri="{FF2B5EF4-FFF2-40B4-BE49-F238E27FC236}">
                  <a16:creationId xmlns:a16="http://schemas.microsoft.com/office/drawing/2014/main" id="{BBAF8B8B-31ED-495A-AD0B-0551E39F0310}"/>
                </a:ext>
              </a:extLst>
            </p:cNvPr>
            <p:cNvSpPr>
              <a:spLocks/>
            </p:cNvSpPr>
            <p:nvPr/>
          </p:nvSpPr>
          <p:spPr bwMode="auto">
            <a:xfrm>
              <a:off x="3307" y="2811"/>
              <a:ext cx="801" cy="654"/>
            </a:xfrm>
            <a:custGeom>
              <a:avLst/>
              <a:gdLst>
                <a:gd name="T0" fmla="*/ 565 w 963"/>
                <a:gd name="T1" fmla="*/ 625 h 788"/>
                <a:gd name="T2" fmla="*/ 578 w 963"/>
                <a:gd name="T3" fmla="*/ 612 h 788"/>
                <a:gd name="T4" fmla="*/ 603 w 963"/>
                <a:gd name="T5" fmla="*/ 585 h 788"/>
                <a:gd name="T6" fmla="*/ 588 w 963"/>
                <a:gd name="T7" fmla="*/ 565 h 788"/>
                <a:gd name="T8" fmla="*/ 573 w 963"/>
                <a:gd name="T9" fmla="*/ 517 h 788"/>
                <a:gd name="T10" fmla="*/ 603 w 963"/>
                <a:gd name="T11" fmla="*/ 520 h 788"/>
                <a:gd name="T12" fmla="*/ 658 w 963"/>
                <a:gd name="T13" fmla="*/ 502 h 788"/>
                <a:gd name="T14" fmla="*/ 660 w 963"/>
                <a:gd name="T15" fmla="*/ 451 h 788"/>
                <a:gd name="T16" fmla="*/ 713 w 963"/>
                <a:gd name="T17" fmla="*/ 421 h 788"/>
                <a:gd name="T18" fmla="*/ 746 w 963"/>
                <a:gd name="T19" fmla="*/ 384 h 788"/>
                <a:gd name="T20" fmla="*/ 769 w 963"/>
                <a:gd name="T21" fmla="*/ 288 h 788"/>
                <a:gd name="T22" fmla="*/ 783 w 963"/>
                <a:gd name="T23" fmla="*/ 263 h 788"/>
                <a:gd name="T24" fmla="*/ 753 w 963"/>
                <a:gd name="T25" fmla="*/ 99 h 788"/>
                <a:gd name="T26" fmla="*/ 653 w 963"/>
                <a:gd name="T27" fmla="*/ 39 h 788"/>
                <a:gd name="T28" fmla="*/ 580 w 963"/>
                <a:gd name="T29" fmla="*/ 22 h 788"/>
                <a:gd name="T30" fmla="*/ 440 w 963"/>
                <a:gd name="T31" fmla="*/ 19 h 788"/>
                <a:gd name="T32" fmla="*/ 410 w 963"/>
                <a:gd name="T33" fmla="*/ 49 h 788"/>
                <a:gd name="T34" fmla="*/ 365 w 963"/>
                <a:gd name="T35" fmla="*/ 98 h 788"/>
                <a:gd name="T36" fmla="*/ 322 w 963"/>
                <a:gd name="T37" fmla="*/ 124 h 788"/>
                <a:gd name="T38" fmla="*/ 277 w 963"/>
                <a:gd name="T39" fmla="*/ 152 h 788"/>
                <a:gd name="T40" fmla="*/ 146 w 963"/>
                <a:gd name="T41" fmla="*/ 165 h 788"/>
                <a:gd name="T42" fmla="*/ 139 w 963"/>
                <a:gd name="T43" fmla="*/ 185 h 788"/>
                <a:gd name="T44" fmla="*/ 77 w 963"/>
                <a:gd name="T45" fmla="*/ 230 h 788"/>
                <a:gd name="T46" fmla="*/ 37 w 963"/>
                <a:gd name="T47" fmla="*/ 270 h 788"/>
                <a:gd name="T48" fmla="*/ 27 w 963"/>
                <a:gd name="T49" fmla="*/ 290 h 788"/>
                <a:gd name="T50" fmla="*/ 47 w 963"/>
                <a:gd name="T51" fmla="*/ 318 h 788"/>
                <a:gd name="T52" fmla="*/ 19 w 963"/>
                <a:gd name="T53" fmla="*/ 348 h 788"/>
                <a:gd name="T54" fmla="*/ 42 w 963"/>
                <a:gd name="T55" fmla="*/ 416 h 788"/>
                <a:gd name="T56" fmla="*/ 72 w 963"/>
                <a:gd name="T57" fmla="*/ 412 h 788"/>
                <a:gd name="T58" fmla="*/ 92 w 963"/>
                <a:gd name="T59" fmla="*/ 374 h 788"/>
                <a:gd name="T60" fmla="*/ 107 w 963"/>
                <a:gd name="T61" fmla="*/ 363 h 788"/>
                <a:gd name="T62" fmla="*/ 137 w 963"/>
                <a:gd name="T63" fmla="*/ 412 h 788"/>
                <a:gd name="T64" fmla="*/ 156 w 963"/>
                <a:gd name="T65" fmla="*/ 482 h 788"/>
                <a:gd name="T66" fmla="*/ 129 w 963"/>
                <a:gd name="T67" fmla="*/ 504 h 788"/>
                <a:gd name="T68" fmla="*/ 166 w 963"/>
                <a:gd name="T69" fmla="*/ 545 h 788"/>
                <a:gd name="T70" fmla="*/ 239 w 963"/>
                <a:gd name="T71" fmla="*/ 588 h 788"/>
                <a:gd name="T72" fmla="*/ 262 w 963"/>
                <a:gd name="T73" fmla="*/ 567 h 788"/>
                <a:gd name="T74" fmla="*/ 310 w 963"/>
                <a:gd name="T75" fmla="*/ 564 h 788"/>
                <a:gd name="T76" fmla="*/ 330 w 963"/>
                <a:gd name="T77" fmla="*/ 590 h 788"/>
                <a:gd name="T78" fmla="*/ 400 w 963"/>
                <a:gd name="T79" fmla="*/ 612 h 788"/>
                <a:gd name="T80" fmla="*/ 393 w 963"/>
                <a:gd name="T81" fmla="*/ 647 h 788"/>
                <a:gd name="T82" fmla="*/ 413 w 963"/>
                <a:gd name="T83" fmla="*/ 647 h 788"/>
                <a:gd name="T84" fmla="*/ 447 w 963"/>
                <a:gd name="T85" fmla="*/ 637 h 788"/>
                <a:gd name="T86" fmla="*/ 518 w 963"/>
                <a:gd name="T87" fmla="*/ 633 h 78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63"/>
                <a:gd name="T133" fmla="*/ 0 h 788"/>
                <a:gd name="T134" fmla="*/ 963 w 963"/>
                <a:gd name="T135" fmla="*/ 788 h 78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63" h="788">
                  <a:moveTo>
                    <a:pt x="623" y="763"/>
                  </a:moveTo>
                  <a:cubicBezTo>
                    <a:pt x="642" y="761"/>
                    <a:pt x="660" y="755"/>
                    <a:pt x="679" y="753"/>
                  </a:cubicBezTo>
                  <a:cubicBezTo>
                    <a:pt x="684" y="751"/>
                    <a:pt x="690" y="753"/>
                    <a:pt x="693" y="749"/>
                  </a:cubicBezTo>
                  <a:cubicBezTo>
                    <a:pt x="695" y="746"/>
                    <a:pt x="694" y="741"/>
                    <a:pt x="695" y="737"/>
                  </a:cubicBezTo>
                  <a:cubicBezTo>
                    <a:pt x="697" y="730"/>
                    <a:pt x="705" y="725"/>
                    <a:pt x="711" y="721"/>
                  </a:cubicBezTo>
                  <a:cubicBezTo>
                    <a:pt x="713" y="714"/>
                    <a:pt x="725" y="705"/>
                    <a:pt x="725" y="705"/>
                  </a:cubicBezTo>
                  <a:cubicBezTo>
                    <a:pt x="730" y="690"/>
                    <a:pt x="730" y="690"/>
                    <a:pt x="747" y="687"/>
                  </a:cubicBezTo>
                  <a:cubicBezTo>
                    <a:pt x="759" y="669"/>
                    <a:pt x="710" y="681"/>
                    <a:pt x="707" y="681"/>
                  </a:cubicBezTo>
                  <a:cubicBezTo>
                    <a:pt x="691" y="685"/>
                    <a:pt x="698" y="671"/>
                    <a:pt x="699" y="657"/>
                  </a:cubicBezTo>
                  <a:cubicBezTo>
                    <a:pt x="697" y="631"/>
                    <a:pt x="695" y="640"/>
                    <a:pt x="689" y="623"/>
                  </a:cubicBezTo>
                  <a:cubicBezTo>
                    <a:pt x="700" y="619"/>
                    <a:pt x="696" y="620"/>
                    <a:pt x="713" y="623"/>
                  </a:cubicBezTo>
                  <a:cubicBezTo>
                    <a:pt x="717" y="624"/>
                    <a:pt x="725" y="627"/>
                    <a:pt x="725" y="627"/>
                  </a:cubicBezTo>
                  <a:cubicBezTo>
                    <a:pt x="741" y="622"/>
                    <a:pt x="757" y="620"/>
                    <a:pt x="773" y="615"/>
                  </a:cubicBezTo>
                  <a:cubicBezTo>
                    <a:pt x="784" y="611"/>
                    <a:pt x="777" y="614"/>
                    <a:pt x="791" y="605"/>
                  </a:cubicBezTo>
                  <a:cubicBezTo>
                    <a:pt x="793" y="604"/>
                    <a:pt x="797" y="601"/>
                    <a:pt x="797" y="601"/>
                  </a:cubicBezTo>
                  <a:cubicBezTo>
                    <a:pt x="808" y="584"/>
                    <a:pt x="815" y="550"/>
                    <a:pt x="793" y="543"/>
                  </a:cubicBezTo>
                  <a:cubicBezTo>
                    <a:pt x="802" y="530"/>
                    <a:pt x="817" y="538"/>
                    <a:pt x="831" y="533"/>
                  </a:cubicBezTo>
                  <a:cubicBezTo>
                    <a:pt x="833" y="516"/>
                    <a:pt x="841" y="512"/>
                    <a:pt x="857" y="507"/>
                  </a:cubicBezTo>
                  <a:cubicBezTo>
                    <a:pt x="862" y="500"/>
                    <a:pt x="862" y="486"/>
                    <a:pt x="867" y="481"/>
                  </a:cubicBezTo>
                  <a:cubicBezTo>
                    <a:pt x="869" y="479"/>
                    <a:pt x="893" y="464"/>
                    <a:pt x="897" y="463"/>
                  </a:cubicBezTo>
                  <a:cubicBezTo>
                    <a:pt x="908" y="446"/>
                    <a:pt x="899" y="426"/>
                    <a:pt x="905" y="407"/>
                  </a:cubicBezTo>
                  <a:cubicBezTo>
                    <a:pt x="907" y="390"/>
                    <a:pt x="905" y="354"/>
                    <a:pt x="925" y="347"/>
                  </a:cubicBezTo>
                  <a:cubicBezTo>
                    <a:pt x="929" y="342"/>
                    <a:pt x="929" y="334"/>
                    <a:pt x="933" y="329"/>
                  </a:cubicBezTo>
                  <a:cubicBezTo>
                    <a:pt x="936" y="325"/>
                    <a:pt x="941" y="317"/>
                    <a:pt x="941" y="317"/>
                  </a:cubicBezTo>
                  <a:cubicBezTo>
                    <a:pt x="943" y="277"/>
                    <a:pt x="963" y="176"/>
                    <a:pt x="929" y="153"/>
                  </a:cubicBezTo>
                  <a:cubicBezTo>
                    <a:pt x="925" y="141"/>
                    <a:pt x="916" y="126"/>
                    <a:pt x="905" y="119"/>
                  </a:cubicBezTo>
                  <a:cubicBezTo>
                    <a:pt x="893" y="101"/>
                    <a:pt x="876" y="90"/>
                    <a:pt x="855" y="87"/>
                  </a:cubicBezTo>
                  <a:cubicBezTo>
                    <a:pt x="837" y="61"/>
                    <a:pt x="817" y="51"/>
                    <a:pt x="785" y="47"/>
                  </a:cubicBezTo>
                  <a:cubicBezTo>
                    <a:pt x="777" y="44"/>
                    <a:pt x="777" y="39"/>
                    <a:pt x="769" y="35"/>
                  </a:cubicBezTo>
                  <a:cubicBezTo>
                    <a:pt x="750" y="25"/>
                    <a:pt x="711" y="28"/>
                    <a:pt x="697" y="27"/>
                  </a:cubicBezTo>
                  <a:cubicBezTo>
                    <a:pt x="690" y="17"/>
                    <a:pt x="678" y="16"/>
                    <a:pt x="667" y="13"/>
                  </a:cubicBezTo>
                  <a:cubicBezTo>
                    <a:pt x="626" y="15"/>
                    <a:pt x="563" y="0"/>
                    <a:pt x="529" y="23"/>
                  </a:cubicBezTo>
                  <a:cubicBezTo>
                    <a:pt x="524" y="37"/>
                    <a:pt x="531" y="20"/>
                    <a:pt x="521" y="35"/>
                  </a:cubicBezTo>
                  <a:cubicBezTo>
                    <a:pt x="510" y="51"/>
                    <a:pt x="513" y="56"/>
                    <a:pt x="493" y="59"/>
                  </a:cubicBezTo>
                  <a:cubicBezTo>
                    <a:pt x="481" y="95"/>
                    <a:pt x="506" y="88"/>
                    <a:pt x="455" y="91"/>
                  </a:cubicBezTo>
                  <a:cubicBezTo>
                    <a:pt x="447" y="102"/>
                    <a:pt x="451" y="110"/>
                    <a:pt x="439" y="118"/>
                  </a:cubicBezTo>
                  <a:cubicBezTo>
                    <a:pt x="434" y="133"/>
                    <a:pt x="415" y="134"/>
                    <a:pt x="401" y="135"/>
                  </a:cubicBezTo>
                  <a:cubicBezTo>
                    <a:pt x="399" y="141"/>
                    <a:pt x="394" y="145"/>
                    <a:pt x="387" y="149"/>
                  </a:cubicBezTo>
                  <a:cubicBezTo>
                    <a:pt x="375" y="167"/>
                    <a:pt x="375" y="180"/>
                    <a:pt x="371" y="181"/>
                  </a:cubicBezTo>
                  <a:cubicBezTo>
                    <a:pt x="359" y="183"/>
                    <a:pt x="346" y="182"/>
                    <a:pt x="333" y="183"/>
                  </a:cubicBezTo>
                  <a:cubicBezTo>
                    <a:pt x="311" y="187"/>
                    <a:pt x="271" y="189"/>
                    <a:pt x="271" y="189"/>
                  </a:cubicBezTo>
                  <a:cubicBezTo>
                    <a:pt x="241" y="199"/>
                    <a:pt x="207" y="198"/>
                    <a:pt x="175" y="199"/>
                  </a:cubicBezTo>
                  <a:cubicBezTo>
                    <a:pt x="170" y="201"/>
                    <a:pt x="161" y="198"/>
                    <a:pt x="159" y="203"/>
                  </a:cubicBezTo>
                  <a:cubicBezTo>
                    <a:pt x="152" y="220"/>
                    <a:pt x="158" y="220"/>
                    <a:pt x="167" y="223"/>
                  </a:cubicBezTo>
                  <a:cubicBezTo>
                    <a:pt x="196" y="266"/>
                    <a:pt x="158" y="260"/>
                    <a:pt x="135" y="263"/>
                  </a:cubicBezTo>
                  <a:cubicBezTo>
                    <a:pt x="121" y="268"/>
                    <a:pt x="105" y="269"/>
                    <a:pt x="93" y="277"/>
                  </a:cubicBezTo>
                  <a:cubicBezTo>
                    <a:pt x="87" y="294"/>
                    <a:pt x="77" y="304"/>
                    <a:pt x="59" y="309"/>
                  </a:cubicBezTo>
                  <a:cubicBezTo>
                    <a:pt x="50" y="323"/>
                    <a:pt x="55" y="318"/>
                    <a:pt x="45" y="325"/>
                  </a:cubicBezTo>
                  <a:cubicBezTo>
                    <a:pt x="42" y="329"/>
                    <a:pt x="32" y="326"/>
                    <a:pt x="29" y="330"/>
                  </a:cubicBezTo>
                  <a:cubicBezTo>
                    <a:pt x="27" y="334"/>
                    <a:pt x="33" y="349"/>
                    <a:pt x="33" y="349"/>
                  </a:cubicBezTo>
                  <a:cubicBezTo>
                    <a:pt x="36" y="365"/>
                    <a:pt x="37" y="360"/>
                    <a:pt x="51" y="365"/>
                  </a:cubicBezTo>
                  <a:cubicBezTo>
                    <a:pt x="53" y="371"/>
                    <a:pt x="57" y="383"/>
                    <a:pt x="57" y="383"/>
                  </a:cubicBezTo>
                  <a:cubicBezTo>
                    <a:pt x="54" y="397"/>
                    <a:pt x="42" y="398"/>
                    <a:pt x="29" y="401"/>
                  </a:cubicBezTo>
                  <a:cubicBezTo>
                    <a:pt x="27" y="407"/>
                    <a:pt x="23" y="419"/>
                    <a:pt x="23" y="419"/>
                  </a:cubicBezTo>
                  <a:cubicBezTo>
                    <a:pt x="26" y="524"/>
                    <a:pt x="0" y="487"/>
                    <a:pt x="45" y="497"/>
                  </a:cubicBezTo>
                  <a:cubicBezTo>
                    <a:pt x="47" y="498"/>
                    <a:pt x="49" y="500"/>
                    <a:pt x="51" y="501"/>
                  </a:cubicBezTo>
                  <a:cubicBezTo>
                    <a:pt x="54" y="517"/>
                    <a:pt x="52" y="522"/>
                    <a:pt x="83" y="509"/>
                  </a:cubicBezTo>
                  <a:cubicBezTo>
                    <a:pt x="87" y="507"/>
                    <a:pt x="87" y="497"/>
                    <a:pt x="87" y="497"/>
                  </a:cubicBezTo>
                  <a:cubicBezTo>
                    <a:pt x="88" y="481"/>
                    <a:pt x="84" y="470"/>
                    <a:pt x="99" y="465"/>
                  </a:cubicBezTo>
                  <a:cubicBezTo>
                    <a:pt x="101" y="459"/>
                    <a:pt x="105" y="453"/>
                    <a:pt x="111" y="451"/>
                  </a:cubicBezTo>
                  <a:cubicBezTo>
                    <a:pt x="133" y="444"/>
                    <a:pt x="94" y="451"/>
                    <a:pt x="117" y="441"/>
                  </a:cubicBezTo>
                  <a:cubicBezTo>
                    <a:pt x="121" y="439"/>
                    <a:pt x="129" y="437"/>
                    <a:pt x="129" y="437"/>
                  </a:cubicBezTo>
                  <a:cubicBezTo>
                    <a:pt x="174" y="439"/>
                    <a:pt x="165" y="434"/>
                    <a:pt x="173" y="459"/>
                  </a:cubicBezTo>
                  <a:cubicBezTo>
                    <a:pt x="172" y="479"/>
                    <a:pt x="170" y="482"/>
                    <a:pt x="165" y="497"/>
                  </a:cubicBezTo>
                  <a:cubicBezTo>
                    <a:pt x="163" y="503"/>
                    <a:pt x="159" y="515"/>
                    <a:pt x="159" y="515"/>
                  </a:cubicBezTo>
                  <a:cubicBezTo>
                    <a:pt x="161" y="575"/>
                    <a:pt x="144" y="577"/>
                    <a:pt x="187" y="581"/>
                  </a:cubicBezTo>
                  <a:cubicBezTo>
                    <a:pt x="196" y="584"/>
                    <a:pt x="197" y="588"/>
                    <a:pt x="199" y="597"/>
                  </a:cubicBezTo>
                  <a:cubicBezTo>
                    <a:pt x="195" y="635"/>
                    <a:pt x="178" y="615"/>
                    <a:pt x="155" y="607"/>
                  </a:cubicBezTo>
                  <a:cubicBezTo>
                    <a:pt x="148" y="612"/>
                    <a:pt x="144" y="616"/>
                    <a:pt x="149" y="625"/>
                  </a:cubicBezTo>
                  <a:cubicBezTo>
                    <a:pt x="160" y="647"/>
                    <a:pt x="181" y="645"/>
                    <a:pt x="199" y="657"/>
                  </a:cubicBezTo>
                  <a:cubicBezTo>
                    <a:pt x="200" y="677"/>
                    <a:pt x="203" y="705"/>
                    <a:pt x="221" y="717"/>
                  </a:cubicBezTo>
                  <a:cubicBezTo>
                    <a:pt x="245" y="716"/>
                    <a:pt x="263" y="711"/>
                    <a:pt x="287" y="709"/>
                  </a:cubicBezTo>
                  <a:cubicBezTo>
                    <a:pt x="293" y="709"/>
                    <a:pt x="303" y="699"/>
                    <a:pt x="303" y="699"/>
                  </a:cubicBezTo>
                  <a:cubicBezTo>
                    <a:pt x="307" y="695"/>
                    <a:pt x="311" y="687"/>
                    <a:pt x="315" y="683"/>
                  </a:cubicBezTo>
                  <a:cubicBezTo>
                    <a:pt x="319" y="679"/>
                    <a:pt x="317" y="678"/>
                    <a:pt x="327" y="677"/>
                  </a:cubicBezTo>
                  <a:cubicBezTo>
                    <a:pt x="342" y="678"/>
                    <a:pt x="358" y="677"/>
                    <a:pt x="373" y="679"/>
                  </a:cubicBezTo>
                  <a:cubicBezTo>
                    <a:pt x="378" y="680"/>
                    <a:pt x="378" y="691"/>
                    <a:pt x="385" y="693"/>
                  </a:cubicBezTo>
                  <a:cubicBezTo>
                    <a:pt x="389" y="698"/>
                    <a:pt x="384" y="708"/>
                    <a:pt x="397" y="711"/>
                  </a:cubicBezTo>
                  <a:cubicBezTo>
                    <a:pt x="410" y="714"/>
                    <a:pt x="447" y="707"/>
                    <a:pt x="461" y="711"/>
                  </a:cubicBezTo>
                  <a:cubicBezTo>
                    <a:pt x="488" y="718"/>
                    <a:pt x="472" y="710"/>
                    <a:pt x="481" y="737"/>
                  </a:cubicBezTo>
                  <a:cubicBezTo>
                    <a:pt x="484" y="746"/>
                    <a:pt x="472" y="760"/>
                    <a:pt x="471" y="767"/>
                  </a:cubicBezTo>
                  <a:cubicBezTo>
                    <a:pt x="470" y="774"/>
                    <a:pt x="469" y="776"/>
                    <a:pt x="473" y="779"/>
                  </a:cubicBezTo>
                  <a:cubicBezTo>
                    <a:pt x="483" y="785"/>
                    <a:pt x="481" y="782"/>
                    <a:pt x="495" y="787"/>
                  </a:cubicBezTo>
                  <a:cubicBezTo>
                    <a:pt x="497" y="788"/>
                    <a:pt x="497" y="779"/>
                    <a:pt x="497" y="779"/>
                  </a:cubicBezTo>
                  <a:cubicBezTo>
                    <a:pt x="500" y="778"/>
                    <a:pt x="508" y="787"/>
                    <a:pt x="515" y="785"/>
                  </a:cubicBezTo>
                  <a:cubicBezTo>
                    <a:pt x="522" y="783"/>
                    <a:pt x="530" y="771"/>
                    <a:pt x="537" y="767"/>
                  </a:cubicBezTo>
                  <a:cubicBezTo>
                    <a:pt x="541" y="762"/>
                    <a:pt x="555" y="759"/>
                    <a:pt x="555" y="759"/>
                  </a:cubicBezTo>
                  <a:cubicBezTo>
                    <a:pt x="620" y="761"/>
                    <a:pt x="600" y="751"/>
                    <a:pt x="623" y="763"/>
                  </a:cubicBezTo>
                  <a:close/>
                </a:path>
              </a:pathLst>
            </a:custGeom>
            <a:solidFill>
              <a:srgbClr val="FF6600"/>
            </a:solidFill>
            <a:ln w="9525">
              <a:solidFill>
                <a:schemeClr val="tx1"/>
              </a:solidFill>
              <a:round/>
              <a:headEnd/>
              <a:tailEnd/>
            </a:ln>
          </p:spPr>
          <p:txBody>
            <a:bodyPr/>
            <a:lstStyle/>
            <a:p>
              <a:endParaRPr lang="en-US"/>
            </a:p>
          </p:txBody>
        </p:sp>
        <p:sp>
          <p:nvSpPr>
            <p:cNvPr id="13" name="Freeform 10">
              <a:extLst>
                <a:ext uri="{FF2B5EF4-FFF2-40B4-BE49-F238E27FC236}">
                  <a16:creationId xmlns:a16="http://schemas.microsoft.com/office/drawing/2014/main" id="{43A2ABA0-73BD-4A01-B8AC-C4FDD4408E71}"/>
                </a:ext>
              </a:extLst>
            </p:cNvPr>
            <p:cNvSpPr>
              <a:spLocks/>
            </p:cNvSpPr>
            <p:nvPr/>
          </p:nvSpPr>
          <p:spPr bwMode="auto">
            <a:xfrm>
              <a:off x="3489" y="3370"/>
              <a:ext cx="224" cy="166"/>
            </a:xfrm>
            <a:custGeom>
              <a:avLst/>
              <a:gdLst>
                <a:gd name="T0" fmla="*/ 6 w 271"/>
                <a:gd name="T1" fmla="*/ 41 h 199"/>
                <a:gd name="T2" fmla="*/ 45 w 271"/>
                <a:gd name="T3" fmla="*/ 35 h 199"/>
                <a:gd name="T4" fmla="*/ 70 w 271"/>
                <a:gd name="T5" fmla="*/ 23 h 199"/>
                <a:gd name="T6" fmla="*/ 81 w 271"/>
                <a:gd name="T7" fmla="*/ 2 h 199"/>
                <a:gd name="T8" fmla="*/ 129 w 271"/>
                <a:gd name="T9" fmla="*/ 4 h 199"/>
                <a:gd name="T10" fmla="*/ 139 w 271"/>
                <a:gd name="T11" fmla="*/ 22 h 199"/>
                <a:gd name="T12" fmla="*/ 157 w 271"/>
                <a:gd name="T13" fmla="*/ 37 h 199"/>
                <a:gd name="T14" fmla="*/ 210 w 271"/>
                <a:gd name="T15" fmla="*/ 33 h 199"/>
                <a:gd name="T16" fmla="*/ 212 w 271"/>
                <a:gd name="T17" fmla="*/ 35 h 199"/>
                <a:gd name="T18" fmla="*/ 217 w 271"/>
                <a:gd name="T19" fmla="*/ 40 h 199"/>
                <a:gd name="T20" fmla="*/ 224 w 271"/>
                <a:gd name="T21" fmla="*/ 61 h 199"/>
                <a:gd name="T22" fmla="*/ 209 w 271"/>
                <a:gd name="T23" fmla="*/ 70 h 199"/>
                <a:gd name="T24" fmla="*/ 199 w 271"/>
                <a:gd name="T25" fmla="*/ 83 h 199"/>
                <a:gd name="T26" fmla="*/ 187 w 271"/>
                <a:gd name="T27" fmla="*/ 106 h 199"/>
                <a:gd name="T28" fmla="*/ 173 w 271"/>
                <a:gd name="T29" fmla="*/ 118 h 199"/>
                <a:gd name="T30" fmla="*/ 164 w 271"/>
                <a:gd name="T31" fmla="*/ 149 h 199"/>
                <a:gd name="T32" fmla="*/ 155 w 271"/>
                <a:gd name="T33" fmla="*/ 164 h 199"/>
                <a:gd name="T34" fmla="*/ 134 w 271"/>
                <a:gd name="T35" fmla="*/ 151 h 199"/>
                <a:gd name="T36" fmla="*/ 106 w 271"/>
                <a:gd name="T37" fmla="*/ 166 h 199"/>
                <a:gd name="T38" fmla="*/ 96 w 271"/>
                <a:gd name="T39" fmla="*/ 155 h 199"/>
                <a:gd name="T40" fmla="*/ 76 w 271"/>
                <a:gd name="T41" fmla="*/ 144 h 199"/>
                <a:gd name="T42" fmla="*/ 59 w 271"/>
                <a:gd name="T43" fmla="*/ 149 h 199"/>
                <a:gd name="T44" fmla="*/ 57 w 271"/>
                <a:gd name="T45" fmla="*/ 158 h 199"/>
                <a:gd name="T46" fmla="*/ 52 w 271"/>
                <a:gd name="T47" fmla="*/ 155 h 199"/>
                <a:gd name="T48" fmla="*/ 36 w 271"/>
                <a:gd name="T49" fmla="*/ 124 h 199"/>
                <a:gd name="T50" fmla="*/ 20 w 271"/>
                <a:gd name="T51" fmla="*/ 110 h 199"/>
                <a:gd name="T52" fmla="*/ 4 w 271"/>
                <a:gd name="T53" fmla="*/ 97 h 199"/>
                <a:gd name="T54" fmla="*/ 5 w 271"/>
                <a:gd name="T55" fmla="*/ 66 h 199"/>
                <a:gd name="T56" fmla="*/ 6 w 271"/>
                <a:gd name="T57" fmla="*/ 41 h 1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1"/>
                <a:gd name="T88" fmla="*/ 0 h 199"/>
                <a:gd name="T89" fmla="*/ 271 w 271"/>
                <a:gd name="T90" fmla="*/ 199 h 19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1" h="199">
                  <a:moveTo>
                    <a:pt x="7" y="49"/>
                  </a:moveTo>
                  <a:cubicBezTo>
                    <a:pt x="23" y="42"/>
                    <a:pt x="36" y="43"/>
                    <a:pt x="54" y="42"/>
                  </a:cubicBezTo>
                  <a:cubicBezTo>
                    <a:pt x="64" y="28"/>
                    <a:pt x="89" y="46"/>
                    <a:pt x="85" y="27"/>
                  </a:cubicBezTo>
                  <a:cubicBezTo>
                    <a:pt x="94" y="12"/>
                    <a:pt x="95" y="22"/>
                    <a:pt x="98" y="2"/>
                  </a:cubicBezTo>
                  <a:cubicBezTo>
                    <a:pt x="109" y="0"/>
                    <a:pt x="144" y="1"/>
                    <a:pt x="156" y="5"/>
                  </a:cubicBezTo>
                  <a:cubicBezTo>
                    <a:pt x="168" y="9"/>
                    <a:pt x="162" y="19"/>
                    <a:pt x="168" y="26"/>
                  </a:cubicBezTo>
                  <a:cubicBezTo>
                    <a:pt x="171" y="48"/>
                    <a:pt x="173" y="38"/>
                    <a:pt x="190" y="44"/>
                  </a:cubicBezTo>
                  <a:cubicBezTo>
                    <a:pt x="219" y="40"/>
                    <a:pt x="218" y="38"/>
                    <a:pt x="254" y="40"/>
                  </a:cubicBezTo>
                  <a:cubicBezTo>
                    <a:pt x="255" y="43"/>
                    <a:pt x="253" y="40"/>
                    <a:pt x="256" y="42"/>
                  </a:cubicBezTo>
                  <a:cubicBezTo>
                    <a:pt x="258" y="43"/>
                    <a:pt x="261" y="45"/>
                    <a:pt x="262" y="48"/>
                  </a:cubicBezTo>
                  <a:cubicBezTo>
                    <a:pt x="270" y="56"/>
                    <a:pt x="255" y="64"/>
                    <a:pt x="271" y="73"/>
                  </a:cubicBezTo>
                  <a:cubicBezTo>
                    <a:pt x="262" y="78"/>
                    <a:pt x="257" y="75"/>
                    <a:pt x="253" y="84"/>
                  </a:cubicBezTo>
                  <a:cubicBezTo>
                    <a:pt x="252" y="96"/>
                    <a:pt x="248" y="91"/>
                    <a:pt x="241" y="99"/>
                  </a:cubicBezTo>
                  <a:cubicBezTo>
                    <a:pt x="240" y="113"/>
                    <a:pt x="232" y="116"/>
                    <a:pt x="226" y="127"/>
                  </a:cubicBezTo>
                  <a:cubicBezTo>
                    <a:pt x="223" y="139"/>
                    <a:pt x="222" y="139"/>
                    <a:pt x="209" y="141"/>
                  </a:cubicBezTo>
                  <a:cubicBezTo>
                    <a:pt x="210" y="158"/>
                    <a:pt x="221" y="176"/>
                    <a:pt x="199" y="179"/>
                  </a:cubicBezTo>
                  <a:cubicBezTo>
                    <a:pt x="197" y="189"/>
                    <a:pt x="200" y="194"/>
                    <a:pt x="187" y="197"/>
                  </a:cubicBezTo>
                  <a:cubicBezTo>
                    <a:pt x="169" y="195"/>
                    <a:pt x="175" y="189"/>
                    <a:pt x="162" y="181"/>
                  </a:cubicBezTo>
                  <a:cubicBezTo>
                    <a:pt x="139" y="182"/>
                    <a:pt x="143" y="188"/>
                    <a:pt x="128" y="199"/>
                  </a:cubicBezTo>
                  <a:cubicBezTo>
                    <a:pt x="117" y="195"/>
                    <a:pt x="121" y="193"/>
                    <a:pt x="116" y="186"/>
                  </a:cubicBezTo>
                  <a:cubicBezTo>
                    <a:pt x="111" y="180"/>
                    <a:pt x="100" y="174"/>
                    <a:pt x="92" y="173"/>
                  </a:cubicBezTo>
                  <a:cubicBezTo>
                    <a:pt x="81" y="174"/>
                    <a:pt x="77" y="170"/>
                    <a:pt x="71" y="179"/>
                  </a:cubicBezTo>
                  <a:cubicBezTo>
                    <a:pt x="71" y="182"/>
                    <a:pt x="72" y="187"/>
                    <a:pt x="69" y="189"/>
                  </a:cubicBezTo>
                  <a:cubicBezTo>
                    <a:pt x="68" y="191"/>
                    <a:pt x="64" y="188"/>
                    <a:pt x="63" y="186"/>
                  </a:cubicBezTo>
                  <a:cubicBezTo>
                    <a:pt x="55" y="171"/>
                    <a:pt x="66" y="152"/>
                    <a:pt x="44" y="149"/>
                  </a:cubicBezTo>
                  <a:cubicBezTo>
                    <a:pt x="34" y="145"/>
                    <a:pt x="33" y="137"/>
                    <a:pt x="24" y="132"/>
                  </a:cubicBezTo>
                  <a:cubicBezTo>
                    <a:pt x="18" y="123"/>
                    <a:pt x="16" y="119"/>
                    <a:pt x="5" y="116"/>
                  </a:cubicBezTo>
                  <a:cubicBezTo>
                    <a:pt x="2" y="104"/>
                    <a:pt x="12" y="90"/>
                    <a:pt x="6" y="79"/>
                  </a:cubicBezTo>
                  <a:cubicBezTo>
                    <a:pt x="10" y="48"/>
                    <a:pt x="0" y="67"/>
                    <a:pt x="7" y="49"/>
                  </a:cubicBezTo>
                  <a:close/>
                </a:path>
              </a:pathLst>
            </a:custGeom>
            <a:solidFill>
              <a:srgbClr val="FF0000"/>
            </a:solidFill>
            <a:ln w="9525">
              <a:solidFill>
                <a:schemeClr val="tx1"/>
              </a:solidFill>
              <a:round/>
              <a:headEnd/>
              <a:tailEnd/>
            </a:ln>
          </p:spPr>
          <p:txBody>
            <a:bodyPr/>
            <a:lstStyle/>
            <a:p>
              <a:endParaRPr lang="en-US"/>
            </a:p>
          </p:txBody>
        </p:sp>
        <p:grpSp>
          <p:nvGrpSpPr>
            <p:cNvPr id="14" name="Group 11">
              <a:extLst>
                <a:ext uri="{FF2B5EF4-FFF2-40B4-BE49-F238E27FC236}">
                  <a16:creationId xmlns:a16="http://schemas.microsoft.com/office/drawing/2014/main" id="{574A8829-993B-4338-8BF9-8EED5ADA5221}"/>
                </a:ext>
              </a:extLst>
            </p:cNvPr>
            <p:cNvGrpSpPr>
              <a:grpSpLocks/>
            </p:cNvGrpSpPr>
            <p:nvPr/>
          </p:nvGrpSpPr>
          <p:grpSpPr bwMode="auto">
            <a:xfrm>
              <a:off x="1821" y="3391"/>
              <a:ext cx="1328" cy="703"/>
              <a:chOff x="1821" y="3391"/>
              <a:chExt cx="1328" cy="703"/>
            </a:xfrm>
          </p:grpSpPr>
          <p:sp>
            <p:nvSpPr>
              <p:cNvPr id="85" name="Freeform 12">
                <a:extLst>
                  <a:ext uri="{FF2B5EF4-FFF2-40B4-BE49-F238E27FC236}">
                    <a16:creationId xmlns:a16="http://schemas.microsoft.com/office/drawing/2014/main" id="{44F2BE50-2190-4E68-AB36-31E38D3CF25D}"/>
                  </a:ext>
                </a:extLst>
              </p:cNvPr>
              <p:cNvSpPr>
                <a:spLocks noChangeAspect="1"/>
              </p:cNvSpPr>
              <p:nvPr/>
            </p:nvSpPr>
            <p:spPr bwMode="auto">
              <a:xfrm>
                <a:off x="2014" y="3391"/>
                <a:ext cx="1135" cy="684"/>
              </a:xfrm>
              <a:custGeom>
                <a:avLst/>
                <a:gdLst>
                  <a:gd name="T0" fmla="*/ 1128 w 4462"/>
                  <a:gd name="T1" fmla="*/ 360 h 2692"/>
                  <a:gd name="T2" fmla="*/ 1067 w 4462"/>
                  <a:gd name="T3" fmla="*/ 330 h 2692"/>
                  <a:gd name="T4" fmla="*/ 1020 w 4462"/>
                  <a:gd name="T5" fmla="*/ 256 h 2692"/>
                  <a:gd name="T6" fmla="*/ 1017 w 4462"/>
                  <a:gd name="T7" fmla="*/ 215 h 2692"/>
                  <a:gd name="T8" fmla="*/ 982 w 4462"/>
                  <a:gd name="T9" fmla="*/ 138 h 2692"/>
                  <a:gd name="T10" fmla="*/ 977 w 4462"/>
                  <a:gd name="T11" fmla="*/ 85 h 2692"/>
                  <a:gd name="T12" fmla="*/ 908 w 4462"/>
                  <a:gd name="T13" fmla="*/ 26 h 2692"/>
                  <a:gd name="T14" fmla="*/ 846 w 4462"/>
                  <a:gd name="T15" fmla="*/ 66 h 2692"/>
                  <a:gd name="T16" fmla="*/ 823 w 4462"/>
                  <a:gd name="T17" fmla="*/ 76 h 2692"/>
                  <a:gd name="T18" fmla="*/ 795 w 4462"/>
                  <a:gd name="T19" fmla="*/ 94 h 2692"/>
                  <a:gd name="T20" fmla="*/ 770 w 4462"/>
                  <a:gd name="T21" fmla="*/ 121 h 2692"/>
                  <a:gd name="T22" fmla="*/ 737 w 4462"/>
                  <a:gd name="T23" fmla="*/ 162 h 2692"/>
                  <a:gd name="T24" fmla="*/ 687 w 4462"/>
                  <a:gd name="T25" fmla="*/ 177 h 2692"/>
                  <a:gd name="T26" fmla="*/ 639 w 4462"/>
                  <a:gd name="T27" fmla="*/ 172 h 2692"/>
                  <a:gd name="T28" fmla="*/ 453 w 4462"/>
                  <a:gd name="T29" fmla="*/ 172 h 2692"/>
                  <a:gd name="T30" fmla="*/ 436 w 4462"/>
                  <a:gd name="T31" fmla="*/ 240 h 2692"/>
                  <a:gd name="T32" fmla="*/ 421 w 4462"/>
                  <a:gd name="T33" fmla="*/ 261 h 2692"/>
                  <a:gd name="T34" fmla="*/ 358 w 4462"/>
                  <a:gd name="T35" fmla="*/ 255 h 2692"/>
                  <a:gd name="T36" fmla="*/ 330 w 4462"/>
                  <a:gd name="T37" fmla="*/ 359 h 2692"/>
                  <a:gd name="T38" fmla="*/ 314 w 4462"/>
                  <a:gd name="T39" fmla="*/ 381 h 2692"/>
                  <a:gd name="T40" fmla="*/ 289 w 4462"/>
                  <a:gd name="T41" fmla="*/ 399 h 2692"/>
                  <a:gd name="T42" fmla="*/ 282 w 4462"/>
                  <a:gd name="T43" fmla="*/ 417 h 2692"/>
                  <a:gd name="T44" fmla="*/ 208 w 4462"/>
                  <a:gd name="T45" fmla="*/ 452 h 2692"/>
                  <a:gd name="T46" fmla="*/ 201 w 4462"/>
                  <a:gd name="T47" fmla="*/ 487 h 2692"/>
                  <a:gd name="T48" fmla="*/ 171 w 4462"/>
                  <a:gd name="T49" fmla="*/ 510 h 2692"/>
                  <a:gd name="T50" fmla="*/ 141 w 4462"/>
                  <a:gd name="T51" fmla="*/ 550 h 2692"/>
                  <a:gd name="T52" fmla="*/ 103 w 4462"/>
                  <a:gd name="T53" fmla="*/ 563 h 2692"/>
                  <a:gd name="T54" fmla="*/ 81 w 4462"/>
                  <a:gd name="T55" fmla="*/ 591 h 2692"/>
                  <a:gd name="T56" fmla="*/ 45 w 4462"/>
                  <a:gd name="T57" fmla="*/ 578 h 2692"/>
                  <a:gd name="T58" fmla="*/ 30 w 4462"/>
                  <a:gd name="T59" fmla="*/ 593 h 2692"/>
                  <a:gd name="T60" fmla="*/ 12 w 4462"/>
                  <a:gd name="T61" fmla="*/ 606 h 2692"/>
                  <a:gd name="T62" fmla="*/ 7 w 4462"/>
                  <a:gd name="T63" fmla="*/ 649 h 2692"/>
                  <a:gd name="T64" fmla="*/ 53 w 4462"/>
                  <a:gd name="T65" fmla="*/ 643 h 2692"/>
                  <a:gd name="T66" fmla="*/ 114 w 4462"/>
                  <a:gd name="T67" fmla="*/ 629 h 2692"/>
                  <a:gd name="T68" fmla="*/ 146 w 4462"/>
                  <a:gd name="T69" fmla="*/ 682 h 2692"/>
                  <a:gd name="T70" fmla="*/ 193 w 4462"/>
                  <a:gd name="T71" fmla="*/ 666 h 2692"/>
                  <a:gd name="T72" fmla="*/ 219 w 4462"/>
                  <a:gd name="T73" fmla="*/ 601 h 2692"/>
                  <a:gd name="T74" fmla="*/ 348 w 4462"/>
                  <a:gd name="T75" fmla="*/ 541 h 2692"/>
                  <a:gd name="T76" fmla="*/ 383 w 4462"/>
                  <a:gd name="T77" fmla="*/ 523 h 2692"/>
                  <a:gd name="T78" fmla="*/ 435 w 4462"/>
                  <a:gd name="T79" fmla="*/ 545 h 2692"/>
                  <a:gd name="T80" fmla="*/ 461 w 4462"/>
                  <a:gd name="T81" fmla="*/ 550 h 2692"/>
                  <a:gd name="T82" fmla="*/ 526 w 4462"/>
                  <a:gd name="T83" fmla="*/ 562 h 2692"/>
                  <a:gd name="T84" fmla="*/ 556 w 4462"/>
                  <a:gd name="T85" fmla="*/ 593 h 2692"/>
                  <a:gd name="T86" fmla="*/ 599 w 4462"/>
                  <a:gd name="T87" fmla="*/ 591 h 2692"/>
                  <a:gd name="T88" fmla="*/ 627 w 4462"/>
                  <a:gd name="T89" fmla="*/ 551 h 2692"/>
                  <a:gd name="T90" fmla="*/ 632 w 4462"/>
                  <a:gd name="T91" fmla="*/ 489 h 2692"/>
                  <a:gd name="T92" fmla="*/ 667 w 4462"/>
                  <a:gd name="T93" fmla="*/ 445 h 2692"/>
                  <a:gd name="T94" fmla="*/ 707 w 4462"/>
                  <a:gd name="T95" fmla="*/ 422 h 2692"/>
                  <a:gd name="T96" fmla="*/ 860 w 4462"/>
                  <a:gd name="T97" fmla="*/ 396 h 2692"/>
                  <a:gd name="T98" fmla="*/ 890 w 4462"/>
                  <a:gd name="T99" fmla="*/ 416 h 2692"/>
                  <a:gd name="T100" fmla="*/ 906 w 4462"/>
                  <a:gd name="T101" fmla="*/ 426 h 2692"/>
                  <a:gd name="T102" fmla="*/ 923 w 4462"/>
                  <a:gd name="T103" fmla="*/ 442 h 2692"/>
                  <a:gd name="T104" fmla="*/ 929 w 4462"/>
                  <a:gd name="T105" fmla="*/ 457 h 2692"/>
                  <a:gd name="T106" fmla="*/ 939 w 4462"/>
                  <a:gd name="T107" fmla="*/ 474 h 2692"/>
                  <a:gd name="T108" fmla="*/ 936 w 4462"/>
                  <a:gd name="T109" fmla="*/ 434 h 2692"/>
                  <a:gd name="T110" fmla="*/ 1024 w 4462"/>
                  <a:gd name="T111" fmla="*/ 430 h 2692"/>
                  <a:gd name="T112" fmla="*/ 1062 w 4462"/>
                  <a:gd name="T113" fmla="*/ 445 h 2692"/>
                  <a:gd name="T114" fmla="*/ 1075 w 4462"/>
                  <a:gd name="T115" fmla="*/ 414 h 2692"/>
                  <a:gd name="T116" fmla="*/ 1133 w 4462"/>
                  <a:gd name="T117" fmla="*/ 385 h 26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62"/>
                  <a:gd name="T178" fmla="*/ 0 h 2692"/>
                  <a:gd name="T179" fmla="*/ 4462 w 4462"/>
                  <a:gd name="T180" fmla="*/ 2692 h 26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62" h="2692">
                    <a:moveTo>
                      <a:pt x="4455" y="1516"/>
                    </a:moveTo>
                    <a:cubicBezTo>
                      <a:pt x="4446" y="1484"/>
                      <a:pt x="4462" y="1443"/>
                      <a:pt x="4436" y="1417"/>
                    </a:cubicBezTo>
                    <a:cubicBezTo>
                      <a:pt x="4380" y="1361"/>
                      <a:pt x="4334" y="1376"/>
                      <a:pt x="4275" y="1330"/>
                    </a:cubicBezTo>
                    <a:cubicBezTo>
                      <a:pt x="4237" y="1306"/>
                      <a:pt x="4222" y="1317"/>
                      <a:pt x="4195" y="1299"/>
                    </a:cubicBezTo>
                    <a:cubicBezTo>
                      <a:pt x="4168" y="1281"/>
                      <a:pt x="4145" y="1267"/>
                      <a:pt x="4114" y="1219"/>
                    </a:cubicBezTo>
                    <a:cubicBezTo>
                      <a:pt x="4088" y="1144"/>
                      <a:pt x="4084" y="1057"/>
                      <a:pt x="4009" y="1008"/>
                    </a:cubicBezTo>
                    <a:cubicBezTo>
                      <a:pt x="3986" y="940"/>
                      <a:pt x="3974" y="955"/>
                      <a:pt x="3972" y="928"/>
                    </a:cubicBezTo>
                    <a:cubicBezTo>
                      <a:pt x="3970" y="901"/>
                      <a:pt x="4009" y="897"/>
                      <a:pt x="3997" y="847"/>
                    </a:cubicBezTo>
                    <a:cubicBezTo>
                      <a:pt x="3993" y="785"/>
                      <a:pt x="3960" y="672"/>
                      <a:pt x="3898" y="630"/>
                    </a:cubicBezTo>
                    <a:cubicBezTo>
                      <a:pt x="3891" y="590"/>
                      <a:pt x="3873" y="580"/>
                      <a:pt x="3860" y="544"/>
                    </a:cubicBezTo>
                    <a:cubicBezTo>
                      <a:pt x="3856" y="531"/>
                      <a:pt x="3836" y="482"/>
                      <a:pt x="3836" y="482"/>
                    </a:cubicBezTo>
                    <a:cubicBezTo>
                      <a:pt x="3823" y="400"/>
                      <a:pt x="3914" y="339"/>
                      <a:pt x="3842" y="333"/>
                    </a:cubicBezTo>
                    <a:cubicBezTo>
                      <a:pt x="3816" y="323"/>
                      <a:pt x="3790" y="216"/>
                      <a:pt x="3767" y="203"/>
                    </a:cubicBezTo>
                    <a:cubicBezTo>
                      <a:pt x="3760" y="180"/>
                      <a:pt x="3575" y="130"/>
                      <a:pt x="3569" y="104"/>
                    </a:cubicBezTo>
                    <a:cubicBezTo>
                      <a:pt x="3562" y="0"/>
                      <a:pt x="3484" y="159"/>
                      <a:pt x="3386" y="169"/>
                    </a:cubicBezTo>
                    <a:cubicBezTo>
                      <a:pt x="3353" y="192"/>
                      <a:pt x="3357" y="237"/>
                      <a:pt x="3327" y="260"/>
                    </a:cubicBezTo>
                    <a:cubicBezTo>
                      <a:pt x="3321" y="267"/>
                      <a:pt x="3275" y="273"/>
                      <a:pt x="3275" y="273"/>
                    </a:cubicBezTo>
                    <a:cubicBezTo>
                      <a:pt x="3262" y="283"/>
                      <a:pt x="3249" y="289"/>
                      <a:pt x="3236" y="299"/>
                    </a:cubicBezTo>
                    <a:cubicBezTo>
                      <a:pt x="3167" y="345"/>
                      <a:pt x="3265" y="332"/>
                      <a:pt x="3203" y="351"/>
                    </a:cubicBezTo>
                    <a:cubicBezTo>
                      <a:pt x="3177" y="361"/>
                      <a:pt x="3125" y="371"/>
                      <a:pt x="3125" y="371"/>
                    </a:cubicBezTo>
                    <a:cubicBezTo>
                      <a:pt x="3109" y="394"/>
                      <a:pt x="3112" y="449"/>
                      <a:pt x="3086" y="462"/>
                    </a:cubicBezTo>
                    <a:cubicBezTo>
                      <a:pt x="3070" y="472"/>
                      <a:pt x="3047" y="469"/>
                      <a:pt x="3027" y="475"/>
                    </a:cubicBezTo>
                    <a:cubicBezTo>
                      <a:pt x="3024" y="488"/>
                      <a:pt x="2978" y="628"/>
                      <a:pt x="2968" y="632"/>
                    </a:cubicBezTo>
                    <a:cubicBezTo>
                      <a:pt x="2946" y="638"/>
                      <a:pt x="2920" y="635"/>
                      <a:pt x="2897" y="638"/>
                    </a:cubicBezTo>
                    <a:cubicBezTo>
                      <a:pt x="2867" y="645"/>
                      <a:pt x="2818" y="687"/>
                      <a:pt x="2786" y="697"/>
                    </a:cubicBezTo>
                    <a:cubicBezTo>
                      <a:pt x="2753" y="707"/>
                      <a:pt x="2740" y="697"/>
                      <a:pt x="2701" y="697"/>
                    </a:cubicBezTo>
                    <a:cubicBezTo>
                      <a:pt x="2652" y="694"/>
                      <a:pt x="2600" y="697"/>
                      <a:pt x="2551" y="690"/>
                    </a:cubicBezTo>
                    <a:cubicBezTo>
                      <a:pt x="2538" y="690"/>
                      <a:pt x="2512" y="677"/>
                      <a:pt x="2512" y="677"/>
                    </a:cubicBezTo>
                    <a:cubicBezTo>
                      <a:pt x="2430" y="687"/>
                      <a:pt x="2293" y="733"/>
                      <a:pt x="2244" y="658"/>
                    </a:cubicBezTo>
                    <a:cubicBezTo>
                      <a:pt x="2091" y="668"/>
                      <a:pt x="1934" y="671"/>
                      <a:pt x="1781" y="677"/>
                    </a:cubicBezTo>
                    <a:cubicBezTo>
                      <a:pt x="1713" y="723"/>
                      <a:pt x="1775" y="785"/>
                      <a:pt x="1709" y="801"/>
                    </a:cubicBezTo>
                    <a:cubicBezTo>
                      <a:pt x="1713" y="850"/>
                      <a:pt x="1709" y="896"/>
                      <a:pt x="1716" y="945"/>
                    </a:cubicBezTo>
                    <a:cubicBezTo>
                      <a:pt x="1716" y="958"/>
                      <a:pt x="1729" y="984"/>
                      <a:pt x="1729" y="984"/>
                    </a:cubicBezTo>
                    <a:cubicBezTo>
                      <a:pt x="1686" y="997"/>
                      <a:pt x="1667" y="977"/>
                      <a:pt x="1657" y="1029"/>
                    </a:cubicBezTo>
                    <a:cubicBezTo>
                      <a:pt x="1595" y="1023"/>
                      <a:pt x="1582" y="1013"/>
                      <a:pt x="1533" y="997"/>
                    </a:cubicBezTo>
                    <a:cubicBezTo>
                      <a:pt x="1491" y="1000"/>
                      <a:pt x="1448" y="997"/>
                      <a:pt x="1409" y="1003"/>
                    </a:cubicBezTo>
                    <a:cubicBezTo>
                      <a:pt x="1373" y="1010"/>
                      <a:pt x="1432" y="1121"/>
                      <a:pt x="1351" y="1147"/>
                    </a:cubicBezTo>
                    <a:cubicBezTo>
                      <a:pt x="1292" y="1235"/>
                      <a:pt x="1416" y="1391"/>
                      <a:pt x="1298" y="1414"/>
                    </a:cubicBezTo>
                    <a:cubicBezTo>
                      <a:pt x="1272" y="1430"/>
                      <a:pt x="1259" y="1434"/>
                      <a:pt x="1246" y="1460"/>
                    </a:cubicBezTo>
                    <a:cubicBezTo>
                      <a:pt x="1240" y="1473"/>
                      <a:pt x="1246" y="1492"/>
                      <a:pt x="1233" y="1499"/>
                    </a:cubicBezTo>
                    <a:cubicBezTo>
                      <a:pt x="1204" y="1518"/>
                      <a:pt x="1174" y="1525"/>
                      <a:pt x="1142" y="1531"/>
                    </a:cubicBezTo>
                    <a:cubicBezTo>
                      <a:pt x="1138" y="1544"/>
                      <a:pt x="1142" y="1558"/>
                      <a:pt x="1135" y="1571"/>
                    </a:cubicBezTo>
                    <a:cubicBezTo>
                      <a:pt x="1132" y="1577"/>
                      <a:pt x="1119" y="1571"/>
                      <a:pt x="1116" y="1577"/>
                    </a:cubicBezTo>
                    <a:cubicBezTo>
                      <a:pt x="1109" y="1597"/>
                      <a:pt x="1119" y="1623"/>
                      <a:pt x="1109" y="1642"/>
                    </a:cubicBezTo>
                    <a:cubicBezTo>
                      <a:pt x="1096" y="1662"/>
                      <a:pt x="923" y="1681"/>
                      <a:pt x="913" y="1681"/>
                    </a:cubicBezTo>
                    <a:cubicBezTo>
                      <a:pt x="871" y="1711"/>
                      <a:pt x="855" y="1753"/>
                      <a:pt x="816" y="1779"/>
                    </a:cubicBezTo>
                    <a:cubicBezTo>
                      <a:pt x="809" y="1812"/>
                      <a:pt x="809" y="1844"/>
                      <a:pt x="802" y="1877"/>
                    </a:cubicBezTo>
                    <a:cubicBezTo>
                      <a:pt x="799" y="1890"/>
                      <a:pt x="789" y="1916"/>
                      <a:pt x="789" y="1916"/>
                    </a:cubicBezTo>
                    <a:cubicBezTo>
                      <a:pt x="776" y="2014"/>
                      <a:pt x="806" y="1919"/>
                      <a:pt x="685" y="1968"/>
                    </a:cubicBezTo>
                    <a:cubicBezTo>
                      <a:pt x="672" y="1975"/>
                      <a:pt x="672" y="2007"/>
                      <a:pt x="672" y="2007"/>
                    </a:cubicBezTo>
                    <a:cubicBezTo>
                      <a:pt x="662" y="2082"/>
                      <a:pt x="672" y="2102"/>
                      <a:pt x="594" y="2112"/>
                    </a:cubicBezTo>
                    <a:cubicBezTo>
                      <a:pt x="571" y="2128"/>
                      <a:pt x="574" y="2151"/>
                      <a:pt x="555" y="2164"/>
                    </a:cubicBezTo>
                    <a:cubicBezTo>
                      <a:pt x="542" y="2170"/>
                      <a:pt x="515" y="2177"/>
                      <a:pt x="515" y="2177"/>
                    </a:cubicBezTo>
                    <a:cubicBezTo>
                      <a:pt x="499" y="2229"/>
                      <a:pt x="457" y="2213"/>
                      <a:pt x="404" y="2216"/>
                    </a:cubicBezTo>
                    <a:cubicBezTo>
                      <a:pt x="382" y="2232"/>
                      <a:pt x="375" y="2252"/>
                      <a:pt x="359" y="2275"/>
                    </a:cubicBezTo>
                    <a:cubicBezTo>
                      <a:pt x="352" y="2307"/>
                      <a:pt x="356" y="2340"/>
                      <a:pt x="320" y="2327"/>
                    </a:cubicBezTo>
                    <a:cubicBezTo>
                      <a:pt x="297" y="2291"/>
                      <a:pt x="294" y="2281"/>
                      <a:pt x="254" y="2268"/>
                    </a:cubicBezTo>
                    <a:cubicBezTo>
                      <a:pt x="228" y="2271"/>
                      <a:pt x="199" y="2265"/>
                      <a:pt x="176" y="2275"/>
                    </a:cubicBezTo>
                    <a:cubicBezTo>
                      <a:pt x="160" y="2281"/>
                      <a:pt x="170" y="2311"/>
                      <a:pt x="157" y="2320"/>
                    </a:cubicBezTo>
                    <a:cubicBezTo>
                      <a:pt x="144" y="2327"/>
                      <a:pt x="130" y="2327"/>
                      <a:pt x="117" y="2333"/>
                    </a:cubicBezTo>
                    <a:cubicBezTo>
                      <a:pt x="111" y="2337"/>
                      <a:pt x="104" y="2343"/>
                      <a:pt x="98" y="2346"/>
                    </a:cubicBezTo>
                    <a:cubicBezTo>
                      <a:pt x="82" y="2369"/>
                      <a:pt x="69" y="2369"/>
                      <a:pt x="46" y="2386"/>
                    </a:cubicBezTo>
                    <a:cubicBezTo>
                      <a:pt x="29" y="2412"/>
                      <a:pt x="26" y="2434"/>
                      <a:pt x="20" y="2464"/>
                    </a:cubicBezTo>
                    <a:cubicBezTo>
                      <a:pt x="23" y="2493"/>
                      <a:pt x="0" y="2542"/>
                      <a:pt x="26" y="2555"/>
                    </a:cubicBezTo>
                    <a:cubicBezTo>
                      <a:pt x="49" y="2575"/>
                      <a:pt x="134" y="2539"/>
                      <a:pt x="163" y="2536"/>
                    </a:cubicBezTo>
                    <a:cubicBezTo>
                      <a:pt x="192" y="2532"/>
                      <a:pt x="196" y="2542"/>
                      <a:pt x="209" y="2529"/>
                    </a:cubicBezTo>
                    <a:cubicBezTo>
                      <a:pt x="215" y="2500"/>
                      <a:pt x="219" y="2477"/>
                      <a:pt x="235" y="2451"/>
                    </a:cubicBezTo>
                    <a:cubicBezTo>
                      <a:pt x="310" y="2457"/>
                      <a:pt x="375" y="2470"/>
                      <a:pt x="450" y="2477"/>
                    </a:cubicBezTo>
                    <a:cubicBezTo>
                      <a:pt x="489" y="2503"/>
                      <a:pt x="493" y="2500"/>
                      <a:pt x="502" y="2549"/>
                    </a:cubicBezTo>
                    <a:cubicBezTo>
                      <a:pt x="509" y="2637"/>
                      <a:pt x="519" y="2630"/>
                      <a:pt x="574" y="2685"/>
                    </a:cubicBezTo>
                    <a:cubicBezTo>
                      <a:pt x="623" y="2679"/>
                      <a:pt x="675" y="2692"/>
                      <a:pt x="718" y="2672"/>
                    </a:cubicBezTo>
                    <a:cubicBezTo>
                      <a:pt x="731" y="2666"/>
                      <a:pt x="757" y="2620"/>
                      <a:pt x="757" y="2620"/>
                    </a:cubicBezTo>
                    <a:cubicBezTo>
                      <a:pt x="760" y="2542"/>
                      <a:pt x="708" y="2448"/>
                      <a:pt x="796" y="2418"/>
                    </a:cubicBezTo>
                    <a:cubicBezTo>
                      <a:pt x="806" y="2389"/>
                      <a:pt x="835" y="2382"/>
                      <a:pt x="861" y="2366"/>
                    </a:cubicBezTo>
                    <a:cubicBezTo>
                      <a:pt x="962" y="2298"/>
                      <a:pt x="985" y="2285"/>
                      <a:pt x="1109" y="2268"/>
                    </a:cubicBezTo>
                    <a:cubicBezTo>
                      <a:pt x="1125" y="2092"/>
                      <a:pt x="1174" y="2138"/>
                      <a:pt x="1370" y="2131"/>
                    </a:cubicBezTo>
                    <a:cubicBezTo>
                      <a:pt x="1396" y="2122"/>
                      <a:pt x="1396" y="2102"/>
                      <a:pt x="1422" y="2092"/>
                    </a:cubicBezTo>
                    <a:cubicBezTo>
                      <a:pt x="1448" y="2079"/>
                      <a:pt x="1481" y="2069"/>
                      <a:pt x="1507" y="2060"/>
                    </a:cubicBezTo>
                    <a:cubicBezTo>
                      <a:pt x="1556" y="2076"/>
                      <a:pt x="1549" y="2079"/>
                      <a:pt x="1618" y="2086"/>
                    </a:cubicBezTo>
                    <a:cubicBezTo>
                      <a:pt x="1641" y="2122"/>
                      <a:pt x="1677" y="2122"/>
                      <a:pt x="1709" y="2144"/>
                    </a:cubicBezTo>
                    <a:cubicBezTo>
                      <a:pt x="1722" y="2196"/>
                      <a:pt x="1729" y="2135"/>
                      <a:pt x="1755" y="2118"/>
                    </a:cubicBezTo>
                    <a:cubicBezTo>
                      <a:pt x="1791" y="2128"/>
                      <a:pt x="1788" y="2148"/>
                      <a:pt x="1814" y="2164"/>
                    </a:cubicBezTo>
                    <a:cubicBezTo>
                      <a:pt x="1850" y="2187"/>
                      <a:pt x="1941" y="2183"/>
                      <a:pt x="1964" y="2183"/>
                    </a:cubicBezTo>
                    <a:cubicBezTo>
                      <a:pt x="2000" y="2190"/>
                      <a:pt x="2036" y="2190"/>
                      <a:pt x="2068" y="2210"/>
                    </a:cubicBezTo>
                    <a:cubicBezTo>
                      <a:pt x="2107" y="2268"/>
                      <a:pt x="2081" y="2252"/>
                      <a:pt x="2133" y="2288"/>
                    </a:cubicBezTo>
                    <a:cubicBezTo>
                      <a:pt x="2146" y="2307"/>
                      <a:pt x="2186" y="2333"/>
                      <a:pt x="2186" y="2333"/>
                    </a:cubicBezTo>
                    <a:cubicBezTo>
                      <a:pt x="2205" y="2340"/>
                      <a:pt x="2235" y="2359"/>
                      <a:pt x="2264" y="2359"/>
                    </a:cubicBezTo>
                    <a:cubicBezTo>
                      <a:pt x="2293" y="2359"/>
                      <a:pt x="2336" y="2350"/>
                      <a:pt x="2355" y="2327"/>
                    </a:cubicBezTo>
                    <a:cubicBezTo>
                      <a:pt x="2391" y="2320"/>
                      <a:pt x="2368" y="2258"/>
                      <a:pt x="2375" y="2223"/>
                    </a:cubicBezTo>
                    <a:cubicBezTo>
                      <a:pt x="2381" y="2187"/>
                      <a:pt x="2466" y="2170"/>
                      <a:pt x="2466" y="2170"/>
                    </a:cubicBezTo>
                    <a:cubicBezTo>
                      <a:pt x="2482" y="2148"/>
                      <a:pt x="2482" y="2135"/>
                      <a:pt x="2505" y="2118"/>
                    </a:cubicBezTo>
                    <a:cubicBezTo>
                      <a:pt x="2541" y="2063"/>
                      <a:pt x="2522" y="1978"/>
                      <a:pt x="2486" y="1923"/>
                    </a:cubicBezTo>
                    <a:cubicBezTo>
                      <a:pt x="2495" y="1887"/>
                      <a:pt x="2509" y="1861"/>
                      <a:pt x="2538" y="1838"/>
                    </a:cubicBezTo>
                    <a:cubicBezTo>
                      <a:pt x="2564" y="1763"/>
                      <a:pt x="2544" y="1769"/>
                      <a:pt x="2623" y="1753"/>
                    </a:cubicBezTo>
                    <a:cubicBezTo>
                      <a:pt x="2659" y="1730"/>
                      <a:pt x="2662" y="1691"/>
                      <a:pt x="2708" y="1681"/>
                    </a:cubicBezTo>
                    <a:cubicBezTo>
                      <a:pt x="2730" y="1675"/>
                      <a:pt x="2779" y="1662"/>
                      <a:pt x="2779" y="1662"/>
                    </a:cubicBezTo>
                    <a:cubicBezTo>
                      <a:pt x="2831" y="1509"/>
                      <a:pt x="2867" y="1571"/>
                      <a:pt x="3086" y="1564"/>
                    </a:cubicBezTo>
                    <a:cubicBezTo>
                      <a:pt x="3207" y="1525"/>
                      <a:pt x="3112" y="1551"/>
                      <a:pt x="3380" y="1558"/>
                    </a:cubicBezTo>
                    <a:cubicBezTo>
                      <a:pt x="3399" y="1561"/>
                      <a:pt x="3422" y="1554"/>
                      <a:pt x="3438" y="1564"/>
                    </a:cubicBezTo>
                    <a:cubicBezTo>
                      <a:pt x="3458" y="1574"/>
                      <a:pt x="3471" y="1619"/>
                      <a:pt x="3497" y="1636"/>
                    </a:cubicBezTo>
                    <a:cubicBezTo>
                      <a:pt x="3507" y="1668"/>
                      <a:pt x="3497" y="1652"/>
                      <a:pt x="3543" y="1668"/>
                    </a:cubicBezTo>
                    <a:cubicBezTo>
                      <a:pt x="3549" y="1672"/>
                      <a:pt x="3562" y="1675"/>
                      <a:pt x="3562" y="1675"/>
                    </a:cubicBezTo>
                    <a:cubicBezTo>
                      <a:pt x="3605" y="1717"/>
                      <a:pt x="3585" y="1707"/>
                      <a:pt x="3621" y="1721"/>
                    </a:cubicBezTo>
                    <a:cubicBezTo>
                      <a:pt x="3624" y="1727"/>
                      <a:pt x="3624" y="1734"/>
                      <a:pt x="3627" y="1740"/>
                    </a:cubicBezTo>
                    <a:cubicBezTo>
                      <a:pt x="3631" y="1747"/>
                      <a:pt x="3637" y="1753"/>
                      <a:pt x="3640" y="1760"/>
                    </a:cubicBezTo>
                    <a:cubicBezTo>
                      <a:pt x="3647" y="1773"/>
                      <a:pt x="3654" y="1799"/>
                      <a:pt x="3654" y="1799"/>
                    </a:cubicBezTo>
                    <a:cubicBezTo>
                      <a:pt x="3657" y="1822"/>
                      <a:pt x="3647" y="1851"/>
                      <a:pt x="3660" y="1870"/>
                    </a:cubicBezTo>
                    <a:cubicBezTo>
                      <a:pt x="3667" y="1880"/>
                      <a:pt x="3689" y="1874"/>
                      <a:pt x="3693" y="1864"/>
                    </a:cubicBezTo>
                    <a:cubicBezTo>
                      <a:pt x="3706" y="1831"/>
                      <a:pt x="3693" y="1766"/>
                      <a:pt x="3693" y="1766"/>
                    </a:cubicBezTo>
                    <a:cubicBezTo>
                      <a:pt x="3696" y="1753"/>
                      <a:pt x="3663" y="1717"/>
                      <a:pt x="3680" y="1707"/>
                    </a:cubicBezTo>
                    <a:cubicBezTo>
                      <a:pt x="3696" y="1698"/>
                      <a:pt x="3738" y="1688"/>
                      <a:pt x="3738" y="1688"/>
                    </a:cubicBezTo>
                    <a:cubicBezTo>
                      <a:pt x="3833" y="1691"/>
                      <a:pt x="3931" y="1688"/>
                      <a:pt x="4025" y="1694"/>
                    </a:cubicBezTo>
                    <a:cubicBezTo>
                      <a:pt x="4042" y="1694"/>
                      <a:pt x="4078" y="1707"/>
                      <a:pt x="4078" y="1707"/>
                    </a:cubicBezTo>
                    <a:cubicBezTo>
                      <a:pt x="4110" y="1727"/>
                      <a:pt x="4146" y="1734"/>
                      <a:pt x="4175" y="1753"/>
                    </a:cubicBezTo>
                    <a:cubicBezTo>
                      <a:pt x="4205" y="1750"/>
                      <a:pt x="4234" y="1753"/>
                      <a:pt x="4260" y="1747"/>
                    </a:cubicBezTo>
                    <a:cubicBezTo>
                      <a:pt x="4319" y="1730"/>
                      <a:pt x="4254" y="1646"/>
                      <a:pt x="4228" y="1629"/>
                    </a:cubicBezTo>
                    <a:cubicBezTo>
                      <a:pt x="4211" y="1606"/>
                      <a:pt x="4247" y="1573"/>
                      <a:pt x="4238" y="1547"/>
                    </a:cubicBezTo>
                    <a:cubicBezTo>
                      <a:pt x="4286" y="1530"/>
                      <a:pt x="4358" y="1503"/>
                      <a:pt x="4455" y="1516"/>
                    </a:cubicBezTo>
                    <a:close/>
                  </a:path>
                </a:pathLst>
              </a:custGeom>
              <a:solidFill>
                <a:srgbClr val="FFFF00"/>
              </a:solidFill>
              <a:ln w="9525">
                <a:solidFill>
                  <a:schemeClr val="tx1"/>
                </a:solidFill>
                <a:round/>
                <a:headEnd/>
                <a:tailEnd/>
              </a:ln>
            </p:spPr>
            <p:txBody>
              <a:bodyPr/>
              <a:lstStyle/>
              <a:p>
                <a:endParaRPr lang="en-US"/>
              </a:p>
            </p:txBody>
          </p:sp>
          <p:sp>
            <p:nvSpPr>
              <p:cNvPr id="86" name="Freeform 13">
                <a:extLst>
                  <a:ext uri="{FF2B5EF4-FFF2-40B4-BE49-F238E27FC236}">
                    <a16:creationId xmlns:a16="http://schemas.microsoft.com/office/drawing/2014/main" id="{A7E44F43-2E70-4EDC-9DD1-2592956D2CAB}"/>
                  </a:ext>
                </a:extLst>
              </p:cNvPr>
              <p:cNvSpPr>
                <a:spLocks/>
              </p:cNvSpPr>
              <p:nvPr/>
            </p:nvSpPr>
            <p:spPr bwMode="auto">
              <a:xfrm>
                <a:off x="1821" y="4068"/>
                <a:ext cx="40" cy="26"/>
              </a:xfrm>
              <a:custGeom>
                <a:avLst/>
                <a:gdLst>
                  <a:gd name="T0" fmla="*/ 34 w 38"/>
                  <a:gd name="T1" fmla="*/ 20 h 26"/>
                  <a:gd name="T2" fmla="*/ 29 w 38"/>
                  <a:gd name="T3" fmla="*/ 0 h 26"/>
                  <a:gd name="T4" fmla="*/ 25 w 38"/>
                  <a:gd name="T5" fmla="*/ 26 h 26"/>
                  <a:gd name="T6" fmla="*/ 34 w 38"/>
                  <a:gd name="T7" fmla="*/ 20 h 26"/>
                  <a:gd name="T8" fmla="*/ 0 60000 65536"/>
                  <a:gd name="T9" fmla="*/ 0 60000 65536"/>
                  <a:gd name="T10" fmla="*/ 0 60000 65536"/>
                  <a:gd name="T11" fmla="*/ 0 60000 65536"/>
                  <a:gd name="T12" fmla="*/ 0 w 38"/>
                  <a:gd name="T13" fmla="*/ 0 h 26"/>
                  <a:gd name="T14" fmla="*/ 38 w 38"/>
                  <a:gd name="T15" fmla="*/ 26 h 26"/>
                </a:gdLst>
                <a:ahLst/>
                <a:cxnLst>
                  <a:cxn ang="T8">
                    <a:pos x="T0" y="T1"/>
                  </a:cxn>
                  <a:cxn ang="T9">
                    <a:pos x="T2" y="T3"/>
                  </a:cxn>
                  <a:cxn ang="T10">
                    <a:pos x="T4" y="T5"/>
                  </a:cxn>
                  <a:cxn ang="T11">
                    <a:pos x="T6" y="T7"/>
                  </a:cxn>
                </a:cxnLst>
                <a:rect l="T12" t="T13" r="T14" b="T15"/>
                <a:pathLst>
                  <a:path w="38" h="26">
                    <a:moveTo>
                      <a:pt x="32" y="20"/>
                    </a:moveTo>
                    <a:cubicBezTo>
                      <a:pt x="38" y="11"/>
                      <a:pt x="37" y="6"/>
                      <a:pt x="28" y="0"/>
                    </a:cubicBezTo>
                    <a:cubicBezTo>
                      <a:pt x="0" y="4"/>
                      <a:pt x="7" y="15"/>
                      <a:pt x="24" y="26"/>
                    </a:cubicBezTo>
                    <a:cubicBezTo>
                      <a:pt x="31" y="24"/>
                      <a:pt x="29" y="26"/>
                      <a:pt x="32" y="20"/>
                    </a:cubicBezTo>
                    <a:close/>
                  </a:path>
                </a:pathLst>
              </a:custGeom>
              <a:solidFill>
                <a:srgbClr val="33CCCC"/>
              </a:solidFill>
              <a:ln w="9525">
                <a:solidFill>
                  <a:schemeClr val="tx1"/>
                </a:solidFill>
                <a:round/>
                <a:headEnd/>
                <a:tailEnd/>
              </a:ln>
            </p:spPr>
            <p:txBody>
              <a:bodyPr/>
              <a:lstStyle/>
              <a:p>
                <a:endParaRPr lang="en-US"/>
              </a:p>
            </p:txBody>
          </p:sp>
          <p:sp>
            <p:nvSpPr>
              <p:cNvPr id="87" name="Freeform 14">
                <a:extLst>
                  <a:ext uri="{FF2B5EF4-FFF2-40B4-BE49-F238E27FC236}">
                    <a16:creationId xmlns:a16="http://schemas.microsoft.com/office/drawing/2014/main" id="{660D5C06-7198-4B26-930A-B728CDD33181}"/>
                  </a:ext>
                </a:extLst>
              </p:cNvPr>
              <p:cNvSpPr>
                <a:spLocks/>
              </p:cNvSpPr>
              <p:nvPr/>
            </p:nvSpPr>
            <p:spPr bwMode="auto">
              <a:xfrm>
                <a:off x="2328" y="3557"/>
                <a:ext cx="10" cy="35"/>
              </a:xfrm>
              <a:custGeom>
                <a:avLst/>
                <a:gdLst>
                  <a:gd name="T0" fmla="*/ 0 w 10"/>
                  <a:gd name="T1" fmla="*/ 29 h 34"/>
                  <a:gd name="T2" fmla="*/ 10 w 10"/>
                  <a:gd name="T3" fmla="*/ 19 h 34"/>
                  <a:gd name="T4" fmla="*/ 2 w 10"/>
                  <a:gd name="T5" fmla="*/ 33 h 34"/>
                  <a:gd name="T6" fmla="*/ 0 w 10"/>
                  <a:gd name="T7" fmla="*/ 29 h 34"/>
                  <a:gd name="T8" fmla="*/ 0 60000 65536"/>
                  <a:gd name="T9" fmla="*/ 0 60000 65536"/>
                  <a:gd name="T10" fmla="*/ 0 60000 65536"/>
                  <a:gd name="T11" fmla="*/ 0 60000 65536"/>
                  <a:gd name="T12" fmla="*/ 0 w 10"/>
                  <a:gd name="T13" fmla="*/ 0 h 34"/>
                  <a:gd name="T14" fmla="*/ 10 w 10"/>
                  <a:gd name="T15" fmla="*/ 34 h 34"/>
                </a:gdLst>
                <a:ahLst/>
                <a:cxnLst>
                  <a:cxn ang="T8">
                    <a:pos x="T0" y="T1"/>
                  </a:cxn>
                  <a:cxn ang="T9">
                    <a:pos x="T2" y="T3"/>
                  </a:cxn>
                  <a:cxn ang="T10">
                    <a:pos x="T4" y="T5"/>
                  </a:cxn>
                  <a:cxn ang="T11">
                    <a:pos x="T6" y="T7"/>
                  </a:cxn>
                </a:cxnLst>
                <a:rect l="T12" t="T13" r="T14" b="T15"/>
                <a:pathLst>
                  <a:path w="10" h="34">
                    <a:moveTo>
                      <a:pt x="0" y="28"/>
                    </a:moveTo>
                    <a:cubicBezTo>
                      <a:pt x="2" y="10"/>
                      <a:pt x="4" y="0"/>
                      <a:pt x="10" y="18"/>
                    </a:cubicBezTo>
                    <a:cubicBezTo>
                      <a:pt x="10" y="19"/>
                      <a:pt x="9" y="34"/>
                      <a:pt x="2" y="32"/>
                    </a:cubicBezTo>
                    <a:cubicBezTo>
                      <a:pt x="0" y="31"/>
                      <a:pt x="0" y="22"/>
                      <a:pt x="0" y="28"/>
                    </a:cubicBezTo>
                    <a:close/>
                  </a:path>
                </a:pathLst>
              </a:custGeom>
              <a:solidFill>
                <a:srgbClr val="33CCCC"/>
              </a:solidFill>
              <a:ln w="9525">
                <a:solidFill>
                  <a:schemeClr val="tx1"/>
                </a:solidFill>
                <a:round/>
                <a:headEnd/>
                <a:tailEnd/>
              </a:ln>
            </p:spPr>
            <p:txBody>
              <a:bodyPr/>
              <a:lstStyle/>
              <a:p>
                <a:endParaRPr lang="en-US"/>
              </a:p>
            </p:txBody>
          </p:sp>
        </p:grpSp>
        <p:grpSp>
          <p:nvGrpSpPr>
            <p:cNvPr id="15" name="Group 15">
              <a:extLst>
                <a:ext uri="{FF2B5EF4-FFF2-40B4-BE49-F238E27FC236}">
                  <a16:creationId xmlns:a16="http://schemas.microsoft.com/office/drawing/2014/main" id="{05028CD1-A7D2-425F-9953-1F028E2E85B3}"/>
                </a:ext>
              </a:extLst>
            </p:cNvPr>
            <p:cNvGrpSpPr>
              <a:grpSpLocks/>
            </p:cNvGrpSpPr>
            <p:nvPr/>
          </p:nvGrpSpPr>
          <p:grpSpPr bwMode="auto">
            <a:xfrm>
              <a:off x="1751" y="210"/>
              <a:ext cx="1382" cy="1931"/>
              <a:chOff x="1884" y="92"/>
              <a:chExt cx="1284" cy="1920"/>
            </a:xfrm>
          </p:grpSpPr>
          <p:sp>
            <p:nvSpPr>
              <p:cNvPr id="25" name="Freeform 16">
                <a:extLst>
                  <a:ext uri="{FF2B5EF4-FFF2-40B4-BE49-F238E27FC236}">
                    <a16:creationId xmlns:a16="http://schemas.microsoft.com/office/drawing/2014/main" id="{9ED31009-6349-407E-8EE3-4593B1D48248}"/>
                  </a:ext>
                </a:extLst>
              </p:cNvPr>
              <p:cNvSpPr>
                <a:spLocks/>
              </p:cNvSpPr>
              <p:nvPr/>
            </p:nvSpPr>
            <p:spPr bwMode="auto">
              <a:xfrm>
                <a:off x="2092" y="1175"/>
                <a:ext cx="184" cy="158"/>
              </a:xfrm>
              <a:custGeom>
                <a:avLst/>
                <a:gdLst>
                  <a:gd name="T0" fmla="*/ 107 w 184"/>
                  <a:gd name="T1" fmla="*/ 115 h 156"/>
                  <a:gd name="T2" fmla="*/ 80 w 184"/>
                  <a:gd name="T3" fmla="*/ 126 h 156"/>
                  <a:gd name="T4" fmla="*/ 55 w 184"/>
                  <a:gd name="T5" fmla="*/ 128 h 156"/>
                  <a:gd name="T6" fmla="*/ 7 w 184"/>
                  <a:gd name="T7" fmla="*/ 120 h 156"/>
                  <a:gd name="T8" fmla="*/ 16 w 184"/>
                  <a:gd name="T9" fmla="*/ 147 h 156"/>
                  <a:gd name="T10" fmla="*/ 32 w 184"/>
                  <a:gd name="T11" fmla="*/ 158 h 156"/>
                  <a:gd name="T12" fmla="*/ 53 w 184"/>
                  <a:gd name="T13" fmla="*/ 155 h 156"/>
                  <a:gd name="T14" fmla="*/ 67 w 184"/>
                  <a:gd name="T15" fmla="*/ 147 h 156"/>
                  <a:gd name="T16" fmla="*/ 103 w 184"/>
                  <a:gd name="T17" fmla="*/ 146 h 156"/>
                  <a:gd name="T18" fmla="*/ 124 w 184"/>
                  <a:gd name="T19" fmla="*/ 137 h 156"/>
                  <a:gd name="T20" fmla="*/ 140 w 184"/>
                  <a:gd name="T21" fmla="*/ 134 h 156"/>
                  <a:gd name="T22" fmla="*/ 157 w 184"/>
                  <a:gd name="T23" fmla="*/ 138 h 156"/>
                  <a:gd name="T24" fmla="*/ 173 w 184"/>
                  <a:gd name="T25" fmla="*/ 125 h 156"/>
                  <a:gd name="T26" fmla="*/ 170 w 184"/>
                  <a:gd name="T27" fmla="*/ 115 h 156"/>
                  <a:gd name="T28" fmla="*/ 166 w 184"/>
                  <a:gd name="T29" fmla="*/ 118 h 156"/>
                  <a:gd name="T30" fmla="*/ 172 w 184"/>
                  <a:gd name="T31" fmla="*/ 106 h 156"/>
                  <a:gd name="T32" fmla="*/ 164 w 184"/>
                  <a:gd name="T33" fmla="*/ 80 h 156"/>
                  <a:gd name="T34" fmla="*/ 169 w 184"/>
                  <a:gd name="T35" fmla="*/ 64 h 156"/>
                  <a:gd name="T36" fmla="*/ 140 w 184"/>
                  <a:gd name="T37" fmla="*/ 55 h 156"/>
                  <a:gd name="T38" fmla="*/ 124 w 184"/>
                  <a:gd name="T39" fmla="*/ 47 h 156"/>
                  <a:gd name="T40" fmla="*/ 119 w 184"/>
                  <a:gd name="T41" fmla="*/ 49 h 156"/>
                  <a:gd name="T42" fmla="*/ 115 w 184"/>
                  <a:gd name="T43" fmla="*/ 31 h 156"/>
                  <a:gd name="T44" fmla="*/ 94 w 184"/>
                  <a:gd name="T45" fmla="*/ 9 h 156"/>
                  <a:gd name="T46" fmla="*/ 80 w 184"/>
                  <a:gd name="T47" fmla="*/ 0 h 156"/>
                  <a:gd name="T48" fmla="*/ 68 w 184"/>
                  <a:gd name="T49" fmla="*/ 10 h 156"/>
                  <a:gd name="T50" fmla="*/ 61 w 184"/>
                  <a:gd name="T51" fmla="*/ 24 h 156"/>
                  <a:gd name="T52" fmla="*/ 38 w 184"/>
                  <a:gd name="T53" fmla="*/ 16 h 156"/>
                  <a:gd name="T54" fmla="*/ 46 w 184"/>
                  <a:gd name="T55" fmla="*/ 37 h 156"/>
                  <a:gd name="T56" fmla="*/ 32 w 184"/>
                  <a:gd name="T57" fmla="*/ 41 h 156"/>
                  <a:gd name="T58" fmla="*/ 59 w 184"/>
                  <a:gd name="T59" fmla="*/ 52 h 156"/>
                  <a:gd name="T60" fmla="*/ 38 w 184"/>
                  <a:gd name="T61" fmla="*/ 64 h 156"/>
                  <a:gd name="T62" fmla="*/ 41 w 184"/>
                  <a:gd name="T63" fmla="*/ 73 h 156"/>
                  <a:gd name="T64" fmla="*/ 58 w 184"/>
                  <a:gd name="T65" fmla="*/ 76 h 156"/>
                  <a:gd name="T66" fmla="*/ 70 w 184"/>
                  <a:gd name="T67" fmla="*/ 86 h 156"/>
                  <a:gd name="T68" fmla="*/ 59 w 184"/>
                  <a:gd name="T69" fmla="*/ 104 h 156"/>
                  <a:gd name="T70" fmla="*/ 82 w 184"/>
                  <a:gd name="T71" fmla="*/ 118 h 156"/>
                  <a:gd name="T72" fmla="*/ 97 w 184"/>
                  <a:gd name="T73" fmla="*/ 106 h 156"/>
                  <a:gd name="T74" fmla="*/ 107 w 184"/>
                  <a:gd name="T75" fmla="*/ 115 h 15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4"/>
                  <a:gd name="T115" fmla="*/ 0 h 156"/>
                  <a:gd name="T116" fmla="*/ 184 w 184"/>
                  <a:gd name="T117" fmla="*/ 156 h 15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4" h="156">
                    <a:moveTo>
                      <a:pt x="107" y="114"/>
                    </a:moveTo>
                    <a:cubicBezTo>
                      <a:pt x="94" y="115"/>
                      <a:pt x="91" y="122"/>
                      <a:pt x="80" y="124"/>
                    </a:cubicBezTo>
                    <a:cubicBezTo>
                      <a:pt x="72" y="125"/>
                      <a:pt x="63" y="125"/>
                      <a:pt x="55" y="126"/>
                    </a:cubicBezTo>
                    <a:cubicBezTo>
                      <a:pt x="39" y="129"/>
                      <a:pt x="22" y="121"/>
                      <a:pt x="7" y="118"/>
                    </a:cubicBezTo>
                    <a:cubicBezTo>
                      <a:pt x="0" y="130"/>
                      <a:pt x="3" y="142"/>
                      <a:pt x="16" y="145"/>
                    </a:cubicBezTo>
                    <a:cubicBezTo>
                      <a:pt x="22" y="148"/>
                      <a:pt x="26" y="153"/>
                      <a:pt x="32" y="156"/>
                    </a:cubicBezTo>
                    <a:cubicBezTo>
                      <a:pt x="39" y="155"/>
                      <a:pt x="46" y="155"/>
                      <a:pt x="53" y="153"/>
                    </a:cubicBezTo>
                    <a:cubicBezTo>
                      <a:pt x="57" y="152"/>
                      <a:pt x="63" y="145"/>
                      <a:pt x="67" y="145"/>
                    </a:cubicBezTo>
                    <a:cubicBezTo>
                      <a:pt x="79" y="144"/>
                      <a:pt x="91" y="144"/>
                      <a:pt x="103" y="144"/>
                    </a:cubicBezTo>
                    <a:cubicBezTo>
                      <a:pt x="110" y="140"/>
                      <a:pt x="116" y="137"/>
                      <a:pt x="124" y="135"/>
                    </a:cubicBezTo>
                    <a:cubicBezTo>
                      <a:pt x="130" y="130"/>
                      <a:pt x="133" y="130"/>
                      <a:pt x="140" y="132"/>
                    </a:cubicBezTo>
                    <a:cubicBezTo>
                      <a:pt x="143" y="153"/>
                      <a:pt x="145" y="141"/>
                      <a:pt x="157" y="136"/>
                    </a:cubicBezTo>
                    <a:cubicBezTo>
                      <a:pt x="159" y="125"/>
                      <a:pt x="162" y="124"/>
                      <a:pt x="173" y="123"/>
                    </a:cubicBezTo>
                    <a:cubicBezTo>
                      <a:pt x="180" y="116"/>
                      <a:pt x="184" y="111"/>
                      <a:pt x="170" y="114"/>
                    </a:cubicBezTo>
                    <a:cubicBezTo>
                      <a:pt x="169" y="115"/>
                      <a:pt x="166" y="117"/>
                      <a:pt x="166" y="117"/>
                    </a:cubicBezTo>
                    <a:cubicBezTo>
                      <a:pt x="154" y="113"/>
                      <a:pt x="165" y="106"/>
                      <a:pt x="172" y="105"/>
                    </a:cubicBezTo>
                    <a:cubicBezTo>
                      <a:pt x="179" y="93"/>
                      <a:pt x="174" y="85"/>
                      <a:pt x="164" y="79"/>
                    </a:cubicBezTo>
                    <a:cubicBezTo>
                      <a:pt x="157" y="70"/>
                      <a:pt x="155" y="65"/>
                      <a:pt x="169" y="63"/>
                    </a:cubicBezTo>
                    <a:cubicBezTo>
                      <a:pt x="160" y="57"/>
                      <a:pt x="151" y="55"/>
                      <a:pt x="140" y="54"/>
                    </a:cubicBezTo>
                    <a:cubicBezTo>
                      <a:pt x="135" y="50"/>
                      <a:pt x="130" y="49"/>
                      <a:pt x="124" y="46"/>
                    </a:cubicBezTo>
                    <a:cubicBezTo>
                      <a:pt x="122" y="47"/>
                      <a:pt x="121" y="49"/>
                      <a:pt x="119" y="48"/>
                    </a:cubicBezTo>
                    <a:cubicBezTo>
                      <a:pt x="117" y="47"/>
                      <a:pt x="116" y="33"/>
                      <a:pt x="115" y="31"/>
                    </a:cubicBezTo>
                    <a:cubicBezTo>
                      <a:pt x="112" y="18"/>
                      <a:pt x="107" y="10"/>
                      <a:pt x="94" y="9"/>
                    </a:cubicBezTo>
                    <a:cubicBezTo>
                      <a:pt x="87" y="5"/>
                      <a:pt x="88" y="1"/>
                      <a:pt x="80" y="0"/>
                    </a:cubicBezTo>
                    <a:cubicBezTo>
                      <a:pt x="74" y="3"/>
                      <a:pt x="71" y="4"/>
                      <a:pt x="68" y="10"/>
                    </a:cubicBezTo>
                    <a:cubicBezTo>
                      <a:pt x="59" y="4"/>
                      <a:pt x="62" y="18"/>
                      <a:pt x="61" y="24"/>
                    </a:cubicBezTo>
                    <a:cubicBezTo>
                      <a:pt x="54" y="12"/>
                      <a:pt x="59" y="15"/>
                      <a:pt x="38" y="16"/>
                    </a:cubicBezTo>
                    <a:cubicBezTo>
                      <a:pt x="40" y="28"/>
                      <a:pt x="42" y="28"/>
                      <a:pt x="46" y="37"/>
                    </a:cubicBezTo>
                    <a:cubicBezTo>
                      <a:pt x="42" y="39"/>
                      <a:pt x="35" y="36"/>
                      <a:pt x="32" y="40"/>
                    </a:cubicBezTo>
                    <a:cubicBezTo>
                      <a:pt x="24" y="50"/>
                      <a:pt x="47" y="50"/>
                      <a:pt x="59" y="51"/>
                    </a:cubicBezTo>
                    <a:cubicBezTo>
                      <a:pt x="57" y="67"/>
                      <a:pt x="50" y="58"/>
                      <a:pt x="38" y="63"/>
                    </a:cubicBezTo>
                    <a:cubicBezTo>
                      <a:pt x="37" y="68"/>
                      <a:pt x="35" y="70"/>
                      <a:pt x="41" y="72"/>
                    </a:cubicBezTo>
                    <a:cubicBezTo>
                      <a:pt x="47" y="74"/>
                      <a:pt x="58" y="75"/>
                      <a:pt x="58" y="75"/>
                    </a:cubicBezTo>
                    <a:cubicBezTo>
                      <a:pt x="65" y="80"/>
                      <a:pt x="63" y="84"/>
                      <a:pt x="70" y="85"/>
                    </a:cubicBezTo>
                    <a:cubicBezTo>
                      <a:pt x="68" y="98"/>
                      <a:pt x="70" y="101"/>
                      <a:pt x="59" y="103"/>
                    </a:cubicBezTo>
                    <a:cubicBezTo>
                      <a:pt x="62" y="126"/>
                      <a:pt x="62" y="121"/>
                      <a:pt x="82" y="117"/>
                    </a:cubicBezTo>
                    <a:cubicBezTo>
                      <a:pt x="86" y="110"/>
                      <a:pt x="89" y="107"/>
                      <a:pt x="97" y="105"/>
                    </a:cubicBezTo>
                    <a:cubicBezTo>
                      <a:pt x="101" y="108"/>
                      <a:pt x="102" y="112"/>
                      <a:pt x="107" y="114"/>
                    </a:cubicBezTo>
                    <a:close/>
                  </a:path>
                </a:pathLst>
              </a:custGeom>
              <a:solidFill>
                <a:srgbClr val="6699FF"/>
              </a:solidFill>
              <a:ln w="9525">
                <a:solidFill>
                  <a:schemeClr val="tx1"/>
                </a:solidFill>
                <a:round/>
                <a:headEnd/>
                <a:tailEnd/>
              </a:ln>
            </p:spPr>
            <p:txBody>
              <a:bodyPr/>
              <a:lstStyle/>
              <a:p>
                <a:endParaRPr lang="en-US"/>
              </a:p>
            </p:txBody>
          </p:sp>
          <p:grpSp>
            <p:nvGrpSpPr>
              <p:cNvPr id="26" name="Group 17">
                <a:extLst>
                  <a:ext uri="{FF2B5EF4-FFF2-40B4-BE49-F238E27FC236}">
                    <a16:creationId xmlns:a16="http://schemas.microsoft.com/office/drawing/2014/main" id="{5EFF867F-6261-43FE-B88C-EF2EAE8F2627}"/>
                  </a:ext>
                </a:extLst>
              </p:cNvPr>
              <p:cNvGrpSpPr>
                <a:grpSpLocks/>
              </p:cNvGrpSpPr>
              <p:nvPr/>
            </p:nvGrpSpPr>
            <p:grpSpPr bwMode="auto">
              <a:xfrm>
                <a:off x="1884" y="92"/>
                <a:ext cx="1284" cy="1920"/>
                <a:chOff x="1964" y="930"/>
                <a:chExt cx="1404" cy="1566"/>
              </a:xfrm>
            </p:grpSpPr>
            <p:sp>
              <p:nvSpPr>
                <p:cNvPr id="32" name="Freeform 18">
                  <a:extLst>
                    <a:ext uri="{FF2B5EF4-FFF2-40B4-BE49-F238E27FC236}">
                      <a16:creationId xmlns:a16="http://schemas.microsoft.com/office/drawing/2014/main" id="{7EFB04B0-6AA1-43F2-A5FA-9B98B7AEC5BA}"/>
                    </a:ext>
                  </a:extLst>
                </p:cNvPr>
                <p:cNvSpPr>
                  <a:spLocks/>
                </p:cNvSpPr>
                <p:nvPr/>
              </p:nvSpPr>
              <p:spPr bwMode="auto">
                <a:xfrm>
                  <a:off x="2326" y="1645"/>
                  <a:ext cx="26" cy="20"/>
                </a:xfrm>
                <a:custGeom>
                  <a:avLst/>
                  <a:gdLst>
                    <a:gd name="T0" fmla="*/ 10 w 27"/>
                    <a:gd name="T1" fmla="*/ 0 h 18"/>
                    <a:gd name="T2" fmla="*/ 18 w 27"/>
                    <a:gd name="T3" fmla="*/ 2 h 18"/>
                    <a:gd name="T4" fmla="*/ 25 w 27"/>
                    <a:gd name="T5" fmla="*/ 10 h 18"/>
                    <a:gd name="T6" fmla="*/ 20 w 27"/>
                    <a:gd name="T7" fmla="*/ 17 h 18"/>
                    <a:gd name="T8" fmla="*/ 12 w 27"/>
                    <a:gd name="T9" fmla="*/ 19 h 18"/>
                    <a:gd name="T10" fmla="*/ 5 w 27"/>
                    <a:gd name="T11" fmla="*/ 14 h 18"/>
                    <a:gd name="T12" fmla="*/ 0 w 27"/>
                    <a:gd name="T13" fmla="*/ 7 h 18"/>
                    <a:gd name="T14" fmla="*/ 0 w 27"/>
                    <a:gd name="T15" fmla="*/ 0 h 18"/>
                    <a:gd name="T16" fmla="*/ 10 w 27"/>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8"/>
                    <a:gd name="T29" fmla="*/ 27 w 27"/>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8">
                      <a:moveTo>
                        <a:pt x="10" y="0"/>
                      </a:moveTo>
                      <a:lnTo>
                        <a:pt x="19" y="2"/>
                      </a:lnTo>
                      <a:lnTo>
                        <a:pt x="26" y="9"/>
                      </a:lnTo>
                      <a:lnTo>
                        <a:pt x="21" y="15"/>
                      </a:lnTo>
                      <a:lnTo>
                        <a:pt x="12" y="17"/>
                      </a:lnTo>
                      <a:lnTo>
                        <a:pt x="5" y="13"/>
                      </a:lnTo>
                      <a:lnTo>
                        <a:pt x="0" y="6"/>
                      </a:lnTo>
                      <a:lnTo>
                        <a:pt x="0"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3" name="Freeform 19">
                  <a:extLst>
                    <a:ext uri="{FF2B5EF4-FFF2-40B4-BE49-F238E27FC236}">
                      <a16:creationId xmlns:a16="http://schemas.microsoft.com/office/drawing/2014/main" id="{9F0E6B11-A980-4AB3-B2D5-57FC5F238058}"/>
                    </a:ext>
                  </a:extLst>
                </p:cNvPr>
                <p:cNvSpPr>
                  <a:spLocks/>
                </p:cNvSpPr>
                <p:nvPr/>
              </p:nvSpPr>
              <p:spPr bwMode="auto">
                <a:xfrm>
                  <a:off x="2347" y="1816"/>
                  <a:ext cx="13" cy="11"/>
                </a:xfrm>
                <a:custGeom>
                  <a:avLst/>
                  <a:gdLst>
                    <a:gd name="T0" fmla="*/ 1 w 14"/>
                    <a:gd name="T1" fmla="*/ 0 h 11"/>
                    <a:gd name="T2" fmla="*/ 7 w 14"/>
                    <a:gd name="T3" fmla="*/ 3 h 11"/>
                    <a:gd name="T4" fmla="*/ 12 w 14"/>
                    <a:gd name="T5" fmla="*/ 4 h 11"/>
                    <a:gd name="T6" fmla="*/ 7 w 14"/>
                    <a:gd name="T7" fmla="*/ 10 h 11"/>
                    <a:gd name="T8" fmla="*/ 0 w 14"/>
                    <a:gd name="T9" fmla="*/ 7 h 11"/>
                    <a:gd name="T10" fmla="*/ 1 w 14"/>
                    <a:gd name="T11" fmla="*/ 0 h 11"/>
                    <a:gd name="T12" fmla="*/ 0 60000 65536"/>
                    <a:gd name="T13" fmla="*/ 0 60000 65536"/>
                    <a:gd name="T14" fmla="*/ 0 60000 65536"/>
                    <a:gd name="T15" fmla="*/ 0 60000 65536"/>
                    <a:gd name="T16" fmla="*/ 0 60000 65536"/>
                    <a:gd name="T17" fmla="*/ 0 60000 65536"/>
                    <a:gd name="T18" fmla="*/ 0 w 14"/>
                    <a:gd name="T19" fmla="*/ 0 h 11"/>
                    <a:gd name="T20" fmla="*/ 14 w 14"/>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4" h="11">
                      <a:moveTo>
                        <a:pt x="1" y="0"/>
                      </a:moveTo>
                      <a:lnTo>
                        <a:pt x="8" y="3"/>
                      </a:lnTo>
                      <a:lnTo>
                        <a:pt x="13" y="4"/>
                      </a:lnTo>
                      <a:lnTo>
                        <a:pt x="7" y="10"/>
                      </a:lnTo>
                      <a:lnTo>
                        <a:pt x="0" y="7"/>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4" name="Freeform 20">
                  <a:extLst>
                    <a:ext uri="{FF2B5EF4-FFF2-40B4-BE49-F238E27FC236}">
                      <a16:creationId xmlns:a16="http://schemas.microsoft.com/office/drawing/2014/main" id="{85731819-45B8-46D9-B0BC-59D552D932FA}"/>
                    </a:ext>
                  </a:extLst>
                </p:cNvPr>
                <p:cNvSpPr>
                  <a:spLocks/>
                </p:cNvSpPr>
                <p:nvPr/>
              </p:nvSpPr>
              <p:spPr bwMode="auto">
                <a:xfrm>
                  <a:off x="2487" y="1415"/>
                  <a:ext cx="13" cy="11"/>
                </a:xfrm>
                <a:custGeom>
                  <a:avLst/>
                  <a:gdLst>
                    <a:gd name="T0" fmla="*/ 3 w 13"/>
                    <a:gd name="T1" fmla="*/ 0 h 9"/>
                    <a:gd name="T2" fmla="*/ 12 w 13"/>
                    <a:gd name="T3" fmla="*/ 10 h 9"/>
                    <a:gd name="T4" fmla="*/ 0 w 13"/>
                    <a:gd name="T5" fmla="*/ 10 h 9"/>
                    <a:gd name="T6" fmla="*/ 3 w 13"/>
                    <a:gd name="T7" fmla="*/ 0 h 9"/>
                    <a:gd name="T8" fmla="*/ 0 60000 65536"/>
                    <a:gd name="T9" fmla="*/ 0 60000 65536"/>
                    <a:gd name="T10" fmla="*/ 0 60000 65536"/>
                    <a:gd name="T11" fmla="*/ 0 60000 65536"/>
                    <a:gd name="T12" fmla="*/ 0 w 13"/>
                    <a:gd name="T13" fmla="*/ 0 h 9"/>
                    <a:gd name="T14" fmla="*/ 13 w 13"/>
                    <a:gd name="T15" fmla="*/ 9 h 9"/>
                  </a:gdLst>
                  <a:ahLst/>
                  <a:cxnLst>
                    <a:cxn ang="T8">
                      <a:pos x="T0" y="T1"/>
                    </a:cxn>
                    <a:cxn ang="T9">
                      <a:pos x="T2" y="T3"/>
                    </a:cxn>
                    <a:cxn ang="T10">
                      <a:pos x="T4" y="T5"/>
                    </a:cxn>
                    <a:cxn ang="T11">
                      <a:pos x="T6" y="T7"/>
                    </a:cxn>
                  </a:cxnLst>
                  <a:rect l="T12" t="T13" r="T14" b="T15"/>
                  <a:pathLst>
                    <a:path w="13" h="9">
                      <a:moveTo>
                        <a:pt x="3" y="0"/>
                      </a:moveTo>
                      <a:lnTo>
                        <a:pt x="12" y="8"/>
                      </a:lnTo>
                      <a:lnTo>
                        <a:pt x="0" y="8"/>
                      </a:lnTo>
                      <a:lnTo>
                        <a:pt x="3"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5" name="Freeform 21">
                  <a:extLst>
                    <a:ext uri="{FF2B5EF4-FFF2-40B4-BE49-F238E27FC236}">
                      <a16:creationId xmlns:a16="http://schemas.microsoft.com/office/drawing/2014/main" id="{B018F8AA-E361-417B-A238-DFE35FA07E4E}"/>
                    </a:ext>
                  </a:extLst>
                </p:cNvPr>
                <p:cNvSpPr>
                  <a:spLocks/>
                </p:cNvSpPr>
                <p:nvPr/>
              </p:nvSpPr>
              <p:spPr bwMode="auto">
                <a:xfrm>
                  <a:off x="2529" y="1443"/>
                  <a:ext cx="10" cy="4"/>
                </a:xfrm>
                <a:custGeom>
                  <a:avLst/>
                  <a:gdLst>
                    <a:gd name="T0" fmla="*/ 9 w 10"/>
                    <a:gd name="T1" fmla="*/ 0 h 4"/>
                    <a:gd name="T2" fmla="*/ 9 w 10"/>
                    <a:gd name="T3" fmla="*/ 3 h 4"/>
                    <a:gd name="T4" fmla="*/ 0 w 10"/>
                    <a:gd name="T5" fmla="*/ 0 h 4"/>
                    <a:gd name="T6" fmla="*/ 9 w 10"/>
                    <a:gd name="T7" fmla="*/ 0 h 4"/>
                    <a:gd name="T8" fmla="*/ 0 60000 65536"/>
                    <a:gd name="T9" fmla="*/ 0 60000 65536"/>
                    <a:gd name="T10" fmla="*/ 0 60000 65536"/>
                    <a:gd name="T11" fmla="*/ 0 60000 65536"/>
                    <a:gd name="T12" fmla="*/ 0 w 10"/>
                    <a:gd name="T13" fmla="*/ 0 h 4"/>
                    <a:gd name="T14" fmla="*/ 10 w 10"/>
                    <a:gd name="T15" fmla="*/ 4 h 4"/>
                  </a:gdLst>
                  <a:ahLst/>
                  <a:cxnLst>
                    <a:cxn ang="T8">
                      <a:pos x="T0" y="T1"/>
                    </a:cxn>
                    <a:cxn ang="T9">
                      <a:pos x="T2" y="T3"/>
                    </a:cxn>
                    <a:cxn ang="T10">
                      <a:pos x="T4" y="T5"/>
                    </a:cxn>
                    <a:cxn ang="T11">
                      <a:pos x="T6" y="T7"/>
                    </a:cxn>
                  </a:cxnLst>
                  <a:rect l="T12" t="T13" r="T14" b="T15"/>
                  <a:pathLst>
                    <a:path w="10" h="4">
                      <a:moveTo>
                        <a:pt x="9" y="0"/>
                      </a:moveTo>
                      <a:lnTo>
                        <a:pt x="9" y="3"/>
                      </a:lnTo>
                      <a:lnTo>
                        <a:pt x="0"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6" name="Freeform 22">
                  <a:extLst>
                    <a:ext uri="{FF2B5EF4-FFF2-40B4-BE49-F238E27FC236}">
                      <a16:creationId xmlns:a16="http://schemas.microsoft.com/office/drawing/2014/main" id="{5C3174F9-6EB0-4375-AA55-2C47C21CDC50}"/>
                    </a:ext>
                  </a:extLst>
                </p:cNvPr>
                <p:cNvSpPr>
                  <a:spLocks/>
                </p:cNvSpPr>
                <p:nvPr/>
              </p:nvSpPr>
              <p:spPr bwMode="auto">
                <a:xfrm>
                  <a:off x="2547" y="1298"/>
                  <a:ext cx="8" cy="3"/>
                </a:xfrm>
                <a:custGeom>
                  <a:avLst/>
                  <a:gdLst>
                    <a:gd name="T0" fmla="*/ 7 w 9"/>
                    <a:gd name="T1" fmla="*/ 0 h 3"/>
                    <a:gd name="T2" fmla="*/ 7 w 9"/>
                    <a:gd name="T3" fmla="*/ 1 h 3"/>
                    <a:gd name="T4" fmla="*/ 0 w 9"/>
                    <a:gd name="T5" fmla="*/ 2 h 3"/>
                    <a:gd name="T6" fmla="*/ 7 w 9"/>
                    <a:gd name="T7" fmla="*/ 0 h 3"/>
                    <a:gd name="T8" fmla="*/ 0 60000 65536"/>
                    <a:gd name="T9" fmla="*/ 0 60000 65536"/>
                    <a:gd name="T10" fmla="*/ 0 60000 65536"/>
                    <a:gd name="T11" fmla="*/ 0 60000 65536"/>
                    <a:gd name="T12" fmla="*/ 0 w 9"/>
                    <a:gd name="T13" fmla="*/ 0 h 3"/>
                    <a:gd name="T14" fmla="*/ 9 w 9"/>
                    <a:gd name="T15" fmla="*/ 3 h 3"/>
                  </a:gdLst>
                  <a:ahLst/>
                  <a:cxnLst>
                    <a:cxn ang="T8">
                      <a:pos x="T0" y="T1"/>
                    </a:cxn>
                    <a:cxn ang="T9">
                      <a:pos x="T2" y="T3"/>
                    </a:cxn>
                    <a:cxn ang="T10">
                      <a:pos x="T4" y="T5"/>
                    </a:cxn>
                    <a:cxn ang="T11">
                      <a:pos x="T6" y="T7"/>
                    </a:cxn>
                  </a:cxnLst>
                  <a:rect l="T12" t="T13" r="T14" b="T15"/>
                  <a:pathLst>
                    <a:path w="9" h="3">
                      <a:moveTo>
                        <a:pt x="8" y="0"/>
                      </a:moveTo>
                      <a:lnTo>
                        <a:pt x="8" y="1"/>
                      </a:lnTo>
                      <a:lnTo>
                        <a:pt x="0" y="2"/>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7" name="Freeform 23">
                  <a:extLst>
                    <a:ext uri="{FF2B5EF4-FFF2-40B4-BE49-F238E27FC236}">
                      <a16:creationId xmlns:a16="http://schemas.microsoft.com/office/drawing/2014/main" id="{3C71B26C-CCA2-4E99-AF95-9A1C33988E79}"/>
                    </a:ext>
                  </a:extLst>
                </p:cNvPr>
                <p:cNvSpPr>
                  <a:spLocks/>
                </p:cNvSpPr>
                <p:nvPr/>
              </p:nvSpPr>
              <p:spPr bwMode="auto">
                <a:xfrm>
                  <a:off x="3348" y="2161"/>
                  <a:ext cx="20" cy="7"/>
                </a:xfrm>
                <a:custGeom>
                  <a:avLst/>
                  <a:gdLst>
                    <a:gd name="T0" fmla="*/ 19 w 20"/>
                    <a:gd name="T1" fmla="*/ 1 h 7"/>
                    <a:gd name="T2" fmla="*/ 15 w 20"/>
                    <a:gd name="T3" fmla="*/ 6 h 7"/>
                    <a:gd name="T4" fmla="*/ 8 w 20"/>
                    <a:gd name="T5" fmla="*/ 2 h 7"/>
                    <a:gd name="T6" fmla="*/ 0 w 20"/>
                    <a:gd name="T7" fmla="*/ 0 h 7"/>
                    <a:gd name="T8" fmla="*/ 11 w 20"/>
                    <a:gd name="T9" fmla="*/ 1 h 7"/>
                    <a:gd name="T10" fmla="*/ 19 w 20"/>
                    <a:gd name="T11" fmla="*/ 1 h 7"/>
                    <a:gd name="T12" fmla="*/ 0 60000 65536"/>
                    <a:gd name="T13" fmla="*/ 0 60000 65536"/>
                    <a:gd name="T14" fmla="*/ 0 60000 65536"/>
                    <a:gd name="T15" fmla="*/ 0 60000 65536"/>
                    <a:gd name="T16" fmla="*/ 0 60000 65536"/>
                    <a:gd name="T17" fmla="*/ 0 60000 65536"/>
                    <a:gd name="T18" fmla="*/ 0 w 20"/>
                    <a:gd name="T19" fmla="*/ 0 h 7"/>
                    <a:gd name="T20" fmla="*/ 20 w 20"/>
                    <a:gd name="T21" fmla="*/ 7 h 7"/>
                  </a:gdLst>
                  <a:ahLst/>
                  <a:cxnLst>
                    <a:cxn ang="T12">
                      <a:pos x="T0" y="T1"/>
                    </a:cxn>
                    <a:cxn ang="T13">
                      <a:pos x="T2" y="T3"/>
                    </a:cxn>
                    <a:cxn ang="T14">
                      <a:pos x="T4" y="T5"/>
                    </a:cxn>
                    <a:cxn ang="T15">
                      <a:pos x="T6" y="T7"/>
                    </a:cxn>
                    <a:cxn ang="T16">
                      <a:pos x="T8" y="T9"/>
                    </a:cxn>
                    <a:cxn ang="T17">
                      <a:pos x="T10" y="T11"/>
                    </a:cxn>
                  </a:cxnLst>
                  <a:rect l="T18" t="T19" r="T20" b="T21"/>
                  <a:pathLst>
                    <a:path w="20" h="7">
                      <a:moveTo>
                        <a:pt x="19" y="1"/>
                      </a:moveTo>
                      <a:lnTo>
                        <a:pt x="15" y="6"/>
                      </a:lnTo>
                      <a:lnTo>
                        <a:pt x="8" y="2"/>
                      </a:lnTo>
                      <a:lnTo>
                        <a:pt x="0" y="0"/>
                      </a:lnTo>
                      <a:lnTo>
                        <a:pt x="11" y="1"/>
                      </a:lnTo>
                      <a:lnTo>
                        <a:pt x="1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8" name="Freeform 24">
                  <a:extLst>
                    <a:ext uri="{FF2B5EF4-FFF2-40B4-BE49-F238E27FC236}">
                      <a16:creationId xmlns:a16="http://schemas.microsoft.com/office/drawing/2014/main" id="{48355C57-A16B-4CEC-AD17-86A6B94CFF0C}"/>
                    </a:ext>
                  </a:extLst>
                </p:cNvPr>
                <p:cNvSpPr>
                  <a:spLocks/>
                </p:cNvSpPr>
                <p:nvPr/>
              </p:nvSpPr>
              <p:spPr bwMode="auto">
                <a:xfrm>
                  <a:off x="2339" y="1511"/>
                  <a:ext cx="13" cy="20"/>
                </a:xfrm>
                <a:custGeom>
                  <a:avLst/>
                  <a:gdLst>
                    <a:gd name="T0" fmla="*/ 7 w 14"/>
                    <a:gd name="T1" fmla="*/ 0 h 18"/>
                    <a:gd name="T2" fmla="*/ 12 w 14"/>
                    <a:gd name="T3" fmla="*/ 6 h 18"/>
                    <a:gd name="T4" fmla="*/ 7 w 14"/>
                    <a:gd name="T5" fmla="*/ 11 h 18"/>
                    <a:gd name="T6" fmla="*/ 7 w 14"/>
                    <a:gd name="T7" fmla="*/ 17 h 18"/>
                    <a:gd name="T8" fmla="*/ 3 w 14"/>
                    <a:gd name="T9" fmla="*/ 19 h 18"/>
                    <a:gd name="T10" fmla="*/ 0 w 14"/>
                    <a:gd name="T11" fmla="*/ 13 h 18"/>
                    <a:gd name="T12" fmla="*/ 3 w 14"/>
                    <a:gd name="T13" fmla="*/ 6 h 18"/>
                    <a:gd name="T14" fmla="*/ 7 w 14"/>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8"/>
                    <a:gd name="T26" fmla="*/ 14 w 14"/>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8">
                      <a:moveTo>
                        <a:pt x="8" y="0"/>
                      </a:moveTo>
                      <a:lnTo>
                        <a:pt x="13" y="5"/>
                      </a:lnTo>
                      <a:lnTo>
                        <a:pt x="8" y="10"/>
                      </a:lnTo>
                      <a:lnTo>
                        <a:pt x="7" y="15"/>
                      </a:lnTo>
                      <a:lnTo>
                        <a:pt x="3" y="17"/>
                      </a:lnTo>
                      <a:lnTo>
                        <a:pt x="0" y="12"/>
                      </a:lnTo>
                      <a:lnTo>
                        <a:pt x="3" y="5"/>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9" name="Freeform 25">
                  <a:extLst>
                    <a:ext uri="{FF2B5EF4-FFF2-40B4-BE49-F238E27FC236}">
                      <a16:creationId xmlns:a16="http://schemas.microsoft.com/office/drawing/2014/main" id="{F2290038-9395-4D9E-817B-79A6B61A9846}"/>
                    </a:ext>
                  </a:extLst>
                </p:cNvPr>
                <p:cNvSpPr>
                  <a:spLocks/>
                </p:cNvSpPr>
                <p:nvPr/>
              </p:nvSpPr>
              <p:spPr bwMode="auto">
                <a:xfrm>
                  <a:off x="2347" y="1766"/>
                  <a:ext cx="16" cy="11"/>
                </a:xfrm>
                <a:custGeom>
                  <a:avLst/>
                  <a:gdLst>
                    <a:gd name="T0" fmla="*/ 2 w 16"/>
                    <a:gd name="T1" fmla="*/ 0 h 11"/>
                    <a:gd name="T2" fmla="*/ 9 w 16"/>
                    <a:gd name="T3" fmla="*/ 3 h 11"/>
                    <a:gd name="T4" fmla="*/ 15 w 16"/>
                    <a:gd name="T5" fmla="*/ 5 h 11"/>
                    <a:gd name="T6" fmla="*/ 8 w 16"/>
                    <a:gd name="T7" fmla="*/ 10 h 11"/>
                    <a:gd name="T8" fmla="*/ 0 w 16"/>
                    <a:gd name="T9" fmla="*/ 8 h 11"/>
                    <a:gd name="T10" fmla="*/ 2 w 16"/>
                    <a:gd name="T11" fmla="*/ 0 h 11"/>
                    <a:gd name="T12" fmla="*/ 0 60000 65536"/>
                    <a:gd name="T13" fmla="*/ 0 60000 65536"/>
                    <a:gd name="T14" fmla="*/ 0 60000 65536"/>
                    <a:gd name="T15" fmla="*/ 0 60000 65536"/>
                    <a:gd name="T16" fmla="*/ 0 60000 65536"/>
                    <a:gd name="T17" fmla="*/ 0 60000 65536"/>
                    <a:gd name="T18" fmla="*/ 0 w 16"/>
                    <a:gd name="T19" fmla="*/ 0 h 11"/>
                    <a:gd name="T20" fmla="*/ 16 w 16"/>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6" h="11">
                      <a:moveTo>
                        <a:pt x="2" y="0"/>
                      </a:moveTo>
                      <a:lnTo>
                        <a:pt x="9" y="3"/>
                      </a:lnTo>
                      <a:lnTo>
                        <a:pt x="15" y="5"/>
                      </a:lnTo>
                      <a:lnTo>
                        <a:pt x="8" y="10"/>
                      </a:lnTo>
                      <a:lnTo>
                        <a:pt x="0" y="8"/>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0" name="Freeform 26">
                  <a:extLst>
                    <a:ext uri="{FF2B5EF4-FFF2-40B4-BE49-F238E27FC236}">
                      <a16:creationId xmlns:a16="http://schemas.microsoft.com/office/drawing/2014/main" id="{21FA52EF-9D86-44CA-8348-A5DE3F61BE06}"/>
                    </a:ext>
                  </a:extLst>
                </p:cNvPr>
                <p:cNvSpPr>
                  <a:spLocks/>
                </p:cNvSpPr>
                <p:nvPr/>
              </p:nvSpPr>
              <p:spPr bwMode="auto">
                <a:xfrm>
                  <a:off x="2492" y="1367"/>
                  <a:ext cx="8" cy="4"/>
                </a:xfrm>
                <a:custGeom>
                  <a:avLst/>
                  <a:gdLst>
                    <a:gd name="T0" fmla="*/ 2 w 8"/>
                    <a:gd name="T1" fmla="*/ 0 h 5"/>
                    <a:gd name="T2" fmla="*/ 7 w 8"/>
                    <a:gd name="T3" fmla="*/ 3 h 5"/>
                    <a:gd name="T4" fmla="*/ 0 w 8"/>
                    <a:gd name="T5" fmla="*/ 2 h 5"/>
                    <a:gd name="T6" fmla="*/ 2 w 8"/>
                    <a:gd name="T7" fmla="*/ 0 h 5"/>
                    <a:gd name="T8" fmla="*/ 0 60000 65536"/>
                    <a:gd name="T9" fmla="*/ 0 60000 65536"/>
                    <a:gd name="T10" fmla="*/ 0 60000 65536"/>
                    <a:gd name="T11" fmla="*/ 0 60000 65536"/>
                    <a:gd name="T12" fmla="*/ 0 w 8"/>
                    <a:gd name="T13" fmla="*/ 0 h 5"/>
                    <a:gd name="T14" fmla="*/ 8 w 8"/>
                    <a:gd name="T15" fmla="*/ 5 h 5"/>
                  </a:gdLst>
                  <a:ahLst/>
                  <a:cxnLst>
                    <a:cxn ang="T8">
                      <a:pos x="T0" y="T1"/>
                    </a:cxn>
                    <a:cxn ang="T9">
                      <a:pos x="T2" y="T3"/>
                    </a:cxn>
                    <a:cxn ang="T10">
                      <a:pos x="T4" y="T5"/>
                    </a:cxn>
                    <a:cxn ang="T11">
                      <a:pos x="T6" y="T7"/>
                    </a:cxn>
                  </a:cxnLst>
                  <a:rect l="T12" t="T13" r="T14" b="T15"/>
                  <a:pathLst>
                    <a:path w="8" h="5">
                      <a:moveTo>
                        <a:pt x="2" y="0"/>
                      </a:moveTo>
                      <a:lnTo>
                        <a:pt x="7" y="4"/>
                      </a:lnTo>
                      <a:lnTo>
                        <a:pt x="0" y="3"/>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1" name="Freeform 27">
                  <a:extLst>
                    <a:ext uri="{FF2B5EF4-FFF2-40B4-BE49-F238E27FC236}">
                      <a16:creationId xmlns:a16="http://schemas.microsoft.com/office/drawing/2014/main" id="{1B8AD090-EC62-4D7E-A23E-E5981BB0F7F4}"/>
                    </a:ext>
                  </a:extLst>
                </p:cNvPr>
                <p:cNvSpPr>
                  <a:spLocks/>
                </p:cNvSpPr>
                <p:nvPr/>
              </p:nvSpPr>
              <p:spPr bwMode="auto">
                <a:xfrm>
                  <a:off x="2534" y="1391"/>
                  <a:ext cx="7" cy="8"/>
                </a:xfrm>
                <a:custGeom>
                  <a:avLst/>
                  <a:gdLst>
                    <a:gd name="T0" fmla="*/ 6 w 6"/>
                    <a:gd name="T1" fmla="*/ 0 h 6"/>
                    <a:gd name="T2" fmla="*/ 6 w 6"/>
                    <a:gd name="T3" fmla="*/ 7 h 6"/>
                    <a:gd name="T4" fmla="*/ 0 w 6"/>
                    <a:gd name="T5" fmla="*/ 0 h 6"/>
                    <a:gd name="T6" fmla="*/ 6 w 6"/>
                    <a:gd name="T7" fmla="*/ 0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5" y="0"/>
                      </a:moveTo>
                      <a:lnTo>
                        <a:pt x="5" y="5"/>
                      </a:lnTo>
                      <a:lnTo>
                        <a:pt x="0"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2" name="Freeform 28">
                  <a:extLst>
                    <a:ext uri="{FF2B5EF4-FFF2-40B4-BE49-F238E27FC236}">
                      <a16:creationId xmlns:a16="http://schemas.microsoft.com/office/drawing/2014/main" id="{C4C57F08-EC0E-4AC9-8B3E-CF1887AD1B10}"/>
                    </a:ext>
                  </a:extLst>
                </p:cNvPr>
                <p:cNvSpPr>
                  <a:spLocks/>
                </p:cNvSpPr>
                <p:nvPr/>
              </p:nvSpPr>
              <p:spPr bwMode="auto">
                <a:xfrm>
                  <a:off x="2551" y="1245"/>
                  <a:ext cx="10" cy="3"/>
                </a:xfrm>
                <a:custGeom>
                  <a:avLst/>
                  <a:gdLst>
                    <a:gd name="T0" fmla="*/ 9 w 10"/>
                    <a:gd name="T1" fmla="*/ 0 h 5"/>
                    <a:gd name="T2" fmla="*/ 9 w 10"/>
                    <a:gd name="T3" fmla="*/ 2 h 5"/>
                    <a:gd name="T4" fmla="*/ 0 w 10"/>
                    <a:gd name="T5" fmla="*/ 2 h 5"/>
                    <a:gd name="T6" fmla="*/ 9 w 10"/>
                    <a:gd name="T7" fmla="*/ 0 h 5"/>
                    <a:gd name="T8" fmla="*/ 0 60000 65536"/>
                    <a:gd name="T9" fmla="*/ 0 60000 65536"/>
                    <a:gd name="T10" fmla="*/ 0 60000 65536"/>
                    <a:gd name="T11" fmla="*/ 0 60000 65536"/>
                    <a:gd name="T12" fmla="*/ 0 w 10"/>
                    <a:gd name="T13" fmla="*/ 0 h 5"/>
                    <a:gd name="T14" fmla="*/ 10 w 10"/>
                    <a:gd name="T15" fmla="*/ 5 h 5"/>
                  </a:gdLst>
                  <a:ahLst/>
                  <a:cxnLst>
                    <a:cxn ang="T8">
                      <a:pos x="T0" y="T1"/>
                    </a:cxn>
                    <a:cxn ang="T9">
                      <a:pos x="T2" y="T3"/>
                    </a:cxn>
                    <a:cxn ang="T10">
                      <a:pos x="T4" y="T5"/>
                    </a:cxn>
                    <a:cxn ang="T11">
                      <a:pos x="T6" y="T7"/>
                    </a:cxn>
                  </a:cxnLst>
                  <a:rect l="T12" t="T13" r="T14" b="T15"/>
                  <a:pathLst>
                    <a:path w="10" h="5">
                      <a:moveTo>
                        <a:pt x="9" y="0"/>
                      </a:moveTo>
                      <a:lnTo>
                        <a:pt x="9" y="3"/>
                      </a:lnTo>
                      <a:lnTo>
                        <a:pt x="0" y="4"/>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grpSp>
              <p:nvGrpSpPr>
                <p:cNvPr id="43" name="Group 29">
                  <a:extLst>
                    <a:ext uri="{FF2B5EF4-FFF2-40B4-BE49-F238E27FC236}">
                      <a16:creationId xmlns:a16="http://schemas.microsoft.com/office/drawing/2014/main" id="{63F66EA1-2F7E-49C8-A1A2-9A19496D841F}"/>
                    </a:ext>
                  </a:extLst>
                </p:cNvPr>
                <p:cNvGrpSpPr>
                  <a:grpSpLocks/>
                </p:cNvGrpSpPr>
                <p:nvPr/>
              </p:nvGrpSpPr>
              <p:grpSpPr bwMode="auto">
                <a:xfrm>
                  <a:off x="1964" y="930"/>
                  <a:ext cx="1394" cy="1566"/>
                  <a:chOff x="1964" y="925"/>
                  <a:chExt cx="1394" cy="1566"/>
                </a:xfrm>
              </p:grpSpPr>
              <p:sp>
                <p:nvSpPr>
                  <p:cNvPr id="44" name="Freeform 30">
                    <a:extLst>
                      <a:ext uri="{FF2B5EF4-FFF2-40B4-BE49-F238E27FC236}">
                        <a16:creationId xmlns:a16="http://schemas.microsoft.com/office/drawing/2014/main" id="{02D17713-B9D6-4FB9-BD7D-9D45026618CE}"/>
                      </a:ext>
                    </a:extLst>
                  </p:cNvPr>
                  <p:cNvSpPr>
                    <a:spLocks/>
                  </p:cNvSpPr>
                  <p:nvPr/>
                </p:nvSpPr>
                <p:spPr bwMode="auto">
                  <a:xfrm>
                    <a:off x="2226" y="2037"/>
                    <a:ext cx="39" cy="34"/>
                  </a:xfrm>
                  <a:custGeom>
                    <a:avLst/>
                    <a:gdLst>
                      <a:gd name="T0" fmla="*/ 38 w 40"/>
                      <a:gd name="T1" fmla="*/ 1 h 34"/>
                      <a:gd name="T2" fmla="*/ 33 w 40"/>
                      <a:gd name="T3" fmla="*/ 8 h 34"/>
                      <a:gd name="T4" fmla="*/ 28 w 40"/>
                      <a:gd name="T5" fmla="*/ 14 h 34"/>
                      <a:gd name="T6" fmla="*/ 22 w 40"/>
                      <a:gd name="T7" fmla="*/ 21 h 34"/>
                      <a:gd name="T8" fmla="*/ 22 w 40"/>
                      <a:gd name="T9" fmla="*/ 28 h 34"/>
                      <a:gd name="T10" fmla="*/ 17 w 40"/>
                      <a:gd name="T11" fmla="*/ 33 h 34"/>
                      <a:gd name="T12" fmla="*/ 9 w 40"/>
                      <a:gd name="T13" fmla="*/ 31 h 34"/>
                      <a:gd name="T14" fmla="*/ 0 w 40"/>
                      <a:gd name="T15" fmla="*/ 31 h 34"/>
                      <a:gd name="T16" fmla="*/ 7 w 40"/>
                      <a:gd name="T17" fmla="*/ 23 h 34"/>
                      <a:gd name="T18" fmla="*/ 9 w 40"/>
                      <a:gd name="T19" fmla="*/ 17 h 34"/>
                      <a:gd name="T20" fmla="*/ 9 w 40"/>
                      <a:gd name="T21" fmla="*/ 13 h 34"/>
                      <a:gd name="T22" fmla="*/ 17 w 40"/>
                      <a:gd name="T23" fmla="*/ 8 h 34"/>
                      <a:gd name="T24" fmla="*/ 25 w 40"/>
                      <a:gd name="T25" fmla="*/ 7 h 34"/>
                      <a:gd name="T26" fmla="*/ 29 w 40"/>
                      <a:gd name="T27" fmla="*/ 0 h 34"/>
                      <a:gd name="T28" fmla="*/ 38 w 40"/>
                      <a:gd name="T29" fmla="*/ 1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0"/>
                      <a:gd name="T46" fmla="*/ 0 h 34"/>
                      <a:gd name="T47" fmla="*/ 40 w 40"/>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0" h="34">
                        <a:moveTo>
                          <a:pt x="39" y="1"/>
                        </a:moveTo>
                        <a:lnTo>
                          <a:pt x="34" y="8"/>
                        </a:lnTo>
                        <a:lnTo>
                          <a:pt x="29" y="14"/>
                        </a:lnTo>
                        <a:lnTo>
                          <a:pt x="23" y="21"/>
                        </a:lnTo>
                        <a:lnTo>
                          <a:pt x="23" y="28"/>
                        </a:lnTo>
                        <a:lnTo>
                          <a:pt x="17" y="33"/>
                        </a:lnTo>
                        <a:lnTo>
                          <a:pt x="9" y="31"/>
                        </a:lnTo>
                        <a:lnTo>
                          <a:pt x="0" y="31"/>
                        </a:lnTo>
                        <a:lnTo>
                          <a:pt x="7" y="23"/>
                        </a:lnTo>
                        <a:lnTo>
                          <a:pt x="9" y="17"/>
                        </a:lnTo>
                        <a:lnTo>
                          <a:pt x="9" y="13"/>
                        </a:lnTo>
                        <a:lnTo>
                          <a:pt x="17" y="8"/>
                        </a:lnTo>
                        <a:lnTo>
                          <a:pt x="26" y="7"/>
                        </a:lnTo>
                        <a:lnTo>
                          <a:pt x="30" y="0"/>
                        </a:lnTo>
                        <a:lnTo>
                          <a:pt x="3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5" name="Freeform 31">
                    <a:extLst>
                      <a:ext uri="{FF2B5EF4-FFF2-40B4-BE49-F238E27FC236}">
                        <a16:creationId xmlns:a16="http://schemas.microsoft.com/office/drawing/2014/main" id="{F1BEAD45-83AA-45DF-9C25-CDF6013E4BC9}"/>
                      </a:ext>
                    </a:extLst>
                  </p:cNvPr>
                  <p:cNvSpPr>
                    <a:spLocks/>
                  </p:cNvSpPr>
                  <p:nvPr/>
                </p:nvSpPr>
                <p:spPr bwMode="auto">
                  <a:xfrm>
                    <a:off x="2387" y="1997"/>
                    <a:ext cx="13" cy="28"/>
                  </a:xfrm>
                  <a:custGeom>
                    <a:avLst/>
                    <a:gdLst>
                      <a:gd name="T0" fmla="*/ 9 w 14"/>
                      <a:gd name="T1" fmla="*/ 0 h 28"/>
                      <a:gd name="T2" fmla="*/ 12 w 14"/>
                      <a:gd name="T3" fmla="*/ 7 h 28"/>
                      <a:gd name="T4" fmla="*/ 9 w 14"/>
                      <a:gd name="T5" fmla="*/ 14 h 28"/>
                      <a:gd name="T6" fmla="*/ 8 w 14"/>
                      <a:gd name="T7" fmla="*/ 20 h 28"/>
                      <a:gd name="T8" fmla="*/ 7 w 14"/>
                      <a:gd name="T9" fmla="*/ 27 h 28"/>
                      <a:gd name="T10" fmla="*/ 3 w 14"/>
                      <a:gd name="T11" fmla="*/ 23 h 28"/>
                      <a:gd name="T12" fmla="*/ 0 w 14"/>
                      <a:gd name="T13" fmla="*/ 15 h 28"/>
                      <a:gd name="T14" fmla="*/ 0 w 14"/>
                      <a:gd name="T15" fmla="*/ 8 h 28"/>
                      <a:gd name="T16" fmla="*/ 7 w 14"/>
                      <a:gd name="T17" fmla="*/ 0 h 28"/>
                      <a:gd name="T18" fmla="*/ 9 w 14"/>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8"/>
                      <a:gd name="T32" fmla="*/ 14 w 14"/>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8">
                        <a:moveTo>
                          <a:pt x="10" y="0"/>
                        </a:moveTo>
                        <a:lnTo>
                          <a:pt x="13" y="7"/>
                        </a:lnTo>
                        <a:lnTo>
                          <a:pt x="10" y="14"/>
                        </a:lnTo>
                        <a:lnTo>
                          <a:pt x="9" y="20"/>
                        </a:lnTo>
                        <a:lnTo>
                          <a:pt x="8" y="27"/>
                        </a:lnTo>
                        <a:lnTo>
                          <a:pt x="3" y="23"/>
                        </a:lnTo>
                        <a:lnTo>
                          <a:pt x="0" y="15"/>
                        </a:lnTo>
                        <a:lnTo>
                          <a:pt x="0" y="8"/>
                        </a:lnTo>
                        <a:lnTo>
                          <a:pt x="7"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6" name="Freeform 32">
                    <a:extLst>
                      <a:ext uri="{FF2B5EF4-FFF2-40B4-BE49-F238E27FC236}">
                        <a16:creationId xmlns:a16="http://schemas.microsoft.com/office/drawing/2014/main" id="{23226F12-2B89-4FA1-A688-89719017B9C8}"/>
                      </a:ext>
                    </a:extLst>
                  </p:cNvPr>
                  <p:cNvSpPr>
                    <a:spLocks/>
                  </p:cNvSpPr>
                  <p:nvPr/>
                </p:nvSpPr>
                <p:spPr bwMode="auto">
                  <a:xfrm>
                    <a:off x="2045" y="1487"/>
                    <a:ext cx="21" cy="14"/>
                  </a:xfrm>
                  <a:custGeom>
                    <a:avLst/>
                    <a:gdLst>
                      <a:gd name="T0" fmla="*/ 19 w 19"/>
                      <a:gd name="T1" fmla="*/ 0 h 14"/>
                      <a:gd name="T2" fmla="*/ 20 w 19"/>
                      <a:gd name="T3" fmla="*/ 7 h 14"/>
                      <a:gd name="T4" fmla="*/ 13 w 19"/>
                      <a:gd name="T5" fmla="*/ 13 h 14"/>
                      <a:gd name="T6" fmla="*/ 9 w 19"/>
                      <a:gd name="T7" fmla="*/ 13 h 14"/>
                      <a:gd name="T8" fmla="*/ 0 w 19"/>
                      <a:gd name="T9" fmla="*/ 11 h 14"/>
                      <a:gd name="T10" fmla="*/ 8 w 19"/>
                      <a:gd name="T11" fmla="*/ 3 h 14"/>
                      <a:gd name="T12" fmla="*/ 9 w 19"/>
                      <a:gd name="T13" fmla="*/ 1 h 14"/>
                      <a:gd name="T14" fmla="*/ 19 w 19"/>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4"/>
                      <a:gd name="T26" fmla="*/ 19 w 19"/>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4">
                        <a:moveTo>
                          <a:pt x="17" y="0"/>
                        </a:moveTo>
                        <a:lnTo>
                          <a:pt x="18" y="7"/>
                        </a:lnTo>
                        <a:lnTo>
                          <a:pt x="12" y="13"/>
                        </a:lnTo>
                        <a:lnTo>
                          <a:pt x="8" y="13"/>
                        </a:lnTo>
                        <a:lnTo>
                          <a:pt x="0" y="11"/>
                        </a:lnTo>
                        <a:lnTo>
                          <a:pt x="7" y="3"/>
                        </a:lnTo>
                        <a:lnTo>
                          <a:pt x="8"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7" name="Freeform 33">
                    <a:extLst>
                      <a:ext uri="{FF2B5EF4-FFF2-40B4-BE49-F238E27FC236}">
                        <a16:creationId xmlns:a16="http://schemas.microsoft.com/office/drawing/2014/main" id="{3BD3576D-4413-4526-889B-845A9C75541C}"/>
                      </a:ext>
                    </a:extLst>
                  </p:cNvPr>
                  <p:cNvSpPr>
                    <a:spLocks/>
                  </p:cNvSpPr>
                  <p:nvPr/>
                </p:nvSpPr>
                <p:spPr bwMode="auto">
                  <a:xfrm>
                    <a:off x="2004" y="1700"/>
                    <a:ext cx="8" cy="16"/>
                  </a:xfrm>
                  <a:custGeom>
                    <a:avLst/>
                    <a:gdLst>
                      <a:gd name="T0" fmla="*/ 7 w 7"/>
                      <a:gd name="T1" fmla="*/ 7 h 16"/>
                      <a:gd name="T2" fmla="*/ 5 w 7"/>
                      <a:gd name="T3" fmla="*/ 14 h 16"/>
                      <a:gd name="T4" fmla="*/ 3 w 7"/>
                      <a:gd name="T5" fmla="*/ 15 h 16"/>
                      <a:gd name="T6" fmla="*/ 0 w 7"/>
                      <a:gd name="T7" fmla="*/ 8 h 16"/>
                      <a:gd name="T8" fmla="*/ 0 w 7"/>
                      <a:gd name="T9" fmla="*/ 1 h 16"/>
                      <a:gd name="T10" fmla="*/ 3 w 7"/>
                      <a:gd name="T11" fmla="*/ 0 h 16"/>
                      <a:gd name="T12" fmla="*/ 7 w 7"/>
                      <a:gd name="T13" fmla="*/ 7 h 16"/>
                      <a:gd name="T14" fmla="*/ 0 60000 65536"/>
                      <a:gd name="T15" fmla="*/ 0 60000 65536"/>
                      <a:gd name="T16" fmla="*/ 0 60000 65536"/>
                      <a:gd name="T17" fmla="*/ 0 60000 65536"/>
                      <a:gd name="T18" fmla="*/ 0 60000 65536"/>
                      <a:gd name="T19" fmla="*/ 0 60000 65536"/>
                      <a:gd name="T20" fmla="*/ 0 60000 65536"/>
                      <a:gd name="T21" fmla="*/ 0 w 7"/>
                      <a:gd name="T22" fmla="*/ 0 h 16"/>
                      <a:gd name="T23" fmla="*/ 7 w 7"/>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6">
                        <a:moveTo>
                          <a:pt x="6" y="7"/>
                        </a:moveTo>
                        <a:lnTo>
                          <a:pt x="4" y="14"/>
                        </a:lnTo>
                        <a:lnTo>
                          <a:pt x="3" y="15"/>
                        </a:lnTo>
                        <a:lnTo>
                          <a:pt x="0" y="8"/>
                        </a:lnTo>
                        <a:lnTo>
                          <a:pt x="0" y="1"/>
                        </a:lnTo>
                        <a:lnTo>
                          <a:pt x="3" y="0"/>
                        </a:lnTo>
                        <a:lnTo>
                          <a:pt x="6"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8" name="Freeform 34">
                    <a:extLst>
                      <a:ext uri="{FF2B5EF4-FFF2-40B4-BE49-F238E27FC236}">
                        <a16:creationId xmlns:a16="http://schemas.microsoft.com/office/drawing/2014/main" id="{3725B506-BE3C-4319-8AFC-FD3392802952}"/>
                      </a:ext>
                    </a:extLst>
                  </p:cNvPr>
                  <p:cNvSpPr>
                    <a:spLocks/>
                  </p:cNvSpPr>
                  <p:nvPr/>
                </p:nvSpPr>
                <p:spPr bwMode="auto">
                  <a:xfrm>
                    <a:off x="2179" y="1447"/>
                    <a:ext cx="13" cy="10"/>
                  </a:xfrm>
                  <a:custGeom>
                    <a:avLst/>
                    <a:gdLst>
                      <a:gd name="T0" fmla="*/ 7 w 14"/>
                      <a:gd name="T1" fmla="*/ 1 h 8"/>
                      <a:gd name="T2" fmla="*/ 12 w 14"/>
                      <a:gd name="T3" fmla="*/ 7 h 8"/>
                      <a:gd name="T4" fmla="*/ 6 w 14"/>
                      <a:gd name="T5" fmla="*/ 9 h 8"/>
                      <a:gd name="T6" fmla="*/ 0 w 14"/>
                      <a:gd name="T7" fmla="*/ 3 h 8"/>
                      <a:gd name="T8" fmla="*/ 7 w 14"/>
                      <a:gd name="T9" fmla="*/ 0 h 8"/>
                      <a:gd name="T10" fmla="*/ 7 w 14"/>
                      <a:gd name="T11" fmla="*/ 1 h 8"/>
                      <a:gd name="T12" fmla="*/ 0 60000 65536"/>
                      <a:gd name="T13" fmla="*/ 0 60000 65536"/>
                      <a:gd name="T14" fmla="*/ 0 60000 65536"/>
                      <a:gd name="T15" fmla="*/ 0 60000 65536"/>
                      <a:gd name="T16" fmla="*/ 0 60000 65536"/>
                      <a:gd name="T17" fmla="*/ 0 60000 65536"/>
                      <a:gd name="T18" fmla="*/ 0 w 14"/>
                      <a:gd name="T19" fmla="*/ 0 h 8"/>
                      <a:gd name="T20" fmla="*/ 14 w 14"/>
                      <a:gd name="T21" fmla="*/ 8 h 8"/>
                    </a:gdLst>
                    <a:ahLst/>
                    <a:cxnLst>
                      <a:cxn ang="T12">
                        <a:pos x="T0" y="T1"/>
                      </a:cxn>
                      <a:cxn ang="T13">
                        <a:pos x="T2" y="T3"/>
                      </a:cxn>
                      <a:cxn ang="T14">
                        <a:pos x="T4" y="T5"/>
                      </a:cxn>
                      <a:cxn ang="T15">
                        <a:pos x="T6" y="T7"/>
                      </a:cxn>
                      <a:cxn ang="T16">
                        <a:pos x="T8" y="T9"/>
                      </a:cxn>
                      <a:cxn ang="T17">
                        <a:pos x="T10" y="T11"/>
                      </a:cxn>
                    </a:cxnLst>
                    <a:rect l="T18" t="T19" r="T20" b="T21"/>
                    <a:pathLst>
                      <a:path w="14" h="8">
                        <a:moveTo>
                          <a:pt x="7" y="1"/>
                        </a:moveTo>
                        <a:lnTo>
                          <a:pt x="13" y="6"/>
                        </a:lnTo>
                        <a:lnTo>
                          <a:pt x="6" y="7"/>
                        </a:lnTo>
                        <a:lnTo>
                          <a:pt x="0" y="2"/>
                        </a:lnTo>
                        <a:lnTo>
                          <a:pt x="7" y="0"/>
                        </a:lnTo>
                        <a:lnTo>
                          <a:pt x="7"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9" name="Freeform 35">
                    <a:extLst>
                      <a:ext uri="{FF2B5EF4-FFF2-40B4-BE49-F238E27FC236}">
                        <a16:creationId xmlns:a16="http://schemas.microsoft.com/office/drawing/2014/main" id="{7EAE5D26-F515-4CB2-8528-F9DC181C6295}"/>
                      </a:ext>
                    </a:extLst>
                  </p:cNvPr>
                  <p:cNvSpPr>
                    <a:spLocks/>
                  </p:cNvSpPr>
                  <p:nvPr/>
                </p:nvSpPr>
                <p:spPr bwMode="auto">
                  <a:xfrm>
                    <a:off x="2017" y="1488"/>
                    <a:ext cx="13" cy="8"/>
                  </a:xfrm>
                  <a:custGeom>
                    <a:avLst/>
                    <a:gdLst>
                      <a:gd name="T0" fmla="*/ 12 w 14"/>
                      <a:gd name="T1" fmla="*/ 4 h 8"/>
                      <a:gd name="T2" fmla="*/ 8 w 14"/>
                      <a:gd name="T3" fmla="*/ 7 h 8"/>
                      <a:gd name="T4" fmla="*/ 0 w 14"/>
                      <a:gd name="T5" fmla="*/ 6 h 8"/>
                      <a:gd name="T6" fmla="*/ 4 w 14"/>
                      <a:gd name="T7" fmla="*/ 0 h 8"/>
                      <a:gd name="T8" fmla="*/ 12 w 14"/>
                      <a:gd name="T9" fmla="*/ 4 h 8"/>
                      <a:gd name="T10" fmla="*/ 0 60000 65536"/>
                      <a:gd name="T11" fmla="*/ 0 60000 65536"/>
                      <a:gd name="T12" fmla="*/ 0 60000 65536"/>
                      <a:gd name="T13" fmla="*/ 0 60000 65536"/>
                      <a:gd name="T14" fmla="*/ 0 60000 65536"/>
                      <a:gd name="T15" fmla="*/ 0 w 14"/>
                      <a:gd name="T16" fmla="*/ 0 h 8"/>
                      <a:gd name="T17" fmla="*/ 14 w 14"/>
                      <a:gd name="T18" fmla="*/ 8 h 8"/>
                    </a:gdLst>
                    <a:ahLst/>
                    <a:cxnLst>
                      <a:cxn ang="T10">
                        <a:pos x="T0" y="T1"/>
                      </a:cxn>
                      <a:cxn ang="T11">
                        <a:pos x="T2" y="T3"/>
                      </a:cxn>
                      <a:cxn ang="T12">
                        <a:pos x="T4" y="T5"/>
                      </a:cxn>
                      <a:cxn ang="T13">
                        <a:pos x="T6" y="T7"/>
                      </a:cxn>
                      <a:cxn ang="T14">
                        <a:pos x="T8" y="T9"/>
                      </a:cxn>
                    </a:cxnLst>
                    <a:rect l="T15" t="T16" r="T17" b="T18"/>
                    <a:pathLst>
                      <a:path w="14" h="8">
                        <a:moveTo>
                          <a:pt x="13" y="4"/>
                        </a:moveTo>
                        <a:lnTo>
                          <a:pt x="9" y="7"/>
                        </a:lnTo>
                        <a:lnTo>
                          <a:pt x="0" y="6"/>
                        </a:lnTo>
                        <a:lnTo>
                          <a:pt x="4" y="0"/>
                        </a:lnTo>
                        <a:lnTo>
                          <a:pt x="13"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0" name="Freeform 36">
                    <a:extLst>
                      <a:ext uri="{FF2B5EF4-FFF2-40B4-BE49-F238E27FC236}">
                        <a16:creationId xmlns:a16="http://schemas.microsoft.com/office/drawing/2014/main" id="{C83FA3B7-07E5-4BBC-AFBF-5CA8E4501955}"/>
                      </a:ext>
                    </a:extLst>
                  </p:cNvPr>
                  <p:cNvSpPr>
                    <a:spLocks/>
                  </p:cNvSpPr>
                  <p:nvPr/>
                </p:nvSpPr>
                <p:spPr bwMode="auto">
                  <a:xfrm>
                    <a:off x="1999" y="1507"/>
                    <a:ext cx="11" cy="8"/>
                  </a:xfrm>
                  <a:custGeom>
                    <a:avLst/>
                    <a:gdLst>
                      <a:gd name="T0" fmla="*/ 10 w 12"/>
                      <a:gd name="T1" fmla="*/ 0 h 6"/>
                      <a:gd name="T2" fmla="*/ 2 w 12"/>
                      <a:gd name="T3" fmla="*/ 7 h 6"/>
                      <a:gd name="T4" fmla="*/ 0 w 12"/>
                      <a:gd name="T5" fmla="*/ 7 h 6"/>
                      <a:gd name="T6" fmla="*/ 10 w 12"/>
                      <a:gd name="T7" fmla="*/ 0 h 6"/>
                      <a:gd name="T8" fmla="*/ 0 60000 65536"/>
                      <a:gd name="T9" fmla="*/ 0 60000 65536"/>
                      <a:gd name="T10" fmla="*/ 0 60000 65536"/>
                      <a:gd name="T11" fmla="*/ 0 60000 65536"/>
                      <a:gd name="T12" fmla="*/ 0 w 12"/>
                      <a:gd name="T13" fmla="*/ 0 h 6"/>
                      <a:gd name="T14" fmla="*/ 12 w 12"/>
                      <a:gd name="T15" fmla="*/ 6 h 6"/>
                    </a:gdLst>
                    <a:ahLst/>
                    <a:cxnLst>
                      <a:cxn ang="T8">
                        <a:pos x="T0" y="T1"/>
                      </a:cxn>
                      <a:cxn ang="T9">
                        <a:pos x="T2" y="T3"/>
                      </a:cxn>
                      <a:cxn ang="T10">
                        <a:pos x="T4" y="T5"/>
                      </a:cxn>
                      <a:cxn ang="T11">
                        <a:pos x="T6" y="T7"/>
                      </a:cxn>
                    </a:cxnLst>
                    <a:rect l="T12" t="T13" r="T14" b="T15"/>
                    <a:pathLst>
                      <a:path w="12" h="6">
                        <a:moveTo>
                          <a:pt x="11" y="0"/>
                        </a:moveTo>
                        <a:lnTo>
                          <a:pt x="2" y="5"/>
                        </a:lnTo>
                        <a:lnTo>
                          <a:pt x="0" y="5"/>
                        </a:lnTo>
                        <a:lnTo>
                          <a:pt x="1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1" name="Freeform 37">
                    <a:extLst>
                      <a:ext uri="{FF2B5EF4-FFF2-40B4-BE49-F238E27FC236}">
                        <a16:creationId xmlns:a16="http://schemas.microsoft.com/office/drawing/2014/main" id="{80B1D1EA-ABCB-4BC2-87EC-530818CFC75D}"/>
                      </a:ext>
                    </a:extLst>
                  </p:cNvPr>
                  <p:cNvSpPr>
                    <a:spLocks/>
                  </p:cNvSpPr>
                  <p:nvPr/>
                </p:nvSpPr>
                <p:spPr bwMode="auto">
                  <a:xfrm>
                    <a:off x="2271" y="1766"/>
                    <a:ext cx="26" cy="23"/>
                  </a:xfrm>
                  <a:custGeom>
                    <a:avLst/>
                    <a:gdLst>
                      <a:gd name="T0" fmla="*/ 21 w 25"/>
                      <a:gd name="T1" fmla="*/ 0 h 23"/>
                      <a:gd name="T2" fmla="*/ 25 w 25"/>
                      <a:gd name="T3" fmla="*/ 7 h 23"/>
                      <a:gd name="T4" fmla="*/ 22 w 25"/>
                      <a:gd name="T5" fmla="*/ 12 h 23"/>
                      <a:gd name="T6" fmla="*/ 21 w 25"/>
                      <a:gd name="T7" fmla="*/ 18 h 23"/>
                      <a:gd name="T8" fmla="*/ 11 w 25"/>
                      <a:gd name="T9" fmla="*/ 22 h 23"/>
                      <a:gd name="T10" fmla="*/ 3 w 25"/>
                      <a:gd name="T11" fmla="*/ 19 h 23"/>
                      <a:gd name="T12" fmla="*/ 0 w 25"/>
                      <a:gd name="T13" fmla="*/ 13 h 23"/>
                      <a:gd name="T14" fmla="*/ 8 w 25"/>
                      <a:gd name="T15" fmla="*/ 8 h 23"/>
                      <a:gd name="T16" fmla="*/ 11 w 25"/>
                      <a:gd name="T17" fmla="*/ 8 h 23"/>
                      <a:gd name="T18" fmla="*/ 11 w 25"/>
                      <a:gd name="T19" fmla="*/ 2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7"/>
                        </a:lnTo>
                        <a:lnTo>
                          <a:pt x="21" y="12"/>
                        </a:lnTo>
                        <a:lnTo>
                          <a:pt x="20" y="18"/>
                        </a:lnTo>
                        <a:lnTo>
                          <a:pt x="11" y="22"/>
                        </a:lnTo>
                        <a:lnTo>
                          <a:pt x="3" y="19"/>
                        </a:lnTo>
                        <a:lnTo>
                          <a:pt x="0" y="13"/>
                        </a:lnTo>
                        <a:lnTo>
                          <a:pt x="8" y="8"/>
                        </a:lnTo>
                        <a:lnTo>
                          <a:pt x="11" y="8"/>
                        </a:lnTo>
                        <a:lnTo>
                          <a:pt x="11" y="2"/>
                        </a:lnTo>
                        <a:lnTo>
                          <a:pt x="2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2" name="Freeform 38">
                    <a:extLst>
                      <a:ext uri="{FF2B5EF4-FFF2-40B4-BE49-F238E27FC236}">
                        <a16:creationId xmlns:a16="http://schemas.microsoft.com/office/drawing/2014/main" id="{EFC1D198-8A8C-4818-80BD-51050A197DE4}"/>
                      </a:ext>
                    </a:extLst>
                  </p:cNvPr>
                  <p:cNvSpPr>
                    <a:spLocks/>
                  </p:cNvSpPr>
                  <p:nvPr/>
                </p:nvSpPr>
                <p:spPr bwMode="auto">
                  <a:xfrm>
                    <a:off x="2251" y="1797"/>
                    <a:ext cx="13" cy="7"/>
                  </a:xfrm>
                  <a:custGeom>
                    <a:avLst/>
                    <a:gdLst>
                      <a:gd name="T0" fmla="*/ 1 w 13"/>
                      <a:gd name="T1" fmla="*/ 0 h 7"/>
                      <a:gd name="T2" fmla="*/ 9 w 13"/>
                      <a:gd name="T3" fmla="*/ 1 h 7"/>
                      <a:gd name="T4" fmla="*/ 12 w 13"/>
                      <a:gd name="T5" fmla="*/ 0 h 7"/>
                      <a:gd name="T6" fmla="*/ 12 w 13"/>
                      <a:gd name="T7" fmla="*/ 6 h 7"/>
                      <a:gd name="T8" fmla="*/ 0 w 13"/>
                      <a:gd name="T9" fmla="*/ 5 h 7"/>
                      <a:gd name="T10" fmla="*/ 1 w 13"/>
                      <a:gd name="T11" fmla="*/ 0 h 7"/>
                      <a:gd name="T12" fmla="*/ 0 60000 65536"/>
                      <a:gd name="T13" fmla="*/ 0 60000 65536"/>
                      <a:gd name="T14" fmla="*/ 0 60000 65536"/>
                      <a:gd name="T15" fmla="*/ 0 60000 65536"/>
                      <a:gd name="T16" fmla="*/ 0 60000 65536"/>
                      <a:gd name="T17" fmla="*/ 0 60000 65536"/>
                      <a:gd name="T18" fmla="*/ 0 w 13"/>
                      <a:gd name="T19" fmla="*/ 0 h 7"/>
                      <a:gd name="T20" fmla="*/ 13 w 13"/>
                      <a:gd name="T21" fmla="*/ 7 h 7"/>
                    </a:gdLst>
                    <a:ahLst/>
                    <a:cxnLst>
                      <a:cxn ang="T12">
                        <a:pos x="T0" y="T1"/>
                      </a:cxn>
                      <a:cxn ang="T13">
                        <a:pos x="T2" y="T3"/>
                      </a:cxn>
                      <a:cxn ang="T14">
                        <a:pos x="T4" y="T5"/>
                      </a:cxn>
                      <a:cxn ang="T15">
                        <a:pos x="T6" y="T7"/>
                      </a:cxn>
                      <a:cxn ang="T16">
                        <a:pos x="T8" y="T9"/>
                      </a:cxn>
                      <a:cxn ang="T17">
                        <a:pos x="T10" y="T11"/>
                      </a:cxn>
                    </a:cxnLst>
                    <a:rect l="T18" t="T19" r="T20" b="T21"/>
                    <a:pathLst>
                      <a:path w="13" h="7">
                        <a:moveTo>
                          <a:pt x="1" y="0"/>
                        </a:moveTo>
                        <a:lnTo>
                          <a:pt x="9" y="1"/>
                        </a:lnTo>
                        <a:lnTo>
                          <a:pt x="12" y="0"/>
                        </a:lnTo>
                        <a:lnTo>
                          <a:pt x="12" y="6"/>
                        </a:lnTo>
                        <a:lnTo>
                          <a:pt x="0" y="5"/>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3" name="Freeform 39">
                    <a:extLst>
                      <a:ext uri="{FF2B5EF4-FFF2-40B4-BE49-F238E27FC236}">
                        <a16:creationId xmlns:a16="http://schemas.microsoft.com/office/drawing/2014/main" id="{F9E82E10-267E-49E8-81D0-5DC2609CD64A}"/>
                      </a:ext>
                    </a:extLst>
                  </p:cNvPr>
                  <p:cNvSpPr>
                    <a:spLocks/>
                  </p:cNvSpPr>
                  <p:nvPr/>
                </p:nvSpPr>
                <p:spPr bwMode="auto">
                  <a:xfrm>
                    <a:off x="2262" y="1694"/>
                    <a:ext cx="15" cy="7"/>
                  </a:xfrm>
                  <a:custGeom>
                    <a:avLst/>
                    <a:gdLst>
                      <a:gd name="T0" fmla="*/ 7 w 15"/>
                      <a:gd name="T1" fmla="*/ 0 h 7"/>
                      <a:gd name="T2" fmla="*/ 14 w 15"/>
                      <a:gd name="T3" fmla="*/ 2 h 7"/>
                      <a:gd name="T4" fmla="*/ 7 w 15"/>
                      <a:gd name="T5" fmla="*/ 6 h 7"/>
                      <a:gd name="T6" fmla="*/ 0 w 15"/>
                      <a:gd name="T7" fmla="*/ 1 h 7"/>
                      <a:gd name="T8" fmla="*/ 7 w 15"/>
                      <a:gd name="T9" fmla="*/ 0 h 7"/>
                      <a:gd name="T10" fmla="*/ 0 60000 65536"/>
                      <a:gd name="T11" fmla="*/ 0 60000 65536"/>
                      <a:gd name="T12" fmla="*/ 0 60000 65536"/>
                      <a:gd name="T13" fmla="*/ 0 60000 65536"/>
                      <a:gd name="T14" fmla="*/ 0 60000 65536"/>
                      <a:gd name="T15" fmla="*/ 0 w 15"/>
                      <a:gd name="T16" fmla="*/ 0 h 7"/>
                      <a:gd name="T17" fmla="*/ 15 w 15"/>
                      <a:gd name="T18" fmla="*/ 7 h 7"/>
                    </a:gdLst>
                    <a:ahLst/>
                    <a:cxnLst>
                      <a:cxn ang="T10">
                        <a:pos x="T0" y="T1"/>
                      </a:cxn>
                      <a:cxn ang="T11">
                        <a:pos x="T2" y="T3"/>
                      </a:cxn>
                      <a:cxn ang="T12">
                        <a:pos x="T4" y="T5"/>
                      </a:cxn>
                      <a:cxn ang="T13">
                        <a:pos x="T6" y="T7"/>
                      </a:cxn>
                      <a:cxn ang="T14">
                        <a:pos x="T8" y="T9"/>
                      </a:cxn>
                    </a:cxnLst>
                    <a:rect l="T15" t="T16" r="T17" b="T18"/>
                    <a:pathLst>
                      <a:path w="15" h="7">
                        <a:moveTo>
                          <a:pt x="7" y="0"/>
                        </a:moveTo>
                        <a:lnTo>
                          <a:pt x="14" y="2"/>
                        </a:lnTo>
                        <a:lnTo>
                          <a:pt x="7" y="6"/>
                        </a:lnTo>
                        <a:lnTo>
                          <a:pt x="0" y="1"/>
                        </a:lnTo>
                        <a:lnTo>
                          <a:pt x="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4" name="Freeform 40">
                    <a:extLst>
                      <a:ext uri="{FF2B5EF4-FFF2-40B4-BE49-F238E27FC236}">
                        <a16:creationId xmlns:a16="http://schemas.microsoft.com/office/drawing/2014/main" id="{A5EF5EA0-DDC7-4198-BC4E-22EB10958527}"/>
                      </a:ext>
                    </a:extLst>
                  </p:cNvPr>
                  <p:cNvSpPr>
                    <a:spLocks/>
                  </p:cNvSpPr>
                  <p:nvPr/>
                </p:nvSpPr>
                <p:spPr bwMode="auto">
                  <a:xfrm>
                    <a:off x="3042" y="1200"/>
                    <a:ext cx="8" cy="11"/>
                  </a:xfrm>
                  <a:custGeom>
                    <a:avLst/>
                    <a:gdLst>
                      <a:gd name="T0" fmla="*/ 5 w 8"/>
                      <a:gd name="T1" fmla="*/ 0 h 11"/>
                      <a:gd name="T2" fmla="*/ 7 w 8"/>
                      <a:gd name="T3" fmla="*/ 8 h 11"/>
                      <a:gd name="T4" fmla="*/ 4 w 8"/>
                      <a:gd name="T5" fmla="*/ 10 h 11"/>
                      <a:gd name="T6" fmla="*/ 0 w 8"/>
                      <a:gd name="T7" fmla="*/ 1 h 11"/>
                      <a:gd name="T8" fmla="*/ 2 w 8"/>
                      <a:gd name="T9" fmla="*/ 0 h 11"/>
                      <a:gd name="T10" fmla="*/ 5 w 8"/>
                      <a:gd name="T11" fmla="*/ 0 h 11"/>
                      <a:gd name="T12" fmla="*/ 0 60000 65536"/>
                      <a:gd name="T13" fmla="*/ 0 60000 65536"/>
                      <a:gd name="T14" fmla="*/ 0 60000 65536"/>
                      <a:gd name="T15" fmla="*/ 0 60000 65536"/>
                      <a:gd name="T16" fmla="*/ 0 60000 65536"/>
                      <a:gd name="T17" fmla="*/ 0 60000 65536"/>
                      <a:gd name="T18" fmla="*/ 0 w 8"/>
                      <a:gd name="T19" fmla="*/ 0 h 11"/>
                      <a:gd name="T20" fmla="*/ 8 w 8"/>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8" h="11">
                        <a:moveTo>
                          <a:pt x="5" y="0"/>
                        </a:moveTo>
                        <a:lnTo>
                          <a:pt x="7" y="8"/>
                        </a:lnTo>
                        <a:lnTo>
                          <a:pt x="4" y="10"/>
                        </a:lnTo>
                        <a:lnTo>
                          <a:pt x="0" y="1"/>
                        </a:lnTo>
                        <a:lnTo>
                          <a:pt x="2"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5" name="Freeform 41">
                    <a:extLst>
                      <a:ext uri="{FF2B5EF4-FFF2-40B4-BE49-F238E27FC236}">
                        <a16:creationId xmlns:a16="http://schemas.microsoft.com/office/drawing/2014/main" id="{45E563E5-E751-4677-9DD0-DC34CA72BD86}"/>
                      </a:ext>
                    </a:extLst>
                  </p:cNvPr>
                  <p:cNvSpPr>
                    <a:spLocks/>
                  </p:cNvSpPr>
                  <p:nvPr/>
                </p:nvSpPr>
                <p:spPr bwMode="auto">
                  <a:xfrm>
                    <a:off x="3052" y="1034"/>
                    <a:ext cx="38" cy="23"/>
                  </a:xfrm>
                  <a:custGeom>
                    <a:avLst/>
                    <a:gdLst>
                      <a:gd name="T0" fmla="*/ 37 w 38"/>
                      <a:gd name="T1" fmla="*/ 5 h 23"/>
                      <a:gd name="T2" fmla="*/ 33 w 38"/>
                      <a:gd name="T3" fmla="*/ 10 h 23"/>
                      <a:gd name="T4" fmla="*/ 34 w 38"/>
                      <a:gd name="T5" fmla="*/ 15 h 23"/>
                      <a:gd name="T6" fmla="*/ 30 w 38"/>
                      <a:gd name="T7" fmla="*/ 20 h 23"/>
                      <a:gd name="T8" fmla="*/ 21 w 38"/>
                      <a:gd name="T9" fmla="*/ 22 h 23"/>
                      <a:gd name="T10" fmla="*/ 13 w 38"/>
                      <a:gd name="T11" fmla="*/ 20 h 23"/>
                      <a:gd name="T12" fmla="*/ 12 w 38"/>
                      <a:gd name="T13" fmla="*/ 19 h 23"/>
                      <a:gd name="T14" fmla="*/ 4 w 38"/>
                      <a:gd name="T15" fmla="*/ 14 h 23"/>
                      <a:gd name="T16" fmla="*/ 0 w 38"/>
                      <a:gd name="T17" fmla="*/ 8 h 23"/>
                      <a:gd name="T18" fmla="*/ 4 w 38"/>
                      <a:gd name="T19" fmla="*/ 2 h 23"/>
                      <a:gd name="T20" fmla="*/ 12 w 38"/>
                      <a:gd name="T21" fmla="*/ 0 h 23"/>
                      <a:gd name="T22" fmla="*/ 20 w 38"/>
                      <a:gd name="T23" fmla="*/ 6 h 23"/>
                      <a:gd name="T24" fmla="*/ 29 w 38"/>
                      <a:gd name="T25" fmla="*/ 5 h 23"/>
                      <a:gd name="T26" fmla="*/ 37 w 38"/>
                      <a:gd name="T27" fmla="*/ 5 h 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3"/>
                      <a:gd name="T44" fmla="*/ 38 w 38"/>
                      <a:gd name="T45" fmla="*/ 23 h 2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3">
                        <a:moveTo>
                          <a:pt x="37" y="5"/>
                        </a:moveTo>
                        <a:lnTo>
                          <a:pt x="33" y="10"/>
                        </a:lnTo>
                        <a:lnTo>
                          <a:pt x="34" y="15"/>
                        </a:lnTo>
                        <a:lnTo>
                          <a:pt x="30" y="20"/>
                        </a:lnTo>
                        <a:lnTo>
                          <a:pt x="21" y="22"/>
                        </a:lnTo>
                        <a:lnTo>
                          <a:pt x="13" y="20"/>
                        </a:lnTo>
                        <a:lnTo>
                          <a:pt x="12" y="19"/>
                        </a:lnTo>
                        <a:lnTo>
                          <a:pt x="4" y="14"/>
                        </a:lnTo>
                        <a:lnTo>
                          <a:pt x="0" y="8"/>
                        </a:lnTo>
                        <a:lnTo>
                          <a:pt x="4" y="2"/>
                        </a:lnTo>
                        <a:lnTo>
                          <a:pt x="12" y="0"/>
                        </a:lnTo>
                        <a:lnTo>
                          <a:pt x="20" y="6"/>
                        </a:lnTo>
                        <a:lnTo>
                          <a:pt x="29" y="5"/>
                        </a:lnTo>
                        <a:lnTo>
                          <a:pt x="3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6" name="Freeform 42">
                    <a:extLst>
                      <a:ext uri="{FF2B5EF4-FFF2-40B4-BE49-F238E27FC236}">
                        <a16:creationId xmlns:a16="http://schemas.microsoft.com/office/drawing/2014/main" id="{57633980-0957-4548-B916-B91AC3CC2D7F}"/>
                      </a:ext>
                    </a:extLst>
                  </p:cNvPr>
                  <p:cNvSpPr>
                    <a:spLocks/>
                  </p:cNvSpPr>
                  <p:nvPr/>
                </p:nvSpPr>
                <p:spPr bwMode="auto">
                  <a:xfrm>
                    <a:off x="3089" y="1073"/>
                    <a:ext cx="31" cy="21"/>
                  </a:xfrm>
                  <a:custGeom>
                    <a:avLst/>
                    <a:gdLst>
                      <a:gd name="T0" fmla="*/ 30 w 30"/>
                      <a:gd name="T1" fmla="*/ 7 h 21"/>
                      <a:gd name="T2" fmla="*/ 30 w 30"/>
                      <a:gd name="T3" fmla="*/ 13 h 21"/>
                      <a:gd name="T4" fmla="*/ 27 w 30"/>
                      <a:gd name="T5" fmla="*/ 20 h 21"/>
                      <a:gd name="T6" fmla="*/ 21 w 30"/>
                      <a:gd name="T7" fmla="*/ 18 h 21"/>
                      <a:gd name="T8" fmla="*/ 18 w 30"/>
                      <a:gd name="T9" fmla="*/ 18 h 21"/>
                      <a:gd name="T10" fmla="*/ 9 w 30"/>
                      <a:gd name="T11" fmla="*/ 16 h 21"/>
                      <a:gd name="T12" fmla="*/ 0 w 30"/>
                      <a:gd name="T13" fmla="*/ 18 h 21"/>
                      <a:gd name="T14" fmla="*/ 3 w 30"/>
                      <a:gd name="T15" fmla="*/ 11 h 21"/>
                      <a:gd name="T16" fmla="*/ 7 w 30"/>
                      <a:gd name="T17" fmla="*/ 2 h 21"/>
                      <a:gd name="T18" fmla="*/ 17 w 30"/>
                      <a:gd name="T19" fmla="*/ 6 h 21"/>
                      <a:gd name="T20" fmla="*/ 26 w 30"/>
                      <a:gd name="T21" fmla="*/ 0 h 21"/>
                      <a:gd name="T22" fmla="*/ 30 w 30"/>
                      <a:gd name="T23" fmla="*/ 7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21"/>
                      <a:gd name="T38" fmla="*/ 30 w 30"/>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21">
                        <a:moveTo>
                          <a:pt x="29" y="7"/>
                        </a:moveTo>
                        <a:lnTo>
                          <a:pt x="29" y="13"/>
                        </a:lnTo>
                        <a:lnTo>
                          <a:pt x="26" y="20"/>
                        </a:lnTo>
                        <a:lnTo>
                          <a:pt x="20" y="18"/>
                        </a:lnTo>
                        <a:lnTo>
                          <a:pt x="17" y="18"/>
                        </a:lnTo>
                        <a:lnTo>
                          <a:pt x="9" y="16"/>
                        </a:lnTo>
                        <a:lnTo>
                          <a:pt x="0" y="18"/>
                        </a:lnTo>
                        <a:lnTo>
                          <a:pt x="3" y="11"/>
                        </a:lnTo>
                        <a:lnTo>
                          <a:pt x="7" y="2"/>
                        </a:lnTo>
                        <a:lnTo>
                          <a:pt x="16" y="6"/>
                        </a:lnTo>
                        <a:lnTo>
                          <a:pt x="25" y="0"/>
                        </a:lnTo>
                        <a:lnTo>
                          <a:pt x="29"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7" name="Freeform 43">
                    <a:extLst>
                      <a:ext uri="{FF2B5EF4-FFF2-40B4-BE49-F238E27FC236}">
                        <a16:creationId xmlns:a16="http://schemas.microsoft.com/office/drawing/2014/main" id="{24B4FCAF-AB98-4D1E-AA00-086C58D82573}"/>
                      </a:ext>
                    </a:extLst>
                  </p:cNvPr>
                  <p:cNvSpPr>
                    <a:spLocks/>
                  </p:cNvSpPr>
                  <p:nvPr/>
                </p:nvSpPr>
                <p:spPr bwMode="auto">
                  <a:xfrm>
                    <a:off x="3039" y="1149"/>
                    <a:ext cx="20" cy="13"/>
                  </a:xfrm>
                  <a:custGeom>
                    <a:avLst/>
                    <a:gdLst>
                      <a:gd name="T0" fmla="*/ 9 w 20"/>
                      <a:gd name="T1" fmla="*/ 2 h 13"/>
                      <a:gd name="T2" fmla="*/ 19 w 20"/>
                      <a:gd name="T3" fmla="*/ 0 h 13"/>
                      <a:gd name="T4" fmla="*/ 9 w 20"/>
                      <a:gd name="T5" fmla="*/ 5 h 13"/>
                      <a:gd name="T6" fmla="*/ 16 w 20"/>
                      <a:gd name="T7" fmla="*/ 11 h 13"/>
                      <a:gd name="T8" fmla="*/ 6 w 20"/>
                      <a:gd name="T9" fmla="*/ 12 h 13"/>
                      <a:gd name="T10" fmla="*/ 0 w 20"/>
                      <a:gd name="T11" fmla="*/ 7 h 13"/>
                      <a:gd name="T12" fmla="*/ 9 w 20"/>
                      <a:gd name="T13" fmla="*/ 2 h 13"/>
                      <a:gd name="T14" fmla="*/ 0 60000 65536"/>
                      <a:gd name="T15" fmla="*/ 0 60000 65536"/>
                      <a:gd name="T16" fmla="*/ 0 60000 65536"/>
                      <a:gd name="T17" fmla="*/ 0 60000 65536"/>
                      <a:gd name="T18" fmla="*/ 0 60000 65536"/>
                      <a:gd name="T19" fmla="*/ 0 60000 65536"/>
                      <a:gd name="T20" fmla="*/ 0 60000 65536"/>
                      <a:gd name="T21" fmla="*/ 0 w 20"/>
                      <a:gd name="T22" fmla="*/ 0 h 13"/>
                      <a:gd name="T23" fmla="*/ 20 w 20"/>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3">
                        <a:moveTo>
                          <a:pt x="9" y="2"/>
                        </a:moveTo>
                        <a:lnTo>
                          <a:pt x="19" y="0"/>
                        </a:lnTo>
                        <a:lnTo>
                          <a:pt x="9" y="5"/>
                        </a:lnTo>
                        <a:lnTo>
                          <a:pt x="16" y="11"/>
                        </a:lnTo>
                        <a:lnTo>
                          <a:pt x="6" y="12"/>
                        </a:lnTo>
                        <a:lnTo>
                          <a:pt x="0" y="7"/>
                        </a:lnTo>
                        <a:lnTo>
                          <a:pt x="9"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8" name="Freeform 44">
                    <a:extLst>
                      <a:ext uri="{FF2B5EF4-FFF2-40B4-BE49-F238E27FC236}">
                        <a16:creationId xmlns:a16="http://schemas.microsoft.com/office/drawing/2014/main" id="{E8D7D4EA-1B51-4572-B06C-392A1216CEC3}"/>
                      </a:ext>
                    </a:extLst>
                  </p:cNvPr>
                  <p:cNvSpPr>
                    <a:spLocks/>
                  </p:cNvSpPr>
                  <p:nvPr/>
                </p:nvSpPr>
                <p:spPr bwMode="auto">
                  <a:xfrm>
                    <a:off x="3088" y="1040"/>
                    <a:ext cx="10" cy="16"/>
                  </a:xfrm>
                  <a:custGeom>
                    <a:avLst/>
                    <a:gdLst>
                      <a:gd name="T0" fmla="*/ 9 w 10"/>
                      <a:gd name="T1" fmla="*/ 8 h 16"/>
                      <a:gd name="T2" fmla="*/ 9 w 10"/>
                      <a:gd name="T3" fmla="*/ 15 h 16"/>
                      <a:gd name="T4" fmla="*/ 3 w 10"/>
                      <a:gd name="T5" fmla="*/ 8 h 16"/>
                      <a:gd name="T6" fmla="*/ 0 w 10"/>
                      <a:gd name="T7" fmla="*/ 8 h 16"/>
                      <a:gd name="T8" fmla="*/ 5 w 10"/>
                      <a:gd name="T9" fmla="*/ 0 h 16"/>
                      <a:gd name="T10" fmla="*/ 9 w 10"/>
                      <a:gd name="T11" fmla="*/ 8 h 16"/>
                      <a:gd name="T12" fmla="*/ 0 60000 65536"/>
                      <a:gd name="T13" fmla="*/ 0 60000 65536"/>
                      <a:gd name="T14" fmla="*/ 0 60000 65536"/>
                      <a:gd name="T15" fmla="*/ 0 60000 65536"/>
                      <a:gd name="T16" fmla="*/ 0 60000 65536"/>
                      <a:gd name="T17" fmla="*/ 0 60000 65536"/>
                      <a:gd name="T18" fmla="*/ 0 w 10"/>
                      <a:gd name="T19" fmla="*/ 0 h 16"/>
                      <a:gd name="T20" fmla="*/ 10 w 10"/>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10" h="16">
                        <a:moveTo>
                          <a:pt x="9" y="8"/>
                        </a:moveTo>
                        <a:lnTo>
                          <a:pt x="9" y="15"/>
                        </a:lnTo>
                        <a:lnTo>
                          <a:pt x="3" y="8"/>
                        </a:lnTo>
                        <a:lnTo>
                          <a:pt x="0" y="8"/>
                        </a:lnTo>
                        <a:lnTo>
                          <a:pt x="5" y="0"/>
                        </a:lnTo>
                        <a:lnTo>
                          <a:pt x="9" y="8"/>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9" name="Freeform 45">
                    <a:extLst>
                      <a:ext uri="{FF2B5EF4-FFF2-40B4-BE49-F238E27FC236}">
                        <a16:creationId xmlns:a16="http://schemas.microsoft.com/office/drawing/2014/main" id="{20530995-F18F-41A8-A776-956A9DE29BC5}"/>
                      </a:ext>
                    </a:extLst>
                  </p:cNvPr>
                  <p:cNvSpPr>
                    <a:spLocks/>
                  </p:cNvSpPr>
                  <p:nvPr/>
                </p:nvSpPr>
                <p:spPr bwMode="auto">
                  <a:xfrm>
                    <a:off x="3024" y="1104"/>
                    <a:ext cx="10" cy="8"/>
                  </a:xfrm>
                  <a:custGeom>
                    <a:avLst/>
                    <a:gdLst>
                      <a:gd name="T0" fmla="*/ 9 w 9"/>
                      <a:gd name="T1" fmla="*/ 7 h 8"/>
                      <a:gd name="T2" fmla="*/ 3 w 9"/>
                      <a:gd name="T3" fmla="*/ 7 h 8"/>
                      <a:gd name="T4" fmla="*/ 0 w 9"/>
                      <a:gd name="T5" fmla="*/ 0 h 8"/>
                      <a:gd name="T6" fmla="*/ 3 w 9"/>
                      <a:gd name="T7" fmla="*/ 0 h 8"/>
                      <a:gd name="T8" fmla="*/ 9 w 9"/>
                      <a:gd name="T9" fmla="*/ 7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8" y="7"/>
                        </a:moveTo>
                        <a:lnTo>
                          <a:pt x="3" y="7"/>
                        </a:lnTo>
                        <a:lnTo>
                          <a:pt x="0" y="0"/>
                        </a:lnTo>
                        <a:lnTo>
                          <a:pt x="3" y="0"/>
                        </a:lnTo>
                        <a:lnTo>
                          <a:pt x="8"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0" name="Freeform 46">
                    <a:extLst>
                      <a:ext uri="{FF2B5EF4-FFF2-40B4-BE49-F238E27FC236}">
                        <a16:creationId xmlns:a16="http://schemas.microsoft.com/office/drawing/2014/main" id="{0CFEF1E9-F57D-4A31-9D91-302B7EEB1A07}"/>
                      </a:ext>
                    </a:extLst>
                  </p:cNvPr>
                  <p:cNvSpPr>
                    <a:spLocks/>
                  </p:cNvSpPr>
                  <p:nvPr/>
                </p:nvSpPr>
                <p:spPr bwMode="auto">
                  <a:xfrm>
                    <a:off x="3114" y="1024"/>
                    <a:ext cx="7" cy="3"/>
                  </a:xfrm>
                  <a:custGeom>
                    <a:avLst/>
                    <a:gdLst>
                      <a:gd name="T0" fmla="*/ 6 w 6"/>
                      <a:gd name="T1" fmla="*/ 2 h 5"/>
                      <a:gd name="T2" fmla="*/ 2 w 6"/>
                      <a:gd name="T3" fmla="*/ 2 h 5"/>
                      <a:gd name="T4" fmla="*/ 0 w 6"/>
                      <a:gd name="T5" fmla="*/ 0 h 5"/>
                      <a:gd name="T6" fmla="*/ 2 w 6"/>
                      <a:gd name="T7" fmla="*/ 0 h 5"/>
                      <a:gd name="T8" fmla="*/ 6 w 6"/>
                      <a:gd name="T9" fmla="*/ 2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5" y="4"/>
                        </a:moveTo>
                        <a:lnTo>
                          <a:pt x="2" y="4"/>
                        </a:lnTo>
                        <a:lnTo>
                          <a:pt x="0" y="0"/>
                        </a:lnTo>
                        <a:lnTo>
                          <a:pt x="2" y="0"/>
                        </a:lnTo>
                        <a:lnTo>
                          <a:pt x="5"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1" name="Freeform 47">
                    <a:extLst>
                      <a:ext uri="{FF2B5EF4-FFF2-40B4-BE49-F238E27FC236}">
                        <a16:creationId xmlns:a16="http://schemas.microsoft.com/office/drawing/2014/main" id="{407B6D6D-CC2E-46F9-A979-53475DDED0D3}"/>
                      </a:ext>
                    </a:extLst>
                  </p:cNvPr>
                  <p:cNvSpPr>
                    <a:spLocks/>
                  </p:cNvSpPr>
                  <p:nvPr/>
                </p:nvSpPr>
                <p:spPr bwMode="auto">
                  <a:xfrm>
                    <a:off x="3076" y="1069"/>
                    <a:ext cx="8" cy="4"/>
                  </a:xfrm>
                  <a:custGeom>
                    <a:avLst/>
                    <a:gdLst>
                      <a:gd name="T0" fmla="*/ 0 w 8"/>
                      <a:gd name="T1" fmla="*/ 0 h 4"/>
                      <a:gd name="T2" fmla="*/ 7 w 8"/>
                      <a:gd name="T3" fmla="*/ 3 h 4"/>
                      <a:gd name="T4" fmla="*/ 0 w 8"/>
                      <a:gd name="T5" fmla="*/ 3 h 4"/>
                      <a:gd name="T6" fmla="*/ 0 w 8"/>
                      <a:gd name="T7" fmla="*/ 0 h 4"/>
                      <a:gd name="T8" fmla="*/ 0 60000 65536"/>
                      <a:gd name="T9" fmla="*/ 0 60000 65536"/>
                      <a:gd name="T10" fmla="*/ 0 60000 65536"/>
                      <a:gd name="T11" fmla="*/ 0 60000 65536"/>
                      <a:gd name="T12" fmla="*/ 0 w 8"/>
                      <a:gd name="T13" fmla="*/ 0 h 4"/>
                      <a:gd name="T14" fmla="*/ 8 w 8"/>
                      <a:gd name="T15" fmla="*/ 4 h 4"/>
                    </a:gdLst>
                    <a:ahLst/>
                    <a:cxnLst>
                      <a:cxn ang="T8">
                        <a:pos x="T0" y="T1"/>
                      </a:cxn>
                      <a:cxn ang="T9">
                        <a:pos x="T2" y="T3"/>
                      </a:cxn>
                      <a:cxn ang="T10">
                        <a:pos x="T4" y="T5"/>
                      </a:cxn>
                      <a:cxn ang="T11">
                        <a:pos x="T6" y="T7"/>
                      </a:cxn>
                    </a:cxnLst>
                    <a:rect l="T12" t="T13" r="T14" b="T15"/>
                    <a:pathLst>
                      <a:path w="8" h="4">
                        <a:moveTo>
                          <a:pt x="0" y="0"/>
                        </a:moveTo>
                        <a:lnTo>
                          <a:pt x="7" y="3"/>
                        </a:lnTo>
                        <a:lnTo>
                          <a:pt x="0" y="3"/>
                        </a:lnTo>
                        <a:lnTo>
                          <a:pt x="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2" name="Freeform 48">
                    <a:extLst>
                      <a:ext uri="{FF2B5EF4-FFF2-40B4-BE49-F238E27FC236}">
                        <a16:creationId xmlns:a16="http://schemas.microsoft.com/office/drawing/2014/main" id="{13DC1A41-A6C8-4098-A1D6-92EDFE55D9F5}"/>
                      </a:ext>
                    </a:extLst>
                  </p:cNvPr>
                  <p:cNvSpPr>
                    <a:spLocks/>
                  </p:cNvSpPr>
                  <p:nvPr/>
                </p:nvSpPr>
                <p:spPr bwMode="auto">
                  <a:xfrm>
                    <a:off x="3098" y="1100"/>
                    <a:ext cx="5" cy="3"/>
                  </a:xfrm>
                  <a:custGeom>
                    <a:avLst/>
                    <a:gdLst>
                      <a:gd name="T0" fmla="*/ 0 w 4"/>
                      <a:gd name="T1" fmla="*/ 2 h 3"/>
                      <a:gd name="T2" fmla="*/ 4 w 4"/>
                      <a:gd name="T3" fmla="*/ 0 h 3"/>
                      <a:gd name="T4" fmla="*/ 0 w 4"/>
                      <a:gd name="T5" fmla="*/ 2 h 3"/>
                      <a:gd name="T6" fmla="*/ 0 60000 65536"/>
                      <a:gd name="T7" fmla="*/ 0 60000 65536"/>
                      <a:gd name="T8" fmla="*/ 0 60000 65536"/>
                      <a:gd name="T9" fmla="*/ 0 w 4"/>
                      <a:gd name="T10" fmla="*/ 0 h 3"/>
                      <a:gd name="T11" fmla="*/ 4 w 4"/>
                      <a:gd name="T12" fmla="*/ 3 h 3"/>
                    </a:gdLst>
                    <a:ahLst/>
                    <a:cxnLst>
                      <a:cxn ang="T6">
                        <a:pos x="T0" y="T1"/>
                      </a:cxn>
                      <a:cxn ang="T7">
                        <a:pos x="T2" y="T3"/>
                      </a:cxn>
                      <a:cxn ang="T8">
                        <a:pos x="T4" y="T5"/>
                      </a:cxn>
                    </a:cxnLst>
                    <a:rect l="T9" t="T10" r="T11" b="T12"/>
                    <a:pathLst>
                      <a:path w="4" h="3">
                        <a:moveTo>
                          <a:pt x="0" y="2"/>
                        </a:moveTo>
                        <a:lnTo>
                          <a:pt x="3" y="0"/>
                        </a:lnTo>
                        <a:lnTo>
                          <a:pt x="0"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3" name="Freeform 49">
                    <a:extLst>
                      <a:ext uri="{FF2B5EF4-FFF2-40B4-BE49-F238E27FC236}">
                        <a16:creationId xmlns:a16="http://schemas.microsoft.com/office/drawing/2014/main" id="{AF3FB48E-3A29-40A3-88EC-178D3C796E73}"/>
                      </a:ext>
                    </a:extLst>
                  </p:cNvPr>
                  <p:cNvSpPr>
                    <a:spLocks/>
                  </p:cNvSpPr>
                  <p:nvPr/>
                </p:nvSpPr>
                <p:spPr bwMode="auto">
                  <a:xfrm>
                    <a:off x="2444" y="2130"/>
                    <a:ext cx="79" cy="99"/>
                  </a:xfrm>
                  <a:custGeom>
                    <a:avLst/>
                    <a:gdLst>
                      <a:gd name="T0" fmla="*/ 41 w 79"/>
                      <a:gd name="T1" fmla="*/ 2 h 99"/>
                      <a:gd name="T2" fmla="*/ 50 w 79"/>
                      <a:gd name="T3" fmla="*/ 5 h 99"/>
                      <a:gd name="T4" fmla="*/ 57 w 79"/>
                      <a:gd name="T5" fmla="*/ 12 h 99"/>
                      <a:gd name="T6" fmla="*/ 63 w 79"/>
                      <a:gd name="T7" fmla="*/ 19 h 99"/>
                      <a:gd name="T8" fmla="*/ 66 w 79"/>
                      <a:gd name="T9" fmla="*/ 25 h 99"/>
                      <a:gd name="T10" fmla="*/ 66 w 79"/>
                      <a:gd name="T11" fmla="*/ 32 h 99"/>
                      <a:gd name="T12" fmla="*/ 69 w 79"/>
                      <a:gd name="T13" fmla="*/ 39 h 99"/>
                      <a:gd name="T14" fmla="*/ 62 w 79"/>
                      <a:gd name="T15" fmla="*/ 45 h 99"/>
                      <a:gd name="T16" fmla="*/ 73 w 79"/>
                      <a:gd name="T17" fmla="*/ 51 h 99"/>
                      <a:gd name="T18" fmla="*/ 78 w 79"/>
                      <a:gd name="T19" fmla="*/ 59 h 99"/>
                      <a:gd name="T20" fmla="*/ 70 w 79"/>
                      <a:gd name="T21" fmla="*/ 62 h 99"/>
                      <a:gd name="T22" fmla="*/ 67 w 79"/>
                      <a:gd name="T23" fmla="*/ 64 h 99"/>
                      <a:gd name="T24" fmla="*/ 75 w 79"/>
                      <a:gd name="T25" fmla="*/ 71 h 99"/>
                      <a:gd name="T26" fmla="*/ 75 w 79"/>
                      <a:gd name="T27" fmla="*/ 78 h 99"/>
                      <a:gd name="T28" fmla="*/ 75 w 79"/>
                      <a:gd name="T29" fmla="*/ 84 h 99"/>
                      <a:gd name="T30" fmla="*/ 78 w 79"/>
                      <a:gd name="T31" fmla="*/ 91 h 99"/>
                      <a:gd name="T32" fmla="*/ 67 w 79"/>
                      <a:gd name="T33" fmla="*/ 96 h 99"/>
                      <a:gd name="T34" fmla="*/ 57 w 79"/>
                      <a:gd name="T35" fmla="*/ 95 h 99"/>
                      <a:gd name="T36" fmla="*/ 48 w 79"/>
                      <a:gd name="T37" fmla="*/ 98 h 99"/>
                      <a:gd name="T38" fmla="*/ 40 w 79"/>
                      <a:gd name="T39" fmla="*/ 96 h 99"/>
                      <a:gd name="T40" fmla="*/ 29 w 79"/>
                      <a:gd name="T41" fmla="*/ 93 h 99"/>
                      <a:gd name="T42" fmla="*/ 21 w 79"/>
                      <a:gd name="T43" fmla="*/ 88 h 99"/>
                      <a:gd name="T44" fmla="*/ 15 w 79"/>
                      <a:gd name="T45" fmla="*/ 82 h 99"/>
                      <a:gd name="T46" fmla="*/ 13 w 79"/>
                      <a:gd name="T47" fmla="*/ 76 h 99"/>
                      <a:gd name="T48" fmla="*/ 8 w 79"/>
                      <a:gd name="T49" fmla="*/ 68 h 99"/>
                      <a:gd name="T50" fmla="*/ 8 w 79"/>
                      <a:gd name="T51" fmla="*/ 62 h 99"/>
                      <a:gd name="T52" fmla="*/ 9 w 79"/>
                      <a:gd name="T53" fmla="*/ 55 h 99"/>
                      <a:gd name="T54" fmla="*/ 9 w 79"/>
                      <a:gd name="T55" fmla="*/ 49 h 99"/>
                      <a:gd name="T56" fmla="*/ 3 w 79"/>
                      <a:gd name="T57" fmla="*/ 43 h 99"/>
                      <a:gd name="T58" fmla="*/ 0 w 79"/>
                      <a:gd name="T59" fmla="*/ 36 h 99"/>
                      <a:gd name="T60" fmla="*/ 0 w 79"/>
                      <a:gd name="T61" fmla="*/ 30 h 99"/>
                      <a:gd name="T62" fmla="*/ 3 w 79"/>
                      <a:gd name="T63" fmla="*/ 22 h 99"/>
                      <a:gd name="T64" fmla="*/ 5 w 79"/>
                      <a:gd name="T65" fmla="*/ 17 h 99"/>
                      <a:gd name="T66" fmla="*/ 17 w 79"/>
                      <a:gd name="T67" fmla="*/ 11 h 99"/>
                      <a:gd name="T68" fmla="*/ 22 w 79"/>
                      <a:gd name="T69" fmla="*/ 4 h 99"/>
                      <a:gd name="T70" fmla="*/ 32 w 79"/>
                      <a:gd name="T71" fmla="*/ 0 h 99"/>
                      <a:gd name="T72" fmla="*/ 41 w 79"/>
                      <a:gd name="T73" fmla="*/ 2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9"/>
                      <a:gd name="T112" fmla="*/ 0 h 99"/>
                      <a:gd name="T113" fmla="*/ 79 w 7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9" h="99">
                        <a:moveTo>
                          <a:pt x="41" y="2"/>
                        </a:moveTo>
                        <a:lnTo>
                          <a:pt x="50" y="5"/>
                        </a:lnTo>
                        <a:lnTo>
                          <a:pt x="57" y="12"/>
                        </a:lnTo>
                        <a:lnTo>
                          <a:pt x="63" y="19"/>
                        </a:lnTo>
                        <a:lnTo>
                          <a:pt x="66" y="25"/>
                        </a:lnTo>
                        <a:lnTo>
                          <a:pt x="66" y="32"/>
                        </a:lnTo>
                        <a:lnTo>
                          <a:pt x="69" y="39"/>
                        </a:lnTo>
                        <a:lnTo>
                          <a:pt x="62" y="45"/>
                        </a:lnTo>
                        <a:lnTo>
                          <a:pt x="73" y="51"/>
                        </a:lnTo>
                        <a:lnTo>
                          <a:pt x="78" y="59"/>
                        </a:lnTo>
                        <a:lnTo>
                          <a:pt x="70" y="62"/>
                        </a:lnTo>
                        <a:lnTo>
                          <a:pt x="67" y="64"/>
                        </a:lnTo>
                        <a:lnTo>
                          <a:pt x="75" y="71"/>
                        </a:lnTo>
                        <a:lnTo>
                          <a:pt x="75" y="78"/>
                        </a:lnTo>
                        <a:lnTo>
                          <a:pt x="75" y="84"/>
                        </a:lnTo>
                        <a:lnTo>
                          <a:pt x="78" y="91"/>
                        </a:lnTo>
                        <a:lnTo>
                          <a:pt x="67" y="96"/>
                        </a:lnTo>
                        <a:lnTo>
                          <a:pt x="57" y="95"/>
                        </a:lnTo>
                        <a:lnTo>
                          <a:pt x="48" y="98"/>
                        </a:lnTo>
                        <a:lnTo>
                          <a:pt x="40" y="96"/>
                        </a:lnTo>
                        <a:lnTo>
                          <a:pt x="29" y="93"/>
                        </a:lnTo>
                        <a:lnTo>
                          <a:pt x="21" y="88"/>
                        </a:lnTo>
                        <a:lnTo>
                          <a:pt x="15" y="82"/>
                        </a:lnTo>
                        <a:lnTo>
                          <a:pt x="13" y="76"/>
                        </a:lnTo>
                        <a:lnTo>
                          <a:pt x="8" y="68"/>
                        </a:lnTo>
                        <a:lnTo>
                          <a:pt x="8" y="62"/>
                        </a:lnTo>
                        <a:lnTo>
                          <a:pt x="9" y="55"/>
                        </a:lnTo>
                        <a:lnTo>
                          <a:pt x="9" y="49"/>
                        </a:lnTo>
                        <a:lnTo>
                          <a:pt x="3" y="43"/>
                        </a:lnTo>
                        <a:lnTo>
                          <a:pt x="0" y="36"/>
                        </a:lnTo>
                        <a:lnTo>
                          <a:pt x="0" y="30"/>
                        </a:lnTo>
                        <a:lnTo>
                          <a:pt x="3" y="22"/>
                        </a:lnTo>
                        <a:lnTo>
                          <a:pt x="5" y="17"/>
                        </a:lnTo>
                        <a:lnTo>
                          <a:pt x="17" y="11"/>
                        </a:lnTo>
                        <a:lnTo>
                          <a:pt x="22" y="4"/>
                        </a:lnTo>
                        <a:lnTo>
                          <a:pt x="32" y="0"/>
                        </a:lnTo>
                        <a:lnTo>
                          <a:pt x="41" y="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4" name="Freeform 50">
                    <a:extLst>
                      <a:ext uri="{FF2B5EF4-FFF2-40B4-BE49-F238E27FC236}">
                        <a16:creationId xmlns:a16="http://schemas.microsoft.com/office/drawing/2014/main" id="{D3B22AF7-9462-4659-8726-3EEBE7E420AD}"/>
                      </a:ext>
                    </a:extLst>
                  </p:cNvPr>
                  <p:cNvSpPr>
                    <a:spLocks/>
                  </p:cNvSpPr>
                  <p:nvPr/>
                </p:nvSpPr>
                <p:spPr bwMode="auto">
                  <a:xfrm>
                    <a:off x="2158" y="2051"/>
                    <a:ext cx="129" cy="118"/>
                  </a:xfrm>
                  <a:custGeom>
                    <a:avLst/>
                    <a:gdLst>
                      <a:gd name="T0" fmla="*/ 121 w 129"/>
                      <a:gd name="T1" fmla="*/ 90 h 118"/>
                      <a:gd name="T2" fmla="*/ 107 w 129"/>
                      <a:gd name="T3" fmla="*/ 99 h 118"/>
                      <a:gd name="T4" fmla="*/ 90 w 129"/>
                      <a:gd name="T5" fmla="*/ 101 h 118"/>
                      <a:gd name="T6" fmla="*/ 76 w 129"/>
                      <a:gd name="T7" fmla="*/ 107 h 118"/>
                      <a:gd name="T8" fmla="*/ 64 w 129"/>
                      <a:gd name="T9" fmla="*/ 117 h 118"/>
                      <a:gd name="T10" fmla="*/ 46 w 129"/>
                      <a:gd name="T11" fmla="*/ 113 h 118"/>
                      <a:gd name="T12" fmla="*/ 50 w 129"/>
                      <a:gd name="T13" fmla="*/ 100 h 118"/>
                      <a:gd name="T14" fmla="*/ 64 w 129"/>
                      <a:gd name="T15" fmla="*/ 93 h 118"/>
                      <a:gd name="T16" fmla="*/ 64 w 129"/>
                      <a:gd name="T17" fmla="*/ 80 h 118"/>
                      <a:gd name="T18" fmla="*/ 52 w 129"/>
                      <a:gd name="T19" fmla="*/ 71 h 118"/>
                      <a:gd name="T20" fmla="*/ 57 w 129"/>
                      <a:gd name="T21" fmla="*/ 60 h 118"/>
                      <a:gd name="T22" fmla="*/ 68 w 129"/>
                      <a:gd name="T23" fmla="*/ 49 h 118"/>
                      <a:gd name="T24" fmla="*/ 52 w 129"/>
                      <a:gd name="T25" fmla="*/ 48 h 118"/>
                      <a:gd name="T26" fmla="*/ 43 w 129"/>
                      <a:gd name="T27" fmla="*/ 56 h 118"/>
                      <a:gd name="T28" fmla="*/ 30 w 129"/>
                      <a:gd name="T29" fmla="*/ 71 h 118"/>
                      <a:gd name="T30" fmla="*/ 17 w 129"/>
                      <a:gd name="T31" fmla="*/ 79 h 118"/>
                      <a:gd name="T32" fmla="*/ 4 w 129"/>
                      <a:gd name="T33" fmla="*/ 82 h 118"/>
                      <a:gd name="T34" fmla="*/ 8 w 129"/>
                      <a:gd name="T35" fmla="*/ 69 h 118"/>
                      <a:gd name="T36" fmla="*/ 17 w 129"/>
                      <a:gd name="T37" fmla="*/ 56 h 118"/>
                      <a:gd name="T38" fmla="*/ 20 w 129"/>
                      <a:gd name="T39" fmla="*/ 46 h 118"/>
                      <a:gd name="T40" fmla="*/ 21 w 129"/>
                      <a:gd name="T41" fmla="*/ 35 h 118"/>
                      <a:gd name="T42" fmla="*/ 27 w 129"/>
                      <a:gd name="T43" fmla="*/ 21 h 118"/>
                      <a:gd name="T44" fmla="*/ 44 w 129"/>
                      <a:gd name="T45" fmla="*/ 17 h 118"/>
                      <a:gd name="T46" fmla="*/ 55 w 129"/>
                      <a:gd name="T47" fmla="*/ 12 h 118"/>
                      <a:gd name="T48" fmla="*/ 54 w 129"/>
                      <a:gd name="T49" fmla="*/ 24 h 118"/>
                      <a:gd name="T50" fmla="*/ 57 w 129"/>
                      <a:gd name="T51" fmla="*/ 24 h 118"/>
                      <a:gd name="T52" fmla="*/ 68 w 129"/>
                      <a:gd name="T53" fmla="*/ 16 h 118"/>
                      <a:gd name="T54" fmla="*/ 85 w 129"/>
                      <a:gd name="T55" fmla="*/ 6 h 118"/>
                      <a:gd name="T56" fmla="*/ 104 w 129"/>
                      <a:gd name="T57" fmla="*/ 0 h 118"/>
                      <a:gd name="T58" fmla="*/ 107 w 129"/>
                      <a:gd name="T59" fmla="*/ 13 h 118"/>
                      <a:gd name="T60" fmla="*/ 112 w 129"/>
                      <a:gd name="T61" fmla="*/ 26 h 118"/>
                      <a:gd name="T62" fmla="*/ 112 w 129"/>
                      <a:gd name="T63" fmla="*/ 38 h 118"/>
                      <a:gd name="T64" fmla="*/ 114 w 129"/>
                      <a:gd name="T65" fmla="*/ 47 h 118"/>
                      <a:gd name="T66" fmla="*/ 125 w 129"/>
                      <a:gd name="T67" fmla="*/ 60 h 118"/>
                      <a:gd name="T68" fmla="*/ 128 w 129"/>
                      <a:gd name="T69" fmla="*/ 71 h 118"/>
                      <a:gd name="T70" fmla="*/ 128 w 129"/>
                      <a:gd name="T71" fmla="*/ 85 h 11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9"/>
                      <a:gd name="T109" fmla="*/ 0 h 118"/>
                      <a:gd name="T110" fmla="*/ 129 w 129"/>
                      <a:gd name="T111" fmla="*/ 118 h 11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9" h="118">
                        <a:moveTo>
                          <a:pt x="128" y="85"/>
                        </a:moveTo>
                        <a:lnTo>
                          <a:pt x="121" y="90"/>
                        </a:lnTo>
                        <a:lnTo>
                          <a:pt x="115" y="97"/>
                        </a:lnTo>
                        <a:lnTo>
                          <a:pt x="107" y="99"/>
                        </a:lnTo>
                        <a:lnTo>
                          <a:pt x="98" y="101"/>
                        </a:lnTo>
                        <a:lnTo>
                          <a:pt x="90" y="101"/>
                        </a:lnTo>
                        <a:lnTo>
                          <a:pt x="82" y="100"/>
                        </a:lnTo>
                        <a:lnTo>
                          <a:pt x="76" y="107"/>
                        </a:lnTo>
                        <a:lnTo>
                          <a:pt x="71" y="113"/>
                        </a:lnTo>
                        <a:lnTo>
                          <a:pt x="64" y="117"/>
                        </a:lnTo>
                        <a:lnTo>
                          <a:pt x="54" y="116"/>
                        </a:lnTo>
                        <a:lnTo>
                          <a:pt x="46" y="113"/>
                        </a:lnTo>
                        <a:lnTo>
                          <a:pt x="47" y="107"/>
                        </a:lnTo>
                        <a:lnTo>
                          <a:pt x="50" y="100"/>
                        </a:lnTo>
                        <a:lnTo>
                          <a:pt x="54" y="95"/>
                        </a:lnTo>
                        <a:lnTo>
                          <a:pt x="64" y="93"/>
                        </a:lnTo>
                        <a:lnTo>
                          <a:pt x="67" y="86"/>
                        </a:lnTo>
                        <a:lnTo>
                          <a:pt x="64" y="80"/>
                        </a:lnTo>
                        <a:lnTo>
                          <a:pt x="60" y="76"/>
                        </a:lnTo>
                        <a:lnTo>
                          <a:pt x="52" y="71"/>
                        </a:lnTo>
                        <a:lnTo>
                          <a:pt x="50" y="65"/>
                        </a:lnTo>
                        <a:lnTo>
                          <a:pt x="57" y="60"/>
                        </a:lnTo>
                        <a:lnTo>
                          <a:pt x="69" y="55"/>
                        </a:lnTo>
                        <a:lnTo>
                          <a:pt x="68" y="49"/>
                        </a:lnTo>
                        <a:lnTo>
                          <a:pt x="60" y="49"/>
                        </a:lnTo>
                        <a:lnTo>
                          <a:pt x="52" y="48"/>
                        </a:lnTo>
                        <a:lnTo>
                          <a:pt x="43" y="55"/>
                        </a:lnTo>
                        <a:lnTo>
                          <a:pt x="43" y="56"/>
                        </a:lnTo>
                        <a:lnTo>
                          <a:pt x="37" y="65"/>
                        </a:lnTo>
                        <a:lnTo>
                          <a:pt x="30" y="71"/>
                        </a:lnTo>
                        <a:lnTo>
                          <a:pt x="27" y="76"/>
                        </a:lnTo>
                        <a:lnTo>
                          <a:pt x="17" y="79"/>
                        </a:lnTo>
                        <a:lnTo>
                          <a:pt x="9" y="84"/>
                        </a:lnTo>
                        <a:lnTo>
                          <a:pt x="4" y="82"/>
                        </a:lnTo>
                        <a:lnTo>
                          <a:pt x="0" y="76"/>
                        </a:lnTo>
                        <a:lnTo>
                          <a:pt x="8" y="69"/>
                        </a:lnTo>
                        <a:lnTo>
                          <a:pt x="8" y="63"/>
                        </a:lnTo>
                        <a:lnTo>
                          <a:pt x="17" y="56"/>
                        </a:lnTo>
                        <a:lnTo>
                          <a:pt x="17" y="52"/>
                        </a:lnTo>
                        <a:lnTo>
                          <a:pt x="20" y="46"/>
                        </a:lnTo>
                        <a:lnTo>
                          <a:pt x="14" y="40"/>
                        </a:lnTo>
                        <a:lnTo>
                          <a:pt x="21" y="35"/>
                        </a:lnTo>
                        <a:lnTo>
                          <a:pt x="21" y="29"/>
                        </a:lnTo>
                        <a:lnTo>
                          <a:pt x="27" y="21"/>
                        </a:lnTo>
                        <a:lnTo>
                          <a:pt x="37" y="21"/>
                        </a:lnTo>
                        <a:lnTo>
                          <a:pt x="44" y="17"/>
                        </a:lnTo>
                        <a:lnTo>
                          <a:pt x="54" y="13"/>
                        </a:lnTo>
                        <a:lnTo>
                          <a:pt x="55" y="12"/>
                        </a:lnTo>
                        <a:lnTo>
                          <a:pt x="55" y="18"/>
                        </a:lnTo>
                        <a:lnTo>
                          <a:pt x="54" y="24"/>
                        </a:lnTo>
                        <a:lnTo>
                          <a:pt x="51" y="31"/>
                        </a:lnTo>
                        <a:lnTo>
                          <a:pt x="57" y="24"/>
                        </a:lnTo>
                        <a:lnTo>
                          <a:pt x="60" y="18"/>
                        </a:lnTo>
                        <a:lnTo>
                          <a:pt x="68" y="16"/>
                        </a:lnTo>
                        <a:lnTo>
                          <a:pt x="77" y="12"/>
                        </a:lnTo>
                        <a:lnTo>
                          <a:pt x="85" y="6"/>
                        </a:lnTo>
                        <a:lnTo>
                          <a:pt x="97" y="2"/>
                        </a:lnTo>
                        <a:lnTo>
                          <a:pt x="104" y="0"/>
                        </a:lnTo>
                        <a:lnTo>
                          <a:pt x="110" y="7"/>
                        </a:lnTo>
                        <a:lnTo>
                          <a:pt x="107" y="13"/>
                        </a:lnTo>
                        <a:lnTo>
                          <a:pt x="110" y="19"/>
                        </a:lnTo>
                        <a:lnTo>
                          <a:pt x="112" y="26"/>
                        </a:lnTo>
                        <a:lnTo>
                          <a:pt x="112" y="33"/>
                        </a:lnTo>
                        <a:lnTo>
                          <a:pt x="112" y="38"/>
                        </a:lnTo>
                        <a:lnTo>
                          <a:pt x="112" y="40"/>
                        </a:lnTo>
                        <a:lnTo>
                          <a:pt x="114" y="47"/>
                        </a:lnTo>
                        <a:lnTo>
                          <a:pt x="120" y="53"/>
                        </a:lnTo>
                        <a:lnTo>
                          <a:pt x="125" y="60"/>
                        </a:lnTo>
                        <a:lnTo>
                          <a:pt x="123" y="65"/>
                        </a:lnTo>
                        <a:lnTo>
                          <a:pt x="128" y="71"/>
                        </a:lnTo>
                        <a:lnTo>
                          <a:pt x="127" y="79"/>
                        </a:lnTo>
                        <a:lnTo>
                          <a:pt x="128" y="85"/>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dirty="0"/>
                  </a:p>
                </p:txBody>
              </p:sp>
              <p:sp>
                <p:nvSpPr>
                  <p:cNvPr id="65" name="Freeform 51">
                    <a:extLst>
                      <a:ext uri="{FF2B5EF4-FFF2-40B4-BE49-F238E27FC236}">
                        <a16:creationId xmlns:a16="http://schemas.microsoft.com/office/drawing/2014/main" id="{DDF219C9-C7CB-4657-B869-882033055736}"/>
                      </a:ext>
                    </a:extLst>
                  </p:cNvPr>
                  <p:cNvSpPr>
                    <a:spLocks/>
                  </p:cNvSpPr>
                  <p:nvPr/>
                </p:nvSpPr>
                <p:spPr bwMode="auto">
                  <a:xfrm>
                    <a:off x="2271" y="1983"/>
                    <a:ext cx="111" cy="117"/>
                  </a:xfrm>
                  <a:custGeom>
                    <a:avLst/>
                    <a:gdLst>
                      <a:gd name="T0" fmla="*/ 110 w 110"/>
                      <a:gd name="T1" fmla="*/ 6 h 116"/>
                      <a:gd name="T2" fmla="*/ 110 w 110"/>
                      <a:gd name="T3" fmla="*/ 14 h 116"/>
                      <a:gd name="T4" fmla="*/ 104 w 110"/>
                      <a:gd name="T5" fmla="*/ 19 h 116"/>
                      <a:gd name="T6" fmla="*/ 98 w 110"/>
                      <a:gd name="T7" fmla="*/ 25 h 116"/>
                      <a:gd name="T8" fmla="*/ 93 w 110"/>
                      <a:gd name="T9" fmla="*/ 33 h 116"/>
                      <a:gd name="T10" fmla="*/ 89 w 110"/>
                      <a:gd name="T11" fmla="*/ 39 h 116"/>
                      <a:gd name="T12" fmla="*/ 83 w 110"/>
                      <a:gd name="T13" fmla="*/ 45 h 116"/>
                      <a:gd name="T14" fmla="*/ 77 w 110"/>
                      <a:gd name="T15" fmla="*/ 52 h 116"/>
                      <a:gd name="T16" fmla="*/ 73 w 110"/>
                      <a:gd name="T17" fmla="*/ 60 h 116"/>
                      <a:gd name="T18" fmla="*/ 68 w 110"/>
                      <a:gd name="T19" fmla="*/ 65 h 116"/>
                      <a:gd name="T20" fmla="*/ 64 w 110"/>
                      <a:gd name="T21" fmla="*/ 72 h 116"/>
                      <a:gd name="T22" fmla="*/ 59 w 110"/>
                      <a:gd name="T23" fmla="*/ 78 h 116"/>
                      <a:gd name="T24" fmla="*/ 57 w 110"/>
                      <a:gd name="T25" fmla="*/ 84 h 116"/>
                      <a:gd name="T26" fmla="*/ 50 w 110"/>
                      <a:gd name="T27" fmla="*/ 92 h 116"/>
                      <a:gd name="T28" fmla="*/ 41 w 110"/>
                      <a:gd name="T29" fmla="*/ 93 h 116"/>
                      <a:gd name="T30" fmla="*/ 37 w 110"/>
                      <a:gd name="T31" fmla="*/ 99 h 116"/>
                      <a:gd name="T32" fmla="*/ 37 w 110"/>
                      <a:gd name="T33" fmla="*/ 105 h 116"/>
                      <a:gd name="T34" fmla="*/ 33 w 110"/>
                      <a:gd name="T35" fmla="*/ 112 h 116"/>
                      <a:gd name="T36" fmla="*/ 26 w 110"/>
                      <a:gd name="T37" fmla="*/ 116 h 116"/>
                      <a:gd name="T38" fmla="*/ 17 w 110"/>
                      <a:gd name="T39" fmla="*/ 116 h 116"/>
                      <a:gd name="T40" fmla="*/ 6 w 110"/>
                      <a:gd name="T41" fmla="*/ 112 h 116"/>
                      <a:gd name="T42" fmla="*/ 5 w 110"/>
                      <a:gd name="T43" fmla="*/ 110 h 116"/>
                      <a:gd name="T44" fmla="*/ 1 w 110"/>
                      <a:gd name="T45" fmla="*/ 103 h 116"/>
                      <a:gd name="T46" fmla="*/ 0 w 110"/>
                      <a:gd name="T47" fmla="*/ 97 h 116"/>
                      <a:gd name="T48" fmla="*/ 1 w 110"/>
                      <a:gd name="T49" fmla="*/ 93 h 116"/>
                      <a:gd name="T50" fmla="*/ 0 w 110"/>
                      <a:gd name="T51" fmla="*/ 88 h 116"/>
                      <a:gd name="T52" fmla="*/ 3 w 110"/>
                      <a:gd name="T53" fmla="*/ 81 h 116"/>
                      <a:gd name="T54" fmla="*/ 9 w 110"/>
                      <a:gd name="T55" fmla="*/ 75 h 116"/>
                      <a:gd name="T56" fmla="*/ 14 w 110"/>
                      <a:gd name="T57" fmla="*/ 69 h 116"/>
                      <a:gd name="T58" fmla="*/ 23 w 110"/>
                      <a:gd name="T59" fmla="*/ 64 h 116"/>
                      <a:gd name="T60" fmla="*/ 32 w 110"/>
                      <a:gd name="T61" fmla="*/ 64 h 116"/>
                      <a:gd name="T62" fmla="*/ 40 w 110"/>
                      <a:gd name="T63" fmla="*/ 63 h 116"/>
                      <a:gd name="T64" fmla="*/ 49 w 110"/>
                      <a:gd name="T65" fmla="*/ 62 h 116"/>
                      <a:gd name="T66" fmla="*/ 57 w 110"/>
                      <a:gd name="T67" fmla="*/ 60 h 116"/>
                      <a:gd name="T68" fmla="*/ 47 w 110"/>
                      <a:gd name="T69" fmla="*/ 57 h 116"/>
                      <a:gd name="T70" fmla="*/ 40 w 110"/>
                      <a:gd name="T71" fmla="*/ 61 h 116"/>
                      <a:gd name="T72" fmla="*/ 31 w 110"/>
                      <a:gd name="T73" fmla="*/ 57 h 116"/>
                      <a:gd name="T74" fmla="*/ 27 w 110"/>
                      <a:gd name="T75" fmla="*/ 51 h 116"/>
                      <a:gd name="T76" fmla="*/ 33 w 110"/>
                      <a:gd name="T77" fmla="*/ 44 h 116"/>
                      <a:gd name="T78" fmla="*/ 37 w 110"/>
                      <a:gd name="T79" fmla="*/ 38 h 116"/>
                      <a:gd name="T80" fmla="*/ 46 w 110"/>
                      <a:gd name="T81" fmla="*/ 33 h 116"/>
                      <a:gd name="T82" fmla="*/ 54 w 110"/>
                      <a:gd name="T83" fmla="*/ 27 h 116"/>
                      <a:gd name="T84" fmla="*/ 63 w 110"/>
                      <a:gd name="T85" fmla="*/ 23 h 116"/>
                      <a:gd name="T86" fmla="*/ 70 w 110"/>
                      <a:gd name="T87" fmla="*/ 20 h 116"/>
                      <a:gd name="T88" fmla="*/ 81 w 110"/>
                      <a:gd name="T89" fmla="*/ 15 h 116"/>
                      <a:gd name="T90" fmla="*/ 88 w 110"/>
                      <a:gd name="T91" fmla="*/ 11 h 116"/>
                      <a:gd name="T92" fmla="*/ 95 w 110"/>
                      <a:gd name="T93" fmla="*/ 4 h 116"/>
                      <a:gd name="T94" fmla="*/ 104 w 110"/>
                      <a:gd name="T95" fmla="*/ 0 h 116"/>
                      <a:gd name="T96" fmla="*/ 110 w 110"/>
                      <a:gd name="T97" fmla="*/ 6 h 1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0"/>
                      <a:gd name="T148" fmla="*/ 0 h 116"/>
                      <a:gd name="T149" fmla="*/ 110 w 110"/>
                      <a:gd name="T150" fmla="*/ 116 h 1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0" h="116">
                        <a:moveTo>
                          <a:pt x="109" y="6"/>
                        </a:moveTo>
                        <a:lnTo>
                          <a:pt x="109" y="14"/>
                        </a:lnTo>
                        <a:lnTo>
                          <a:pt x="103" y="19"/>
                        </a:lnTo>
                        <a:lnTo>
                          <a:pt x="97" y="25"/>
                        </a:lnTo>
                        <a:lnTo>
                          <a:pt x="92" y="33"/>
                        </a:lnTo>
                        <a:lnTo>
                          <a:pt x="88" y="39"/>
                        </a:lnTo>
                        <a:lnTo>
                          <a:pt x="82" y="45"/>
                        </a:lnTo>
                        <a:lnTo>
                          <a:pt x="76" y="52"/>
                        </a:lnTo>
                        <a:lnTo>
                          <a:pt x="72" y="59"/>
                        </a:lnTo>
                        <a:lnTo>
                          <a:pt x="67" y="64"/>
                        </a:lnTo>
                        <a:lnTo>
                          <a:pt x="63" y="71"/>
                        </a:lnTo>
                        <a:lnTo>
                          <a:pt x="58" y="77"/>
                        </a:lnTo>
                        <a:lnTo>
                          <a:pt x="56" y="83"/>
                        </a:lnTo>
                        <a:lnTo>
                          <a:pt x="50" y="91"/>
                        </a:lnTo>
                        <a:lnTo>
                          <a:pt x="41" y="92"/>
                        </a:lnTo>
                        <a:lnTo>
                          <a:pt x="37" y="98"/>
                        </a:lnTo>
                        <a:lnTo>
                          <a:pt x="37" y="104"/>
                        </a:lnTo>
                        <a:lnTo>
                          <a:pt x="33" y="111"/>
                        </a:lnTo>
                        <a:lnTo>
                          <a:pt x="26" y="115"/>
                        </a:lnTo>
                        <a:lnTo>
                          <a:pt x="17" y="115"/>
                        </a:lnTo>
                        <a:lnTo>
                          <a:pt x="6" y="111"/>
                        </a:lnTo>
                        <a:lnTo>
                          <a:pt x="5" y="109"/>
                        </a:lnTo>
                        <a:lnTo>
                          <a:pt x="1" y="102"/>
                        </a:lnTo>
                        <a:lnTo>
                          <a:pt x="0" y="96"/>
                        </a:lnTo>
                        <a:lnTo>
                          <a:pt x="1" y="92"/>
                        </a:lnTo>
                        <a:lnTo>
                          <a:pt x="0" y="87"/>
                        </a:lnTo>
                        <a:lnTo>
                          <a:pt x="3" y="80"/>
                        </a:lnTo>
                        <a:lnTo>
                          <a:pt x="9" y="74"/>
                        </a:lnTo>
                        <a:lnTo>
                          <a:pt x="14" y="68"/>
                        </a:lnTo>
                        <a:lnTo>
                          <a:pt x="23" y="63"/>
                        </a:lnTo>
                        <a:lnTo>
                          <a:pt x="32" y="63"/>
                        </a:lnTo>
                        <a:lnTo>
                          <a:pt x="40" y="62"/>
                        </a:lnTo>
                        <a:lnTo>
                          <a:pt x="49" y="61"/>
                        </a:lnTo>
                        <a:lnTo>
                          <a:pt x="56" y="59"/>
                        </a:lnTo>
                        <a:lnTo>
                          <a:pt x="47" y="57"/>
                        </a:lnTo>
                        <a:lnTo>
                          <a:pt x="40" y="60"/>
                        </a:lnTo>
                        <a:lnTo>
                          <a:pt x="31" y="57"/>
                        </a:lnTo>
                        <a:lnTo>
                          <a:pt x="27" y="51"/>
                        </a:lnTo>
                        <a:lnTo>
                          <a:pt x="33" y="44"/>
                        </a:lnTo>
                        <a:lnTo>
                          <a:pt x="37" y="38"/>
                        </a:lnTo>
                        <a:lnTo>
                          <a:pt x="46" y="33"/>
                        </a:lnTo>
                        <a:lnTo>
                          <a:pt x="54" y="27"/>
                        </a:lnTo>
                        <a:lnTo>
                          <a:pt x="62" y="23"/>
                        </a:lnTo>
                        <a:lnTo>
                          <a:pt x="69" y="20"/>
                        </a:lnTo>
                        <a:lnTo>
                          <a:pt x="80" y="15"/>
                        </a:lnTo>
                        <a:lnTo>
                          <a:pt x="87" y="11"/>
                        </a:lnTo>
                        <a:lnTo>
                          <a:pt x="94" y="4"/>
                        </a:lnTo>
                        <a:lnTo>
                          <a:pt x="103" y="0"/>
                        </a:lnTo>
                        <a:lnTo>
                          <a:pt x="109"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6" name="Freeform 52">
                    <a:extLst>
                      <a:ext uri="{FF2B5EF4-FFF2-40B4-BE49-F238E27FC236}">
                        <a16:creationId xmlns:a16="http://schemas.microsoft.com/office/drawing/2014/main" id="{471DED7A-C48B-43D6-9297-E04A305C79A4}"/>
                      </a:ext>
                    </a:extLst>
                  </p:cNvPr>
                  <p:cNvSpPr>
                    <a:spLocks/>
                  </p:cNvSpPr>
                  <p:nvPr/>
                </p:nvSpPr>
                <p:spPr bwMode="auto">
                  <a:xfrm>
                    <a:off x="2392" y="1948"/>
                    <a:ext cx="13" cy="23"/>
                  </a:xfrm>
                  <a:custGeom>
                    <a:avLst/>
                    <a:gdLst>
                      <a:gd name="T0" fmla="*/ 8 w 14"/>
                      <a:gd name="T1" fmla="*/ 0 h 24"/>
                      <a:gd name="T2" fmla="*/ 12 w 14"/>
                      <a:gd name="T3" fmla="*/ 6 h 24"/>
                      <a:gd name="T4" fmla="*/ 8 w 14"/>
                      <a:gd name="T5" fmla="*/ 12 h 24"/>
                      <a:gd name="T6" fmla="*/ 8 w 14"/>
                      <a:gd name="T7" fmla="*/ 16 h 24"/>
                      <a:gd name="T8" fmla="*/ 7 w 14"/>
                      <a:gd name="T9" fmla="*/ 22 h 24"/>
                      <a:gd name="T10" fmla="*/ 3 w 14"/>
                      <a:gd name="T11" fmla="*/ 18 h 24"/>
                      <a:gd name="T12" fmla="*/ 0 w 14"/>
                      <a:gd name="T13" fmla="*/ 12 h 24"/>
                      <a:gd name="T14" fmla="*/ 0 w 14"/>
                      <a:gd name="T15" fmla="*/ 8 h 24"/>
                      <a:gd name="T16" fmla="*/ 5 w 14"/>
                      <a:gd name="T17" fmla="*/ 0 h 24"/>
                      <a:gd name="T18" fmla="*/ 8 w 14"/>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4"/>
                      <a:gd name="T32" fmla="*/ 14 w 14"/>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4">
                        <a:moveTo>
                          <a:pt x="9" y="0"/>
                        </a:moveTo>
                        <a:lnTo>
                          <a:pt x="13" y="6"/>
                        </a:lnTo>
                        <a:lnTo>
                          <a:pt x="9" y="12"/>
                        </a:lnTo>
                        <a:lnTo>
                          <a:pt x="9" y="17"/>
                        </a:lnTo>
                        <a:lnTo>
                          <a:pt x="7" y="23"/>
                        </a:lnTo>
                        <a:lnTo>
                          <a:pt x="3" y="19"/>
                        </a:lnTo>
                        <a:lnTo>
                          <a:pt x="0" y="13"/>
                        </a:lnTo>
                        <a:lnTo>
                          <a:pt x="0" y="8"/>
                        </a:lnTo>
                        <a:lnTo>
                          <a:pt x="5"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7" name="Freeform 53">
                    <a:extLst>
                      <a:ext uri="{FF2B5EF4-FFF2-40B4-BE49-F238E27FC236}">
                        <a16:creationId xmlns:a16="http://schemas.microsoft.com/office/drawing/2014/main" id="{B0008AB6-1A1A-472A-AB41-3163C847A5BC}"/>
                      </a:ext>
                    </a:extLst>
                  </p:cNvPr>
                  <p:cNvSpPr>
                    <a:spLocks/>
                  </p:cNvSpPr>
                  <p:nvPr/>
                </p:nvSpPr>
                <p:spPr bwMode="auto">
                  <a:xfrm>
                    <a:off x="2048" y="1434"/>
                    <a:ext cx="21" cy="14"/>
                  </a:xfrm>
                  <a:custGeom>
                    <a:avLst/>
                    <a:gdLst>
                      <a:gd name="T0" fmla="*/ 19 w 21"/>
                      <a:gd name="T1" fmla="*/ 0 h 14"/>
                      <a:gd name="T2" fmla="*/ 20 w 21"/>
                      <a:gd name="T3" fmla="*/ 7 h 14"/>
                      <a:gd name="T4" fmla="*/ 13 w 21"/>
                      <a:gd name="T5" fmla="*/ 13 h 14"/>
                      <a:gd name="T6" fmla="*/ 8 w 21"/>
                      <a:gd name="T7" fmla="*/ 13 h 14"/>
                      <a:gd name="T8" fmla="*/ 0 w 21"/>
                      <a:gd name="T9" fmla="*/ 12 h 14"/>
                      <a:gd name="T10" fmla="*/ 7 w 21"/>
                      <a:gd name="T11" fmla="*/ 4 h 14"/>
                      <a:gd name="T12" fmla="*/ 9 w 21"/>
                      <a:gd name="T13" fmla="*/ 1 h 14"/>
                      <a:gd name="T14" fmla="*/ 19 w 21"/>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14"/>
                      <a:gd name="T26" fmla="*/ 21 w 21"/>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14">
                        <a:moveTo>
                          <a:pt x="19" y="0"/>
                        </a:moveTo>
                        <a:lnTo>
                          <a:pt x="20" y="7"/>
                        </a:lnTo>
                        <a:lnTo>
                          <a:pt x="13" y="13"/>
                        </a:lnTo>
                        <a:lnTo>
                          <a:pt x="8" y="13"/>
                        </a:lnTo>
                        <a:lnTo>
                          <a:pt x="0" y="12"/>
                        </a:lnTo>
                        <a:lnTo>
                          <a:pt x="7" y="4"/>
                        </a:lnTo>
                        <a:lnTo>
                          <a:pt x="9" y="1"/>
                        </a:lnTo>
                        <a:lnTo>
                          <a:pt x="1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8" name="Freeform 54">
                    <a:extLst>
                      <a:ext uri="{FF2B5EF4-FFF2-40B4-BE49-F238E27FC236}">
                        <a16:creationId xmlns:a16="http://schemas.microsoft.com/office/drawing/2014/main" id="{C264F4A3-C0E5-4C8B-8004-F2D46CBAE361}"/>
                      </a:ext>
                    </a:extLst>
                  </p:cNvPr>
                  <p:cNvSpPr>
                    <a:spLocks/>
                  </p:cNvSpPr>
                  <p:nvPr/>
                </p:nvSpPr>
                <p:spPr bwMode="auto">
                  <a:xfrm>
                    <a:off x="2005" y="1650"/>
                    <a:ext cx="8" cy="14"/>
                  </a:xfrm>
                  <a:custGeom>
                    <a:avLst/>
                    <a:gdLst>
                      <a:gd name="T0" fmla="*/ 7 w 8"/>
                      <a:gd name="T1" fmla="*/ 7 h 14"/>
                      <a:gd name="T2" fmla="*/ 4 w 8"/>
                      <a:gd name="T3" fmla="*/ 13 h 14"/>
                      <a:gd name="T4" fmla="*/ 0 w 8"/>
                      <a:gd name="T5" fmla="*/ 8 h 14"/>
                      <a:gd name="T6" fmla="*/ 0 w 8"/>
                      <a:gd name="T7" fmla="*/ 0 h 14"/>
                      <a:gd name="T8" fmla="*/ 4 w 8"/>
                      <a:gd name="T9" fmla="*/ 0 h 14"/>
                      <a:gd name="T10" fmla="*/ 7 w 8"/>
                      <a:gd name="T11" fmla="*/ 7 h 14"/>
                      <a:gd name="T12" fmla="*/ 0 60000 65536"/>
                      <a:gd name="T13" fmla="*/ 0 60000 65536"/>
                      <a:gd name="T14" fmla="*/ 0 60000 65536"/>
                      <a:gd name="T15" fmla="*/ 0 60000 65536"/>
                      <a:gd name="T16" fmla="*/ 0 60000 65536"/>
                      <a:gd name="T17" fmla="*/ 0 60000 65536"/>
                      <a:gd name="T18" fmla="*/ 0 w 8"/>
                      <a:gd name="T19" fmla="*/ 0 h 14"/>
                      <a:gd name="T20" fmla="*/ 8 w 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8" h="14">
                        <a:moveTo>
                          <a:pt x="7" y="7"/>
                        </a:moveTo>
                        <a:lnTo>
                          <a:pt x="4" y="13"/>
                        </a:lnTo>
                        <a:lnTo>
                          <a:pt x="0" y="8"/>
                        </a:lnTo>
                        <a:lnTo>
                          <a:pt x="0" y="0"/>
                        </a:lnTo>
                        <a:lnTo>
                          <a:pt x="4" y="0"/>
                        </a:lnTo>
                        <a:lnTo>
                          <a:pt x="7"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9" name="Freeform 55">
                    <a:extLst>
                      <a:ext uri="{FF2B5EF4-FFF2-40B4-BE49-F238E27FC236}">
                        <a16:creationId xmlns:a16="http://schemas.microsoft.com/office/drawing/2014/main" id="{B3F9FF26-1D97-4434-AE81-78E598A273C3}"/>
                      </a:ext>
                    </a:extLst>
                  </p:cNvPr>
                  <p:cNvSpPr>
                    <a:spLocks/>
                  </p:cNvSpPr>
                  <p:nvPr/>
                </p:nvSpPr>
                <p:spPr bwMode="auto">
                  <a:xfrm>
                    <a:off x="2189" y="1657"/>
                    <a:ext cx="8" cy="7"/>
                  </a:xfrm>
                  <a:custGeom>
                    <a:avLst/>
                    <a:gdLst>
                      <a:gd name="T0" fmla="*/ 7 w 9"/>
                      <a:gd name="T1" fmla="*/ 0 h 7"/>
                      <a:gd name="T2" fmla="*/ 2 w 9"/>
                      <a:gd name="T3" fmla="*/ 6 h 7"/>
                      <a:gd name="T4" fmla="*/ 0 w 9"/>
                      <a:gd name="T5" fmla="*/ 6 h 7"/>
                      <a:gd name="T6" fmla="*/ 7 w 9"/>
                      <a:gd name="T7" fmla="*/ 0 h 7"/>
                      <a:gd name="T8" fmla="*/ 0 60000 65536"/>
                      <a:gd name="T9" fmla="*/ 0 60000 65536"/>
                      <a:gd name="T10" fmla="*/ 0 60000 65536"/>
                      <a:gd name="T11" fmla="*/ 0 60000 65536"/>
                      <a:gd name="T12" fmla="*/ 0 w 9"/>
                      <a:gd name="T13" fmla="*/ 0 h 7"/>
                      <a:gd name="T14" fmla="*/ 9 w 9"/>
                      <a:gd name="T15" fmla="*/ 7 h 7"/>
                    </a:gdLst>
                    <a:ahLst/>
                    <a:cxnLst>
                      <a:cxn ang="T8">
                        <a:pos x="T0" y="T1"/>
                      </a:cxn>
                      <a:cxn ang="T9">
                        <a:pos x="T2" y="T3"/>
                      </a:cxn>
                      <a:cxn ang="T10">
                        <a:pos x="T4" y="T5"/>
                      </a:cxn>
                      <a:cxn ang="T11">
                        <a:pos x="T6" y="T7"/>
                      </a:cxn>
                    </a:cxnLst>
                    <a:rect l="T12" t="T13" r="T14" b="T15"/>
                    <a:pathLst>
                      <a:path w="9" h="7">
                        <a:moveTo>
                          <a:pt x="8" y="0"/>
                        </a:moveTo>
                        <a:lnTo>
                          <a:pt x="2" y="6"/>
                        </a:lnTo>
                        <a:lnTo>
                          <a:pt x="0" y="6"/>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0" name="Freeform 56">
                    <a:extLst>
                      <a:ext uri="{FF2B5EF4-FFF2-40B4-BE49-F238E27FC236}">
                        <a16:creationId xmlns:a16="http://schemas.microsoft.com/office/drawing/2014/main" id="{7B6FB128-4D11-4701-BBD0-6D44B3231BE7}"/>
                      </a:ext>
                    </a:extLst>
                  </p:cNvPr>
                  <p:cNvSpPr>
                    <a:spLocks/>
                  </p:cNvSpPr>
                  <p:nvPr/>
                </p:nvSpPr>
                <p:spPr bwMode="auto">
                  <a:xfrm>
                    <a:off x="2213" y="1673"/>
                    <a:ext cx="52" cy="45"/>
                  </a:xfrm>
                  <a:custGeom>
                    <a:avLst/>
                    <a:gdLst>
                      <a:gd name="T0" fmla="*/ 29 w 53"/>
                      <a:gd name="T1" fmla="*/ 0 h 43"/>
                      <a:gd name="T2" fmla="*/ 38 w 53"/>
                      <a:gd name="T3" fmla="*/ 4 h 43"/>
                      <a:gd name="T4" fmla="*/ 46 w 53"/>
                      <a:gd name="T5" fmla="*/ 7 h 43"/>
                      <a:gd name="T6" fmla="*/ 51 w 53"/>
                      <a:gd name="T7" fmla="*/ 15 h 43"/>
                      <a:gd name="T8" fmla="*/ 42 w 53"/>
                      <a:gd name="T9" fmla="*/ 17 h 43"/>
                      <a:gd name="T10" fmla="*/ 51 w 53"/>
                      <a:gd name="T11" fmla="*/ 19 h 43"/>
                      <a:gd name="T12" fmla="*/ 50 w 53"/>
                      <a:gd name="T13" fmla="*/ 26 h 43"/>
                      <a:gd name="T14" fmla="*/ 47 w 53"/>
                      <a:gd name="T15" fmla="*/ 33 h 43"/>
                      <a:gd name="T16" fmla="*/ 38 w 53"/>
                      <a:gd name="T17" fmla="*/ 39 h 43"/>
                      <a:gd name="T18" fmla="*/ 32 w 53"/>
                      <a:gd name="T19" fmla="*/ 44 h 43"/>
                      <a:gd name="T20" fmla="*/ 22 w 53"/>
                      <a:gd name="T21" fmla="*/ 39 h 43"/>
                      <a:gd name="T22" fmla="*/ 18 w 53"/>
                      <a:gd name="T23" fmla="*/ 31 h 43"/>
                      <a:gd name="T24" fmla="*/ 9 w 53"/>
                      <a:gd name="T25" fmla="*/ 25 h 43"/>
                      <a:gd name="T26" fmla="*/ 0 w 53"/>
                      <a:gd name="T27" fmla="*/ 19 h 43"/>
                      <a:gd name="T28" fmla="*/ 5 w 53"/>
                      <a:gd name="T29" fmla="*/ 14 h 43"/>
                      <a:gd name="T30" fmla="*/ 13 w 53"/>
                      <a:gd name="T31" fmla="*/ 7 h 43"/>
                      <a:gd name="T32" fmla="*/ 21 w 53"/>
                      <a:gd name="T33" fmla="*/ 2 h 43"/>
                      <a:gd name="T34" fmla="*/ 29 w 53"/>
                      <a:gd name="T35" fmla="*/ 0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
                      <a:gd name="T55" fmla="*/ 0 h 43"/>
                      <a:gd name="T56" fmla="*/ 53 w 53"/>
                      <a:gd name="T57" fmla="*/ 43 h 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 h="43">
                        <a:moveTo>
                          <a:pt x="30" y="0"/>
                        </a:moveTo>
                        <a:lnTo>
                          <a:pt x="39" y="4"/>
                        </a:lnTo>
                        <a:lnTo>
                          <a:pt x="47" y="7"/>
                        </a:lnTo>
                        <a:lnTo>
                          <a:pt x="52" y="14"/>
                        </a:lnTo>
                        <a:lnTo>
                          <a:pt x="43" y="16"/>
                        </a:lnTo>
                        <a:lnTo>
                          <a:pt x="52" y="18"/>
                        </a:lnTo>
                        <a:lnTo>
                          <a:pt x="51" y="25"/>
                        </a:lnTo>
                        <a:lnTo>
                          <a:pt x="48" y="32"/>
                        </a:lnTo>
                        <a:lnTo>
                          <a:pt x="39" y="37"/>
                        </a:lnTo>
                        <a:lnTo>
                          <a:pt x="33" y="42"/>
                        </a:lnTo>
                        <a:lnTo>
                          <a:pt x="22" y="37"/>
                        </a:lnTo>
                        <a:lnTo>
                          <a:pt x="18" y="30"/>
                        </a:lnTo>
                        <a:lnTo>
                          <a:pt x="9" y="24"/>
                        </a:lnTo>
                        <a:lnTo>
                          <a:pt x="0" y="18"/>
                        </a:lnTo>
                        <a:lnTo>
                          <a:pt x="5" y="13"/>
                        </a:lnTo>
                        <a:lnTo>
                          <a:pt x="13" y="7"/>
                        </a:lnTo>
                        <a:lnTo>
                          <a:pt x="21" y="2"/>
                        </a:lnTo>
                        <a:lnTo>
                          <a:pt x="30"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1" name="Freeform 57">
                    <a:extLst>
                      <a:ext uri="{FF2B5EF4-FFF2-40B4-BE49-F238E27FC236}">
                        <a16:creationId xmlns:a16="http://schemas.microsoft.com/office/drawing/2014/main" id="{36FFA783-B0EB-46BF-97A0-38D8E9153F3F}"/>
                      </a:ext>
                    </a:extLst>
                  </p:cNvPr>
                  <p:cNvSpPr>
                    <a:spLocks/>
                  </p:cNvSpPr>
                  <p:nvPr/>
                </p:nvSpPr>
                <p:spPr bwMode="auto">
                  <a:xfrm>
                    <a:off x="2271" y="1715"/>
                    <a:ext cx="26" cy="23"/>
                  </a:xfrm>
                  <a:custGeom>
                    <a:avLst/>
                    <a:gdLst>
                      <a:gd name="T0" fmla="*/ 21 w 25"/>
                      <a:gd name="T1" fmla="*/ 0 h 23"/>
                      <a:gd name="T2" fmla="*/ 25 w 25"/>
                      <a:gd name="T3" fmla="*/ 6 h 23"/>
                      <a:gd name="T4" fmla="*/ 24 w 25"/>
                      <a:gd name="T5" fmla="*/ 12 h 23"/>
                      <a:gd name="T6" fmla="*/ 22 w 25"/>
                      <a:gd name="T7" fmla="*/ 18 h 23"/>
                      <a:gd name="T8" fmla="*/ 11 w 25"/>
                      <a:gd name="T9" fmla="*/ 22 h 23"/>
                      <a:gd name="T10" fmla="*/ 4 w 25"/>
                      <a:gd name="T11" fmla="*/ 19 h 23"/>
                      <a:gd name="T12" fmla="*/ 0 w 25"/>
                      <a:gd name="T13" fmla="*/ 13 h 23"/>
                      <a:gd name="T14" fmla="*/ 9 w 25"/>
                      <a:gd name="T15" fmla="*/ 7 h 23"/>
                      <a:gd name="T16" fmla="*/ 14 w 25"/>
                      <a:gd name="T17" fmla="*/ 8 h 23"/>
                      <a:gd name="T18" fmla="*/ 14 w 25"/>
                      <a:gd name="T19" fmla="*/ 1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6"/>
                        </a:lnTo>
                        <a:lnTo>
                          <a:pt x="23" y="12"/>
                        </a:lnTo>
                        <a:lnTo>
                          <a:pt x="21" y="18"/>
                        </a:lnTo>
                        <a:lnTo>
                          <a:pt x="11" y="22"/>
                        </a:lnTo>
                        <a:lnTo>
                          <a:pt x="4" y="19"/>
                        </a:lnTo>
                        <a:lnTo>
                          <a:pt x="0" y="13"/>
                        </a:lnTo>
                        <a:lnTo>
                          <a:pt x="9" y="7"/>
                        </a:lnTo>
                        <a:lnTo>
                          <a:pt x="13" y="8"/>
                        </a:lnTo>
                        <a:lnTo>
                          <a:pt x="13" y="1"/>
                        </a:lnTo>
                        <a:lnTo>
                          <a:pt x="20" y="0"/>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2" name="Freeform 58">
                    <a:extLst>
                      <a:ext uri="{FF2B5EF4-FFF2-40B4-BE49-F238E27FC236}">
                        <a16:creationId xmlns:a16="http://schemas.microsoft.com/office/drawing/2014/main" id="{A29FDBF3-0992-4494-89A6-456521D46128}"/>
                      </a:ext>
                    </a:extLst>
                  </p:cNvPr>
                  <p:cNvSpPr>
                    <a:spLocks/>
                  </p:cNvSpPr>
                  <p:nvPr/>
                </p:nvSpPr>
                <p:spPr bwMode="auto">
                  <a:xfrm>
                    <a:off x="2179" y="1666"/>
                    <a:ext cx="31" cy="12"/>
                  </a:xfrm>
                  <a:custGeom>
                    <a:avLst/>
                    <a:gdLst>
                      <a:gd name="T0" fmla="*/ 16 w 32"/>
                      <a:gd name="T1" fmla="*/ 0 h 12"/>
                      <a:gd name="T2" fmla="*/ 18 w 32"/>
                      <a:gd name="T3" fmla="*/ 1 h 12"/>
                      <a:gd name="T4" fmla="*/ 28 w 32"/>
                      <a:gd name="T5" fmla="*/ 1 h 12"/>
                      <a:gd name="T6" fmla="*/ 30 w 32"/>
                      <a:gd name="T7" fmla="*/ 9 h 12"/>
                      <a:gd name="T8" fmla="*/ 22 w 32"/>
                      <a:gd name="T9" fmla="*/ 11 h 12"/>
                      <a:gd name="T10" fmla="*/ 16 w 32"/>
                      <a:gd name="T11" fmla="*/ 5 h 12"/>
                      <a:gd name="T12" fmla="*/ 7 w 32"/>
                      <a:gd name="T13" fmla="*/ 10 h 12"/>
                      <a:gd name="T14" fmla="*/ 0 w 32"/>
                      <a:gd name="T15" fmla="*/ 6 h 12"/>
                      <a:gd name="T16" fmla="*/ 7 w 32"/>
                      <a:gd name="T17" fmla="*/ 1 h 12"/>
                      <a:gd name="T18" fmla="*/ 16 w 32"/>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2"/>
                      <a:gd name="T32" fmla="*/ 32 w 3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2">
                        <a:moveTo>
                          <a:pt x="17" y="0"/>
                        </a:moveTo>
                        <a:lnTo>
                          <a:pt x="19" y="1"/>
                        </a:lnTo>
                        <a:lnTo>
                          <a:pt x="29" y="1"/>
                        </a:lnTo>
                        <a:lnTo>
                          <a:pt x="31" y="9"/>
                        </a:lnTo>
                        <a:lnTo>
                          <a:pt x="23" y="11"/>
                        </a:lnTo>
                        <a:lnTo>
                          <a:pt x="16" y="5"/>
                        </a:lnTo>
                        <a:lnTo>
                          <a:pt x="7" y="10"/>
                        </a:lnTo>
                        <a:lnTo>
                          <a:pt x="0" y="6"/>
                        </a:lnTo>
                        <a:lnTo>
                          <a:pt x="7"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3" name="Freeform 59">
                    <a:extLst>
                      <a:ext uri="{FF2B5EF4-FFF2-40B4-BE49-F238E27FC236}">
                        <a16:creationId xmlns:a16="http://schemas.microsoft.com/office/drawing/2014/main" id="{7DD85318-E037-4E04-8811-7FE1133A0FA6}"/>
                      </a:ext>
                    </a:extLst>
                  </p:cNvPr>
                  <p:cNvSpPr>
                    <a:spLocks/>
                  </p:cNvSpPr>
                  <p:nvPr/>
                </p:nvSpPr>
                <p:spPr bwMode="auto">
                  <a:xfrm>
                    <a:off x="2266" y="1643"/>
                    <a:ext cx="13" cy="9"/>
                  </a:xfrm>
                  <a:custGeom>
                    <a:avLst/>
                    <a:gdLst>
                      <a:gd name="T0" fmla="*/ 6 w 14"/>
                      <a:gd name="T1" fmla="*/ 0 h 9"/>
                      <a:gd name="T2" fmla="*/ 12 w 14"/>
                      <a:gd name="T3" fmla="*/ 3 h 9"/>
                      <a:gd name="T4" fmla="*/ 6 w 14"/>
                      <a:gd name="T5" fmla="*/ 8 h 9"/>
                      <a:gd name="T6" fmla="*/ 0 w 14"/>
                      <a:gd name="T7" fmla="*/ 2 h 9"/>
                      <a:gd name="T8" fmla="*/ 6 w 14"/>
                      <a:gd name="T9" fmla="*/ 0 h 9"/>
                      <a:gd name="T10" fmla="*/ 0 60000 65536"/>
                      <a:gd name="T11" fmla="*/ 0 60000 65536"/>
                      <a:gd name="T12" fmla="*/ 0 60000 65536"/>
                      <a:gd name="T13" fmla="*/ 0 60000 65536"/>
                      <a:gd name="T14" fmla="*/ 0 60000 65536"/>
                      <a:gd name="T15" fmla="*/ 0 w 14"/>
                      <a:gd name="T16" fmla="*/ 0 h 9"/>
                      <a:gd name="T17" fmla="*/ 14 w 14"/>
                      <a:gd name="T18" fmla="*/ 9 h 9"/>
                    </a:gdLst>
                    <a:ahLst/>
                    <a:cxnLst>
                      <a:cxn ang="T10">
                        <a:pos x="T0" y="T1"/>
                      </a:cxn>
                      <a:cxn ang="T11">
                        <a:pos x="T2" y="T3"/>
                      </a:cxn>
                      <a:cxn ang="T12">
                        <a:pos x="T4" y="T5"/>
                      </a:cxn>
                      <a:cxn ang="T13">
                        <a:pos x="T6" y="T7"/>
                      </a:cxn>
                      <a:cxn ang="T14">
                        <a:pos x="T8" y="T9"/>
                      </a:cxn>
                    </a:cxnLst>
                    <a:rect l="T15" t="T16" r="T17" b="T18"/>
                    <a:pathLst>
                      <a:path w="14" h="9">
                        <a:moveTo>
                          <a:pt x="6" y="0"/>
                        </a:moveTo>
                        <a:lnTo>
                          <a:pt x="13" y="3"/>
                        </a:lnTo>
                        <a:lnTo>
                          <a:pt x="6" y="8"/>
                        </a:lnTo>
                        <a:lnTo>
                          <a:pt x="0" y="2"/>
                        </a:lnTo>
                        <a:lnTo>
                          <a:pt x="6"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4" name="Freeform 60">
                    <a:extLst>
                      <a:ext uri="{FF2B5EF4-FFF2-40B4-BE49-F238E27FC236}">
                        <a16:creationId xmlns:a16="http://schemas.microsoft.com/office/drawing/2014/main" id="{37838980-33FD-4341-9508-067541697DD8}"/>
                      </a:ext>
                    </a:extLst>
                  </p:cNvPr>
                  <p:cNvSpPr>
                    <a:spLocks/>
                  </p:cNvSpPr>
                  <p:nvPr/>
                </p:nvSpPr>
                <p:spPr bwMode="auto">
                  <a:xfrm>
                    <a:off x="3047" y="1150"/>
                    <a:ext cx="5" cy="9"/>
                  </a:xfrm>
                  <a:custGeom>
                    <a:avLst/>
                    <a:gdLst>
                      <a:gd name="T0" fmla="*/ 3 w 6"/>
                      <a:gd name="T1" fmla="*/ 0 h 8"/>
                      <a:gd name="T2" fmla="*/ 4 w 6"/>
                      <a:gd name="T3" fmla="*/ 6 h 8"/>
                      <a:gd name="T4" fmla="*/ 1 w 6"/>
                      <a:gd name="T5" fmla="*/ 8 h 8"/>
                      <a:gd name="T6" fmla="*/ 0 w 6"/>
                      <a:gd name="T7" fmla="*/ 1 h 8"/>
                      <a:gd name="T8" fmla="*/ 0 w 6"/>
                      <a:gd name="T9" fmla="*/ 0 h 8"/>
                      <a:gd name="T10" fmla="*/ 3 w 6"/>
                      <a:gd name="T11" fmla="*/ 0 h 8"/>
                      <a:gd name="T12" fmla="*/ 0 60000 65536"/>
                      <a:gd name="T13" fmla="*/ 0 60000 65536"/>
                      <a:gd name="T14" fmla="*/ 0 60000 65536"/>
                      <a:gd name="T15" fmla="*/ 0 60000 65536"/>
                      <a:gd name="T16" fmla="*/ 0 60000 65536"/>
                      <a:gd name="T17" fmla="*/ 0 60000 65536"/>
                      <a:gd name="T18" fmla="*/ 0 w 6"/>
                      <a:gd name="T19" fmla="*/ 0 h 8"/>
                      <a:gd name="T20" fmla="*/ 6 w 6"/>
                      <a:gd name="T21" fmla="*/ 8 h 8"/>
                    </a:gdLst>
                    <a:ahLst/>
                    <a:cxnLst>
                      <a:cxn ang="T12">
                        <a:pos x="T0" y="T1"/>
                      </a:cxn>
                      <a:cxn ang="T13">
                        <a:pos x="T2" y="T3"/>
                      </a:cxn>
                      <a:cxn ang="T14">
                        <a:pos x="T4" y="T5"/>
                      </a:cxn>
                      <a:cxn ang="T15">
                        <a:pos x="T6" y="T7"/>
                      </a:cxn>
                      <a:cxn ang="T16">
                        <a:pos x="T8" y="T9"/>
                      </a:cxn>
                      <a:cxn ang="T17">
                        <a:pos x="T10" y="T11"/>
                      </a:cxn>
                    </a:cxnLst>
                    <a:rect l="T18" t="T19" r="T20" b="T21"/>
                    <a:pathLst>
                      <a:path w="6" h="8">
                        <a:moveTo>
                          <a:pt x="4" y="0"/>
                        </a:moveTo>
                        <a:lnTo>
                          <a:pt x="5" y="5"/>
                        </a:lnTo>
                        <a:lnTo>
                          <a:pt x="1" y="7"/>
                        </a:lnTo>
                        <a:lnTo>
                          <a:pt x="0" y="1"/>
                        </a:lnTo>
                        <a:lnTo>
                          <a:pt x="0" y="0"/>
                        </a:lnTo>
                        <a:lnTo>
                          <a:pt x="4"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5" name="Freeform 61">
                    <a:extLst>
                      <a:ext uri="{FF2B5EF4-FFF2-40B4-BE49-F238E27FC236}">
                        <a16:creationId xmlns:a16="http://schemas.microsoft.com/office/drawing/2014/main" id="{7C485C52-08A4-4C73-99B7-09767BBF7CA8}"/>
                      </a:ext>
                    </a:extLst>
                  </p:cNvPr>
                  <p:cNvSpPr>
                    <a:spLocks/>
                  </p:cNvSpPr>
                  <p:nvPr/>
                </p:nvSpPr>
                <p:spPr bwMode="auto">
                  <a:xfrm>
                    <a:off x="3024" y="996"/>
                    <a:ext cx="119" cy="94"/>
                  </a:xfrm>
                  <a:custGeom>
                    <a:avLst/>
                    <a:gdLst>
                      <a:gd name="T0" fmla="*/ 151 w 153"/>
                      <a:gd name="T1" fmla="*/ 67 h 95"/>
                      <a:gd name="T2" fmla="*/ 142 w 153"/>
                      <a:gd name="T3" fmla="*/ 77 h 95"/>
                      <a:gd name="T4" fmla="*/ 127 w 153"/>
                      <a:gd name="T5" fmla="*/ 88 h 95"/>
                      <a:gd name="T6" fmla="*/ 116 w 153"/>
                      <a:gd name="T7" fmla="*/ 88 h 95"/>
                      <a:gd name="T8" fmla="*/ 98 w 153"/>
                      <a:gd name="T9" fmla="*/ 85 h 95"/>
                      <a:gd name="T10" fmla="*/ 90 w 153"/>
                      <a:gd name="T11" fmla="*/ 72 h 95"/>
                      <a:gd name="T12" fmla="*/ 76 w 153"/>
                      <a:gd name="T13" fmla="*/ 72 h 95"/>
                      <a:gd name="T14" fmla="*/ 62 w 153"/>
                      <a:gd name="T15" fmla="*/ 74 h 95"/>
                      <a:gd name="T16" fmla="*/ 44 w 153"/>
                      <a:gd name="T17" fmla="*/ 79 h 95"/>
                      <a:gd name="T18" fmla="*/ 30 w 153"/>
                      <a:gd name="T19" fmla="*/ 72 h 95"/>
                      <a:gd name="T20" fmla="*/ 28 w 153"/>
                      <a:gd name="T21" fmla="*/ 61 h 95"/>
                      <a:gd name="T22" fmla="*/ 15 w 153"/>
                      <a:gd name="T23" fmla="*/ 62 h 95"/>
                      <a:gd name="T24" fmla="*/ 9 w 153"/>
                      <a:gd name="T25" fmla="*/ 66 h 95"/>
                      <a:gd name="T26" fmla="*/ 0 w 153"/>
                      <a:gd name="T27" fmla="*/ 54 h 95"/>
                      <a:gd name="T28" fmla="*/ 0 w 153"/>
                      <a:gd name="T29" fmla="*/ 42 h 95"/>
                      <a:gd name="T30" fmla="*/ 3 w 153"/>
                      <a:gd name="T31" fmla="*/ 28 h 95"/>
                      <a:gd name="T32" fmla="*/ 3 w 153"/>
                      <a:gd name="T33" fmla="*/ 17 h 95"/>
                      <a:gd name="T34" fmla="*/ 19 w 153"/>
                      <a:gd name="T35" fmla="*/ 4 h 95"/>
                      <a:gd name="T36" fmla="*/ 35 w 153"/>
                      <a:gd name="T37" fmla="*/ 0 h 95"/>
                      <a:gd name="T38" fmla="*/ 54 w 153"/>
                      <a:gd name="T39" fmla="*/ 7 h 95"/>
                      <a:gd name="T40" fmla="*/ 68 w 153"/>
                      <a:gd name="T41" fmla="*/ 10 h 95"/>
                      <a:gd name="T42" fmla="*/ 78 w 153"/>
                      <a:gd name="T43" fmla="*/ 24 h 95"/>
                      <a:gd name="T44" fmla="*/ 83 w 153"/>
                      <a:gd name="T45" fmla="*/ 32 h 95"/>
                      <a:gd name="T46" fmla="*/ 73 w 153"/>
                      <a:gd name="T47" fmla="*/ 36 h 95"/>
                      <a:gd name="T48" fmla="*/ 63 w 153"/>
                      <a:gd name="T49" fmla="*/ 46 h 95"/>
                      <a:gd name="T50" fmla="*/ 71 w 153"/>
                      <a:gd name="T51" fmla="*/ 52 h 95"/>
                      <a:gd name="T52" fmla="*/ 87 w 153"/>
                      <a:gd name="T53" fmla="*/ 51 h 95"/>
                      <a:gd name="T54" fmla="*/ 97 w 153"/>
                      <a:gd name="T55" fmla="*/ 49 h 95"/>
                      <a:gd name="T56" fmla="*/ 107 w 153"/>
                      <a:gd name="T57" fmla="*/ 54 h 95"/>
                      <a:gd name="T58" fmla="*/ 103 w 153"/>
                      <a:gd name="T59" fmla="*/ 61 h 95"/>
                      <a:gd name="T60" fmla="*/ 114 w 153"/>
                      <a:gd name="T61" fmla="*/ 61 h 95"/>
                      <a:gd name="T62" fmla="*/ 132 w 153"/>
                      <a:gd name="T63" fmla="*/ 55 h 95"/>
                      <a:gd name="T64" fmla="*/ 125 w 153"/>
                      <a:gd name="T65" fmla="*/ 64 h 95"/>
                      <a:gd name="T66" fmla="*/ 125 w 153"/>
                      <a:gd name="T67" fmla="*/ 75 h 95"/>
                      <a:gd name="T68" fmla="*/ 133 w 153"/>
                      <a:gd name="T69" fmla="*/ 76 h 95"/>
                      <a:gd name="T70" fmla="*/ 133 w 153"/>
                      <a:gd name="T71" fmla="*/ 68 h 95"/>
                      <a:gd name="T72" fmla="*/ 151 w 153"/>
                      <a:gd name="T73" fmla="*/ 62 h 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3"/>
                      <a:gd name="T112" fmla="*/ 0 h 95"/>
                      <a:gd name="T113" fmla="*/ 153 w 153"/>
                      <a:gd name="T114" fmla="*/ 95 h 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3" h="95">
                        <a:moveTo>
                          <a:pt x="152" y="62"/>
                        </a:moveTo>
                        <a:lnTo>
                          <a:pt x="152" y="67"/>
                        </a:lnTo>
                        <a:lnTo>
                          <a:pt x="151" y="74"/>
                        </a:lnTo>
                        <a:lnTo>
                          <a:pt x="143" y="77"/>
                        </a:lnTo>
                        <a:lnTo>
                          <a:pt x="134" y="80"/>
                        </a:lnTo>
                        <a:lnTo>
                          <a:pt x="128" y="88"/>
                        </a:lnTo>
                        <a:lnTo>
                          <a:pt x="121" y="94"/>
                        </a:lnTo>
                        <a:lnTo>
                          <a:pt x="117" y="88"/>
                        </a:lnTo>
                        <a:lnTo>
                          <a:pt x="107" y="87"/>
                        </a:lnTo>
                        <a:lnTo>
                          <a:pt x="99" y="85"/>
                        </a:lnTo>
                        <a:lnTo>
                          <a:pt x="94" y="78"/>
                        </a:lnTo>
                        <a:lnTo>
                          <a:pt x="91" y="72"/>
                        </a:lnTo>
                        <a:lnTo>
                          <a:pt x="85" y="68"/>
                        </a:lnTo>
                        <a:lnTo>
                          <a:pt x="76" y="72"/>
                        </a:lnTo>
                        <a:lnTo>
                          <a:pt x="70" y="72"/>
                        </a:lnTo>
                        <a:lnTo>
                          <a:pt x="62" y="74"/>
                        </a:lnTo>
                        <a:lnTo>
                          <a:pt x="52" y="79"/>
                        </a:lnTo>
                        <a:lnTo>
                          <a:pt x="44" y="79"/>
                        </a:lnTo>
                        <a:lnTo>
                          <a:pt x="35" y="77"/>
                        </a:lnTo>
                        <a:lnTo>
                          <a:pt x="30" y="72"/>
                        </a:lnTo>
                        <a:lnTo>
                          <a:pt x="30" y="66"/>
                        </a:lnTo>
                        <a:lnTo>
                          <a:pt x="28" y="61"/>
                        </a:lnTo>
                        <a:lnTo>
                          <a:pt x="23" y="61"/>
                        </a:lnTo>
                        <a:lnTo>
                          <a:pt x="15" y="62"/>
                        </a:lnTo>
                        <a:lnTo>
                          <a:pt x="13" y="68"/>
                        </a:lnTo>
                        <a:lnTo>
                          <a:pt x="9" y="66"/>
                        </a:lnTo>
                        <a:lnTo>
                          <a:pt x="3" y="61"/>
                        </a:lnTo>
                        <a:lnTo>
                          <a:pt x="0" y="54"/>
                        </a:lnTo>
                        <a:lnTo>
                          <a:pt x="0" y="48"/>
                        </a:lnTo>
                        <a:lnTo>
                          <a:pt x="0" y="42"/>
                        </a:lnTo>
                        <a:lnTo>
                          <a:pt x="1" y="36"/>
                        </a:lnTo>
                        <a:lnTo>
                          <a:pt x="3" y="28"/>
                        </a:lnTo>
                        <a:lnTo>
                          <a:pt x="3" y="23"/>
                        </a:lnTo>
                        <a:lnTo>
                          <a:pt x="3" y="17"/>
                        </a:lnTo>
                        <a:lnTo>
                          <a:pt x="10" y="10"/>
                        </a:lnTo>
                        <a:lnTo>
                          <a:pt x="19" y="4"/>
                        </a:lnTo>
                        <a:lnTo>
                          <a:pt x="27" y="2"/>
                        </a:lnTo>
                        <a:lnTo>
                          <a:pt x="35" y="0"/>
                        </a:lnTo>
                        <a:lnTo>
                          <a:pt x="46" y="4"/>
                        </a:lnTo>
                        <a:lnTo>
                          <a:pt x="54" y="7"/>
                        </a:lnTo>
                        <a:lnTo>
                          <a:pt x="62" y="11"/>
                        </a:lnTo>
                        <a:lnTo>
                          <a:pt x="68" y="10"/>
                        </a:lnTo>
                        <a:lnTo>
                          <a:pt x="75" y="18"/>
                        </a:lnTo>
                        <a:lnTo>
                          <a:pt x="79" y="24"/>
                        </a:lnTo>
                        <a:lnTo>
                          <a:pt x="84" y="26"/>
                        </a:lnTo>
                        <a:lnTo>
                          <a:pt x="84" y="32"/>
                        </a:lnTo>
                        <a:lnTo>
                          <a:pt x="84" y="39"/>
                        </a:lnTo>
                        <a:lnTo>
                          <a:pt x="73" y="36"/>
                        </a:lnTo>
                        <a:lnTo>
                          <a:pt x="71" y="42"/>
                        </a:lnTo>
                        <a:lnTo>
                          <a:pt x="63" y="46"/>
                        </a:lnTo>
                        <a:lnTo>
                          <a:pt x="62" y="51"/>
                        </a:lnTo>
                        <a:lnTo>
                          <a:pt x="71" y="52"/>
                        </a:lnTo>
                        <a:lnTo>
                          <a:pt x="80" y="49"/>
                        </a:lnTo>
                        <a:lnTo>
                          <a:pt x="88" y="51"/>
                        </a:lnTo>
                        <a:lnTo>
                          <a:pt x="95" y="55"/>
                        </a:lnTo>
                        <a:lnTo>
                          <a:pt x="98" y="49"/>
                        </a:lnTo>
                        <a:lnTo>
                          <a:pt x="108" y="49"/>
                        </a:lnTo>
                        <a:lnTo>
                          <a:pt x="108" y="54"/>
                        </a:lnTo>
                        <a:lnTo>
                          <a:pt x="103" y="60"/>
                        </a:lnTo>
                        <a:lnTo>
                          <a:pt x="104" y="61"/>
                        </a:lnTo>
                        <a:lnTo>
                          <a:pt x="107" y="64"/>
                        </a:lnTo>
                        <a:lnTo>
                          <a:pt x="115" y="61"/>
                        </a:lnTo>
                        <a:lnTo>
                          <a:pt x="124" y="57"/>
                        </a:lnTo>
                        <a:lnTo>
                          <a:pt x="133" y="55"/>
                        </a:lnTo>
                        <a:lnTo>
                          <a:pt x="134" y="61"/>
                        </a:lnTo>
                        <a:lnTo>
                          <a:pt x="126" y="64"/>
                        </a:lnTo>
                        <a:lnTo>
                          <a:pt x="125" y="69"/>
                        </a:lnTo>
                        <a:lnTo>
                          <a:pt x="126" y="75"/>
                        </a:lnTo>
                        <a:lnTo>
                          <a:pt x="134" y="79"/>
                        </a:lnTo>
                        <a:lnTo>
                          <a:pt x="134" y="76"/>
                        </a:lnTo>
                        <a:lnTo>
                          <a:pt x="129" y="70"/>
                        </a:lnTo>
                        <a:lnTo>
                          <a:pt x="134" y="68"/>
                        </a:lnTo>
                        <a:lnTo>
                          <a:pt x="143" y="64"/>
                        </a:lnTo>
                        <a:lnTo>
                          <a:pt x="152" y="6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6" name="Freeform 62">
                    <a:extLst>
                      <a:ext uri="{FF2B5EF4-FFF2-40B4-BE49-F238E27FC236}">
                        <a16:creationId xmlns:a16="http://schemas.microsoft.com/office/drawing/2014/main" id="{A8D91A3D-877B-4BDD-A3D1-FFF1EC840F96}"/>
                      </a:ext>
                    </a:extLst>
                  </p:cNvPr>
                  <p:cNvSpPr>
                    <a:spLocks/>
                  </p:cNvSpPr>
                  <p:nvPr/>
                </p:nvSpPr>
                <p:spPr bwMode="auto">
                  <a:xfrm>
                    <a:off x="3071" y="1102"/>
                    <a:ext cx="31" cy="37"/>
                  </a:xfrm>
                  <a:custGeom>
                    <a:avLst/>
                    <a:gdLst>
                      <a:gd name="T0" fmla="*/ 25 w 31"/>
                      <a:gd name="T1" fmla="*/ 11 h 37"/>
                      <a:gd name="T2" fmla="*/ 23 w 31"/>
                      <a:gd name="T3" fmla="*/ 17 h 37"/>
                      <a:gd name="T4" fmla="*/ 19 w 31"/>
                      <a:gd name="T5" fmla="*/ 23 h 37"/>
                      <a:gd name="T6" fmla="*/ 24 w 31"/>
                      <a:gd name="T7" fmla="*/ 29 h 37"/>
                      <a:gd name="T8" fmla="*/ 20 w 31"/>
                      <a:gd name="T9" fmla="*/ 35 h 37"/>
                      <a:gd name="T10" fmla="*/ 13 w 31"/>
                      <a:gd name="T11" fmla="*/ 36 h 37"/>
                      <a:gd name="T12" fmla="*/ 6 w 31"/>
                      <a:gd name="T13" fmla="*/ 29 h 37"/>
                      <a:gd name="T14" fmla="*/ 10 w 31"/>
                      <a:gd name="T15" fmla="*/ 22 h 37"/>
                      <a:gd name="T16" fmla="*/ 5 w 31"/>
                      <a:gd name="T17" fmla="*/ 16 h 37"/>
                      <a:gd name="T18" fmla="*/ 0 w 31"/>
                      <a:gd name="T19" fmla="*/ 10 h 37"/>
                      <a:gd name="T20" fmla="*/ 8 w 31"/>
                      <a:gd name="T21" fmla="*/ 8 h 37"/>
                      <a:gd name="T22" fmla="*/ 1 w 31"/>
                      <a:gd name="T23" fmla="*/ 1 h 37"/>
                      <a:gd name="T24" fmla="*/ 10 w 31"/>
                      <a:gd name="T25" fmla="*/ 1 h 37"/>
                      <a:gd name="T26" fmla="*/ 19 w 31"/>
                      <a:gd name="T27" fmla="*/ 1 h 37"/>
                      <a:gd name="T28" fmla="*/ 26 w 31"/>
                      <a:gd name="T29" fmla="*/ 0 h 37"/>
                      <a:gd name="T30" fmla="*/ 30 w 31"/>
                      <a:gd name="T31" fmla="*/ 3 h 37"/>
                      <a:gd name="T32" fmla="*/ 25 w 31"/>
                      <a:gd name="T33" fmla="*/ 11 h 3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
                      <a:gd name="T52" fmla="*/ 0 h 37"/>
                      <a:gd name="T53" fmla="*/ 31 w 31"/>
                      <a:gd name="T54" fmla="*/ 37 h 3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 h="37">
                        <a:moveTo>
                          <a:pt x="25" y="11"/>
                        </a:moveTo>
                        <a:lnTo>
                          <a:pt x="23" y="17"/>
                        </a:lnTo>
                        <a:lnTo>
                          <a:pt x="19" y="23"/>
                        </a:lnTo>
                        <a:lnTo>
                          <a:pt x="24" y="29"/>
                        </a:lnTo>
                        <a:lnTo>
                          <a:pt x="20" y="35"/>
                        </a:lnTo>
                        <a:lnTo>
                          <a:pt x="13" y="36"/>
                        </a:lnTo>
                        <a:lnTo>
                          <a:pt x="6" y="29"/>
                        </a:lnTo>
                        <a:lnTo>
                          <a:pt x="10" y="22"/>
                        </a:lnTo>
                        <a:lnTo>
                          <a:pt x="5" y="16"/>
                        </a:lnTo>
                        <a:lnTo>
                          <a:pt x="0" y="10"/>
                        </a:lnTo>
                        <a:lnTo>
                          <a:pt x="8" y="8"/>
                        </a:lnTo>
                        <a:lnTo>
                          <a:pt x="1" y="1"/>
                        </a:lnTo>
                        <a:lnTo>
                          <a:pt x="10" y="1"/>
                        </a:lnTo>
                        <a:lnTo>
                          <a:pt x="19" y="1"/>
                        </a:lnTo>
                        <a:lnTo>
                          <a:pt x="26" y="0"/>
                        </a:lnTo>
                        <a:lnTo>
                          <a:pt x="30" y="3"/>
                        </a:lnTo>
                        <a:lnTo>
                          <a:pt x="25" y="11"/>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77" name="Freeform 63">
                    <a:extLst>
                      <a:ext uri="{FF2B5EF4-FFF2-40B4-BE49-F238E27FC236}">
                        <a16:creationId xmlns:a16="http://schemas.microsoft.com/office/drawing/2014/main" id="{A5BE181F-CFA2-411B-B562-427AB6A7C695}"/>
                      </a:ext>
                    </a:extLst>
                  </p:cNvPr>
                  <p:cNvSpPr>
                    <a:spLocks/>
                  </p:cNvSpPr>
                  <p:nvPr/>
                </p:nvSpPr>
                <p:spPr bwMode="auto">
                  <a:xfrm>
                    <a:off x="3065" y="929"/>
                    <a:ext cx="51" cy="40"/>
                  </a:xfrm>
                  <a:custGeom>
                    <a:avLst/>
                    <a:gdLst>
                      <a:gd name="T0" fmla="*/ 50 w 50"/>
                      <a:gd name="T1" fmla="*/ 31 h 42"/>
                      <a:gd name="T2" fmla="*/ 47 w 50"/>
                      <a:gd name="T3" fmla="*/ 32 h 42"/>
                      <a:gd name="T4" fmla="*/ 42 w 50"/>
                      <a:gd name="T5" fmla="*/ 39 h 42"/>
                      <a:gd name="T6" fmla="*/ 42 w 50"/>
                      <a:gd name="T7" fmla="*/ 32 h 42"/>
                      <a:gd name="T8" fmla="*/ 36 w 50"/>
                      <a:gd name="T9" fmla="*/ 26 h 42"/>
                      <a:gd name="T10" fmla="*/ 26 w 50"/>
                      <a:gd name="T11" fmla="*/ 20 h 42"/>
                      <a:gd name="T12" fmla="*/ 21 w 50"/>
                      <a:gd name="T13" fmla="*/ 25 h 42"/>
                      <a:gd name="T14" fmla="*/ 13 w 50"/>
                      <a:gd name="T15" fmla="*/ 25 h 42"/>
                      <a:gd name="T16" fmla="*/ 11 w 50"/>
                      <a:gd name="T17" fmla="*/ 20 h 42"/>
                      <a:gd name="T18" fmla="*/ 8 w 50"/>
                      <a:gd name="T19" fmla="*/ 14 h 42"/>
                      <a:gd name="T20" fmla="*/ 0 w 50"/>
                      <a:gd name="T21" fmla="*/ 9 h 42"/>
                      <a:gd name="T22" fmla="*/ 8 w 50"/>
                      <a:gd name="T23" fmla="*/ 7 h 42"/>
                      <a:gd name="T24" fmla="*/ 18 w 50"/>
                      <a:gd name="T25" fmla="*/ 6 h 42"/>
                      <a:gd name="T26" fmla="*/ 20 w 50"/>
                      <a:gd name="T27" fmla="*/ 0 h 42"/>
                      <a:gd name="T28" fmla="*/ 29 w 50"/>
                      <a:gd name="T29" fmla="*/ 1 h 42"/>
                      <a:gd name="T30" fmla="*/ 26 w 50"/>
                      <a:gd name="T31" fmla="*/ 7 h 42"/>
                      <a:gd name="T32" fmla="*/ 23 w 50"/>
                      <a:gd name="T33" fmla="*/ 13 h 42"/>
                      <a:gd name="T34" fmla="*/ 31 w 50"/>
                      <a:gd name="T35" fmla="*/ 15 h 42"/>
                      <a:gd name="T36" fmla="*/ 40 w 50"/>
                      <a:gd name="T37" fmla="*/ 19 h 42"/>
                      <a:gd name="T38" fmla="*/ 42 w 50"/>
                      <a:gd name="T39" fmla="*/ 25 h 42"/>
                      <a:gd name="T40" fmla="*/ 50 w 50"/>
                      <a:gd name="T41" fmla="*/ 31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42"/>
                      <a:gd name="T65" fmla="*/ 50 w 50"/>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42">
                        <a:moveTo>
                          <a:pt x="49" y="33"/>
                        </a:moveTo>
                        <a:lnTo>
                          <a:pt x="46" y="34"/>
                        </a:lnTo>
                        <a:lnTo>
                          <a:pt x="41" y="41"/>
                        </a:lnTo>
                        <a:lnTo>
                          <a:pt x="41" y="34"/>
                        </a:lnTo>
                        <a:lnTo>
                          <a:pt x="35" y="27"/>
                        </a:lnTo>
                        <a:lnTo>
                          <a:pt x="25" y="21"/>
                        </a:lnTo>
                        <a:lnTo>
                          <a:pt x="21" y="26"/>
                        </a:lnTo>
                        <a:lnTo>
                          <a:pt x="13" y="26"/>
                        </a:lnTo>
                        <a:lnTo>
                          <a:pt x="11" y="21"/>
                        </a:lnTo>
                        <a:lnTo>
                          <a:pt x="8" y="15"/>
                        </a:lnTo>
                        <a:lnTo>
                          <a:pt x="0" y="9"/>
                        </a:lnTo>
                        <a:lnTo>
                          <a:pt x="8" y="7"/>
                        </a:lnTo>
                        <a:lnTo>
                          <a:pt x="18" y="6"/>
                        </a:lnTo>
                        <a:lnTo>
                          <a:pt x="20" y="0"/>
                        </a:lnTo>
                        <a:lnTo>
                          <a:pt x="28" y="1"/>
                        </a:lnTo>
                        <a:lnTo>
                          <a:pt x="25" y="7"/>
                        </a:lnTo>
                        <a:lnTo>
                          <a:pt x="23" y="14"/>
                        </a:lnTo>
                        <a:lnTo>
                          <a:pt x="30" y="16"/>
                        </a:lnTo>
                        <a:lnTo>
                          <a:pt x="39" y="20"/>
                        </a:lnTo>
                        <a:lnTo>
                          <a:pt x="41" y="26"/>
                        </a:lnTo>
                        <a:lnTo>
                          <a:pt x="49" y="33"/>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8" name="Freeform 64">
                    <a:extLst>
                      <a:ext uri="{FF2B5EF4-FFF2-40B4-BE49-F238E27FC236}">
                        <a16:creationId xmlns:a16="http://schemas.microsoft.com/office/drawing/2014/main" id="{7486F1C3-768D-493B-9D83-8F75C77FABEE}"/>
                      </a:ext>
                    </a:extLst>
                  </p:cNvPr>
                  <p:cNvSpPr>
                    <a:spLocks/>
                  </p:cNvSpPr>
                  <p:nvPr/>
                </p:nvSpPr>
                <p:spPr bwMode="auto">
                  <a:xfrm>
                    <a:off x="3088" y="1090"/>
                    <a:ext cx="20" cy="17"/>
                  </a:xfrm>
                  <a:custGeom>
                    <a:avLst/>
                    <a:gdLst>
                      <a:gd name="T0" fmla="*/ 14 w 20"/>
                      <a:gd name="T1" fmla="*/ 0 h 17"/>
                      <a:gd name="T2" fmla="*/ 14 w 20"/>
                      <a:gd name="T3" fmla="*/ 4 h 17"/>
                      <a:gd name="T4" fmla="*/ 19 w 20"/>
                      <a:gd name="T5" fmla="*/ 14 h 17"/>
                      <a:gd name="T6" fmla="*/ 12 w 20"/>
                      <a:gd name="T7" fmla="*/ 16 h 17"/>
                      <a:gd name="T8" fmla="*/ 8 w 20"/>
                      <a:gd name="T9" fmla="*/ 16 h 17"/>
                      <a:gd name="T10" fmla="*/ 0 w 20"/>
                      <a:gd name="T11" fmla="*/ 11 h 17"/>
                      <a:gd name="T12" fmla="*/ 8 w 20"/>
                      <a:gd name="T13" fmla="*/ 11 h 17"/>
                      <a:gd name="T14" fmla="*/ 14 w 20"/>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17"/>
                      <a:gd name="T26" fmla="*/ 20 w 20"/>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17">
                        <a:moveTo>
                          <a:pt x="14" y="0"/>
                        </a:moveTo>
                        <a:lnTo>
                          <a:pt x="14" y="4"/>
                        </a:lnTo>
                        <a:lnTo>
                          <a:pt x="19" y="14"/>
                        </a:lnTo>
                        <a:lnTo>
                          <a:pt x="12" y="16"/>
                        </a:lnTo>
                        <a:lnTo>
                          <a:pt x="8" y="16"/>
                        </a:lnTo>
                        <a:lnTo>
                          <a:pt x="0" y="11"/>
                        </a:lnTo>
                        <a:lnTo>
                          <a:pt x="8" y="11"/>
                        </a:lnTo>
                        <a:lnTo>
                          <a:pt x="14"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9" name="Freeform 65">
                    <a:extLst>
                      <a:ext uri="{FF2B5EF4-FFF2-40B4-BE49-F238E27FC236}">
                        <a16:creationId xmlns:a16="http://schemas.microsoft.com/office/drawing/2014/main" id="{A7B08B7A-585E-47D8-A260-9CB8E7EE11F6}"/>
                      </a:ext>
                    </a:extLst>
                  </p:cNvPr>
                  <p:cNvSpPr>
                    <a:spLocks/>
                  </p:cNvSpPr>
                  <p:nvPr/>
                </p:nvSpPr>
                <p:spPr bwMode="auto">
                  <a:xfrm>
                    <a:off x="3098" y="925"/>
                    <a:ext cx="10" cy="15"/>
                  </a:xfrm>
                  <a:custGeom>
                    <a:avLst/>
                    <a:gdLst>
                      <a:gd name="T0" fmla="*/ 9 w 10"/>
                      <a:gd name="T1" fmla="*/ 8 h 15"/>
                      <a:gd name="T2" fmla="*/ 9 w 10"/>
                      <a:gd name="T3" fmla="*/ 14 h 15"/>
                      <a:gd name="T4" fmla="*/ 0 w 10"/>
                      <a:gd name="T5" fmla="*/ 8 h 15"/>
                      <a:gd name="T6" fmla="*/ 0 w 10"/>
                      <a:gd name="T7" fmla="*/ 6 h 15"/>
                      <a:gd name="T8" fmla="*/ 5 w 10"/>
                      <a:gd name="T9" fmla="*/ 0 h 15"/>
                      <a:gd name="T10" fmla="*/ 9 w 10"/>
                      <a:gd name="T11" fmla="*/ 8 h 15"/>
                      <a:gd name="T12" fmla="*/ 0 60000 65536"/>
                      <a:gd name="T13" fmla="*/ 0 60000 65536"/>
                      <a:gd name="T14" fmla="*/ 0 60000 65536"/>
                      <a:gd name="T15" fmla="*/ 0 60000 65536"/>
                      <a:gd name="T16" fmla="*/ 0 60000 65536"/>
                      <a:gd name="T17" fmla="*/ 0 60000 65536"/>
                      <a:gd name="T18" fmla="*/ 0 w 10"/>
                      <a:gd name="T19" fmla="*/ 0 h 15"/>
                      <a:gd name="T20" fmla="*/ 10 w 10"/>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0" h="15">
                        <a:moveTo>
                          <a:pt x="9" y="8"/>
                        </a:moveTo>
                        <a:lnTo>
                          <a:pt x="9" y="14"/>
                        </a:lnTo>
                        <a:lnTo>
                          <a:pt x="0" y="8"/>
                        </a:lnTo>
                        <a:lnTo>
                          <a:pt x="0" y="6"/>
                        </a:lnTo>
                        <a:lnTo>
                          <a:pt x="5" y="0"/>
                        </a:lnTo>
                        <a:lnTo>
                          <a:pt x="9" y="8"/>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80" name="Freeform 66">
                    <a:extLst>
                      <a:ext uri="{FF2B5EF4-FFF2-40B4-BE49-F238E27FC236}">
                        <a16:creationId xmlns:a16="http://schemas.microsoft.com/office/drawing/2014/main" id="{EA11109A-D452-4C5C-90EE-28D80B68987B}"/>
                      </a:ext>
                    </a:extLst>
                  </p:cNvPr>
                  <p:cNvSpPr>
                    <a:spLocks/>
                  </p:cNvSpPr>
                  <p:nvPr/>
                </p:nvSpPr>
                <p:spPr bwMode="auto">
                  <a:xfrm>
                    <a:off x="3006" y="1068"/>
                    <a:ext cx="8" cy="7"/>
                  </a:xfrm>
                  <a:custGeom>
                    <a:avLst/>
                    <a:gdLst>
                      <a:gd name="T0" fmla="*/ 7 w 8"/>
                      <a:gd name="T1" fmla="*/ 6 h 6"/>
                      <a:gd name="T2" fmla="*/ 3 w 8"/>
                      <a:gd name="T3" fmla="*/ 6 h 6"/>
                      <a:gd name="T4" fmla="*/ 0 w 8"/>
                      <a:gd name="T5" fmla="*/ 0 h 6"/>
                      <a:gd name="T6" fmla="*/ 3 w 8"/>
                      <a:gd name="T7" fmla="*/ 0 h 6"/>
                      <a:gd name="T8" fmla="*/ 7 w 8"/>
                      <a:gd name="T9" fmla="*/ 6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7" y="5"/>
                        </a:moveTo>
                        <a:lnTo>
                          <a:pt x="3" y="5"/>
                        </a:lnTo>
                        <a:lnTo>
                          <a:pt x="0" y="0"/>
                        </a:lnTo>
                        <a:lnTo>
                          <a:pt x="3" y="0"/>
                        </a:lnTo>
                        <a:lnTo>
                          <a:pt x="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81" name="Freeform 67">
                    <a:extLst>
                      <a:ext uri="{FF2B5EF4-FFF2-40B4-BE49-F238E27FC236}">
                        <a16:creationId xmlns:a16="http://schemas.microsoft.com/office/drawing/2014/main" id="{1B2929B9-43B8-4EC3-8EBA-3B3C1ED03904}"/>
                      </a:ext>
                    </a:extLst>
                  </p:cNvPr>
                  <p:cNvSpPr>
                    <a:spLocks/>
                  </p:cNvSpPr>
                  <p:nvPr/>
                </p:nvSpPr>
                <p:spPr bwMode="auto">
                  <a:xfrm>
                    <a:off x="3119" y="972"/>
                    <a:ext cx="2" cy="7"/>
                  </a:xfrm>
                  <a:custGeom>
                    <a:avLst/>
                    <a:gdLst>
                      <a:gd name="T0" fmla="*/ 1 w 2"/>
                      <a:gd name="T1" fmla="*/ 6 h 7"/>
                      <a:gd name="T2" fmla="*/ 1 w 2"/>
                      <a:gd name="T3" fmla="*/ 6 h 7"/>
                      <a:gd name="T4" fmla="*/ 0 w 2"/>
                      <a:gd name="T5" fmla="*/ 0 h 7"/>
                      <a:gd name="T6" fmla="*/ 1 w 2"/>
                      <a:gd name="T7" fmla="*/ 0 h 7"/>
                      <a:gd name="T8" fmla="*/ 1 w 2"/>
                      <a:gd name="T9" fmla="*/ 6 h 7"/>
                      <a:gd name="T10" fmla="*/ 0 60000 65536"/>
                      <a:gd name="T11" fmla="*/ 0 60000 65536"/>
                      <a:gd name="T12" fmla="*/ 0 60000 65536"/>
                      <a:gd name="T13" fmla="*/ 0 60000 65536"/>
                      <a:gd name="T14" fmla="*/ 0 60000 65536"/>
                      <a:gd name="T15" fmla="*/ 0 w 2"/>
                      <a:gd name="T16" fmla="*/ 0 h 7"/>
                      <a:gd name="T17" fmla="*/ 2 w 2"/>
                      <a:gd name="T18" fmla="*/ 7 h 7"/>
                    </a:gdLst>
                    <a:ahLst/>
                    <a:cxnLst>
                      <a:cxn ang="T10">
                        <a:pos x="T0" y="T1"/>
                      </a:cxn>
                      <a:cxn ang="T11">
                        <a:pos x="T2" y="T3"/>
                      </a:cxn>
                      <a:cxn ang="T12">
                        <a:pos x="T4" y="T5"/>
                      </a:cxn>
                      <a:cxn ang="T13">
                        <a:pos x="T6" y="T7"/>
                      </a:cxn>
                      <a:cxn ang="T14">
                        <a:pos x="T8" y="T9"/>
                      </a:cxn>
                    </a:cxnLst>
                    <a:rect l="T15" t="T16" r="T17" b="T18"/>
                    <a:pathLst>
                      <a:path w="2" h="7">
                        <a:moveTo>
                          <a:pt x="1" y="6"/>
                        </a:moveTo>
                        <a:lnTo>
                          <a:pt x="1" y="6"/>
                        </a:lnTo>
                        <a:lnTo>
                          <a:pt x="0" y="0"/>
                        </a:lnTo>
                        <a:lnTo>
                          <a:pt x="1" y="0"/>
                        </a:lnTo>
                        <a:lnTo>
                          <a:pt x="1"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2" name="Freeform 68">
                    <a:extLst>
                      <a:ext uri="{FF2B5EF4-FFF2-40B4-BE49-F238E27FC236}">
                        <a16:creationId xmlns:a16="http://schemas.microsoft.com/office/drawing/2014/main" id="{711D4B8B-6AC3-4C73-9BC4-CD5E8CBE1632}"/>
                      </a:ext>
                    </a:extLst>
                  </p:cNvPr>
                  <p:cNvSpPr>
                    <a:spLocks/>
                  </p:cNvSpPr>
                  <p:nvPr/>
                </p:nvSpPr>
                <p:spPr bwMode="auto">
                  <a:xfrm>
                    <a:off x="2074" y="1240"/>
                    <a:ext cx="249" cy="250"/>
                  </a:xfrm>
                  <a:custGeom>
                    <a:avLst/>
                    <a:gdLst>
                      <a:gd name="T0" fmla="*/ 226 w 248"/>
                      <a:gd name="T1" fmla="*/ 110 h 250"/>
                      <a:gd name="T2" fmla="*/ 195 w 248"/>
                      <a:gd name="T3" fmla="*/ 101 h 250"/>
                      <a:gd name="T4" fmla="*/ 191 w 248"/>
                      <a:gd name="T5" fmla="*/ 113 h 250"/>
                      <a:gd name="T6" fmla="*/ 170 w 248"/>
                      <a:gd name="T7" fmla="*/ 123 h 250"/>
                      <a:gd name="T8" fmla="*/ 152 w 248"/>
                      <a:gd name="T9" fmla="*/ 135 h 250"/>
                      <a:gd name="T10" fmla="*/ 150 w 248"/>
                      <a:gd name="T11" fmla="*/ 137 h 250"/>
                      <a:gd name="T12" fmla="*/ 185 w 248"/>
                      <a:gd name="T13" fmla="*/ 135 h 250"/>
                      <a:gd name="T14" fmla="*/ 191 w 248"/>
                      <a:gd name="T15" fmla="*/ 156 h 250"/>
                      <a:gd name="T16" fmla="*/ 163 w 248"/>
                      <a:gd name="T17" fmla="*/ 165 h 250"/>
                      <a:gd name="T18" fmla="*/ 166 w 248"/>
                      <a:gd name="T19" fmla="*/ 169 h 250"/>
                      <a:gd name="T20" fmla="*/ 153 w 248"/>
                      <a:gd name="T21" fmla="*/ 188 h 250"/>
                      <a:gd name="T22" fmla="*/ 140 w 248"/>
                      <a:gd name="T23" fmla="*/ 193 h 250"/>
                      <a:gd name="T24" fmla="*/ 120 w 248"/>
                      <a:gd name="T25" fmla="*/ 179 h 250"/>
                      <a:gd name="T26" fmla="*/ 111 w 248"/>
                      <a:gd name="T27" fmla="*/ 187 h 250"/>
                      <a:gd name="T28" fmla="*/ 105 w 248"/>
                      <a:gd name="T29" fmla="*/ 159 h 250"/>
                      <a:gd name="T30" fmla="*/ 121 w 248"/>
                      <a:gd name="T31" fmla="*/ 147 h 250"/>
                      <a:gd name="T32" fmla="*/ 95 w 248"/>
                      <a:gd name="T33" fmla="*/ 164 h 250"/>
                      <a:gd name="T34" fmla="*/ 105 w 248"/>
                      <a:gd name="T35" fmla="*/ 181 h 250"/>
                      <a:gd name="T36" fmla="*/ 111 w 248"/>
                      <a:gd name="T37" fmla="*/ 198 h 250"/>
                      <a:gd name="T38" fmla="*/ 90 w 248"/>
                      <a:gd name="T39" fmla="*/ 198 h 250"/>
                      <a:gd name="T40" fmla="*/ 89 w 248"/>
                      <a:gd name="T41" fmla="*/ 215 h 250"/>
                      <a:gd name="T42" fmla="*/ 71 w 248"/>
                      <a:gd name="T43" fmla="*/ 225 h 250"/>
                      <a:gd name="T44" fmla="*/ 54 w 248"/>
                      <a:gd name="T45" fmla="*/ 237 h 250"/>
                      <a:gd name="T46" fmla="*/ 23 w 248"/>
                      <a:gd name="T47" fmla="*/ 241 h 250"/>
                      <a:gd name="T48" fmla="*/ 3 w 248"/>
                      <a:gd name="T49" fmla="*/ 222 h 250"/>
                      <a:gd name="T50" fmla="*/ 19 w 248"/>
                      <a:gd name="T51" fmla="*/ 216 h 250"/>
                      <a:gd name="T52" fmla="*/ 49 w 248"/>
                      <a:gd name="T53" fmla="*/ 206 h 250"/>
                      <a:gd name="T54" fmla="*/ 53 w 248"/>
                      <a:gd name="T55" fmla="*/ 191 h 250"/>
                      <a:gd name="T56" fmla="*/ 66 w 248"/>
                      <a:gd name="T57" fmla="*/ 188 h 250"/>
                      <a:gd name="T58" fmla="*/ 46 w 248"/>
                      <a:gd name="T59" fmla="*/ 178 h 250"/>
                      <a:gd name="T60" fmla="*/ 17 w 248"/>
                      <a:gd name="T61" fmla="*/ 166 h 250"/>
                      <a:gd name="T62" fmla="*/ 24 w 248"/>
                      <a:gd name="T63" fmla="*/ 154 h 250"/>
                      <a:gd name="T64" fmla="*/ 53 w 248"/>
                      <a:gd name="T65" fmla="*/ 146 h 250"/>
                      <a:gd name="T66" fmla="*/ 28 w 248"/>
                      <a:gd name="T67" fmla="*/ 149 h 250"/>
                      <a:gd name="T68" fmla="*/ 14 w 248"/>
                      <a:gd name="T69" fmla="*/ 136 h 250"/>
                      <a:gd name="T70" fmla="*/ 10 w 248"/>
                      <a:gd name="T71" fmla="*/ 113 h 250"/>
                      <a:gd name="T72" fmla="*/ 31 w 248"/>
                      <a:gd name="T73" fmla="*/ 101 h 250"/>
                      <a:gd name="T74" fmla="*/ 41 w 248"/>
                      <a:gd name="T75" fmla="*/ 82 h 250"/>
                      <a:gd name="T76" fmla="*/ 57 w 248"/>
                      <a:gd name="T77" fmla="*/ 94 h 250"/>
                      <a:gd name="T78" fmla="*/ 81 w 248"/>
                      <a:gd name="T79" fmla="*/ 95 h 250"/>
                      <a:gd name="T80" fmla="*/ 77 w 248"/>
                      <a:gd name="T81" fmla="*/ 77 h 250"/>
                      <a:gd name="T82" fmla="*/ 86 w 248"/>
                      <a:gd name="T83" fmla="*/ 95 h 250"/>
                      <a:gd name="T84" fmla="*/ 107 w 248"/>
                      <a:gd name="T85" fmla="*/ 101 h 250"/>
                      <a:gd name="T86" fmla="*/ 87 w 248"/>
                      <a:gd name="T87" fmla="*/ 75 h 250"/>
                      <a:gd name="T88" fmla="*/ 109 w 248"/>
                      <a:gd name="T89" fmla="*/ 58 h 250"/>
                      <a:gd name="T90" fmla="*/ 144 w 248"/>
                      <a:gd name="T91" fmla="*/ 46 h 250"/>
                      <a:gd name="T92" fmla="*/ 177 w 248"/>
                      <a:gd name="T93" fmla="*/ 28 h 250"/>
                      <a:gd name="T94" fmla="*/ 208 w 248"/>
                      <a:gd name="T95" fmla="*/ 11 h 250"/>
                      <a:gd name="T96" fmla="*/ 230 w 248"/>
                      <a:gd name="T97" fmla="*/ 0 h 250"/>
                      <a:gd name="T98" fmla="*/ 244 w 248"/>
                      <a:gd name="T99" fmla="*/ 24 h 250"/>
                      <a:gd name="T100" fmla="*/ 234 w 248"/>
                      <a:gd name="T101" fmla="*/ 50 h 250"/>
                      <a:gd name="T102" fmla="*/ 226 w 248"/>
                      <a:gd name="T103" fmla="*/ 69 h 250"/>
                      <a:gd name="T104" fmla="*/ 204 w 248"/>
                      <a:gd name="T105" fmla="*/ 82 h 250"/>
                      <a:gd name="T106" fmla="*/ 197 w 248"/>
                      <a:gd name="T107" fmla="*/ 95 h 250"/>
                      <a:gd name="T108" fmla="*/ 230 w 248"/>
                      <a:gd name="T109" fmla="*/ 91 h 250"/>
                      <a:gd name="T110" fmla="*/ 244 w 248"/>
                      <a:gd name="T111" fmla="*/ 94 h 2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8"/>
                      <a:gd name="T169" fmla="*/ 0 h 250"/>
                      <a:gd name="T170" fmla="*/ 248 w 248"/>
                      <a:gd name="T171" fmla="*/ 250 h 2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8" h="250">
                        <a:moveTo>
                          <a:pt x="243" y="94"/>
                        </a:moveTo>
                        <a:lnTo>
                          <a:pt x="242" y="99"/>
                        </a:lnTo>
                        <a:lnTo>
                          <a:pt x="233" y="104"/>
                        </a:lnTo>
                        <a:lnTo>
                          <a:pt x="225" y="110"/>
                        </a:lnTo>
                        <a:lnTo>
                          <a:pt x="215" y="108"/>
                        </a:lnTo>
                        <a:lnTo>
                          <a:pt x="212" y="101"/>
                        </a:lnTo>
                        <a:lnTo>
                          <a:pt x="202" y="107"/>
                        </a:lnTo>
                        <a:lnTo>
                          <a:pt x="194" y="101"/>
                        </a:lnTo>
                        <a:lnTo>
                          <a:pt x="187" y="100"/>
                        </a:lnTo>
                        <a:lnTo>
                          <a:pt x="188" y="102"/>
                        </a:lnTo>
                        <a:lnTo>
                          <a:pt x="188" y="107"/>
                        </a:lnTo>
                        <a:lnTo>
                          <a:pt x="190" y="113"/>
                        </a:lnTo>
                        <a:lnTo>
                          <a:pt x="188" y="119"/>
                        </a:lnTo>
                        <a:lnTo>
                          <a:pt x="184" y="125"/>
                        </a:lnTo>
                        <a:lnTo>
                          <a:pt x="176" y="125"/>
                        </a:lnTo>
                        <a:lnTo>
                          <a:pt x="169" y="123"/>
                        </a:lnTo>
                        <a:lnTo>
                          <a:pt x="176" y="128"/>
                        </a:lnTo>
                        <a:lnTo>
                          <a:pt x="167" y="133"/>
                        </a:lnTo>
                        <a:lnTo>
                          <a:pt x="158" y="133"/>
                        </a:lnTo>
                        <a:lnTo>
                          <a:pt x="151" y="135"/>
                        </a:lnTo>
                        <a:lnTo>
                          <a:pt x="142" y="136"/>
                        </a:lnTo>
                        <a:lnTo>
                          <a:pt x="133" y="136"/>
                        </a:lnTo>
                        <a:lnTo>
                          <a:pt x="140" y="138"/>
                        </a:lnTo>
                        <a:lnTo>
                          <a:pt x="149" y="137"/>
                        </a:lnTo>
                        <a:lnTo>
                          <a:pt x="158" y="136"/>
                        </a:lnTo>
                        <a:lnTo>
                          <a:pt x="166" y="135"/>
                        </a:lnTo>
                        <a:lnTo>
                          <a:pt x="174" y="133"/>
                        </a:lnTo>
                        <a:lnTo>
                          <a:pt x="184" y="135"/>
                        </a:lnTo>
                        <a:lnTo>
                          <a:pt x="187" y="141"/>
                        </a:lnTo>
                        <a:lnTo>
                          <a:pt x="188" y="148"/>
                        </a:lnTo>
                        <a:lnTo>
                          <a:pt x="181" y="154"/>
                        </a:lnTo>
                        <a:lnTo>
                          <a:pt x="190" y="156"/>
                        </a:lnTo>
                        <a:lnTo>
                          <a:pt x="188" y="162"/>
                        </a:lnTo>
                        <a:lnTo>
                          <a:pt x="178" y="167"/>
                        </a:lnTo>
                        <a:lnTo>
                          <a:pt x="170" y="165"/>
                        </a:lnTo>
                        <a:lnTo>
                          <a:pt x="162" y="165"/>
                        </a:lnTo>
                        <a:lnTo>
                          <a:pt x="153" y="165"/>
                        </a:lnTo>
                        <a:lnTo>
                          <a:pt x="145" y="166"/>
                        </a:lnTo>
                        <a:lnTo>
                          <a:pt x="154" y="167"/>
                        </a:lnTo>
                        <a:lnTo>
                          <a:pt x="165" y="169"/>
                        </a:lnTo>
                        <a:lnTo>
                          <a:pt x="167" y="175"/>
                        </a:lnTo>
                        <a:lnTo>
                          <a:pt x="162" y="181"/>
                        </a:lnTo>
                        <a:lnTo>
                          <a:pt x="161" y="188"/>
                        </a:lnTo>
                        <a:lnTo>
                          <a:pt x="152" y="188"/>
                        </a:lnTo>
                        <a:lnTo>
                          <a:pt x="145" y="188"/>
                        </a:lnTo>
                        <a:lnTo>
                          <a:pt x="142" y="181"/>
                        </a:lnTo>
                        <a:lnTo>
                          <a:pt x="143" y="188"/>
                        </a:lnTo>
                        <a:lnTo>
                          <a:pt x="139" y="193"/>
                        </a:lnTo>
                        <a:lnTo>
                          <a:pt x="133" y="194"/>
                        </a:lnTo>
                        <a:lnTo>
                          <a:pt x="129" y="188"/>
                        </a:lnTo>
                        <a:lnTo>
                          <a:pt x="126" y="187"/>
                        </a:lnTo>
                        <a:lnTo>
                          <a:pt x="120" y="179"/>
                        </a:lnTo>
                        <a:lnTo>
                          <a:pt x="124" y="188"/>
                        </a:lnTo>
                        <a:lnTo>
                          <a:pt x="121" y="191"/>
                        </a:lnTo>
                        <a:lnTo>
                          <a:pt x="113" y="188"/>
                        </a:lnTo>
                        <a:lnTo>
                          <a:pt x="111" y="187"/>
                        </a:lnTo>
                        <a:lnTo>
                          <a:pt x="107" y="179"/>
                        </a:lnTo>
                        <a:lnTo>
                          <a:pt x="103" y="173"/>
                        </a:lnTo>
                        <a:lnTo>
                          <a:pt x="105" y="168"/>
                        </a:lnTo>
                        <a:lnTo>
                          <a:pt x="105" y="159"/>
                        </a:lnTo>
                        <a:lnTo>
                          <a:pt x="111" y="153"/>
                        </a:lnTo>
                        <a:lnTo>
                          <a:pt x="120" y="147"/>
                        </a:lnTo>
                        <a:lnTo>
                          <a:pt x="129" y="148"/>
                        </a:lnTo>
                        <a:lnTo>
                          <a:pt x="121" y="147"/>
                        </a:lnTo>
                        <a:lnTo>
                          <a:pt x="112" y="147"/>
                        </a:lnTo>
                        <a:lnTo>
                          <a:pt x="109" y="153"/>
                        </a:lnTo>
                        <a:lnTo>
                          <a:pt x="103" y="158"/>
                        </a:lnTo>
                        <a:lnTo>
                          <a:pt x="95" y="164"/>
                        </a:lnTo>
                        <a:lnTo>
                          <a:pt x="98" y="167"/>
                        </a:lnTo>
                        <a:lnTo>
                          <a:pt x="100" y="173"/>
                        </a:lnTo>
                        <a:lnTo>
                          <a:pt x="95" y="179"/>
                        </a:lnTo>
                        <a:lnTo>
                          <a:pt x="105" y="181"/>
                        </a:lnTo>
                        <a:lnTo>
                          <a:pt x="109" y="188"/>
                        </a:lnTo>
                        <a:lnTo>
                          <a:pt x="111" y="192"/>
                        </a:lnTo>
                        <a:lnTo>
                          <a:pt x="103" y="193"/>
                        </a:lnTo>
                        <a:lnTo>
                          <a:pt x="111" y="198"/>
                        </a:lnTo>
                        <a:lnTo>
                          <a:pt x="109" y="205"/>
                        </a:lnTo>
                        <a:lnTo>
                          <a:pt x="107" y="205"/>
                        </a:lnTo>
                        <a:lnTo>
                          <a:pt x="100" y="203"/>
                        </a:lnTo>
                        <a:lnTo>
                          <a:pt x="90" y="198"/>
                        </a:lnTo>
                        <a:lnTo>
                          <a:pt x="81" y="198"/>
                        </a:lnTo>
                        <a:lnTo>
                          <a:pt x="77" y="206"/>
                        </a:lnTo>
                        <a:lnTo>
                          <a:pt x="86" y="209"/>
                        </a:lnTo>
                        <a:lnTo>
                          <a:pt x="89" y="215"/>
                        </a:lnTo>
                        <a:lnTo>
                          <a:pt x="89" y="221"/>
                        </a:lnTo>
                        <a:lnTo>
                          <a:pt x="80" y="223"/>
                        </a:lnTo>
                        <a:lnTo>
                          <a:pt x="80" y="229"/>
                        </a:lnTo>
                        <a:lnTo>
                          <a:pt x="71" y="225"/>
                        </a:lnTo>
                        <a:lnTo>
                          <a:pt x="67" y="218"/>
                        </a:lnTo>
                        <a:lnTo>
                          <a:pt x="63" y="225"/>
                        </a:lnTo>
                        <a:lnTo>
                          <a:pt x="58" y="232"/>
                        </a:lnTo>
                        <a:lnTo>
                          <a:pt x="54" y="237"/>
                        </a:lnTo>
                        <a:lnTo>
                          <a:pt x="44" y="243"/>
                        </a:lnTo>
                        <a:lnTo>
                          <a:pt x="39" y="249"/>
                        </a:lnTo>
                        <a:lnTo>
                          <a:pt x="30" y="247"/>
                        </a:lnTo>
                        <a:lnTo>
                          <a:pt x="23" y="241"/>
                        </a:lnTo>
                        <a:lnTo>
                          <a:pt x="18" y="234"/>
                        </a:lnTo>
                        <a:lnTo>
                          <a:pt x="15" y="234"/>
                        </a:lnTo>
                        <a:lnTo>
                          <a:pt x="10" y="227"/>
                        </a:lnTo>
                        <a:lnTo>
                          <a:pt x="3" y="222"/>
                        </a:lnTo>
                        <a:lnTo>
                          <a:pt x="0" y="215"/>
                        </a:lnTo>
                        <a:lnTo>
                          <a:pt x="10" y="215"/>
                        </a:lnTo>
                        <a:lnTo>
                          <a:pt x="10" y="221"/>
                        </a:lnTo>
                        <a:lnTo>
                          <a:pt x="19" y="216"/>
                        </a:lnTo>
                        <a:lnTo>
                          <a:pt x="28" y="212"/>
                        </a:lnTo>
                        <a:lnTo>
                          <a:pt x="32" y="206"/>
                        </a:lnTo>
                        <a:lnTo>
                          <a:pt x="41" y="205"/>
                        </a:lnTo>
                        <a:lnTo>
                          <a:pt x="49" y="206"/>
                        </a:lnTo>
                        <a:lnTo>
                          <a:pt x="54" y="205"/>
                        </a:lnTo>
                        <a:lnTo>
                          <a:pt x="45" y="200"/>
                        </a:lnTo>
                        <a:lnTo>
                          <a:pt x="44" y="194"/>
                        </a:lnTo>
                        <a:lnTo>
                          <a:pt x="53" y="191"/>
                        </a:lnTo>
                        <a:lnTo>
                          <a:pt x="54" y="192"/>
                        </a:lnTo>
                        <a:lnTo>
                          <a:pt x="60" y="193"/>
                        </a:lnTo>
                        <a:lnTo>
                          <a:pt x="71" y="194"/>
                        </a:lnTo>
                        <a:lnTo>
                          <a:pt x="66" y="188"/>
                        </a:lnTo>
                        <a:lnTo>
                          <a:pt x="71" y="187"/>
                        </a:lnTo>
                        <a:lnTo>
                          <a:pt x="63" y="186"/>
                        </a:lnTo>
                        <a:lnTo>
                          <a:pt x="54" y="181"/>
                        </a:lnTo>
                        <a:lnTo>
                          <a:pt x="46" y="178"/>
                        </a:lnTo>
                        <a:lnTo>
                          <a:pt x="37" y="175"/>
                        </a:lnTo>
                        <a:lnTo>
                          <a:pt x="30" y="176"/>
                        </a:lnTo>
                        <a:lnTo>
                          <a:pt x="21" y="172"/>
                        </a:lnTo>
                        <a:lnTo>
                          <a:pt x="17" y="166"/>
                        </a:lnTo>
                        <a:lnTo>
                          <a:pt x="10" y="159"/>
                        </a:lnTo>
                        <a:lnTo>
                          <a:pt x="17" y="154"/>
                        </a:lnTo>
                        <a:lnTo>
                          <a:pt x="17" y="153"/>
                        </a:lnTo>
                        <a:lnTo>
                          <a:pt x="24" y="154"/>
                        </a:lnTo>
                        <a:lnTo>
                          <a:pt x="33" y="149"/>
                        </a:lnTo>
                        <a:lnTo>
                          <a:pt x="37" y="149"/>
                        </a:lnTo>
                        <a:lnTo>
                          <a:pt x="45" y="148"/>
                        </a:lnTo>
                        <a:lnTo>
                          <a:pt x="53" y="146"/>
                        </a:lnTo>
                        <a:lnTo>
                          <a:pt x="55" y="145"/>
                        </a:lnTo>
                        <a:lnTo>
                          <a:pt x="46" y="145"/>
                        </a:lnTo>
                        <a:lnTo>
                          <a:pt x="37" y="147"/>
                        </a:lnTo>
                        <a:lnTo>
                          <a:pt x="28" y="149"/>
                        </a:lnTo>
                        <a:lnTo>
                          <a:pt x="28" y="143"/>
                        </a:lnTo>
                        <a:lnTo>
                          <a:pt x="32" y="137"/>
                        </a:lnTo>
                        <a:lnTo>
                          <a:pt x="23" y="138"/>
                        </a:lnTo>
                        <a:lnTo>
                          <a:pt x="14" y="136"/>
                        </a:lnTo>
                        <a:lnTo>
                          <a:pt x="14" y="129"/>
                        </a:lnTo>
                        <a:lnTo>
                          <a:pt x="13" y="122"/>
                        </a:lnTo>
                        <a:lnTo>
                          <a:pt x="10" y="119"/>
                        </a:lnTo>
                        <a:lnTo>
                          <a:pt x="10" y="113"/>
                        </a:lnTo>
                        <a:lnTo>
                          <a:pt x="18" y="108"/>
                        </a:lnTo>
                        <a:lnTo>
                          <a:pt x="18" y="102"/>
                        </a:lnTo>
                        <a:lnTo>
                          <a:pt x="23" y="96"/>
                        </a:lnTo>
                        <a:lnTo>
                          <a:pt x="31" y="101"/>
                        </a:lnTo>
                        <a:lnTo>
                          <a:pt x="26" y="95"/>
                        </a:lnTo>
                        <a:lnTo>
                          <a:pt x="30" y="88"/>
                        </a:lnTo>
                        <a:lnTo>
                          <a:pt x="32" y="82"/>
                        </a:lnTo>
                        <a:lnTo>
                          <a:pt x="41" y="82"/>
                        </a:lnTo>
                        <a:lnTo>
                          <a:pt x="49" y="87"/>
                        </a:lnTo>
                        <a:lnTo>
                          <a:pt x="57" y="88"/>
                        </a:lnTo>
                        <a:lnTo>
                          <a:pt x="64" y="91"/>
                        </a:lnTo>
                        <a:lnTo>
                          <a:pt x="57" y="94"/>
                        </a:lnTo>
                        <a:lnTo>
                          <a:pt x="64" y="99"/>
                        </a:lnTo>
                        <a:lnTo>
                          <a:pt x="72" y="104"/>
                        </a:lnTo>
                        <a:lnTo>
                          <a:pt x="73" y="98"/>
                        </a:lnTo>
                        <a:lnTo>
                          <a:pt x="81" y="95"/>
                        </a:lnTo>
                        <a:lnTo>
                          <a:pt x="73" y="92"/>
                        </a:lnTo>
                        <a:lnTo>
                          <a:pt x="72" y="84"/>
                        </a:lnTo>
                        <a:lnTo>
                          <a:pt x="69" y="78"/>
                        </a:lnTo>
                        <a:lnTo>
                          <a:pt x="77" y="77"/>
                        </a:lnTo>
                        <a:lnTo>
                          <a:pt x="84" y="84"/>
                        </a:lnTo>
                        <a:lnTo>
                          <a:pt x="91" y="90"/>
                        </a:lnTo>
                        <a:lnTo>
                          <a:pt x="95" y="96"/>
                        </a:lnTo>
                        <a:lnTo>
                          <a:pt x="86" y="95"/>
                        </a:lnTo>
                        <a:lnTo>
                          <a:pt x="95" y="99"/>
                        </a:lnTo>
                        <a:lnTo>
                          <a:pt x="103" y="101"/>
                        </a:lnTo>
                        <a:lnTo>
                          <a:pt x="107" y="107"/>
                        </a:lnTo>
                        <a:lnTo>
                          <a:pt x="107" y="101"/>
                        </a:lnTo>
                        <a:lnTo>
                          <a:pt x="100" y="94"/>
                        </a:lnTo>
                        <a:lnTo>
                          <a:pt x="98" y="88"/>
                        </a:lnTo>
                        <a:lnTo>
                          <a:pt x="91" y="81"/>
                        </a:lnTo>
                        <a:lnTo>
                          <a:pt x="87" y="75"/>
                        </a:lnTo>
                        <a:lnTo>
                          <a:pt x="85" y="69"/>
                        </a:lnTo>
                        <a:lnTo>
                          <a:pt x="91" y="62"/>
                        </a:lnTo>
                        <a:lnTo>
                          <a:pt x="100" y="62"/>
                        </a:lnTo>
                        <a:lnTo>
                          <a:pt x="109" y="58"/>
                        </a:lnTo>
                        <a:lnTo>
                          <a:pt x="118" y="53"/>
                        </a:lnTo>
                        <a:lnTo>
                          <a:pt x="126" y="49"/>
                        </a:lnTo>
                        <a:lnTo>
                          <a:pt x="135" y="50"/>
                        </a:lnTo>
                        <a:lnTo>
                          <a:pt x="143" y="46"/>
                        </a:lnTo>
                        <a:lnTo>
                          <a:pt x="151" y="45"/>
                        </a:lnTo>
                        <a:lnTo>
                          <a:pt x="158" y="39"/>
                        </a:lnTo>
                        <a:lnTo>
                          <a:pt x="167" y="35"/>
                        </a:lnTo>
                        <a:lnTo>
                          <a:pt x="176" y="28"/>
                        </a:lnTo>
                        <a:lnTo>
                          <a:pt x="184" y="22"/>
                        </a:lnTo>
                        <a:lnTo>
                          <a:pt x="193" y="19"/>
                        </a:lnTo>
                        <a:lnTo>
                          <a:pt x="201" y="16"/>
                        </a:lnTo>
                        <a:lnTo>
                          <a:pt x="207" y="11"/>
                        </a:lnTo>
                        <a:lnTo>
                          <a:pt x="215" y="8"/>
                        </a:lnTo>
                        <a:lnTo>
                          <a:pt x="221" y="2"/>
                        </a:lnTo>
                        <a:lnTo>
                          <a:pt x="221" y="0"/>
                        </a:lnTo>
                        <a:lnTo>
                          <a:pt x="229" y="0"/>
                        </a:lnTo>
                        <a:lnTo>
                          <a:pt x="235" y="6"/>
                        </a:lnTo>
                        <a:lnTo>
                          <a:pt x="242" y="13"/>
                        </a:lnTo>
                        <a:lnTo>
                          <a:pt x="242" y="18"/>
                        </a:lnTo>
                        <a:lnTo>
                          <a:pt x="243" y="24"/>
                        </a:lnTo>
                        <a:lnTo>
                          <a:pt x="246" y="31"/>
                        </a:lnTo>
                        <a:lnTo>
                          <a:pt x="239" y="37"/>
                        </a:lnTo>
                        <a:lnTo>
                          <a:pt x="235" y="43"/>
                        </a:lnTo>
                        <a:lnTo>
                          <a:pt x="233" y="50"/>
                        </a:lnTo>
                        <a:lnTo>
                          <a:pt x="246" y="56"/>
                        </a:lnTo>
                        <a:lnTo>
                          <a:pt x="235" y="59"/>
                        </a:lnTo>
                        <a:lnTo>
                          <a:pt x="228" y="64"/>
                        </a:lnTo>
                        <a:lnTo>
                          <a:pt x="225" y="69"/>
                        </a:lnTo>
                        <a:lnTo>
                          <a:pt x="225" y="72"/>
                        </a:lnTo>
                        <a:lnTo>
                          <a:pt x="215" y="74"/>
                        </a:lnTo>
                        <a:lnTo>
                          <a:pt x="212" y="80"/>
                        </a:lnTo>
                        <a:lnTo>
                          <a:pt x="203" y="82"/>
                        </a:lnTo>
                        <a:lnTo>
                          <a:pt x="199" y="90"/>
                        </a:lnTo>
                        <a:lnTo>
                          <a:pt x="192" y="94"/>
                        </a:lnTo>
                        <a:lnTo>
                          <a:pt x="194" y="96"/>
                        </a:lnTo>
                        <a:lnTo>
                          <a:pt x="196" y="95"/>
                        </a:lnTo>
                        <a:lnTo>
                          <a:pt x="206" y="97"/>
                        </a:lnTo>
                        <a:lnTo>
                          <a:pt x="214" y="99"/>
                        </a:lnTo>
                        <a:lnTo>
                          <a:pt x="221" y="96"/>
                        </a:lnTo>
                        <a:lnTo>
                          <a:pt x="229" y="91"/>
                        </a:lnTo>
                        <a:lnTo>
                          <a:pt x="238" y="85"/>
                        </a:lnTo>
                        <a:lnTo>
                          <a:pt x="247" y="84"/>
                        </a:lnTo>
                        <a:lnTo>
                          <a:pt x="247" y="88"/>
                        </a:lnTo>
                        <a:lnTo>
                          <a:pt x="243" y="94"/>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3" name="Freeform 69">
                    <a:extLst>
                      <a:ext uri="{FF2B5EF4-FFF2-40B4-BE49-F238E27FC236}">
                        <a16:creationId xmlns:a16="http://schemas.microsoft.com/office/drawing/2014/main" id="{7FC013E1-AC4F-4996-B51C-A5B6A6D0C2CE}"/>
                      </a:ext>
                    </a:extLst>
                  </p:cNvPr>
                  <p:cNvSpPr>
                    <a:spLocks/>
                  </p:cNvSpPr>
                  <p:nvPr/>
                </p:nvSpPr>
                <p:spPr bwMode="auto">
                  <a:xfrm>
                    <a:off x="1964" y="1500"/>
                    <a:ext cx="120" cy="201"/>
                  </a:xfrm>
                  <a:custGeom>
                    <a:avLst/>
                    <a:gdLst>
                      <a:gd name="T0" fmla="*/ 97 w 120"/>
                      <a:gd name="T1" fmla="*/ 24 h 201"/>
                      <a:gd name="T2" fmla="*/ 95 w 120"/>
                      <a:gd name="T3" fmla="*/ 29 h 201"/>
                      <a:gd name="T4" fmla="*/ 105 w 120"/>
                      <a:gd name="T5" fmla="*/ 41 h 201"/>
                      <a:gd name="T6" fmla="*/ 82 w 120"/>
                      <a:gd name="T7" fmla="*/ 47 h 201"/>
                      <a:gd name="T8" fmla="*/ 61 w 120"/>
                      <a:gd name="T9" fmla="*/ 44 h 201"/>
                      <a:gd name="T10" fmla="*/ 80 w 120"/>
                      <a:gd name="T11" fmla="*/ 49 h 201"/>
                      <a:gd name="T12" fmla="*/ 99 w 120"/>
                      <a:gd name="T13" fmla="*/ 51 h 201"/>
                      <a:gd name="T14" fmla="*/ 92 w 120"/>
                      <a:gd name="T15" fmla="*/ 69 h 201"/>
                      <a:gd name="T16" fmla="*/ 72 w 120"/>
                      <a:gd name="T17" fmla="*/ 72 h 201"/>
                      <a:gd name="T18" fmla="*/ 65 w 120"/>
                      <a:gd name="T19" fmla="*/ 73 h 201"/>
                      <a:gd name="T20" fmla="*/ 67 w 120"/>
                      <a:gd name="T21" fmla="*/ 86 h 201"/>
                      <a:gd name="T22" fmla="*/ 69 w 120"/>
                      <a:gd name="T23" fmla="*/ 97 h 201"/>
                      <a:gd name="T24" fmla="*/ 69 w 120"/>
                      <a:gd name="T25" fmla="*/ 103 h 201"/>
                      <a:gd name="T26" fmla="*/ 46 w 120"/>
                      <a:gd name="T27" fmla="*/ 97 h 201"/>
                      <a:gd name="T28" fmla="*/ 68 w 120"/>
                      <a:gd name="T29" fmla="*/ 116 h 201"/>
                      <a:gd name="T30" fmla="*/ 75 w 120"/>
                      <a:gd name="T31" fmla="*/ 134 h 201"/>
                      <a:gd name="T32" fmla="*/ 58 w 120"/>
                      <a:gd name="T33" fmla="*/ 152 h 201"/>
                      <a:gd name="T34" fmla="*/ 56 w 120"/>
                      <a:gd name="T35" fmla="*/ 170 h 201"/>
                      <a:gd name="T36" fmla="*/ 42 w 120"/>
                      <a:gd name="T37" fmla="*/ 180 h 201"/>
                      <a:gd name="T38" fmla="*/ 61 w 120"/>
                      <a:gd name="T39" fmla="*/ 198 h 201"/>
                      <a:gd name="T40" fmla="*/ 37 w 120"/>
                      <a:gd name="T41" fmla="*/ 198 h 201"/>
                      <a:gd name="T42" fmla="*/ 17 w 120"/>
                      <a:gd name="T43" fmla="*/ 186 h 201"/>
                      <a:gd name="T44" fmla="*/ 14 w 120"/>
                      <a:gd name="T45" fmla="*/ 170 h 201"/>
                      <a:gd name="T46" fmla="*/ 9 w 120"/>
                      <a:gd name="T47" fmla="*/ 150 h 201"/>
                      <a:gd name="T48" fmla="*/ 24 w 120"/>
                      <a:gd name="T49" fmla="*/ 131 h 201"/>
                      <a:gd name="T50" fmla="*/ 24 w 120"/>
                      <a:gd name="T51" fmla="*/ 109 h 201"/>
                      <a:gd name="T52" fmla="*/ 38 w 120"/>
                      <a:gd name="T53" fmla="*/ 98 h 201"/>
                      <a:gd name="T54" fmla="*/ 31 w 120"/>
                      <a:gd name="T55" fmla="*/ 90 h 201"/>
                      <a:gd name="T56" fmla="*/ 38 w 120"/>
                      <a:gd name="T57" fmla="*/ 70 h 201"/>
                      <a:gd name="T58" fmla="*/ 56 w 120"/>
                      <a:gd name="T59" fmla="*/ 68 h 201"/>
                      <a:gd name="T60" fmla="*/ 51 w 120"/>
                      <a:gd name="T61" fmla="*/ 56 h 201"/>
                      <a:gd name="T62" fmla="*/ 38 w 120"/>
                      <a:gd name="T63" fmla="*/ 59 h 201"/>
                      <a:gd name="T64" fmla="*/ 33 w 120"/>
                      <a:gd name="T65" fmla="*/ 51 h 201"/>
                      <a:gd name="T66" fmla="*/ 46 w 120"/>
                      <a:gd name="T67" fmla="*/ 51 h 201"/>
                      <a:gd name="T68" fmla="*/ 29 w 120"/>
                      <a:gd name="T69" fmla="*/ 37 h 201"/>
                      <a:gd name="T70" fmla="*/ 5 w 120"/>
                      <a:gd name="T71" fmla="*/ 33 h 201"/>
                      <a:gd name="T72" fmla="*/ 8 w 120"/>
                      <a:gd name="T73" fmla="*/ 20 h 201"/>
                      <a:gd name="T74" fmla="*/ 26 w 120"/>
                      <a:gd name="T75" fmla="*/ 8 h 201"/>
                      <a:gd name="T76" fmla="*/ 44 w 120"/>
                      <a:gd name="T77" fmla="*/ 14 h 201"/>
                      <a:gd name="T78" fmla="*/ 60 w 120"/>
                      <a:gd name="T79" fmla="*/ 0 h 201"/>
                      <a:gd name="T80" fmla="*/ 68 w 120"/>
                      <a:gd name="T81" fmla="*/ 16 h 201"/>
                      <a:gd name="T82" fmla="*/ 89 w 120"/>
                      <a:gd name="T83" fmla="*/ 1 h 201"/>
                      <a:gd name="T84" fmla="*/ 101 w 120"/>
                      <a:gd name="T85" fmla="*/ 17 h 201"/>
                      <a:gd name="T86" fmla="*/ 114 w 120"/>
                      <a:gd name="T87" fmla="*/ 26 h 2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0"/>
                      <a:gd name="T133" fmla="*/ 0 h 201"/>
                      <a:gd name="T134" fmla="*/ 120 w 120"/>
                      <a:gd name="T135" fmla="*/ 201 h 20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0" h="201">
                        <a:moveTo>
                          <a:pt x="106" y="31"/>
                        </a:moveTo>
                        <a:lnTo>
                          <a:pt x="106" y="24"/>
                        </a:lnTo>
                        <a:lnTo>
                          <a:pt x="97" y="24"/>
                        </a:lnTo>
                        <a:lnTo>
                          <a:pt x="89" y="18"/>
                        </a:lnTo>
                        <a:lnTo>
                          <a:pt x="85" y="25"/>
                        </a:lnTo>
                        <a:lnTo>
                          <a:pt x="95" y="29"/>
                        </a:lnTo>
                        <a:lnTo>
                          <a:pt x="95" y="36"/>
                        </a:lnTo>
                        <a:lnTo>
                          <a:pt x="105" y="36"/>
                        </a:lnTo>
                        <a:lnTo>
                          <a:pt x="105" y="41"/>
                        </a:lnTo>
                        <a:lnTo>
                          <a:pt x="99" y="48"/>
                        </a:lnTo>
                        <a:lnTo>
                          <a:pt x="90" y="49"/>
                        </a:lnTo>
                        <a:lnTo>
                          <a:pt x="82" y="47"/>
                        </a:lnTo>
                        <a:lnTo>
                          <a:pt x="73" y="49"/>
                        </a:lnTo>
                        <a:lnTo>
                          <a:pt x="69" y="42"/>
                        </a:lnTo>
                        <a:lnTo>
                          <a:pt x="61" y="44"/>
                        </a:lnTo>
                        <a:lnTo>
                          <a:pt x="61" y="51"/>
                        </a:lnTo>
                        <a:lnTo>
                          <a:pt x="72" y="49"/>
                        </a:lnTo>
                        <a:lnTo>
                          <a:pt x="80" y="49"/>
                        </a:lnTo>
                        <a:lnTo>
                          <a:pt x="88" y="51"/>
                        </a:lnTo>
                        <a:lnTo>
                          <a:pt x="90" y="51"/>
                        </a:lnTo>
                        <a:lnTo>
                          <a:pt x="99" y="51"/>
                        </a:lnTo>
                        <a:lnTo>
                          <a:pt x="98" y="57"/>
                        </a:lnTo>
                        <a:lnTo>
                          <a:pt x="94" y="62"/>
                        </a:lnTo>
                        <a:lnTo>
                          <a:pt x="92" y="69"/>
                        </a:lnTo>
                        <a:lnTo>
                          <a:pt x="89" y="75"/>
                        </a:lnTo>
                        <a:lnTo>
                          <a:pt x="80" y="73"/>
                        </a:lnTo>
                        <a:lnTo>
                          <a:pt x="72" y="72"/>
                        </a:lnTo>
                        <a:lnTo>
                          <a:pt x="63" y="68"/>
                        </a:lnTo>
                        <a:lnTo>
                          <a:pt x="56" y="69"/>
                        </a:lnTo>
                        <a:lnTo>
                          <a:pt x="65" y="73"/>
                        </a:lnTo>
                        <a:lnTo>
                          <a:pt x="77" y="78"/>
                        </a:lnTo>
                        <a:lnTo>
                          <a:pt x="75" y="85"/>
                        </a:lnTo>
                        <a:lnTo>
                          <a:pt x="67" y="86"/>
                        </a:lnTo>
                        <a:lnTo>
                          <a:pt x="75" y="88"/>
                        </a:lnTo>
                        <a:lnTo>
                          <a:pt x="77" y="94"/>
                        </a:lnTo>
                        <a:lnTo>
                          <a:pt x="69" y="97"/>
                        </a:lnTo>
                        <a:lnTo>
                          <a:pt x="77" y="96"/>
                        </a:lnTo>
                        <a:lnTo>
                          <a:pt x="78" y="103"/>
                        </a:lnTo>
                        <a:lnTo>
                          <a:pt x="69" y="103"/>
                        </a:lnTo>
                        <a:lnTo>
                          <a:pt x="60" y="101"/>
                        </a:lnTo>
                        <a:lnTo>
                          <a:pt x="51" y="97"/>
                        </a:lnTo>
                        <a:lnTo>
                          <a:pt x="46" y="97"/>
                        </a:lnTo>
                        <a:lnTo>
                          <a:pt x="52" y="104"/>
                        </a:lnTo>
                        <a:lnTo>
                          <a:pt x="59" y="109"/>
                        </a:lnTo>
                        <a:lnTo>
                          <a:pt x="68" y="116"/>
                        </a:lnTo>
                        <a:lnTo>
                          <a:pt x="61" y="123"/>
                        </a:lnTo>
                        <a:lnTo>
                          <a:pt x="69" y="129"/>
                        </a:lnTo>
                        <a:lnTo>
                          <a:pt x="75" y="134"/>
                        </a:lnTo>
                        <a:lnTo>
                          <a:pt x="65" y="141"/>
                        </a:lnTo>
                        <a:lnTo>
                          <a:pt x="60" y="147"/>
                        </a:lnTo>
                        <a:lnTo>
                          <a:pt x="58" y="152"/>
                        </a:lnTo>
                        <a:lnTo>
                          <a:pt x="51" y="159"/>
                        </a:lnTo>
                        <a:lnTo>
                          <a:pt x="56" y="165"/>
                        </a:lnTo>
                        <a:lnTo>
                          <a:pt x="56" y="170"/>
                        </a:lnTo>
                        <a:lnTo>
                          <a:pt x="59" y="176"/>
                        </a:lnTo>
                        <a:lnTo>
                          <a:pt x="51" y="183"/>
                        </a:lnTo>
                        <a:lnTo>
                          <a:pt x="42" y="180"/>
                        </a:lnTo>
                        <a:lnTo>
                          <a:pt x="51" y="185"/>
                        </a:lnTo>
                        <a:lnTo>
                          <a:pt x="59" y="192"/>
                        </a:lnTo>
                        <a:lnTo>
                          <a:pt x="61" y="198"/>
                        </a:lnTo>
                        <a:lnTo>
                          <a:pt x="54" y="200"/>
                        </a:lnTo>
                        <a:lnTo>
                          <a:pt x="44" y="196"/>
                        </a:lnTo>
                        <a:lnTo>
                          <a:pt x="37" y="198"/>
                        </a:lnTo>
                        <a:lnTo>
                          <a:pt x="27" y="197"/>
                        </a:lnTo>
                        <a:lnTo>
                          <a:pt x="20" y="193"/>
                        </a:lnTo>
                        <a:lnTo>
                          <a:pt x="17" y="186"/>
                        </a:lnTo>
                        <a:lnTo>
                          <a:pt x="16" y="180"/>
                        </a:lnTo>
                        <a:lnTo>
                          <a:pt x="16" y="172"/>
                        </a:lnTo>
                        <a:lnTo>
                          <a:pt x="14" y="170"/>
                        </a:lnTo>
                        <a:lnTo>
                          <a:pt x="14" y="164"/>
                        </a:lnTo>
                        <a:lnTo>
                          <a:pt x="14" y="158"/>
                        </a:lnTo>
                        <a:lnTo>
                          <a:pt x="9" y="150"/>
                        </a:lnTo>
                        <a:lnTo>
                          <a:pt x="16" y="144"/>
                        </a:lnTo>
                        <a:lnTo>
                          <a:pt x="20" y="137"/>
                        </a:lnTo>
                        <a:lnTo>
                          <a:pt x="24" y="131"/>
                        </a:lnTo>
                        <a:lnTo>
                          <a:pt x="26" y="124"/>
                        </a:lnTo>
                        <a:lnTo>
                          <a:pt x="26" y="116"/>
                        </a:lnTo>
                        <a:lnTo>
                          <a:pt x="24" y="109"/>
                        </a:lnTo>
                        <a:lnTo>
                          <a:pt x="21" y="103"/>
                        </a:lnTo>
                        <a:lnTo>
                          <a:pt x="29" y="97"/>
                        </a:lnTo>
                        <a:lnTo>
                          <a:pt x="38" y="98"/>
                        </a:lnTo>
                        <a:lnTo>
                          <a:pt x="46" y="97"/>
                        </a:lnTo>
                        <a:lnTo>
                          <a:pt x="41" y="91"/>
                        </a:lnTo>
                        <a:lnTo>
                          <a:pt x="31" y="90"/>
                        </a:lnTo>
                        <a:lnTo>
                          <a:pt x="30" y="85"/>
                        </a:lnTo>
                        <a:lnTo>
                          <a:pt x="30" y="76"/>
                        </a:lnTo>
                        <a:lnTo>
                          <a:pt x="38" y="70"/>
                        </a:lnTo>
                        <a:lnTo>
                          <a:pt x="46" y="70"/>
                        </a:lnTo>
                        <a:lnTo>
                          <a:pt x="55" y="70"/>
                        </a:lnTo>
                        <a:lnTo>
                          <a:pt x="56" y="68"/>
                        </a:lnTo>
                        <a:lnTo>
                          <a:pt x="64" y="62"/>
                        </a:lnTo>
                        <a:lnTo>
                          <a:pt x="55" y="62"/>
                        </a:lnTo>
                        <a:lnTo>
                          <a:pt x="51" y="56"/>
                        </a:lnTo>
                        <a:lnTo>
                          <a:pt x="43" y="56"/>
                        </a:lnTo>
                        <a:lnTo>
                          <a:pt x="43" y="65"/>
                        </a:lnTo>
                        <a:lnTo>
                          <a:pt x="38" y="59"/>
                        </a:lnTo>
                        <a:lnTo>
                          <a:pt x="34" y="52"/>
                        </a:lnTo>
                        <a:lnTo>
                          <a:pt x="31" y="51"/>
                        </a:lnTo>
                        <a:lnTo>
                          <a:pt x="33" y="51"/>
                        </a:lnTo>
                        <a:lnTo>
                          <a:pt x="37" y="51"/>
                        </a:lnTo>
                        <a:lnTo>
                          <a:pt x="42" y="51"/>
                        </a:lnTo>
                        <a:lnTo>
                          <a:pt x="46" y="51"/>
                        </a:lnTo>
                        <a:lnTo>
                          <a:pt x="38" y="44"/>
                        </a:lnTo>
                        <a:lnTo>
                          <a:pt x="35" y="43"/>
                        </a:lnTo>
                        <a:lnTo>
                          <a:pt x="29" y="37"/>
                        </a:lnTo>
                        <a:lnTo>
                          <a:pt x="21" y="40"/>
                        </a:lnTo>
                        <a:lnTo>
                          <a:pt x="12" y="37"/>
                        </a:lnTo>
                        <a:lnTo>
                          <a:pt x="5" y="33"/>
                        </a:lnTo>
                        <a:lnTo>
                          <a:pt x="0" y="29"/>
                        </a:lnTo>
                        <a:lnTo>
                          <a:pt x="0" y="26"/>
                        </a:lnTo>
                        <a:lnTo>
                          <a:pt x="8" y="20"/>
                        </a:lnTo>
                        <a:lnTo>
                          <a:pt x="13" y="15"/>
                        </a:lnTo>
                        <a:lnTo>
                          <a:pt x="17" y="7"/>
                        </a:lnTo>
                        <a:lnTo>
                          <a:pt x="26" y="8"/>
                        </a:lnTo>
                        <a:lnTo>
                          <a:pt x="33" y="14"/>
                        </a:lnTo>
                        <a:lnTo>
                          <a:pt x="41" y="19"/>
                        </a:lnTo>
                        <a:lnTo>
                          <a:pt x="44" y="14"/>
                        </a:lnTo>
                        <a:lnTo>
                          <a:pt x="52" y="8"/>
                        </a:lnTo>
                        <a:lnTo>
                          <a:pt x="56" y="2"/>
                        </a:lnTo>
                        <a:lnTo>
                          <a:pt x="60" y="0"/>
                        </a:lnTo>
                        <a:lnTo>
                          <a:pt x="59" y="6"/>
                        </a:lnTo>
                        <a:lnTo>
                          <a:pt x="59" y="15"/>
                        </a:lnTo>
                        <a:lnTo>
                          <a:pt x="68" y="16"/>
                        </a:lnTo>
                        <a:lnTo>
                          <a:pt x="72" y="11"/>
                        </a:lnTo>
                        <a:lnTo>
                          <a:pt x="80" y="4"/>
                        </a:lnTo>
                        <a:lnTo>
                          <a:pt x="89" y="1"/>
                        </a:lnTo>
                        <a:lnTo>
                          <a:pt x="94" y="6"/>
                        </a:lnTo>
                        <a:lnTo>
                          <a:pt x="92" y="14"/>
                        </a:lnTo>
                        <a:lnTo>
                          <a:pt x="101" y="17"/>
                        </a:lnTo>
                        <a:lnTo>
                          <a:pt x="110" y="18"/>
                        </a:lnTo>
                        <a:lnTo>
                          <a:pt x="119" y="20"/>
                        </a:lnTo>
                        <a:lnTo>
                          <a:pt x="114" y="26"/>
                        </a:lnTo>
                        <a:lnTo>
                          <a:pt x="106" y="31"/>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4" name="Freeform 70">
                    <a:extLst>
                      <a:ext uri="{FF2B5EF4-FFF2-40B4-BE49-F238E27FC236}">
                        <a16:creationId xmlns:a16="http://schemas.microsoft.com/office/drawing/2014/main" id="{720CBECD-5F2E-4701-AB3E-6AF7FF507C20}"/>
                      </a:ext>
                    </a:extLst>
                  </p:cNvPr>
                  <p:cNvSpPr>
                    <a:spLocks/>
                  </p:cNvSpPr>
                  <p:nvPr/>
                </p:nvSpPr>
                <p:spPr bwMode="auto">
                  <a:xfrm>
                    <a:off x="2271" y="1155"/>
                    <a:ext cx="1087" cy="1336"/>
                  </a:xfrm>
                  <a:custGeom>
                    <a:avLst/>
                    <a:gdLst>
                      <a:gd name="T0" fmla="*/ 907 w 1087"/>
                      <a:gd name="T1" fmla="*/ 673 h 1336"/>
                      <a:gd name="T2" fmla="*/ 792 w 1087"/>
                      <a:gd name="T3" fmla="*/ 739 h 1336"/>
                      <a:gd name="T4" fmla="*/ 751 w 1087"/>
                      <a:gd name="T5" fmla="*/ 761 h 1336"/>
                      <a:gd name="T6" fmla="*/ 879 w 1087"/>
                      <a:gd name="T7" fmla="*/ 796 h 1336"/>
                      <a:gd name="T8" fmla="*/ 744 w 1087"/>
                      <a:gd name="T9" fmla="*/ 853 h 1336"/>
                      <a:gd name="T10" fmla="*/ 587 w 1087"/>
                      <a:gd name="T11" fmla="*/ 860 h 1336"/>
                      <a:gd name="T12" fmla="*/ 677 w 1087"/>
                      <a:gd name="T13" fmla="*/ 891 h 1336"/>
                      <a:gd name="T14" fmla="*/ 816 w 1087"/>
                      <a:gd name="T15" fmla="*/ 887 h 1336"/>
                      <a:gd name="T16" fmla="*/ 966 w 1087"/>
                      <a:gd name="T17" fmla="*/ 917 h 1336"/>
                      <a:gd name="T18" fmla="*/ 987 w 1087"/>
                      <a:gd name="T19" fmla="*/ 978 h 1336"/>
                      <a:gd name="T20" fmla="*/ 974 w 1087"/>
                      <a:gd name="T21" fmla="*/ 1056 h 1336"/>
                      <a:gd name="T22" fmla="*/ 869 w 1087"/>
                      <a:gd name="T23" fmla="*/ 1145 h 1336"/>
                      <a:gd name="T24" fmla="*/ 760 w 1087"/>
                      <a:gd name="T25" fmla="*/ 1206 h 1336"/>
                      <a:gd name="T26" fmla="*/ 623 w 1087"/>
                      <a:gd name="T27" fmla="*/ 1216 h 1336"/>
                      <a:gd name="T28" fmla="*/ 515 w 1087"/>
                      <a:gd name="T29" fmla="*/ 1296 h 1336"/>
                      <a:gd name="T30" fmla="*/ 429 w 1087"/>
                      <a:gd name="T31" fmla="*/ 1266 h 1336"/>
                      <a:gd name="T32" fmla="*/ 368 w 1087"/>
                      <a:gd name="T33" fmla="*/ 1304 h 1336"/>
                      <a:gd name="T34" fmla="*/ 284 w 1087"/>
                      <a:gd name="T35" fmla="*/ 1323 h 1336"/>
                      <a:gd name="T36" fmla="*/ 216 w 1087"/>
                      <a:gd name="T37" fmla="*/ 1210 h 1336"/>
                      <a:gd name="T38" fmla="*/ 280 w 1087"/>
                      <a:gd name="T39" fmla="*/ 1153 h 1336"/>
                      <a:gd name="T40" fmla="*/ 360 w 1087"/>
                      <a:gd name="T41" fmla="*/ 1041 h 1336"/>
                      <a:gd name="T42" fmla="*/ 319 w 1087"/>
                      <a:gd name="T43" fmla="*/ 897 h 1336"/>
                      <a:gd name="T44" fmla="*/ 348 w 1087"/>
                      <a:gd name="T45" fmla="*/ 883 h 1336"/>
                      <a:gd name="T46" fmla="*/ 344 w 1087"/>
                      <a:gd name="T47" fmla="*/ 814 h 1336"/>
                      <a:gd name="T48" fmla="*/ 298 w 1087"/>
                      <a:gd name="T49" fmla="*/ 897 h 1336"/>
                      <a:gd name="T50" fmla="*/ 230 w 1087"/>
                      <a:gd name="T51" fmla="*/ 894 h 1336"/>
                      <a:gd name="T52" fmla="*/ 217 w 1087"/>
                      <a:gd name="T53" fmla="*/ 852 h 1336"/>
                      <a:gd name="T54" fmla="*/ 218 w 1087"/>
                      <a:gd name="T55" fmla="*/ 841 h 1336"/>
                      <a:gd name="T56" fmla="*/ 194 w 1087"/>
                      <a:gd name="T57" fmla="*/ 949 h 1336"/>
                      <a:gd name="T58" fmla="*/ 123 w 1087"/>
                      <a:gd name="T59" fmla="*/ 1069 h 1336"/>
                      <a:gd name="T60" fmla="*/ 90 w 1087"/>
                      <a:gd name="T61" fmla="*/ 1030 h 1336"/>
                      <a:gd name="T62" fmla="*/ 117 w 1087"/>
                      <a:gd name="T63" fmla="*/ 946 h 1336"/>
                      <a:gd name="T64" fmla="*/ 116 w 1087"/>
                      <a:gd name="T65" fmla="*/ 880 h 1336"/>
                      <a:gd name="T66" fmla="*/ 138 w 1087"/>
                      <a:gd name="T67" fmla="*/ 825 h 1336"/>
                      <a:gd name="T68" fmla="*/ 168 w 1087"/>
                      <a:gd name="T69" fmla="*/ 756 h 1336"/>
                      <a:gd name="T70" fmla="*/ 194 w 1087"/>
                      <a:gd name="T71" fmla="*/ 677 h 1336"/>
                      <a:gd name="T72" fmla="*/ 182 w 1087"/>
                      <a:gd name="T73" fmla="*/ 661 h 1336"/>
                      <a:gd name="T74" fmla="*/ 113 w 1087"/>
                      <a:gd name="T75" fmla="*/ 576 h 1336"/>
                      <a:gd name="T76" fmla="*/ 135 w 1087"/>
                      <a:gd name="T77" fmla="*/ 482 h 1336"/>
                      <a:gd name="T78" fmla="*/ 158 w 1087"/>
                      <a:gd name="T79" fmla="*/ 429 h 1336"/>
                      <a:gd name="T80" fmla="*/ 108 w 1087"/>
                      <a:gd name="T81" fmla="*/ 407 h 1336"/>
                      <a:gd name="T82" fmla="*/ 158 w 1087"/>
                      <a:gd name="T83" fmla="*/ 358 h 1336"/>
                      <a:gd name="T84" fmla="*/ 122 w 1087"/>
                      <a:gd name="T85" fmla="*/ 255 h 1336"/>
                      <a:gd name="T86" fmla="*/ 194 w 1087"/>
                      <a:gd name="T87" fmla="*/ 257 h 1336"/>
                      <a:gd name="T88" fmla="*/ 289 w 1087"/>
                      <a:gd name="T89" fmla="*/ 262 h 1336"/>
                      <a:gd name="T90" fmla="*/ 226 w 1087"/>
                      <a:gd name="T91" fmla="*/ 182 h 1336"/>
                      <a:gd name="T92" fmla="*/ 294 w 1087"/>
                      <a:gd name="T93" fmla="*/ 128 h 1336"/>
                      <a:gd name="T94" fmla="*/ 312 w 1087"/>
                      <a:gd name="T95" fmla="*/ 80 h 1336"/>
                      <a:gd name="T96" fmla="*/ 371 w 1087"/>
                      <a:gd name="T97" fmla="*/ 42 h 1336"/>
                      <a:gd name="T98" fmla="*/ 452 w 1087"/>
                      <a:gd name="T99" fmla="*/ 31 h 1336"/>
                      <a:gd name="T100" fmla="*/ 605 w 1087"/>
                      <a:gd name="T101" fmla="*/ 34 h 1336"/>
                      <a:gd name="T102" fmla="*/ 735 w 1087"/>
                      <a:gd name="T103" fmla="*/ 7 h 1336"/>
                      <a:gd name="T104" fmla="*/ 780 w 1087"/>
                      <a:gd name="T105" fmla="*/ 81 h 1336"/>
                      <a:gd name="T106" fmla="*/ 632 w 1087"/>
                      <a:gd name="T107" fmla="*/ 190 h 1336"/>
                      <a:gd name="T108" fmla="*/ 486 w 1087"/>
                      <a:gd name="T109" fmla="*/ 266 h 1336"/>
                      <a:gd name="T110" fmla="*/ 603 w 1087"/>
                      <a:gd name="T111" fmla="*/ 278 h 1336"/>
                      <a:gd name="T112" fmla="*/ 460 w 1087"/>
                      <a:gd name="T113" fmla="*/ 344 h 1336"/>
                      <a:gd name="T114" fmla="*/ 515 w 1087"/>
                      <a:gd name="T115" fmla="*/ 362 h 1336"/>
                      <a:gd name="T116" fmla="*/ 583 w 1087"/>
                      <a:gd name="T117" fmla="*/ 357 h 1336"/>
                      <a:gd name="T118" fmla="*/ 745 w 1087"/>
                      <a:gd name="T119" fmla="*/ 327 h 1336"/>
                      <a:gd name="T120" fmla="*/ 919 w 1087"/>
                      <a:gd name="T121" fmla="*/ 336 h 1336"/>
                      <a:gd name="T122" fmla="*/ 1077 w 1087"/>
                      <a:gd name="T123" fmla="*/ 374 h 1336"/>
                      <a:gd name="T124" fmla="*/ 1014 w 1087"/>
                      <a:gd name="T125" fmla="*/ 512 h 13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87"/>
                      <a:gd name="T190" fmla="*/ 0 h 1336"/>
                      <a:gd name="T191" fmla="*/ 1087 w 1087"/>
                      <a:gd name="T192" fmla="*/ 1336 h 13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87" h="1336">
                        <a:moveTo>
                          <a:pt x="982" y="569"/>
                        </a:moveTo>
                        <a:lnTo>
                          <a:pt x="988" y="562"/>
                        </a:lnTo>
                        <a:lnTo>
                          <a:pt x="986" y="567"/>
                        </a:lnTo>
                        <a:lnTo>
                          <a:pt x="984" y="574"/>
                        </a:lnTo>
                        <a:lnTo>
                          <a:pt x="984" y="580"/>
                        </a:lnTo>
                        <a:lnTo>
                          <a:pt x="983" y="586"/>
                        </a:lnTo>
                        <a:lnTo>
                          <a:pt x="981" y="595"/>
                        </a:lnTo>
                        <a:lnTo>
                          <a:pt x="979" y="596"/>
                        </a:lnTo>
                        <a:lnTo>
                          <a:pt x="975" y="602"/>
                        </a:lnTo>
                        <a:lnTo>
                          <a:pt x="970" y="608"/>
                        </a:lnTo>
                        <a:lnTo>
                          <a:pt x="964" y="615"/>
                        </a:lnTo>
                        <a:lnTo>
                          <a:pt x="957" y="621"/>
                        </a:lnTo>
                        <a:lnTo>
                          <a:pt x="951" y="628"/>
                        </a:lnTo>
                        <a:lnTo>
                          <a:pt x="942" y="632"/>
                        </a:lnTo>
                        <a:lnTo>
                          <a:pt x="934" y="635"/>
                        </a:lnTo>
                        <a:lnTo>
                          <a:pt x="927" y="641"/>
                        </a:lnTo>
                        <a:lnTo>
                          <a:pt x="927" y="643"/>
                        </a:lnTo>
                        <a:lnTo>
                          <a:pt x="924" y="648"/>
                        </a:lnTo>
                        <a:lnTo>
                          <a:pt x="923" y="651"/>
                        </a:lnTo>
                        <a:lnTo>
                          <a:pt x="915" y="657"/>
                        </a:lnTo>
                        <a:lnTo>
                          <a:pt x="915" y="658"/>
                        </a:lnTo>
                        <a:lnTo>
                          <a:pt x="924" y="662"/>
                        </a:lnTo>
                        <a:lnTo>
                          <a:pt x="916" y="670"/>
                        </a:lnTo>
                        <a:lnTo>
                          <a:pt x="907" y="673"/>
                        </a:lnTo>
                        <a:lnTo>
                          <a:pt x="907" y="679"/>
                        </a:lnTo>
                        <a:lnTo>
                          <a:pt x="912" y="685"/>
                        </a:lnTo>
                        <a:lnTo>
                          <a:pt x="907" y="692"/>
                        </a:lnTo>
                        <a:lnTo>
                          <a:pt x="904" y="698"/>
                        </a:lnTo>
                        <a:lnTo>
                          <a:pt x="898" y="703"/>
                        </a:lnTo>
                        <a:lnTo>
                          <a:pt x="891" y="707"/>
                        </a:lnTo>
                        <a:lnTo>
                          <a:pt x="883" y="709"/>
                        </a:lnTo>
                        <a:lnTo>
                          <a:pt x="878" y="713"/>
                        </a:lnTo>
                        <a:lnTo>
                          <a:pt x="869" y="719"/>
                        </a:lnTo>
                        <a:lnTo>
                          <a:pt x="865" y="722"/>
                        </a:lnTo>
                        <a:lnTo>
                          <a:pt x="856" y="727"/>
                        </a:lnTo>
                        <a:lnTo>
                          <a:pt x="855" y="728"/>
                        </a:lnTo>
                        <a:lnTo>
                          <a:pt x="853" y="734"/>
                        </a:lnTo>
                        <a:lnTo>
                          <a:pt x="844" y="736"/>
                        </a:lnTo>
                        <a:lnTo>
                          <a:pt x="837" y="732"/>
                        </a:lnTo>
                        <a:lnTo>
                          <a:pt x="834" y="732"/>
                        </a:lnTo>
                        <a:lnTo>
                          <a:pt x="825" y="734"/>
                        </a:lnTo>
                        <a:lnTo>
                          <a:pt x="824" y="734"/>
                        </a:lnTo>
                        <a:lnTo>
                          <a:pt x="816" y="738"/>
                        </a:lnTo>
                        <a:lnTo>
                          <a:pt x="814" y="736"/>
                        </a:lnTo>
                        <a:lnTo>
                          <a:pt x="806" y="735"/>
                        </a:lnTo>
                        <a:lnTo>
                          <a:pt x="803" y="736"/>
                        </a:lnTo>
                        <a:lnTo>
                          <a:pt x="794" y="738"/>
                        </a:lnTo>
                        <a:lnTo>
                          <a:pt x="792" y="739"/>
                        </a:lnTo>
                        <a:lnTo>
                          <a:pt x="787" y="741"/>
                        </a:lnTo>
                        <a:lnTo>
                          <a:pt x="781" y="741"/>
                        </a:lnTo>
                        <a:lnTo>
                          <a:pt x="772" y="738"/>
                        </a:lnTo>
                        <a:lnTo>
                          <a:pt x="770" y="738"/>
                        </a:lnTo>
                        <a:lnTo>
                          <a:pt x="767" y="740"/>
                        </a:lnTo>
                        <a:lnTo>
                          <a:pt x="761" y="744"/>
                        </a:lnTo>
                        <a:lnTo>
                          <a:pt x="752" y="748"/>
                        </a:lnTo>
                        <a:lnTo>
                          <a:pt x="744" y="756"/>
                        </a:lnTo>
                        <a:lnTo>
                          <a:pt x="743" y="756"/>
                        </a:lnTo>
                        <a:lnTo>
                          <a:pt x="735" y="761"/>
                        </a:lnTo>
                        <a:lnTo>
                          <a:pt x="725" y="767"/>
                        </a:lnTo>
                        <a:lnTo>
                          <a:pt x="721" y="768"/>
                        </a:lnTo>
                        <a:lnTo>
                          <a:pt x="712" y="770"/>
                        </a:lnTo>
                        <a:lnTo>
                          <a:pt x="704" y="769"/>
                        </a:lnTo>
                        <a:lnTo>
                          <a:pt x="695" y="764"/>
                        </a:lnTo>
                        <a:lnTo>
                          <a:pt x="686" y="763"/>
                        </a:lnTo>
                        <a:lnTo>
                          <a:pt x="691" y="764"/>
                        </a:lnTo>
                        <a:lnTo>
                          <a:pt x="702" y="768"/>
                        </a:lnTo>
                        <a:lnTo>
                          <a:pt x="709" y="773"/>
                        </a:lnTo>
                        <a:lnTo>
                          <a:pt x="716" y="773"/>
                        </a:lnTo>
                        <a:lnTo>
                          <a:pt x="725" y="772"/>
                        </a:lnTo>
                        <a:lnTo>
                          <a:pt x="733" y="769"/>
                        </a:lnTo>
                        <a:lnTo>
                          <a:pt x="743" y="765"/>
                        </a:lnTo>
                        <a:lnTo>
                          <a:pt x="751" y="761"/>
                        </a:lnTo>
                        <a:lnTo>
                          <a:pt x="760" y="759"/>
                        </a:lnTo>
                        <a:lnTo>
                          <a:pt x="762" y="758"/>
                        </a:lnTo>
                        <a:lnTo>
                          <a:pt x="766" y="756"/>
                        </a:lnTo>
                        <a:lnTo>
                          <a:pt x="775" y="752"/>
                        </a:lnTo>
                        <a:lnTo>
                          <a:pt x="784" y="751"/>
                        </a:lnTo>
                        <a:lnTo>
                          <a:pt x="792" y="747"/>
                        </a:lnTo>
                        <a:lnTo>
                          <a:pt x="801" y="741"/>
                        </a:lnTo>
                        <a:lnTo>
                          <a:pt x="805" y="740"/>
                        </a:lnTo>
                        <a:lnTo>
                          <a:pt x="814" y="740"/>
                        </a:lnTo>
                        <a:lnTo>
                          <a:pt x="825" y="744"/>
                        </a:lnTo>
                        <a:lnTo>
                          <a:pt x="833" y="750"/>
                        </a:lnTo>
                        <a:lnTo>
                          <a:pt x="832" y="753"/>
                        </a:lnTo>
                        <a:lnTo>
                          <a:pt x="830" y="759"/>
                        </a:lnTo>
                        <a:lnTo>
                          <a:pt x="826" y="767"/>
                        </a:lnTo>
                        <a:lnTo>
                          <a:pt x="816" y="769"/>
                        </a:lnTo>
                        <a:lnTo>
                          <a:pt x="816" y="771"/>
                        </a:lnTo>
                        <a:lnTo>
                          <a:pt x="826" y="771"/>
                        </a:lnTo>
                        <a:lnTo>
                          <a:pt x="835" y="777"/>
                        </a:lnTo>
                        <a:lnTo>
                          <a:pt x="837" y="778"/>
                        </a:lnTo>
                        <a:lnTo>
                          <a:pt x="846" y="781"/>
                        </a:lnTo>
                        <a:lnTo>
                          <a:pt x="855" y="783"/>
                        </a:lnTo>
                        <a:lnTo>
                          <a:pt x="864" y="785"/>
                        </a:lnTo>
                        <a:lnTo>
                          <a:pt x="871" y="790"/>
                        </a:lnTo>
                        <a:lnTo>
                          <a:pt x="879" y="796"/>
                        </a:lnTo>
                        <a:lnTo>
                          <a:pt x="883" y="797"/>
                        </a:lnTo>
                        <a:lnTo>
                          <a:pt x="884" y="803"/>
                        </a:lnTo>
                        <a:lnTo>
                          <a:pt x="875" y="807"/>
                        </a:lnTo>
                        <a:lnTo>
                          <a:pt x="871" y="811"/>
                        </a:lnTo>
                        <a:lnTo>
                          <a:pt x="862" y="816"/>
                        </a:lnTo>
                        <a:lnTo>
                          <a:pt x="855" y="821"/>
                        </a:lnTo>
                        <a:lnTo>
                          <a:pt x="844" y="823"/>
                        </a:lnTo>
                        <a:lnTo>
                          <a:pt x="835" y="826"/>
                        </a:lnTo>
                        <a:lnTo>
                          <a:pt x="834" y="827"/>
                        </a:lnTo>
                        <a:lnTo>
                          <a:pt x="825" y="829"/>
                        </a:lnTo>
                        <a:lnTo>
                          <a:pt x="816" y="829"/>
                        </a:lnTo>
                        <a:lnTo>
                          <a:pt x="810" y="824"/>
                        </a:lnTo>
                        <a:lnTo>
                          <a:pt x="806" y="822"/>
                        </a:lnTo>
                        <a:lnTo>
                          <a:pt x="796" y="822"/>
                        </a:lnTo>
                        <a:lnTo>
                          <a:pt x="792" y="822"/>
                        </a:lnTo>
                        <a:lnTo>
                          <a:pt x="787" y="824"/>
                        </a:lnTo>
                        <a:lnTo>
                          <a:pt x="784" y="829"/>
                        </a:lnTo>
                        <a:lnTo>
                          <a:pt x="778" y="832"/>
                        </a:lnTo>
                        <a:lnTo>
                          <a:pt x="769" y="836"/>
                        </a:lnTo>
                        <a:lnTo>
                          <a:pt x="769" y="838"/>
                        </a:lnTo>
                        <a:lnTo>
                          <a:pt x="762" y="843"/>
                        </a:lnTo>
                        <a:lnTo>
                          <a:pt x="757" y="846"/>
                        </a:lnTo>
                        <a:lnTo>
                          <a:pt x="748" y="851"/>
                        </a:lnTo>
                        <a:lnTo>
                          <a:pt x="744" y="853"/>
                        </a:lnTo>
                        <a:lnTo>
                          <a:pt x="743" y="859"/>
                        </a:lnTo>
                        <a:lnTo>
                          <a:pt x="743" y="861"/>
                        </a:lnTo>
                        <a:lnTo>
                          <a:pt x="739" y="867"/>
                        </a:lnTo>
                        <a:lnTo>
                          <a:pt x="729" y="869"/>
                        </a:lnTo>
                        <a:lnTo>
                          <a:pt x="721" y="872"/>
                        </a:lnTo>
                        <a:lnTo>
                          <a:pt x="711" y="871"/>
                        </a:lnTo>
                        <a:lnTo>
                          <a:pt x="704" y="877"/>
                        </a:lnTo>
                        <a:lnTo>
                          <a:pt x="699" y="877"/>
                        </a:lnTo>
                        <a:lnTo>
                          <a:pt x="693" y="881"/>
                        </a:lnTo>
                        <a:lnTo>
                          <a:pt x="686" y="881"/>
                        </a:lnTo>
                        <a:lnTo>
                          <a:pt x="682" y="887"/>
                        </a:lnTo>
                        <a:lnTo>
                          <a:pt x="680" y="887"/>
                        </a:lnTo>
                        <a:lnTo>
                          <a:pt x="670" y="883"/>
                        </a:lnTo>
                        <a:lnTo>
                          <a:pt x="664" y="880"/>
                        </a:lnTo>
                        <a:lnTo>
                          <a:pt x="657" y="878"/>
                        </a:lnTo>
                        <a:lnTo>
                          <a:pt x="653" y="877"/>
                        </a:lnTo>
                        <a:lnTo>
                          <a:pt x="644" y="876"/>
                        </a:lnTo>
                        <a:lnTo>
                          <a:pt x="636" y="870"/>
                        </a:lnTo>
                        <a:lnTo>
                          <a:pt x="628" y="873"/>
                        </a:lnTo>
                        <a:lnTo>
                          <a:pt x="619" y="871"/>
                        </a:lnTo>
                        <a:lnTo>
                          <a:pt x="613" y="873"/>
                        </a:lnTo>
                        <a:lnTo>
                          <a:pt x="603" y="870"/>
                        </a:lnTo>
                        <a:lnTo>
                          <a:pt x="596" y="863"/>
                        </a:lnTo>
                        <a:lnTo>
                          <a:pt x="587" y="860"/>
                        </a:lnTo>
                        <a:lnTo>
                          <a:pt x="587" y="859"/>
                        </a:lnTo>
                        <a:lnTo>
                          <a:pt x="586" y="858"/>
                        </a:lnTo>
                        <a:lnTo>
                          <a:pt x="582" y="852"/>
                        </a:lnTo>
                        <a:lnTo>
                          <a:pt x="577" y="850"/>
                        </a:lnTo>
                        <a:lnTo>
                          <a:pt x="572" y="849"/>
                        </a:lnTo>
                        <a:lnTo>
                          <a:pt x="574" y="855"/>
                        </a:lnTo>
                        <a:lnTo>
                          <a:pt x="585" y="859"/>
                        </a:lnTo>
                        <a:lnTo>
                          <a:pt x="586" y="860"/>
                        </a:lnTo>
                        <a:lnTo>
                          <a:pt x="592" y="865"/>
                        </a:lnTo>
                        <a:lnTo>
                          <a:pt x="599" y="871"/>
                        </a:lnTo>
                        <a:lnTo>
                          <a:pt x="599" y="878"/>
                        </a:lnTo>
                        <a:lnTo>
                          <a:pt x="599" y="879"/>
                        </a:lnTo>
                        <a:lnTo>
                          <a:pt x="608" y="877"/>
                        </a:lnTo>
                        <a:lnTo>
                          <a:pt x="610" y="878"/>
                        </a:lnTo>
                        <a:lnTo>
                          <a:pt x="613" y="884"/>
                        </a:lnTo>
                        <a:lnTo>
                          <a:pt x="612" y="884"/>
                        </a:lnTo>
                        <a:lnTo>
                          <a:pt x="621" y="884"/>
                        </a:lnTo>
                        <a:lnTo>
                          <a:pt x="628" y="882"/>
                        </a:lnTo>
                        <a:lnTo>
                          <a:pt x="639" y="884"/>
                        </a:lnTo>
                        <a:lnTo>
                          <a:pt x="645" y="886"/>
                        </a:lnTo>
                        <a:lnTo>
                          <a:pt x="653" y="889"/>
                        </a:lnTo>
                        <a:lnTo>
                          <a:pt x="662" y="889"/>
                        </a:lnTo>
                        <a:lnTo>
                          <a:pt x="670" y="891"/>
                        </a:lnTo>
                        <a:lnTo>
                          <a:pt x="677" y="891"/>
                        </a:lnTo>
                        <a:lnTo>
                          <a:pt x="686" y="892"/>
                        </a:lnTo>
                        <a:lnTo>
                          <a:pt x="693" y="889"/>
                        </a:lnTo>
                        <a:lnTo>
                          <a:pt x="700" y="896"/>
                        </a:lnTo>
                        <a:lnTo>
                          <a:pt x="706" y="896"/>
                        </a:lnTo>
                        <a:lnTo>
                          <a:pt x="708" y="897"/>
                        </a:lnTo>
                        <a:lnTo>
                          <a:pt x="715" y="896"/>
                        </a:lnTo>
                        <a:lnTo>
                          <a:pt x="716" y="896"/>
                        </a:lnTo>
                        <a:lnTo>
                          <a:pt x="725" y="895"/>
                        </a:lnTo>
                        <a:lnTo>
                          <a:pt x="726" y="896"/>
                        </a:lnTo>
                        <a:lnTo>
                          <a:pt x="731" y="896"/>
                        </a:lnTo>
                        <a:lnTo>
                          <a:pt x="735" y="894"/>
                        </a:lnTo>
                        <a:lnTo>
                          <a:pt x="744" y="899"/>
                        </a:lnTo>
                        <a:lnTo>
                          <a:pt x="745" y="901"/>
                        </a:lnTo>
                        <a:lnTo>
                          <a:pt x="753" y="905"/>
                        </a:lnTo>
                        <a:lnTo>
                          <a:pt x="761" y="908"/>
                        </a:lnTo>
                        <a:lnTo>
                          <a:pt x="767" y="907"/>
                        </a:lnTo>
                        <a:lnTo>
                          <a:pt x="775" y="907"/>
                        </a:lnTo>
                        <a:lnTo>
                          <a:pt x="778" y="906"/>
                        </a:lnTo>
                        <a:lnTo>
                          <a:pt x="785" y="904"/>
                        </a:lnTo>
                        <a:lnTo>
                          <a:pt x="788" y="901"/>
                        </a:lnTo>
                        <a:lnTo>
                          <a:pt x="799" y="900"/>
                        </a:lnTo>
                        <a:lnTo>
                          <a:pt x="807" y="895"/>
                        </a:lnTo>
                        <a:lnTo>
                          <a:pt x="808" y="888"/>
                        </a:lnTo>
                        <a:lnTo>
                          <a:pt x="816" y="887"/>
                        </a:lnTo>
                        <a:lnTo>
                          <a:pt x="814" y="882"/>
                        </a:lnTo>
                        <a:lnTo>
                          <a:pt x="814" y="880"/>
                        </a:lnTo>
                        <a:lnTo>
                          <a:pt x="823" y="877"/>
                        </a:lnTo>
                        <a:lnTo>
                          <a:pt x="825" y="872"/>
                        </a:lnTo>
                        <a:lnTo>
                          <a:pt x="835" y="869"/>
                        </a:lnTo>
                        <a:lnTo>
                          <a:pt x="842" y="871"/>
                        </a:lnTo>
                        <a:lnTo>
                          <a:pt x="843" y="871"/>
                        </a:lnTo>
                        <a:lnTo>
                          <a:pt x="852" y="871"/>
                        </a:lnTo>
                        <a:lnTo>
                          <a:pt x="855" y="871"/>
                        </a:lnTo>
                        <a:lnTo>
                          <a:pt x="856" y="872"/>
                        </a:lnTo>
                        <a:lnTo>
                          <a:pt x="864" y="872"/>
                        </a:lnTo>
                        <a:lnTo>
                          <a:pt x="871" y="875"/>
                        </a:lnTo>
                        <a:lnTo>
                          <a:pt x="878" y="881"/>
                        </a:lnTo>
                        <a:lnTo>
                          <a:pt x="884" y="887"/>
                        </a:lnTo>
                        <a:lnTo>
                          <a:pt x="892" y="891"/>
                        </a:lnTo>
                        <a:lnTo>
                          <a:pt x="901" y="889"/>
                        </a:lnTo>
                        <a:lnTo>
                          <a:pt x="909" y="894"/>
                        </a:lnTo>
                        <a:lnTo>
                          <a:pt x="918" y="896"/>
                        </a:lnTo>
                        <a:lnTo>
                          <a:pt x="927" y="900"/>
                        </a:lnTo>
                        <a:lnTo>
                          <a:pt x="933" y="906"/>
                        </a:lnTo>
                        <a:lnTo>
                          <a:pt x="941" y="910"/>
                        </a:lnTo>
                        <a:lnTo>
                          <a:pt x="950" y="916"/>
                        </a:lnTo>
                        <a:lnTo>
                          <a:pt x="957" y="916"/>
                        </a:lnTo>
                        <a:lnTo>
                          <a:pt x="966" y="917"/>
                        </a:lnTo>
                        <a:lnTo>
                          <a:pt x="973" y="915"/>
                        </a:lnTo>
                        <a:lnTo>
                          <a:pt x="981" y="916"/>
                        </a:lnTo>
                        <a:lnTo>
                          <a:pt x="991" y="921"/>
                        </a:lnTo>
                        <a:lnTo>
                          <a:pt x="1000" y="926"/>
                        </a:lnTo>
                        <a:lnTo>
                          <a:pt x="1004" y="932"/>
                        </a:lnTo>
                        <a:lnTo>
                          <a:pt x="1011" y="934"/>
                        </a:lnTo>
                        <a:lnTo>
                          <a:pt x="1013" y="940"/>
                        </a:lnTo>
                        <a:lnTo>
                          <a:pt x="1015" y="945"/>
                        </a:lnTo>
                        <a:lnTo>
                          <a:pt x="1018" y="947"/>
                        </a:lnTo>
                        <a:lnTo>
                          <a:pt x="1018" y="949"/>
                        </a:lnTo>
                        <a:lnTo>
                          <a:pt x="1015" y="953"/>
                        </a:lnTo>
                        <a:lnTo>
                          <a:pt x="1011" y="953"/>
                        </a:lnTo>
                        <a:lnTo>
                          <a:pt x="1006" y="953"/>
                        </a:lnTo>
                        <a:lnTo>
                          <a:pt x="1001" y="954"/>
                        </a:lnTo>
                        <a:lnTo>
                          <a:pt x="996" y="955"/>
                        </a:lnTo>
                        <a:lnTo>
                          <a:pt x="993" y="954"/>
                        </a:lnTo>
                        <a:lnTo>
                          <a:pt x="991" y="956"/>
                        </a:lnTo>
                        <a:lnTo>
                          <a:pt x="990" y="958"/>
                        </a:lnTo>
                        <a:lnTo>
                          <a:pt x="990" y="962"/>
                        </a:lnTo>
                        <a:lnTo>
                          <a:pt x="986" y="964"/>
                        </a:lnTo>
                        <a:lnTo>
                          <a:pt x="987" y="969"/>
                        </a:lnTo>
                        <a:lnTo>
                          <a:pt x="986" y="972"/>
                        </a:lnTo>
                        <a:lnTo>
                          <a:pt x="990" y="975"/>
                        </a:lnTo>
                        <a:lnTo>
                          <a:pt x="987" y="978"/>
                        </a:lnTo>
                        <a:lnTo>
                          <a:pt x="984" y="979"/>
                        </a:lnTo>
                        <a:lnTo>
                          <a:pt x="982" y="982"/>
                        </a:lnTo>
                        <a:lnTo>
                          <a:pt x="978" y="988"/>
                        </a:lnTo>
                        <a:lnTo>
                          <a:pt x="974" y="988"/>
                        </a:lnTo>
                        <a:lnTo>
                          <a:pt x="968" y="990"/>
                        </a:lnTo>
                        <a:lnTo>
                          <a:pt x="964" y="989"/>
                        </a:lnTo>
                        <a:lnTo>
                          <a:pt x="959" y="990"/>
                        </a:lnTo>
                        <a:lnTo>
                          <a:pt x="955" y="989"/>
                        </a:lnTo>
                        <a:lnTo>
                          <a:pt x="951" y="989"/>
                        </a:lnTo>
                        <a:lnTo>
                          <a:pt x="946" y="992"/>
                        </a:lnTo>
                        <a:lnTo>
                          <a:pt x="943" y="993"/>
                        </a:lnTo>
                        <a:lnTo>
                          <a:pt x="941" y="997"/>
                        </a:lnTo>
                        <a:lnTo>
                          <a:pt x="938" y="1000"/>
                        </a:lnTo>
                        <a:lnTo>
                          <a:pt x="937" y="1002"/>
                        </a:lnTo>
                        <a:lnTo>
                          <a:pt x="934" y="1009"/>
                        </a:lnTo>
                        <a:lnTo>
                          <a:pt x="941" y="1013"/>
                        </a:lnTo>
                        <a:lnTo>
                          <a:pt x="948" y="1015"/>
                        </a:lnTo>
                        <a:lnTo>
                          <a:pt x="955" y="1021"/>
                        </a:lnTo>
                        <a:lnTo>
                          <a:pt x="957" y="1029"/>
                        </a:lnTo>
                        <a:lnTo>
                          <a:pt x="963" y="1034"/>
                        </a:lnTo>
                        <a:lnTo>
                          <a:pt x="970" y="1040"/>
                        </a:lnTo>
                        <a:lnTo>
                          <a:pt x="973" y="1043"/>
                        </a:lnTo>
                        <a:lnTo>
                          <a:pt x="975" y="1050"/>
                        </a:lnTo>
                        <a:lnTo>
                          <a:pt x="974" y="1056"/>
                        </a:lnTo>
                        <a:lnTo>
                          <a:pt x="981" y="1063"/>
                        </a:lnTo>
                        <a:lnTo>
                          <a:pt x="986" y="1068"/>
                        </a:lnTo>
                        <a:lnTo>
                          <a:pt x="990" y="1070"/>
                        </a:lnTo>
                        <a:lnTo>
                          <a:pt x="982" y="1075"/>
                        </a:lnTo>
                        <a:lnTo>
                          <a:pt x="975" y="1082"/>
                        </a:lnTo>
                        <a:lnTo>
                          <a:pt x="966" y="1082"/>
                        </a:lnTo>
                        <a:lnTo>
                          <a:pt x="957" y="1085"/>
                        </a:lnTo>
                        <a:lnTo>
                          <a:pt x="950" y="1089"/>
                        </a:lnTo>
                        <a:lnTo>
                          <a:pt x="943" y="1092"/>
                        </a:lnTo>
                        <a:lnTo>
                          <a:pt x="948" y="1098"/>
                        </a:lnTo>
                        <a:lnTo>
                          <a:pt x="941" y="1105"/>
                        </a:lnTo>
                        <a:lnTo>
                          <a:pt x="933" y="1109"/>
                        </a:lnTo>
                        <a:lnTo>
                          <a:pt x="924" y="1106"/>
                        </a:lnTo>
                        <a:lnTo>
                          <a:pt x="916" y="1106"/>
                        </a:lnTo>
                        <a:lnTo>
                          <a:pt x="907" y="1108"/>
                        </a:lnTo>
                        <a:lnTo>
                          <a:pt x="904" y="1111"/>
                        </a:lnTo>
                        <a:lnTo>
                          <a:pt x="900" y="1116"/>
                        </a:lnTo>
                        <a:lnTo>
                          <a:pt x="891" y="1120"/>
                        </a:lnTo>
                        <a:lnTo>
                          <a:pt x="887" y="1124"/>
                        </a:lnTo>
                        <a:lnTo>
                          <a:pt x="886" y="1125"/>
                        </a:lnTo>
                        <a:lnTo>
                          <a:pt x="883" y="1127"/>
                        </a:lnTo>
                        <a:lnTo>
                          <a:pt x="875" y="1132"/>
                        </a:lnTo>
                        <a:lnTo>
                          <a:pt x="866" y="1139"/>
                        </a:lnTo>
                        <a:lnTo>
                          <a:pt x="869" y="1145"/>
                        </a:lnTo>
                        <a:lnTo>
                          <a:pt x="868" y="1151"/>
                        </a:lnTo>
                        <a:lnTo>
                          <a:pt x="859" y="1155"/>
                        </a:lnTo>
                        <a:lnTo>
                          <a:pt x="855" y="1161"/>
                        </a:lnTo>
                        <a:lnTo>
                          <a:pt x="850" y="1167"/>
                        </a:lnTo>
                        <a:lnTo>
                          <a:pt x="847" y="1168"/>
                        </a:lnTo>
                        <a:lnTo>
                          <a:pt x="842" y="1174"/>
                        </a:lnTo>
                        <a:lnTo>
                          <a:pt x="846" y="1181"/>
                        </a:lnTo>
                        <a:lnTo>
                          <a:pt x="842" y="1187"/>
                        </a:lnTo>
                        <a:lnTo>
                          <a:pt x="841" y="1192"/>
                        </a:lnTo>
                        <a:lnTo>
                          <a:pt x="833" y="1192"/>
                        </a:lnTo>
                        <a:lnTo>
                          <a:pt x="835" y="1187"/>
                        </a:lnTo>
                        <a:lnTo>
                          <a:pt x="834" y="1184"/>
                        </a:lnTo>
                        <a:lnTo>
                          <a:pt x="826" y="1179"/>
                        </a:lnTo>
                        <a:lnTo>
                          <a:pt x="819" y="1181"/>
                        </a:lnTo>
                        <a:lnTo>
                          <a:pt x="815" y="1187"/>
                        </a:lnTo>
                        <a:lnTo>
                          <a:pt x="811" y="1187"/>
                        </a:lnTo>
                        <a:lnTo>
                          <a:pt x="810" y="1188"/>
                        </a:lnTo>
                        <a:lnTo>
                          <a:pt x="808" y="1188"/>
                        </a:lnTo>
                        <a:lnTo>
                          <a:pt x="805" y="1195"/>
                        </a:lnTo>
                        <a:lnTo>
                          <a:pt x="796" y="1200"/>
                        </a:lnTo>
                        <a:lnTo>
                          <a:pt x="787" y="1205"/>
                        </a:lnTo>
                        <a:lnTo>
                          <a:pt x="779" y="1206"/>
                        </a:lnTo>
                        <a:lnTo>
                          <a:pt x="767" y="1202"/>
                        </a:lnTo>
                        <a:lnTo>
                          <a:pt x="760" y="1206"/>
                        </a:lnTo>
                        <a:lnTo>
                          <a:pt x="751" y="1210"/>
                        </a:lnTo>
                        <a:lnTo>
                          <a:pt x="754" y="1214"/>
                        </a:lnTo>
                        <a:lnTo>
                          <a:pt x="754" y="1220"/>
                        </a:lnTo>
                        <a:lnTo>
                          <a:pt x="745" y="1220"/>
                        </a:lnTo>
                        <a:lnTo>
                          <a:pt x="735" y="1222"/>
                        </a:lnTo>
                        <a:lnTo>
                          <a:pt x="736" y="1225"/>
                        </a:lnTo>
                        <a:lnTo>
                          <a:pt x="743" y="1231"/>
                        </a:lnTo>
                        <a:lnTo>
                          <a:pt x="735" y="1236"/>
                        </a:lnTo>
                        <a:lnTo>
                          <a:pt x="725" y="1231"/>
                        </a:lnTo>
                        <a:lnTo>
                          <a:pt x="717" y="1231"/>
                        </a:lnTo>
                        <a:lnTo>
                          <a:pt x="709" y="1231"/>
                        </a:lnTo>
                        <a:lnTo>
                          <a:pt x="703" y="1231"/>
                        </a:lnTo>
                        <a:lnTo>
                          <a:pt x="694" y="1231"/>
                        </a:lnTo>
                        <a:lnTo>
                          <a:pt x="686" y="1231"/>
                        </a:lnTo>
                        <a:lnTo>
                          <a:pt x="677" y="1231"/>
                        </a:lnTo>
                        <a:lnTo>
                          <a:pt x="668" y="1230"/>
                        </a:lnTo>
                        <a:lnTo>
                          <a:pt x="658" y="1225"/>
                        </a:lnTo>
                        <a:lnTo>
                          <a:pt x="654" y="1231"/>
                        </a:lnTo>
                        <a:lnTo>
                          <a:pt x="649" y="1234"/>
                        </a:lnTo>
                        <a:lnTo>
                          <a:pt x="645" y="1234"/>
                        </a:lnTo>
                        <a:lnTo>
                          <a:pt x="637" y="1234"/>
                        </a:lnTo>
                        <a:lnTo>
                          <a:pt x="628" y="1228"/>
                        </a:lnTo>
                        <a:lnTo>
                          <a:pt x="626" y="1222"/>
                        </a:lnTo>
                        <a:lnTo>
                          <a:pt x="623" y="1216"/>
                        </a:lnTo>
                        <a:lnTo>
                          <a:pt x="626" y="1224"/>
                        </a:lnTo>
                        <a:lnTo>
                          <a:pt x="623" y="1233"/>
                        </a:lnTo>
                        <a:lnTo>
                          <a:pt x="622" y="1240"/>
                        </a:lnTo>
                        <a:lnTo>
                          <a:pt x="622" y="1246"/>
                        </a:lnTo>
                        <a:lnTo>
                          <a:pt x="628" y="1252"/>
                        </a:lnTo>
                        <a:lnTo>
                          <a:pt x="623" y="1259"/>
                        </a:lnTo>
                        <a:lnTo>
                          <a:pt x="618" y="1264"/>
                        </a:lnTo>
                        <a:lnTo>
                          <a:pt x="609" y="1262"/>
                        </a:lnTo>
                        <a:lnTo>
                          <a:pt x="599" y="1261"/>
                        </a:lnTo>
                        <a:lnTo>
                          <a:pt x="590" y="1260"/>
                        </a:lnTo>
                        <a:lnTo>
                          <a:pt x="586" y="1262"/>
                        </a:lnTo>
                        <a:lnTo>
                          <a:pt x="577" y="1268"/>
                        </a:lnTo>
                        <a:lnTo>
                          <a:pt x="569" y="1268"/>
                        </a:lnTo>
                        <a:lnTo>
                          <a:pt x="563" y="1262"/>
                        </a:lnTo>
                        <a:lnTo>
                          <a:pt x="560" y="1265"/>
                        </a:lnTo>
                        <a:lnTo>
                          <a:pt x="563" y="1273"/>
                        </a:lnTo>
                        <a:lnTo>
                          <a:pt x="554" y="1266"/>
                        </a:lnTo>
                        <a:lnTo>
                          <a:pt x="553" y="1274"/>
                        </a:lnTo>
                        <a:lnTo>
                          <a:pt x="559" y="1279"/>
                        </a:lnTo>
                        <a:lnTo>
                          <a:pt x="550" y="1282"/>
                        </a:lnTo>
                        <a:lnTo>
                          <a:pt x="541" y="1287"/>
                        </a:lnTo>
                        <a:lnTo>
                          <a:pt x="533" y="1290"/>
                        </a:lnTo>
                        <a:lnTo>
                          <a:pt x="523" y="1296"/>
                        </a:lnTo>
                        <a:lnTo>
                          <a:pt x="515" y="1296"/>
                        </a:lnTo>
                        <a:lnTo>
                          <a:pt x="506" y="1295"/>
                        </a:lnTo>
                        <a:lnTo>
                          <a:pt x="499" y="1293"/>
                        </a:lnTo>
                        <a:lnTo>
                          <a:pt x="499" y="1286"/>
                        </a:lnTo>
                        <a:lnTo>
                          <a:pt x="495" y="1280"/>
                        </a:lnTo>
                        <a:lnTo>
                          <a:pt x="499" y="1274"/>
                        </a:lnTo>
                        <a:lnTo>
                          <a:pt x="503" y="1266"/>
                        </a:lnTo>
                        <a:lnTo>
                          <a:pt x="497" y="1274"/>
                        </a:lnTo>
                        <a:lnTo>
                          <a:pt x="492" y="1279"/>
                        </a:lnTo>
                        <a:lnTo>
                          <a:pt x="491" y="1286"/>
                        </a:lnTo>
                        <a:lnTo>
                          <a:pt x="488" y="1293"/>
                        </a:lnTo>
                        <a:lnTo>
                          <a:pt x="490" y="1296"/>
                        </a:lnTo>
                        <a:lnTo>
                          <a:pt x="488" y="1296"/>
                        </a:lnTo>
                        <a:lnTo>
                          <a:pt x="486" y="1294"/>
                        </a:lnTo>
                        <a:lnTo>
                          <a:pt x="477" y="1294"/>
                        </a:lnTo>
                        <a:lnTo>
                          <a:pt x="468" y="1287"/>
                        </a:lnTo>
                        <a:lnTo>
                          <a:pt x="463" y="1282"/>
                        </a:lnTo>
                        <a:lnTo>
                          <a:pt x="458" y="1276"/>
                        </a:lnTo>
                        <a:lnTo>
                          <a:pt x="458" y="1275"/>
                        </a:lnTo>
                        <a:lnTo>
                          <a:pt x="458" y="1268"/>
                        </a:lnTo>
                        <a:lnTo>
                          <a:pt x="463" y="1262"/>
                        </a:lnTo>
                        <a:lnTo>
                          <a:pt x="452" y="1268"/>
                        </a:lnTo>
                        <a:lnTo>
                          <a:pt x="445" y="1272"/>
                        </a:lnTo>
                        <a:lnTo>
                          <a:pt x="436" y="1270"/>
                        </a:lnTo>
                        <a:lnTo>
                          <a:pt x="429" y="1266"/>
                        </a:lnTo>
                        <a:lnTo>
                          <a:pt x="420" y="1262"/>
                        </a:lnTo>
                        <a:lnTo>
                          <a:pt x="416" y="1256"/>
                        </a:lnTo>
                        <a:lnTo>
                          <a:pt x="415" y="1249"/>
                        </a:lnTo>
                        <a:lnTo>
                          <a:pt x="401" y="1237"/>
                        </a:lnTo>
                        <a:lnTo>
                          <a:pt x="398" y="1238"/>
                        </a:lnTo>
                        <a:lnTo>
                          <a:pt x="407" y="1254"/>
                        </a:lnTo>
                        <a:lnTo>
                          <a:pt x="404" y="1259"/>
                        </a:lnTo>
                        <a:lnTo>
                          <a:pt x="405" y="1265"/>
                        </a:lnTo>
                        <a:lnTo>
                          <a:pt x="410" y="1275"/>
                        </a:lnTo>
                        <a:lnTo>
                          <a:pt x="418" y="1277"/>
                        </a:lnTo>
                        <a:lnTo>
                          <a:pt x="424" y="1280"/>
                        </a:lnTo>
                        <a:lnTo>
                          <a:pt x="419" y="1286"/>
                        </a:lnTo>
                        <a:lnTo>
                          <a:pt x="418" y="1293"/>
                        </a:lnTo>
                        <a:lnTo>
                          <a:pt x="422" y="1299"/>
                        </a:lnTo>
                        <a:lnTo>
                          <a:pt x="419" y="1305"/>
                        </a:lnTo>
                        <a:lnTo>
                          <a:pt x="423" y="1312"/>
                        </a:lnTo>
                        <a:lnTo>
                          <a:pt x="419" y="1318"/>
                        </a:lnTo>
                        <a:lnTo>
                          <a:pt x="414" y="1323"/>
                        </a:lnTo>
                        <a:lnTo>
                          <a:pt x="405" y="1323"/>
                        </a:lnTo>
                        <a:lnTo>
                          <a:pt x="396" y="1319"/>
                        </a:lnTo>
                        <a:lnTo>
                          <a:pt x="387" y="1316"/>
                        </a:lnTo>
                        <a:lnTo>
                          <a:pt x="379" y="1312"/>
                        </a:lnTo>
                        <a:lnTo>
                          <a:pt x="371" y="1306"/>
                        </a:lnTo>
                        <a:lnTo>
                          <a:pt x="368" y="1304"/>
                        </a:lnTo>
                        <a:lnTo>
                          <a:pt x="364" y="1301"/>
                        </a:lnTo>
                        <a:lnTo>
                          <a:pt x="362" y="1295"/>
                        </a:lnTo>
                        <a:lnTo>
                          <a:pt x="355" y="1289"/>
                        </a:lnTo>
                        <a:lnTo>
                          <a:pt x="346" y="1284"/>
                        </a:lnTo>
                        <a:lnTo>
                          <a:pt x="338" y="1279"/>
                        </a:lnTo>
                        <a:lnTo>
                          <a:pt x="330" y="1274"/>
                        </a:lnTo>
                        <a:lnTo>
                          <a:pt x="326" y="1273"/>
                        </a:lnTo>
                        <a:lnTo>
                          <a:pt x="319" y="1272"/>
                        </a:lnTo>
                        <a:lnTo>
                          <a:pt x="310" y="1266"/>
                        </a:lnTo>
                        <a:lnTo>
                          <a:pt x="305" y="1260"/>
                        </a:lnTo>
                        <a:lnTo>
                          <a:pt x="297" y="1258"/>
                        </a:lnTo>
                        <a:lnTo>
                          <a:pt x="294" y="1259"/>
                        </a:lnTo>
                        <a:lnTo>
                          <a:pt x="296" y="1260"/>
                        </a:lnTo>
                        <a:lnTo>
                          <a:pt x="287" y="1263"/>
                        </a:lnTo>
                        <a:lnTo>
                          <a:pt x="278" y="1267"/>
                        </a:lnTo>
                        <a:lnTo>
                          <a:pt x="270" y="1273"/>
                        </a:lnTo>
                        <a:lnTo>
                          <a:pt x="267" y="1279"/>
                        </a:lnTo>
                        <a:lnTo>
                          <a:pt x="270" y="1285"/>
                        </a:lnTo>
                        <a:lnTo>
                          <a:pt x="272" y="1292"/>
                        </a:lnTo>
                        <a:lnTo>
                          <a:pt x="275" y="1299"/>
                        </a:lnTo>
                        <a:lnTo>
                          <a:pt x="278" y="1305"/>
                        </a:lnTo>
                        <a:lnTo>
                          <a:pt x="278" y="1311"/>
                        </a:lnTo>
                        <a:lnTo>
                          <a:pt x="284" y="1318"/>
                        </a:lnTo>
                        <a:lnTo>
                          <a:pt x="284" y="1323"/>
                        </a:lnTo>
                        <a:lnTo>
                          <a:pt x="284" y="1330"/>
                        </a:lnTo>
                        <a:lnTo>
                          <a:pt x="284" y="1335"/>
                        </a:lnTo>
                        <a:lnTo>
                          <a:pt x="275" y="1333"/>
                        </a:lnTo>
                        <a:lnTo>
                          <a:pt x="267" y="1329"/>
                        </a:lnTo>
                        <a:lnTo>
                          <a:pt x="261" y="1321"/>
                        </a:lnTo>
                        <a:lnTo>
                          <a:pt x="261" y="1315"/>
                        </a:lnTo>
                        <a:lnTo>
                          <a:pt x="263" y="1309"/>
                        </a:lnTo>
                        <a:lnTo>
                          <a:pt x="261" y="1301"/>
                        </a:lnTo>
                        <a:lnTo>
                          <a:pt x="258" y="1296"/>
                        </a:lnTo>
                        <a:lnTo>
                          <a:pt x="254" y="1290"/>
                        </a:lnTo>
                        <a:lnTo>
                          <a:pt x="248" y="1284"/>
                        </a:lnTo>
                        <a:lnTo>
                          <a:pt x="243" y="1277"/>
                        </a:lnTo>
                        <a:lnTo>
                          <a:pt x="234" y="1272"/>
                        </a:lnTo>
                        <a:lnTo>
                          <a:pt x="226" y="1265"/>
                        </a:lnTo>
                        <a:lnTo>
                          <a:pt x="221" y="1261"/>
                        </a:lnTo>
                        <a:lnTo>
                          <a:pt x="218" y="1255"/>
                        </a:lnTo>
                        <a:lnTo>
                          <a:pt x="218" y="1254"/>
                        </a:lnTo>
                        <a:lnTo>
                          <a:pt x="216" y="1248"/>
                        </a:lnTo>
                        <a:lnTo>
                          <a:pt x="211" y="1242"/>
                        </a:lnTo>
                        <a:lnTo>
                          <a:pt x="209" y="1236"/>
                        </a:lnTo>
                        <a:lnTo>
                          <a:pt x="209" y="1229"/>
                        </a:lnTo>
                        <a:lnTo>
                          <a:pt x="212" y="1223"/>
                        </a:lnTo>
                        <a:lnTo>
                          <a:pt x="212" y="1217"/>
                        </a:lnTo>
                        <a:lnTo>
                          <a:pt x="216" y="1210"/>
                        </a:lnTo>
                        <a:lnTo>
                          <a:pt x="224" y="1208"/>
                        </a:lnTo>
                        <a:lnTo>
                          <a:pt x="234" y="1205"/>
                        </a:lnTo>
                        <a:lnTo>
                          <a:pt x="236" y="1212"/>
                        </a:lnTo>
                        <a:lnTo>
                          <a:pt x="240" y="1217"/>
                        </a:lnTo>
                        <a:lnTo>
                          <a:pt x="242" y="1223"/>
                        </a:lnTo>
                        <a:lnTo>
                          <a:pt x="240" y="1229"/>
                        </a:lnTo>
                        <a:lnTo>
                          <a:pt x="242" y="1236"/>
                        </a:lnTo>
                        <a:lnTo>
                          <a:pt x="248" y="1242"/>
                        </a:lnTo>
                        <a:lnTo>
                          <a:pt x="249" y="1243"/>
                        </a:lnTo>
                        <a:lnTo>
                          <a:pt x="258" y="1242"/>
                        </a:lnTo>
                        <a:lnTo>
                          <a:pt x="260" y="1236"/>
                        </a:lnTo>
                        <a:lnTo>
                          <a:pt x="257" y="1228"/>
                        </a:lnTo>
                        <a:lnTo>
                          <a:pt x="254" y="1223"/>
                        </a:lnTo>
                        <a:lnTo>
                          <a:pt x="249" y="1217"/>
                        </a:lnTo>
                        <a:lnTo>
                          <a:pt x="248" y="1210"/>
                        </a:lnTo>
                        <a:lnTo>
                          <a:pt x="244" y="1204"/>
                        </a:lnTo>
                        <a:lnTo>
                          <a:pt x="245" y="1198"/>
                        </a:lnTo>
                        <a:lnTo>
                          <a:pt x="248" y="1191"/>
                        </a:lnTo>
                        <a:lnTo>
                          <a:pt x="253" y="1186"/>
                        </a:lnTo>
                        <a:lnTo>
                          <a:pt x="258" y="1180"/>
                        </a:lnTo>
                        <a:lnTo>
                          <a:pt x="261" y="1172"/>
                        </a:lnTo>
                        <a:lnTo>
                          <a:pt x="262" y="1167"/>
                        </a:lnTo>
                        <a:lnTo>
                          <a:pt x="272" y="1161"/>
                        </a:lnTo>
                        <a:lnTo>
                          <a:pt x="280" y="1153"/>
                        </a:lnTo>
                        <a:lnTo>
                          <a:pt x="287" y="1147"/>
                        </a:lnTo>
                        <a:lnTo>
                          <a:pt x="294" y="1141"/>
                        </a:lnTo>
                        <a:lnTo>
                          <a:pt x="299" y="1135"/>
                        </a:lnTo>
                        <a:lnTo>
                          <a:pt x="298" y="1132"/>
                        </a:lnTo>
                        <a:lnTo>
                          <a:pt x="302" y="1126"/>
                        </a:lnTo>
                        <a:lnTo>
                          <a:pt x="307" y="1118"/>
                        </a:lnTo>
                        <a:lnTo>
                          <a:pt x="307" y="1113"/>
                        </a:lnTo>
                        <a:lnTo>
                          <a:pt x="307" y="1112"/>
                        </a:lnTo>
                        <a:lnTo>
                          <a:pt x="305" y="1106"/>
                        </a:lnTo>
                        <a:lnTo>
                          <a:pt x="314" y="1102"/>
                        </a:lnTo>
                        <a:lnTo>
                          <a:pt x="316" y="1097"/>
                        </a:lnTo>
                        <a:lnTo>
                          <a:pt x="325" y="1093"/>
                        </a:lnTo>
                        <a:lnTo>
                          <a:pt x="325" y="1089"/>
                        </a:lnTo>
                        <a:lnTo>
                          <a:pt x="325" y="1083"/>
                        </a:lnTo>
                        <a:lnTo>
                          <a:pt x="330" y="1076"/>
                        </a:lnTo>
                        <a:lnTo>
                          <a:pt x="338" y="1073"/>
                        </a:lnTo>
                        <a:lnTo>
                          <a:pt x="348" y="1071"/>
                        </a:lnTo>
                        <a:lnTo>
                          <a:pt x="356" y="1069"/>
                        </a:lnTo>
                        <a:lnTo>
                          <a:pt x="359" y="1066"/>
                        </a:lnTo>
                        <a:lnTo>
                          <a:pt x="359" y="1063"/>
                        </a:lnTo>
                        <a:lnTo>
                          <a:pt x="359" y="1059"/>
                        </a:lnTo>
                        <a:lnTo>
                          <a:pt x="364" y="1053"/>
                        </a:lnTo>
                        <a:lnTo>
                          <a:pt x="364" y="1047"/>
                        </a:lnTo>
                        <a:lnTo>
                          <a:pt x="360" y="1041"/>
                        </a:lnTo>
                        <a:lnTo>
                          <a:pt x="355" y="1035"/>
                        </a:lnTo>
                        <a:lnTo>
                          <a:pt x="356" y="1028"/>
                        </a:lnTo>
                        <a:lnTo>
                          <a:pt x="356" y="1027"/>
                        </a:lnTo>
                        <a:lnTo>
                          <a:pt x="355" y="1020"/>
                        </a:lnTo>
                        <a:lnTo>
                          <a:pt x="352" y="1018"/>
                        </a:lnTo>
                        <a:lnTo>
                          <a:pt x="348" y="1014"/>
                        </a:lnTo>
                        <a:lnTo>
                          <a:pt x="339" y="1010"/>
                        </a:lnTo>
                        <a:lnTo>
                          <a:pt x="330" y="1004"/>
                        </a:lnTo>
                        <a:lnTo>
                          <a:pt x="323" y="1002"/>
                        </a:lnTo>
                        <a:lnTo>
                          <a:pt x="316" y="1001"/>
                        </a:lnTo>
                        <a:lnTo>
                          <a:pt x="316" y="997"/>
                        </a:lnTo>
                        <a:lnTo>
                          <a:pt x="310" y="991"/>
                        </a:lnTo>
                        <a:lnTo>
                          <a:pt x="305" y="985"/>
                        </a:lnTo>
                        <a:lnTo>
                          <a:pt x="297" y="981"/>
                        </a:lnTo>
                        <a:lnTo>
                          <a:pt x="297" y="975"/>
                        </a:lnTo>
                        <a:lnTo>
                          <a:pt x="307" y="971"/>
                        </a:lnTo>
                        <a:lnTo>
                          <a:pt x="311" y="964"/>
                        </a:lnTo>
                        <a:lnTo>
                          <a:pt x="307" y="955"/>
                        </a:lnTo>
                        <a:lnTo>
                          <a:pt x="299" y="952"/>
                        </a:lnTo>
                        <a:lnTo>
                          <a:pt x="303" y="916"/>
                        </a:lnTo>
                        <a:lnTo>
                          <a:pt x="307" y="909"/>
                        </a:lnTo>
                        <a:lnTo>
                          <a:pt x="307" y="903"/>
                        </a:lnTo>
                        <a:lnTo>
                          <a:pt x="308" y="900"/>
                        </a:lnTo>
                        <a:lnTo>
                          <a:pt x="319" y="897"/>
                        </a:lnTo>
                        <a:lnTo>
                          <a:pt x="326" y="896"/>
                        </a:lnTo>
                        <a:lnTo>
                          <a:pt x="328" y="895"/>
                        </a:lnTo>
                        <a:lnTo>
                          <a:pt x="337" y="896"/>
                        </a:lnTo>
                        <a:lnTo>
                          <a:pt x="339" y="899"/>
                        </a:lnTo>
                        <a:lnTo>
                          <a:pt x="344" y="900"/>
                        </a:lnTo>
                        <a:lnTo>
                          <a:pt x="352" y="902"/>
                        </a:lnTo>
                        <a:lnTo>
                          <a:pt x="359" y="904"/>
                        </a:lnTo>
                        <a:lnTo>
                          <a:pt x="361" y="905"/>
                        </a:lnTo>
                        <a:lnTo>
                          <a:pt x="369" y="905"/>
                        </a:lnTo>
                        <a:lnTo>
                          <a:pt x="378" y="907"/>
                        </a:lnTo>
                        <a:lnTo>
                          <a:pt x="387" y="908"/>
                        </a:lnTo>
                        <a:lnTo>
                          <a:pt x="396" y="909"/>
                        </a:lnTo>
                        <a:lnTo>
                          <a:pt x="404" y="907"/>
                        </a:lnTo>
                        <a:lnTo>
                          <a:pt x="411" y="910"/>
                        </a:lnTo>
                        <a:lnTo>
                          <a:pt x="411" y="909"/>
                        </a:lnTo>
                        <a:lnTo>
                          <a:pt x="401" y="907"/>
                        </a:lnTo>
                        <a:lnTo>
                          <a:pt x="396" y="906"/>
                        </a:lnTo>
                        <a:lnTo>
                          <a:pt x="387" y="904"/>
                        </a:lnTo>
                        <a:lnTo>
                          <a:pt x="377" y="902"/>
                        </a:lnTo>
                        <a:lnTo>
                          <a:pt x="371" y="900"/>
                        </a:lnTo>
                        <a:lnTo>
                          <a:pt x="364" y="896"/>
                        </a:lnTo>
                        <a:lnTo>
                          <a:pt x="355" y="891"/>
                        </a:lnTo>
                        <a:lnTo>
                          <a:pt x="352" y="885"/>
                        </a:lnTo>
                        <a:lnTo>
                          <a:pt x="348" y="883"/>
                        </a:lnTo>
                        <a:lnTo>
                          <a:pt x="344" y="882"/>
                        </a:lnTo>
                        <a:lnTo>
                          <a:pt x="338" y="880"/>
                        </a:lnTo>
                        <a:lnTo>
                          <a:pt x="330" y="873"/>
                        </a:lnTo>
                        <a:lnTo>
                          <a:pt x="326" y="866"/>
                        </a:lnTo>
                        <a:lnTo>
                          <a:pt x="325" y="860"/>
                        </a:lnTo>
                        <a:lnTo>
                          <a:pt x="321" y="857"/>
                        </a:lnTo>
                        <a:lnTo>
                          <a:pt x="320" y="863"/>
                        </a:lnTo>
                        <a:lnTo>
                          <a:pt x="323" y="869"/>
                        </a:lnTo>
                        <a:lnTo>
                          <a:pt x="328" y="877"/>
                        </a:lnTo>
                        <a:lnTo>
                          <a:pt x="337" y="883"/>
                        </a:lnTo>
                        <a:lnTo>
                          <a:pt x="332" y="886"/>
                        </a:lnTo>
                        <a:lnTo>
                          <a:pt x="324" y="887"/>
                        </a:lnTo>
                        <a:lnTo>
                          <a:pt x="315" y="883"/>
                        </a:lnTo>
                        <a:lnTo>
                          <a:pt x="312" y="878"/>
                        </a:lnTo>
                        <a:lnTo>
                          <a:pt x="312" y="871"/>
                        </a:lnTo>
                        <a:lnTo>
                          <a:pt x="308" y="865"/>
                        </a:lnTo>
                        <a:lnTo>
                          <a:pt x="312" y="859"/>
                        </a:lnTo>
                        <a:lnTo>
                          <a:pt x="315" y="852"/>
                        </a:lnTo>
                        <a:lnTo>
                          <a:pt x="320" y="846"/>
                        </a:lnTo>
                        <a:lnTo>
                          <a:pt x="326" y="839"/>
                        </a:lnTo>
                        <a:lnTo>
                          <a:pt x="329" y="833"/>
                        </a:lnTo>
                        <a:lnTo>
                          <a:pt x="334" y="827"/>
                        </a:lnTo>
                        <a:lnTo>
                          <a:pt x="339" y="821"/>
                        </a:lnTo>
                        <a:lnTo>
                          <a:pt x="344" y="814"/>
                        </a:lnTo>
                        <a:lnTo>
                          <a:pt x="335" y="821"/>
                        </a:lnTo>
                        <a:lnTo>
                          <a:pt x="332" y="827"/>
                        </a:lnTo>
                        <a:lnTo>
                          <a:pt x="326" y="833"/>
                        </a:lnTo>
                        <a:lnTo>
                          <a:pt x="324" y="839"/>
                        </a:lnTo>
                        <a:lnTo>
                          <a:pt x="319" y="844"/>
                        </a:lnTo>
                        <a:lnTo>
                          <a:pt x="310" y="847"/>
                        </a:lnTo>
                        <a:lnTo>
                          <a:pt x="307" y="841"/>
                        </a:lnTo>
                        <a:lnTo>
                          <a:pt x="310" y="834"/>
                        </a:lnTo>
                        <a:lnTo>
                          <a:pt x="303" y="827"/>
                        </a:lnTo>
                        <a:lnTo>
                          <a:pt x="307" y="834"/>
                        </a:lnTo>
                        <a:lnTo>
                          <a:pt x="303" y="841"/>
                        </a:lnTo>
                        <a:lnTo>
                          <a:pt x="307" y="847"/>
                        </a:lnTo>
                        <a:lnTo>
                          <a:pt x="312" y="849"/>
                        </a:lnTo>
                        <a:lnTo>
                          <a:pt x="308" y="857"/>
                        </a:lnTo>
                        <a:lnTo>
                          <a:pt x="303" y="863"/>
                        </a:lnTo>
                        <a:lnTo>
                          <a:pt x="303" y="869"/>
                        </a:lnTo>
                        <a:lnTo>
                          <a:pt x="305" y="876"/>
                        </a:lnTo>
                        <a:lnTo>
                          <a:pt x="305" y="883"/>
                        </a:lnTo>
                        <a:lnTo>
                          <a:pt x="302" y="887"/>
                        </a:lnTo>
                        <a:lnTo>
                          <a:pt x="293" y="883"/>
                        </a:lnTo>
                        <a:lnTo>
                          <a:pt x="290" y="883"/>
                        </a:lnTo>
                        <a:lnTo>
                          <a:pt x="293" y="887"/>
                        </a:lnTo>
                        <a:lnTo>
                          <a:pt x="301" y="891"/>
                        </a:lnTo>
                        <a:lnTo>
                          <a:pt x="298" y="897"/>
                        </a:lnTo>
                        <a:lnTo>
                          <a:pt x="297" y="899"/>
                        </a:lnTo>
                        <a:lnTo>
                          <a:pt x="293" y="904"/>
                        </a:lnTo>
                        <a:lnTo>
                          <a:pt x="290" y="910"/>
                        </a:lnTo>
                        <a:lnTo>
                          <a:pt x="287" y="918"/>
                        </a:lnTo>
                        <a:lnTo>
                          <a:pt x="281" y="924"/>
                        </a:lnTo>
                        <a:lnTo>
                          <a:pt x="272" y="925"/>
                        </a:lnTo>
                        <a:lnTo>
                          <a:pt x="265" y="922"/>
                        </a:lnTo>
                        <a:lnTo>
                          <a:pt x="265" y="916"/>
                        </a:lnTo>
                        <a:lnTo>
                          <a:pt x="263" y="908"/>
                        </a:lnTo>
                        <a:lnTo>
                          <a:pt x="261" y="902"/>
                        </a:lnTo>
                        <a:lnTo>
                          <a:pt x="260" y="895"/>
                        </a:lnTo>
                        <a:lnTo>
                          <a:pt x="252" y="888"/>
                        </a:lnTo>
                        <a:lnTo>
                          <a:pt x="249" y="883"/>
                        </a:lnTo>
                        <a:lnTo>
                          <a:pt x="248" y="877"/>
                        </a:lnTo>
                        <a:lnTo>
                          <a:pt x="248" y="883"/>
                        </a:lnTo>
                        <a:lnTo>
                          <a:pt x="248" y="886"/>
                        </a:lnTo>
                        <a:lnTo>
                          <a:pt x="252" y="894"/>
                        </a:lnTo>
                        <a:lnTo>
                          <a:pt x="257" y="900"/>
                        </a:lnTo>
                        <a:lnTo>
                          <a:pt x="258" y="907"/>
                        </a:lnTo>
                        <a:lnTo>
                          <a:pt x="258" y="914"/>
                        </a:lnTo>
                        <a:lnTo>
                          <a:pt x="248" y="911"/>
                        </a:lnTo>
                        <a:lnTo>
                          <a:pt x="240" y="906"/>
                        </a:lnTo>
                        <a:lnTo>
                          <a:pt x="233" y="899"/>
                        </a:lnTo>
                        <a:lnTo>
                          <a:pt x="230" y="894"/>
                        </a:lnTo>
                        <a:lnTo>
                          <a:pt x="229" y="887"/>
                        </a:lnTo>
                        <a:lnTo>
                          <a:pt x="227" y="895"/>
                        </a:lnTo>
                        <a:lnTo>
                          <a:pt x="227" y="897"/>
                        </a:lnTo>
                        <a:lnTo>
                          <a:pt x="226" y="903"/>
                        </a:lnTo>
                        <a:lnTo>
                          <a:pt x="221" y="908"/>
                        </a:lnTo>
                        <a:lnTo>
                          <a:pt x="217" y="916"/>
                        </a:lnTo>
                        <a:lnTo>
                          <a:pt x="221" y="923"/>
                        </a:lnTo>
                        <a:lnTo>
                          <a:pt x="224" y="929"/>
                        </a:lnTo>
                        <a:lnTo>
                          <a:pt x="221" y="936"/>
                        </a:lnTo>
                        <a:lnTo>
                          <a:pt x="212" y="932"/>
                        </a:lnTo>
                        <a:lnTo>
                          <a:pt x="203" y="928"/>
                        </a:lnTo>
                        <a:lnTo>
                          <a:pt x="195" y="925"/>
                        </a:lnTo>
                        <a:lnTo>
                          <a:pt x="195" y="919"/>
                        </a:lnTo>
                        <a:lnTo>
                          <a:pt x="189" y="913"/>
                        </a:lnTo>
                        <a:lnTo>
                          <a:pt x="189" y="907"/>
                        </a:lnTo>
                        <a:lnTo>
                          <a:pt x="190" y="901"/>
                        </a:lnTo>
                        <a:lnTo>
                          <a:pt x="194" y="895"/>
                        </a:lnTo>
                        <a:lnTo>
                          <a:pt x="190" y="888"/>
                        </a:lnTo>
                        <a:lnTo>
                          <a:pt x="193" y="881"/>
                        </a:lnTo>
                        <a:lnTo>
                          <a:pt x="198" y="875"/>
                        </a:lnTo>
                        <a:lnTo>
                          <a:pt x="203" y="868"/>
                        </a:lnTo>
                        <a:lnTo>
                          <a:pt x="206" y="865"/>
                        </a:lnTo>
                        <a:lnTo>
                          <a:pt x="209" y="859"/>
                        </a:lnTo>
                        <a:lnTo>
                          <a:pt x="217" y="852"/>
                        </a:lnTo>
                        <a:lnTo>
                          <a:pt x="225" y="847"/>
                        </a:lnTo>
                        <a:lnTo>
                          <a:pt x="227" y="841"/>
                        </a:lnTo>
                        <a:lnTo>
                          <a:pt x="234" y="834"/>
                        </a:lnTo>
                        <a:lnTo>
                          <a:pt x="243" y="833"/>
                        </a:lnTo>
                        <a:lnTo>
                          <a:pt x="244" y="832"/>
                        </a:lnTo>
                        <a:lnTo>
                          <a:pt x="253" y="829"/>
                        </a:lnTo>
                        <a:lnTo>
                          <a:pt x="261" y="824"/>
                        </a:lnTo>
                        <a:lnTo>
                          <a:pt x="262" y="817"/>
                        </a:lnTo>
                        <a:lnTo>
                          <a:pt x="267" y="811"/>
                        </a:lnTo>
                        <a:lnTo>
                          <a:pt x="275" y="806"/>
                        </a:lnTo>
                        <a:lnTo>
                          <a:pt x="284" y="803"/>
                        </a:lnTo>
                        <a:lnTo>
                          <a:pt x="294" y="798"/>
                        </a:lnTo>
                        <a:lnTo>
                          <a:pt x="301" y="792"/>
                        </a:lnTo>
                        <a:lnTo>
                          <a:pt x="292" y="796"/>
                        </a:lnTo>
                        <a:lnTo>
                          <a:pt x="284" y="800"/>
                        </a:lnTo>
                        <a:lnTo>
                          <a:pt x="275" y="802"/>
                        </a:lnTo>
                        <a:lnTo>
                          <a:pt x="266" y="803"/>
                        </a:lnTo>
                        <a:lnTo>
                          <a:pt x="260" y="809"/>
                        </a:lnTo>
                        <a:lnTo>
                          <a:pt x="256" y="815"/>
                        </a:lnTo>
                        <a:lnTo>
                          <a:pt x="253" y="823"/>
                        </a:lnTo>
                        <a:lnTo>
                          <a:pt x="243" y="827"/>
                        </a:lnTo>
                        <a:lnTo>
                          <a:pt x="234" y="829"/>
                        </a:lnTo>
                        <a:lnTo>
                          <a:pt x="225" y="834"/>
                        </a:lnTo>
                        <a:lnTo>
                          <a:pt x="218" y="841"/>
                        </a:lnTo>
                        <a:lnTo>
                          <a:pt x="216" y="847"/>
                        </a:lnTo>
                        <a:lnTo>
                          <a:pt x="207" y="852"/>
                        </a:lnTo>
                        <a:lnTo>
                          <a:pt x="206" y="855"/>
                        </a:lnTo>
                        <a:lnTo>
                          <a:pt x="197" y="854"/>
                        </a:lnTo>
                        <a:lnTo>
                          <a:pt x="194" y="861"/>
                        </a:lnTo>
                        <a:lnTo>
                          <a:pt x="194" y="867"/>
                        </a:lnTo>
                        <a:lnTo>
                          <a:pt x="186" y="872"/>
                        </a:lnTo>
                        <a:lnTo>
                          <a:pt x="177" y="877"/>
                        </a:lnTo>
                        <a:lnTo>
                          <a:pt x="171" y="867"/>
                        </a:lnTo>
                        <a:lnTo>
                          <a:pt x="170" y="865"/>
                        </a:lnTo>
                        <a:lnTo>
                          <a:pt x="167" y="872"/>
                        </a:lnTo>
                        <a:lnTo>
                          <a:pt x="167" y="879"/>
                        </a:lnTo>
                        <a:lnTo>
                          <a:pt x="167" y="885"/>
                        </a:lnTo>
                        <a:lnTo>
                          <a:pt x="167" y="888"/>
                        </a:lnTo>
                        <a:lnTo>
                          <a:pt x="171" y="896"/>
                        </a:lnTo>
                        <a:lnTo>
                          <a:pt x="172" y="902"/>
                        </a:lnTo>
                        <a:lnTo>
                          <a:pt x="172" y="908"/>
                        </a:lnTo>
                        <a:lnTo>
                          <a:pt x="175" y="916"/>
                        </a:lnTo>
                        <a:lnTo>
                          <a:pt x="172" y="922"/>
                        </a:lnTo>
                        <a:lnTo>
                          <a:pt x="181" y="924"/>
                        </a:lnTo>
                        <a:lnTo>
                          <a:pt x="186" y="930"/>
                        </a:lnTo>
                        <a:lnTo>
                          <a:pt x="190" y="937"/>
                        </a:lnTo>
                        <a:lnTo>
                          <a:pt x="194" y="943"/>
                        </a:lnTo>
                        <a:lnTo>
                          <a:pt x="194" y="949"/>
                        </a:lnTo>
                        <a:lnTo>
                          <a:pt x="193" y="956"/>
                        </a:lnTo>
                        <a:lnTo>
                          <a:pt x="185" y="957"/>
                        </a:lnTo>
                        <a:lnTo>
                          <a:pt x="175" y="960"/>
                        </a:lnTo>
                        <a:lnTo>
                          <a:pt x="167" y="966"/>
                        </a:lnTo>
                        <a:lnTo>
                          <a:pt x="161" y="972"/>
                        </a:lnTo>
                        <a:lnTo>
                          <a:pt x="159" y="976"/>
                        </a:lnTo>
                        <a:lnTo>
                          <a:pt x="156" y="981"/>
                        </a:lnTo>
                        <a:lnTo>
                          <a:pt x="154" y="988"/>
                        </a:lnTo>
                        <a:lnTo>
                          <a:pt x="150" y="994"/>
                        </a:lnTo>
                        <a:lnTo>
                          <a:pt x="150" y="1000"/>
                        </a:lnTo>
                        <a:lnTo>
                          <a:pt x="150" y="1007"/>
                        </a:lnTo>
                        <a:lnTo>
                          <a:pt x="150" y="1008"/>
                        </a:lnTo>
                        <a:lnTo>
                          <a:pt x="152" y="1010"/>
                        </a:lnTo>
                        <a:lnTo>
                          <a:pt x="149" y="1015"/>
                        </a:lnTo>
                        <a:lnTo>
                          <a:pt x="145" y="1021"/>
                        </a:lnTo>
                        <a:lnTo>
                          <a:pt x="145" y="1029"/>
                        </a:lnTo>
                        <a:lnTo>
                          <a:pt x="141" y="1034"/>
                        </a:lnTo>
                        <a:lnTo>
                          <a:pt x="139" y="1040"/>
                        </a:lnTo>
                        <a:lnTo>
                          <a:pt x="139" y="1047"/>
                        </a:lnTo>
                        <a:lnTo>
                          <a:pt x="131" y="1053"/>
                        </a:lnTo>
                        <a:lnTo>
                          <a:pt x="129" y="1059"/>
                        </a:lnTo>
                        <a:lnTo>
                          <a:pt x="123" y="1065"/>
                        </a:lnTo>
                        <a:lnTo>
                          <a:pt x="116" y="1067"/>
                        </a:lnTo>
                        <a:lnTo>
                          <a:pt x="123" y="1069"/>
                        </a:lnTo>
                        <a:lnTo>
                          <a:pt x="131" y="1074"/>
                        </a:lnTo>
                        <a:lnTo>
                          <a:pt x="132" y="1082"/>
                        </a:lnTo>
                        <a:lnTo>
                          <a:pt x="134" y="1088"/>
                        </a:lnTo>
                        <a:lnTo>
                          <a:pt x="127" y="1094"/>
                        </a:lnTo>
                        <a:lnTo>
                          <a:pt x="121" y="1101"/>
                        </a:lnTo>
                        <a:lnTo>
                          <a:pt x="112" y="1106"/>
                        </a:lnTo>
                        <a:lnTo>
                          <a:pt x="103" y="1105"/>
                        </a:lnTo>
                        <a:lnTo>
                          <a:pt x="93" y="1105"/>
                        </a:lnTo>
                        <a:lnTo>
                          <a:pt x="85" y="1107"/>
                        </a:lnTo>
                        <a:lnTo>
                          <a:pt x="76" y="1109"/>
                        </a:lnTo>
                        <a:lnTo>
                          <a:pt x="67" y="1109"/>
                        </a:lnTo>
                        <a:lnTo>
                          <a:pt x="60" y="1102"/>
                        </a:lnTo>
                        <a:lnTo>
                          <a:pt x="62" y="1095"/>
                        </a:lnTo>
                        <a:lnTo>
                          <a:pt x="62" y="1089"/>
                        </a:lnTo>
                        <a:lnTo>
                          <a:pt x="62" y="1084"/>
                        </a:lnTo>
                        <a:lnTo>
                          <a:pt x="63" y="1077"/>
                        </a:lnTo>
                        <a:lnTo>
                          <a:pt x="69" y="1071"/>
                        </a:lnTo>
                        <a:lnTo>
                          <a:pt x="76" y="1065"/>
                        </a:lnTo>
                        <a:lnTo>
                          <a:pt x="84" y="1061"/>
                        </a:lnTo>
                        <a:lnTo>
                          <a:pt x="86" y="1055"/>
                        </a:lnTo>
                        <a:lnTo>
                          <a:pt x="86" y="1049"/>
                        </a:lnTo>
                        <a:lnTo>
                          <a:pt x="87" y="1042"/>
                        </a:lnTo>
                        <a:lnTo>
                          <a:pt x="87" y="1036"/>
                        </a:lnTo>
                        <a:lnTo>
                          <a:pt x="90" y="1030"/>
                        </a:lnTo>
                        <a:lnTo>
                          <a:pt x="90" y="1023"/>
                        </a:lnTo>
                        <a:lnTo>
                          <a:pt x="89" y="1020"/>
                        </a:lnTo>
                        <a:lnTo>
                          <a:pt x="89" y="1014"/>
                        </a:lnTo>
                        <a:lnTo>
                          <a:pt x="96" y="1008"/>
                        </a:lnTo>
                        <a:lnTo>
                          <a:pt x="98" y="1001"/>
                        </a:lnTo>
                        <a:lnTo>
                          <a:pt x="102" y="995"/>
                        </a:lnTo>
                        <a:lnTo>
                          <a:pt x="103" y="990"/>
                        </a:lnTo>
                        <a:lnTo>
                          <a:pt x="103" y="988"/>
                        </a:lnTo>
                        <a:lnTo>
                          <a:pt x="102" y="981"/>
                        </a:lnTo>
                        <a:lnTo>
                          <a:pt x="112" y="975"/>
                        </a:lnTo>
                        <a:lnTo>
                          <a:pt x="117" y="969"/>
                        </a:lnTo>
                        <a:lnTo>
                          <a:pt x="122" y="962"/>
                        </a:lnTo>
                        <a:lnTo>
                          <a:pt x="126" y="956"/>
                        </a:lnTo>
                        <a:lnTo>
                          <a:pt x="135" y="952"/>
                        </a:lnTo>
                        <a:lnTo>
                          <a:pt x="144" y="946"/>
                        </a:lnTo>
                        <a:lnTo>
                          <a:pt x="152" y="941"/>
                        </a:lnTo>
                        <a:lnTo>
                          <a:pt x="157" y="935"/>
                        </a:lnTo>
                        <a:lnTo>
                          <a:pt x="162" y="928"/>
                        </a:lnTo>
                        <a:lnTo>
                          <a:pt x="154" y="935"/>
                        </a:lnTo>
                        <a:lnTo>
                          <a:pt x="145" y="941"/>
                        </a:lnTo>
                        <a:lnTo>
                          <a:pt x="138" y="946"/>
                        </a:lnTo>
                        <a:lnTo>
                          <a:pt x="130" y="951"/>
                        </a:lnTo>
                        <a:lnTo>
                          <a:pt x="120" y="955"/>
                        </a:lnTo>
                        <a:lnTo>
                          <a:pt x="117" y="946"/>
                        </a:lnTo>
                        <a:lnTo>
                          <a:pt x="109" y="943"/>
                        </a:lnTo>
                        <a:lnTo>
                          <a:pt x="105" y="937"/>
                        </a:lnTo>
                        <a:lnTo>
                          <a:pt x="108" y="929"/>
                        </a:lnTo>
                        <a:lnTo>
                          <a:pt x="109" y="924"/>
                        </a:lnTo>
                        <a:lnTo>
                          <a:pt x="113" y="918"/>
                        </a:lnTo>
                        <a:lnTo>
                          <a:pt x="118" y="911"/>
                        </a:lnTo>
                        <a:lnTo>
                          <a:pt x="123" y="905"/>
                        </a:lnTo>
                        <a:lnTo>
                          <a:pt x="131" y="899"/>
                        </a:lnTo>
                        <a:lnTo>
                          <a:pt x="122" y="900"/>
                        </a:lnTo>
                        <a:lnTo>
                          <a:pt x="116" y="906"/>
                        </a:lnTo>
                        <a:lnTo>
                          <a:pt x="105" y="910"/>
                        </a:lnTo>
                        <a:lnTo>
                          <a:pt x="104" y="904"/>
                        </a:lnTo>
                        <a:lnTo>
                          <a:pt x="105" y="899"/>
                        </a:lnTo>
                        <a:lnTo>
                          <a:pt x="109" y="891"/>
                        </a:lnTo>
                        <a:lnTo>
                          <a:pt x="113" y="888"/>
                        </a:lnTo>
                        <a:lnTo>
                          <a:pt x="120" y="883"/>
                        </a:lnTo>
                        <a:lnTo>
                          <a:pt x="125" y="876"/>
                        </a:lnTo>
                        <a:lnTo>
                          <a:pt x="134" y="871"/>
                        </a:lnTo>
                        <a:lnTo>
                          <a:pt x="135" y="863"/>
                        </a:lnTo>
                        <a:lnTo>
                          <a:pt x="127" y="867"/>
                        </a:lnTo>
                        <a:lnTo>
                          <a:pt x="132" y="861"/>
                        </a:lnTo>
                        <a:lnTo>
                          <a:pt x="126" y="867"/>
                        </a:lnTo>
                        <a:lnTo>
                          <a:pt x="122" y="873"/>
                        </a:lnTo>
                        <a:lnTo>
                          <a:pt x="116" y="880"/>
                        </a:lnTo>
                        <a:lnTo>
                          <a:pt x="117" y="873"/>
                        </a:lnTo>
                        <a:lnTo>
                          <a:pt x="112" y="880"/>
                        </a:lnTo>
                        <a:lnTo>
                          <a:pt x="112" y="886"/>
                        </a:lnTo>
                        <a:lnTo>
                          <a:pt x="109" y="888"/>
                        </a:lnTo>
                        <a:lnTo>
                          <a:pt x="108" y="889"/>
                        </a:lnTo>
                        <a:lnTo>
                          <a:pt x="99" y="894"/>
                        </a:lnTo>
                        <a:lnTo>
                          <a:pt x="104" y="888"/>
                        </a:lnTo>
                        <a:lnTo>
                          <a:pt x="102" y="888"/>
                        </a:lnTo>
                        <a:lnTo>
                          <a:pt x="99" y="888"/>
                        </a:lnTo>
                        <a:lnTo>
                          <a:pt x="104" y="881"/>
                        </a:lnTo>
                        <a:lnTo>
                          <a:pt x="108" y="875"/>
                        </a:lnTo>
                        <a:lnTo>
                          <a:pt x="113" y="868"/>
                        </a:lnTo>
                        <a:lnTo>
                          <a:pt x="118" y="862"/>
                        </a:lnTo>
                        <a:lnTo>
                          <a:pt x="123" y="855"/>
                        </a:lnTo>
                        <a:lnTo>
                          <a:pt x="130" y="849"/>
                        </a:lnTo>
                        <a:lnTo>
                          <a:pt x="139" y="846"/>
                        </a:lnTo>
                        <a:lnTo>
                          <a:pt x="148" y="848"/>
                        </a:lnTo>
                        <a:lnTo>
                          <a:pt x="144" y="841"/>
                        </a:lnTo>
                        <a:lnTo>
                          <a:pt x="139" y="834"/>
                        </a:lnTo>
                        <a:lnTo>
                          <a:pt x="144" y="828"/>
                        </a:lnTo>
                        <a:lnTo>
                          <a:pt x="150" y="822"/>
                        </a:lnTo>
                        <a:lnTo>
                          <a:pt x="154" y="815"/>
                        </a:lnTo>
                        <a:lnTo>
                          <a:pt x="145" y="819"/>
                        </a:lnTo>
                        <a:lnTo>
                          <a:pt x="138" y="825"/>
                        </a:lnTo>
                        <a:lnTo>
                          <a:pt x="131" y="831"/>
                        </a:lnTo>
                        <a:lnTo>
                          <a:pt x="134" y="825"/>
                        </a:lnTo>
                        <a:lnTo>
                          <a:pt x="135" y="819"/>
                        </a:lnTo>
                        <a:lnTo>
                          <a:pt x="139" y="812"/>
                        </a:lnTo>
                        <a:lnTo>
                          <a:pt x="141" y="806"/>
                        </a:lnTo>
                        <a:lnTo>
                          <a:pt x="145" y="802"/>
                        </a:lnTo>
                        <a:lnTo>
                          <a:pt x="141" y="796"/>
                        </a:lnTo>
                        <a:lnTo>
                          <a:pt x="150" y="794"/>
                        </a:lnTo>
                        <a:lnTo>
                          <a:pt x="159" y="790"/>
                        </a:lnTo>
                        <a:lnTo>
                          <a:pt x="150" y="789"/>
                        </a:lnTo>
                        <a:lnTo>
                          <a:pt x="141" y="789"/>
                        </a:lnTo>
                        <a:lnTo>
                          <a:pt x="134" y="792"/>
                        </a:lnTo>
                        <a:lnTo>
                          <a:pt x="135" y="786"/>
                        </a:lnTo>
                        <a:lnTo>
                          <a:pt x="138" y="777"/>
                        </a:lnTo>
                        <a:lnTo>
                          <a:pt x="131" y="784"/>
                        </a:lnTo>
                        <a:lnTo>
                          <a:pt x="127" y="787"/>
                        </a:lnTo>
                        <a:lnTo>
                          <a:pt x="126" y="777"/>
                        </a:lnTo>
                        <a:lnTo>
                          <a:pt x="123" y="772"/>
                        </a:lnTo>
                        <a:lnTo>
                          <a:pt x="132" y="769"/>
                        </a:lnTo>
                        <a:lnTo>
                          <a:pt x="138" y="769"/>
                        </a:lnTo>
                        <a:lnTo>
                          <a:pt x="141" y="764"/>
                        </a:lnTo>
                        <a:lnTo>
                          <a:pt x="152" y="758"/>
                        </a:lnTo>
                        <a:lnTo>
                          <a:pt x="161" y="759"/>
                        </a:lnTo>
                        <a:lnTo>
                          <a:pt x="168" y="756"/>
                        </a:lnTo>
                        <a:lnTo>
                          <a:pt x="161" y="757"/>
                        </a:lnTo>
                        <a:lnTo>
                          <a:pt x="152" y="756"/>
                        </a:lnTo>
                        <a:lnTo>
                          <a:pt x="156" y="750"/>
                        </a:lnTo>
                        <a:lnTo>
                          <a:pt x="159" y="744"/>
                        </a:lnTo>
                        <a:lnTo>
                          <a:pt x="168" y="737"/>
                        </a:lnTo>
                        <a:lnTo>
                          <a:pt x="171" y="730"/>
                        </a:lnTo>
                        <a:lnTo>
                          <a:pt x="177" y="728"/>
                        </a:lnTo>
                        <a:lnTo>
                          <a:pt x="186" y="725"/>
                        </a:lnTo>
                        <a:lnTo>
                          <a:pt x="189" y="718"/>
                        </a:lnTo>
                        <a:lnTo>
                          <a:pt x="181" y="712"/>
                        </a:lnTo>
                        <a:lnTo>
                          <a:pt x="175" y="718"/>
                        </a:lnTo>
                        <a:lnTo>
                          <a:pt x="174" y="712"/>
                        </a:lnTo>
                        <a:lnTo>
                          <a:pt x="175" y="709"/>
                        </a:lnTo>
                        <a:lnTo>
                          <a:pt x="181" y="703"/>
                        </a:lnTo>
                        <a:lnTo>
                          <a:pt x="190" y="699"/>
                        </a:lnTo>
                        <a:lnTo>
                          <a:pt x="193" y="707"/>
                        </a:lnTo>
                        <a:lnTo>
                          <a:pt x="200" y="704"/>
                        </a:lnTo>
                        <a:lnTo>
                          <a:pt x="209" y="702"/>
                        </a:lnTo>
                        <a:lnTo>
                          <a:pt x="217" y="696"/>
                        </a:lnTo>
                        <a:lnTo>
                          <a:pt x="212" y="695"/>
                        </a:lnTo>
                        <a:lnTo>
                          <a:pt x="198" y="706"/>
                        </a:lnTo>
                        <a:lnTo>
                          <a:pt x="194" y="693"/>
                        </a:lnTo>
                        <a:lnTo>
                          <a:pt x="194" y="683"/>
                        </a:lnTo>
                        <a:lnTo>
                          <a:pt x="194" y="677"/>
                        </a:lnTo>
                        <a:lnTo>
                          <a:pt x="206" y="671"/>
                        </a:lnTo>
                        <a:lnTo>
                          <a:pt x="221" y="661"/>
                        </a:lnTo>
                        <a:lnTo>
                          <a:pt x="240" y="652"/>
                        </a:lnTo>
                        <a:lnTo>
                          <a:pt x="256" y="655"/>
                        </a:lnTo>
                        <a:lnTo>
                          <a:pt x="284" y="652"/>
                        </a:lnTo>
                        <a:lnTo>
                          <a:pt x="276" y="652"/>
                        </a:lnTo>
                        <a:lnTo>
                          <a:pt x="252" y="655"/>
                        </a:lnTo>
                        <a:lnTo>
                          <a:pt x="244" y="645"/>
                        </a:lnTo>
                        <a:lnTo>
                          <a:pt x="236" y="642"/>
                        </a:lnTo>
                        <a:lnTo>
                          <a:pt x="240" y="636"/>
                        </a:lnTo>
                        <a:lnTo>
                          <a:pt x="240" y="629"/>
                        </a:lnTo>
                        <a:lnTo>
                          <a:pt x="252" y="620"/>
                        </a:lnTo>
                        <a:lnTo>
                          <a:pt x="263" y="607"/>
                        </a:lnTo>
                        <a:lnTo>
                          <a:pt x="271" y="595"/>
                        </a:lnTo>
                        <a:lnTo>
                          <a:pt x="221" y="595"/>
                        </a:lnTo>
                        <a:lnTo>
                          <a:pt x="225" y="595"/>
                        </a:lnTo>
                        <a:lnTo>
                          <a:pt x="240" y="591"/>
                        </a:lnTo>
                        <a:lnTo>
                          <a:pt x="269" y="595"/>
                        </a:lnTo>
                        <a:lnTo>
                          <a:pt x="252" y="617"/>
                        </a:lnTo>
                        <a:lnTo>
                          <a:pt x="236" y="626"/>
                        </a:lnTo>
                        <a:lnTo>
                          <a:pt x="233" y="636"/>
                        </a:lnTo>
                        <a:lnTo>
                          <a:pt x="225" y="639"/>
                        </a:lnTo>
                        <a:lnTo>
                          <a:pt x="209" y="645"/>
                        </a:lnTo>
                        <a:lnTo>
                          <a:pt x="182" y="661"/>
                        </a:lnTo>
                        <a:lnTo>
                          <a:pt x="182" y="671"/>
                        </a:lnTo>
                        <a:lnTo>
                          <a:pt x="156" y="668"/>
                        </a:lnTo>
                        <a:lnTo>
                          <a:pt x="144" y="668"/>
                        </a:lnTo>
                        <a:lnTo>
                          <a:pt x="136" y="658"/>
                        </a:lnTo>
                        <a:lnTo>
                          <a:pt x="125" y="655"/>
                        </a:lnTo>
                        <a:lnTo>
                          <a:pt x="94" y="655"/>
                        </a:lnTo>
                        <a:lnTo>
                          <a:pt x="82" y="655"/>
                        </a:lnTo>
                        <a:lnTo>
                          <a:pt x="75" y="648"/>
                        </a:lnTo>
                        <a:lnTo>
                          <a:pt x="62" y="642"/>
                        </a:lnTo>
                        <a:lnTo>
                          <a:pt x="35" y="636"/>
                        </a:lnTo>
                        <a:lnTo>
                          <a:pt x="19" y="642"/>
                        </a:lnTo>
                        <a:lnTo>
                          <a:pt x="8" y="636"/>
                        </a:lnTo>
                        <a:lnTo>
                          <a:pt x="0" y="629"/>
                        </a:lnTo>
                        <a:lnTo>
                          <a:pt x="12" y="614"/>
                        </a:lnTo>
                        <a:lnTo>
                          <a:pt x="19" y="614"/>
                        </a:lnTo>
                        <a:lnTo>
                          <a:pt x="35" y="614"/>
                        </a:lnTo>
                        <a:lnTo>
                          <a:pt x="50" y="614"/>
                        </a:lnTo>
                        <a:lnTo>
                          <a:pt x="59" y="617"/>
                        </a:lnTo>
                        <a:lnTo>
                          <a:pt x="75" y="614"/>
                        </a:lnTo>
                        <a:lnTo>
                          <a:pt x="77" y="604"/>
                        </a:lnTo>
                        <a:lnTo>
                          <a:pt x="90" y="598"/>
                        </a:lnTo>
                        <a:lnTo>
                          <a:pt x="94" y="591"/>
                        </a:lnTo>
                        <a:lnTo>
                          <a:pt x="113" y="585"/>
                        </a:lnTo>
                        <a:lnTo>
                          <a:pt x="113" y="576"/>
                        </a:lnTo>
                        <a:lnTo>
                          <a:pt x="105" y="579"/>
                        </a:lnTo>
                        <a:lnTo>
                          <a:pt x="94" y="579"/>
                        </a:lnTo>
                        <a:lnTo>
                          <a:pt x="77" y="576"/>
                        </a:lnTo>
                        <a:lnTo>
                          <a:pt x="77" y="572"/>
                        </a:lnTo>
                        <a:lnTo>
                          <a:pt x="77" y="566"/>
                        </a:lnTo>
                        <a:lnTo>
                          <a:pt x="94" y="560"/>
                        </a:lnTo>
                        <a:lnTo>
                          <a:pt x="94" y="549"/>
                        </a:lnTo>
                        <a:lnTo>
                          <a:pt x="90" y="560"/>
                        </a:lnTo>
                        <a:lnTo>
                          <a:pt x="90" y="546"/>
                        </a:lnTo>
                        <a:lnTo>
                          <a:pt x="94" y="540"/>
                        </a:lnTo>
                        <a:lnTo>
                          <a:pt x="109" y="533"/>
                        </a:lnTo>
                        <a:lnTo>
                          <a:pt x="121" y="540"/>
                        </a:lnTo>
                        <a:lnTo>
                          <a:pt x="129" y="552"/>
                        </a:lnTo>
                        <a:lnTo>
                          <a:pt x="148" y="549"/>
                        </a:lnTo>
                        <a:lnTo>
                          <a:pt x="132" y="533"/>
                        </a:lnTo>
                        <a:lnTo>
                          <a:pt x="121" y="530"/>
                        </a:lnTo>
                        <a:lnTo>
                          <a:pt x="117" y="524"/>
                        </a:lnTo>
                        <a:lnTo>
                          <a:pt x="109" y="521"/>
                        </a:lnTo>
                        <a:lnTo>
                          <a:pt x="105" y="514"/>
                        </a:lnTo>
                        <a:lnTo>
                          <a:pt x="121" y="508"/>
                        </a:lnTo>
                        <a:lnTo>
                          <a:pt x="132" y="499"/>
                        </a:lnTo>
                        <a:lnTo>
                          <a:pt x="139" y="494"/>
                        </a:lnTo>
                        <a:lnTo>
                          <a:pt x="132" y="488"/>
                        </a:lnTo>
                        <a:lnTo>
                          <a:pt x="135" y="482"/>
                        </a:lnTo>
                        <a:lnTo>
                          <a:pt x="145" y="476"/>
                        </a:lnTo>
                        <a:lnTo>
                          <a:pt x="150" y="470"/>
                        </a:lnTo>
                        <a:lnTo>
                          <a:pt x="144" y="464"/>
                        </a:lnTo>
                        <a:lnTo>
                          <a:pt x="156" y="458"/>
                        </a:lnTo>
                        <a:lnTo>
                          <a:pt x="165" y="457"/>
                        </a:lnTo>
                        <a:lnTo>
                          <a:pt x="174" y="453"/>
                        </a:lnTo>
                        <a:lnTo>
                          <a:pt x="181" y="459"/>
                        </a:lnTo>
                        <a:lnTo>
                          <a:pt x="189" y="466"/>
                        </a:lnTo>
                        <a:lnTo>
                          <a:pt x="197" y="472"/>
                        </a:lnTo>
                        <a:lnTo>
                          <a:pt x="198" y="466"/>
                        </a:lnTo>
                        <a:lnTo>
                          <a:pt x="190" y="463"/>
                        </a:lnTo>
                        <a:lnTo>
                          <a:pt x="184" y="457"/>
                        </a:lnTo>
                        <a:lnTo>
                          <a:pt x="179" y="451"/>
                        </a:lnTo>
                        <a:lnTo>
                          <a:pt x="171" y="451"/>
                        </a:lnTo>
                        <a:lnTo>
                          <a:pt x="162" y="452"/>
                        </a:lnTo>
                        <a:lnTo>
                          <a:pt x="154" y="451"/>
                        </a:lnTo>
                        <a:lnTo>
                          <a:pt x="141" y="449"/>
                        </a:lnTo>
                        <a:lnTo>
                          <a:pt x="132" y="449"/>
                        </a:lnTo>
                        <a:lnTo>
                          <a:pt x="127" y="443"/>
                        </a:lnTo>
                        <a:lnTo>
                          <a:pt x="127" y="439"/>
                        </a:lnTo>
                        <a:lnTo>
                          <a:pt x="134" y="435"/>
                        </a:lnTo>
                        <a:lnTo>
                          <a:pt x="139" y="428"/>
                        </a:lnTo>
                        <a:lnTo>
                          <a:pt x="149" y="426"/>
                        </a:lnTo>
                        <a:lnTo>
                          <a:pt x="158" y="429"/>
                        </a:lnTo>
                        <a:lnTo>
                          <a:pt x="163" y="428"/>
                        </a:lnTo>
                        <a:lnTo>
                          <a:pt x="174" y="426"/>
                        </a:lnTo>
                        <a:lnTo>
                          <a:pt x="181" y="424"/>
                        </a:lnTo>
                        <a:lnTo>
                          <a:pt x="181" y="422"/>
                        </a:lnTo>
                        <a:lnTo>
                          <a:pt x="186" y="418"/>
                        </a:lnTo>
                        <a:lnTo>
                          <a:pt x="194" y="414"/>
                        </a:lnTo>
                        <a:lnTo>
                          <a:pt x="197" y="409"/>
                        </a:lnTo>
                        <a:lnTo>
                          <a:pt x="189" y="411"/>
                        </a:lnTo>
                        <a:lnTo>
                          <a:pt x="186" y="412"/>
                        </a:lnTo>
                        <a:lnTo>
                          <a:pt x="180" y="417"/>
                        </a:lnTo>
                        <a:lnTo>
                          <a:pt x="172" y="424"/>
                        </a:lnTo>
                        <a:lnTo>
                          <a:pt x="161" y="424"/>
                        </a:lnTo>
                        <a:lnTo>
                          <a:pt x="153" y="420"/>
                        </a:lnTo>
                        <a:lnTo>
                          <a:pt x="157" y="415"/>
                        </a:lnTo>
                        <a:lnTo>
                          <a:pt x="158" y="409"/>
                        </a:lnTo>
                        <a:lnTo>
                          <a:pt x="149" y="412"/>
                        </a:lnTo>
                        <a:lnTo>
                          <a:pt x="141" y="416"/>
                        </a:lnTo>
                        <a:lnTo>
                          <a:pt x="132" y="420"/>
                        </a:lnTo>
                        <a:lnTo>
                          <a:pt x="123" y="425"/>
                        </a:lnTo>
                        <a:lnTo>
                          <a:pt x="116" y="426"/>
                        </a:lnTo>
                        <a:lnTo>
                          <a:pt x="109" y="417"/>
                        </a:lnTo>
                        <a:lnTo>
                          <a:pt x="105" y="420"/>
                        </a:lnTo>
                        <a:lnTo>
                          <a:pt x="105" y="414"/>
                        </a:lnTo>
                        <a:lnTo>
                          <a:pt x="108" y="407"/>
                        </a:lnTo>
                        <a:lnTo>
                          <a:pt x="108" y="400"/>
                        </a:lnTo>
                        <a:lnTo>
                          <a:pt x="112" y="395"/>
                        </a:lnTo>
                        <a:lnTo>
                          <a:pt x="104" y="394"/>
                        </a:lnTo>
                        <a:lnTo>
                          <a:pt x="99" y="387"/>
                        </a:lnTo>
                        <a:lnTo>
                          <a:pt x="98" y="380"/>
                        </a:lnTo>
                        <a:lnTo>
                          <a:pt x="99" y="375"/>
                        </a:lnTo>
                        <a:lnTo>
                          <a:pt x="102" y="369"/>
                        </a:lnTo>
                        <a:lnTo>
                          <a:pt x="103" y="362"/>
                        </a:lnTo>
                        <a:lnTo>
                          <a:pt x="105" y="356"/>
                        </a:lnTo>
                        <a:lnTo>
                          <a:pt x="108" y="351"/>
                        </a:lnTo>
                        <a:lnTo>
                          <a:pt x="116" y="345"/>
                        </a:lnTo>
                        <a:lnTo>
                          <a:pt x="122" y="352"/>
                        </a:lnTo>
                        <a:lnTo>
                          <a:pt x="131" y="356"/>
                        </a:lnTo>
                        <a:lnTo>
                          <a:pt x="139" y="361"/>
                        </a:lnTo>
                        <a:lnTo>
                          <a:pt x="148" y="368"/>
                        </a:lnTo>
                        <a:lnTo>
                          <a:pt x="150" y="361"/>
                        </a:lnTo>
                        <a:lnTo>
                          <a:pt x="157" y="368"/>
                        </a:lnTo>
                        <a:lnTo>
                          <a:pt x="166" y="364"/>
                        </a:lnTo>
                        <a:lnTo>
                          <a:pt x="174" y="365"/>
                        </a:lnTo>
                        <a:lnTo>
                          <a:pt x="181" y="366"/>
                        </a:lnTo>
                        <a:lnTo>
                          <a:pt x="185" y="361"/>
                        </a:lnTo>
                        <a:lnTo>
                          <a:pt x="175" y="359"/>
                        </a:lnTo>
                        <a:lnTo>
                          <a:pt x="167" y="357"/>
                        </a:lnTo>
                        <a:lnTo>
                          <a:pt x="158" y="358"/>
                        </a:lnTo>
                        <a:lnTo>
                          <a:pt x="149" y="360"/>
                        </a:lnTo>
                        <a:lnTo>
                          <a:pt x="141" y="355"/>
                        </a:lnTo>
                        <a:lnTo>
                          <a:pt x="138" y="349"/>
                        </a:lnTo>
                        <a:lnTo>
                          <a:pt x="132" y="342"/>
                        </a:lnTo>
                        <a:lnTo>
                          <a:pt x="132" y="339"/>
                        </a:lnTo>
                        <a:lnTo>
                          <a:pt x="126" y="332"/>
                        </a:lnTo>
                        <a:lnTo>
                          <a:pt x="118" y="327"/>
                        </a:lnTo>
                        <a:lnTo>
                          <a:pt x="117" y="322"/>
                        </a:lnTo>
                        <a:lnTo>
                          <a:pt x="117" y="320"/>
                        </a:lnTo>
                        <a:lnTo>
                          <a:pt x="122" y="314"/>
                        </a:lnTo>
                        <a:lnTo>
                          <a:pt x="127" y="307"/>
                        </a:lnTo>
                        <a:lnTo>
                          <a:pt x="135" y="305"/>
                        </a:lnTo>
                        <a:lnTo>
                          <a:pt x="145" y="311"/>
                        </a:lnTo>
                        <a:lnTo>
                          <a:pt x="145" y="305"/>
                        </a:lnTo>
                        <a:lnTo>
                          <a:pt x="145" y="299"/>
                        </a:lnTo>
                        <a:lnTo>
                          <a:pt x="138" y="299"/>
                        </a:lnTo>
                        <a:lnTo>
                          <a:pt x="129" y="297"/>
                        </a:lnTo>
                        <a:lnTo>
                          <a:pt x="121" y="293"/>
                        </a:lnTo>
                        <a:lnTo>
                          <a:pt x="121" y="286"/>
                        </a:lnTo>
                        <a:lnTo>
                          <a:pt x="122" y="280"/>
                        </a:lnTo>
                        <a:lnTo>
                          <a:pt x="122" y="274"/>
                        </a:lnTo>
                        <a:lnTo>
                          <a:pt x="121" y="267"/>
                        </a:lnTo>
                        <a:lnTo>
                          <a:pt x="122" y="261"/>
                        </a:lnTo>
                        <a:lnTo>
                          <a:pt x="122" y="255"/>
                        </a:lnTo>
                        <a:lnTo>
                          <a:pt x="123" y="255"/>
                        </a:lnTo>
                        <a:lnTo>
                          <a:pt x="132" y="252"/>
                        </a:lnTo>
                        <a:lnTo>
                          <a:pt x="141" y="252"/>
                        </a:lnTo>
                        <a:lnTo>
                          <a:pt x="149" y="252"/>
                        </a:lnTo>
                        <a:lnTo>
                          <a:pt x="150" y="259"/>
                        </a:lnTo>
                        <a:lnTo>
                          <a:pt x="152" y="265"/>
                        </a:lnTo>
                        <a:lnTo>
                          <a:pt x="156" y="270"/>
                        </a:lnTo>
                        <a:lnTo>
                          <a:pt x="156" y="277"/>
                        </a:lnTo>
                        <a:lnTo>
                          <a:pt x="162" y="283"/>
                        </a:lnTo>
                        <a:lnTo>
                          <a:pt x="171" y="286"/>
                        </a:lnTo>
                        <a:lnTo>
                          <a:pt x="166" y="280"/>
                        </a:lnTo>
                        <a:lnTo>
                          <a:pt x="174" y="280"/>
                        </a:lnTo>
                        <a:lnTo>
                          <a:pt x="174" y="274"/>
                        </a:lnTo>
                        <a:lnTo>
                          <a:pt x="175" y="267"/>
                        </a:lnTo>
                        <a:lnTo>
                          <a:pt x="172" y="264"/>
                        </a:lnTo>
                        <a:lnTo>
                          <a:pt x="165" y="258"/>
                        </a:lnTo>
                        <a:lnTo>
                          <a:pt x="159" y="249"/>
                        </a:lnTo>
                        <a:lnTo>
                          <a:pt x="162" y="244"/>
                        </a:lnTo>
                        <a:lnTo>
                          <a:pt x="167" y="238"/>
                        </a:lnTo>
                        <a:lnTo>
                          <a:pt x="175" y="236"/>
                        </a:lnTo>
                        <a:lnTo>
                          <a:pt x="181" y="238"/>
                        </a:lnTo>
                        <a:lnTo>
                          <a:pt x="185" y="244"/>
                        </a:lnTo>
                        <a:lnTo>
                          <a:pt x="186" y="251"/>
                        </a:lnTo>
                        <a:lnTo>
                          <a:pt x="194" y="257"/>
                        </a:lnTo>
                        <a:lnTo>
                          <a:pt x="203" y="260"/>
                        </a:lnTo>
                        <a:lnTo>
                          <a:pt x="211" y="253"/>
                        </a:lnTo>
                        <a:lnTo>
                          <a:pt x="212" y="247"/>
                        </a:lnTo>
                        <a:lnTo>
                          <a:pt x="221" y="243"/>
                        </a:lnTo>
                        <a:lnTo>
                          <a:pt x="227" y="247"/>
                        </a:lnTo>
                        <a:lnTo>
                          <a:pt x="236" y="255"/>
                        </a:lnTo>
                        <a:lnTo>
                          <a:pt x="244" y="260"/>
                        </a:lnTo>
                        <a:lnTo>
                          <a:pt x="252" y="262"/>
                        </a:lnTo>
                        <a:lnTo>
                          <a:pt x="261" y="265"/>
                        </a:lnTo>
                        <a:lnTo>
                          <a:pt x="258" y="259"/>
                        </a:lnTo>
                        <a:lnTo>
                          <a:pt x="248" y="255"/>
                        </a:lnTo>
                        <a:lnTo>
                          <a:pt x="240" y="248"/>
                        </a:lnTo>
                        <a:lnTo>
                          <a:pt x="230" y="243"/>
                        </a:lnTo>
                        <a:lnTo>
                          <a:pt x="221" y="241"/>
                        </a:lnTo>
                        <a:lnTo>
                          <a:pt x="221" y="234"/>
                        </a:lnTo>
                        <a:lnTo>
                          <a:pt x="227" y="232"/>
                        </a:lnTo>
                        <a:lnTo>
                          <a:pt x="235" y="239"/>
                        </a:lnTo>
                        <a:lnTo>
                          <a:pt x="244" y="243"/>
                        </a:lnTo>
                        <a:lnTo>
                          <a:pt x="254" y="241"/>
                        </a:lnTo>
                        <a:lnTo>
                          <a:pt x="262" y="243"/>
                        </a:lnTo>
                        <a:lnTo>
                          <a:pt x="267" y="246"/>
                        </a:lnTo>
                        <a:lnTo>
                          <a:pt x="275" y="251"/>
                        </a:lnTo>
                        <a:lnTo>
                          <a:pt x="283" y="256"/>
                        </a:lnTo>
                        <a:lnTo>
                          <a:pt x="289" y="262"/>
                        </a:lnTo>
                        <a:lnTo>
                          <a:pt x="292" y="268"/>
                        </a:lnTo>
                        <a:lnTo>
                          <a:pt x="297" y="274"/>
                        </a:lnTo>
                        <a:lnTo>
                          <a:pt x="297" y="268"/>
                        </a:lnTo>
                        <a:lnTo>
                          <a:pt x="294" y="262"/>
                        </a:lnTo>
                        <a:lnTo>
                          <a:pt x="289" y="256"/>
                        </a:lnTo>
                        <a:lnTo>
                          <a:pt x="283" y="251"/>
                        </a:lnTo>
                        <a:lnTo>
                          <a:pt x="275" y="246"/>
                        </a:lnTo>
                        <a:lnTo>
                          <a:pt x="267" y="240"/>
                        </a:lnTo>
                        <a:lnTo>
                          <a:pt x="269" y="234"/>
                        </a:lnTo>
                        <a:lnTo>
                          <a:pt x="275" y="230"/>
                        </a:lnTo>
                        <a:lnTo>
                          <a:pt x="272" y="230"/>
                        </a:lnTo>
                        <a:lnTo>
                          <a:pt x="271" y="230"/>
                        </a:lnTo>
                        <a:lnTo>
                          <a:pt x="261" y="226"/>
                        </a:lnTo>
                        <a:lnTo>
                          <a:pt x="253" y="222"/>
                        </a:lnTo>
                        <a:lnTo>
                          <a:pt x="245" y="221"/>
                        </a:lnTo>
                        <a:lnTo>
                          <a:pt x="240" y="213"/>
                        </a:lnTo>
                        <a:lnTo>
                          <a:pt x="234" y="210"/>
                        </a:lnTo>
                        <a:lnTo>
                          <a:pt x="234" y="204"/>
                        </a:lnTo>
                        <a:lnTo>
                          <a:pt x="225" y="202"/>
                        </a:lnTo>
                        <a:lnTo>
                          <a:pt x="221" y="195"/>
                        </a:lnTo>
                        <a:lnTo>
                          <a:pt x="212" y="189"/>
                        </a:lnTo>
                        <a:lnTo>
                          <a:pt x="212" y="183"/>
                        </a:lnTo>
                        <a:lnTo>
                          <a:pt x="217" y="177"/>
                        </a:lnTo>
                        <a:lnTo>
                          <a:pt x="226" y="182"/>
                        </a:lnTo>
                        <a:lnTo>
                          <a:pt x="234" y="188"/>
                        </a:lnTo>
                        <a:lnTo>
                          <a:pt x="242" y="189"/>
                        </a:lnTo>
                        <a:lnTo>
                          <a:pt x="249" y="188"/>
                        </a:lnTo>
                        <a:lnTo>
                          <a:pt x="254" y="184"/>
                        </a:lnTo>
                        <a:lnTo>
                          <a:pt x="256" y="178"/>
                        </a:lnTo>
                        <a:lnTo>
                          <a:pt x="252" y="172"/>
                        </a:lnTo>
                        <a:lnTo>
                          <a:pt x="252" y="166"/>
                        </a:lnTo>
                        <a:lnTo>
                          <a:pt x="261" y="165"/>
                        </a:lnTo>
                        <a:lnTo>
                          <a:pt x="252" y="163"/>
                        </a:lnTo>
                        <a:lnTo>
                          <a:pt x="248" y="158"/>
                        </a:lnTo>
                        <a:lnTo>
                          <a:pt x="245" y="153"/>
                        </a:lnTo>
                        <a:lnTo>
                          <a:pt x="240" y="147"/>
                        </a:lnTo>
                        <a:lnTo>
                          <a:pt x="236" y="139"/>
                        </a:lnTo>
                        <a:lnTo>
                          <a:pt x="229" y="134"/>
                        </a:lnTo>
                        <a:lnTo>
                          <a:pt x="229" y="128"/>
                        </a:lnTo>
                        <a:lnTo>
                          <a:pt x="238" y="128"/>
                        </a:lnTo>
                        <a:lnTo>
                          <a:pt x="245" y="132"/>
                        </a:lnTo>
                        <a:lnTo>
                          <a:pt x="254" y="134"/>
                        </a:lnTo>
                        <a:lnTo>
                          <a:pt x="263" y="131"/>
                        </a:lnTo>
                        <a:lnTo>
                          <a:pt x="261" y="125"/>
                        </a:lnTo>
                        <a:lnTo>
                          <a:pt x="269" y="129"/>
                        </a:lnTo>
                        <a:lnTo>
                          <a:pt x="278" y="130"/>
                        </a:lnTo>
                        <a:lnTo>
                          <a:pt x="284" y="127"/>
                        </a:lnTo>
                        <a:lnTo>
                          <a:pt x="294" y="128"/>
                        </a:lnTo>
                        <a:lnTo>
                          <a:pt x="302" y="128"/>
                        </a:lnTo>
                        <a:lnTo>
                          <a:pt x="311" y="131"/>
                        </a:lnTo>
                        <a:lnTo>
                          <a:pt x="319" y="129"/>
                        </a:lnTo>
                        <a:lnTo>
                          <a:pt x="323" y="136"/>
                        </a:lnTo>
                        <a:lnTo>
                          <a:pt x="330" y="139"/>
                        </a:lnTo>
                        <a:lnTo>
                          <a:pt x="332" y="137"/>
                        </a:lnTo>
                        <a:lnTo>
                          <a:pt x="325" y="131"/>
                        </a:lnTo>
                        <a:lnTo>
                          <a:pt x="338" y="131"/>
                        </a:lnTo>
                        <a:lnTo>
                          <a:pt x="329" y="130"/>
                        </a:lnTo>
                        <a:lnTo>
                          <a:pt x="321" y="127"/>
                        </a:lnTo>
                        <a:lnTo>
                          <a:pt x="312" y="129"/>
                        </a:lnTo>
                        <a:lnTo>
                          <a:pt x="305" y="127"/>
                        </a:lnTo>
                        <a:lnTo>
                          <a:pt x="296" y="121"/>
                        </a:lnTo>
                        <a:lnTo>
                          <a:pt x="290" y="115"/>
                        </a:lnTo>
                        <a:lnTo>
                          <a:pt x="290" y="111"/>
                        </a:lnTo>
                        <a:lnTo>
                          <a:pt x="284" y="105"/>
                        </a:lnTo>
                        <a:lnTo>
                          <a:pt x="283" y="98"/>
                        </a:lnTo>
                        <a:lnTo>
                          <a:pt x="284" y="92"/>
                        </a:lnTo>
                        <a:lnTo>
                          <a:pt x="287" y="89"/>
                        </a:lnTo>
                        <a:lnTo>
                          <a:pt x="290" y="82"/>
                        </a:lnTo>
                        <a:lnTo>
                          <a:pt x="298" y="80"/>
                        </a:lnTo>
                        <a:lnTo>
                          <a:pt x="307" y="83"/>
                        </a:lnTo>
                        <a:lnTo>
                          <a:pt x="315" y="88"/>
                        </a:lnTo>
                        <a:lnTo>
                          <a:pt x="312" y="80"/>
                        </a:lnTo>
                        <a:lnTo>
                          <a:pt x="305" y="79"/>
                        </a:lnTo>
                        <a:lnTo>
                          <a:pt x="299" y="72"/>
                        </a:lnTo>
                        <a:lnTo>
                          <a:pt x="307" y="65"/>
                        </a:lnTo>
                        <a:lnTo>
                          <a:pt x="315" y="64"/>
                        </a:lnTo>
                        <a:lnTo>
                          <a:pt x="324" y="70"/>
                        </a:lnTo>
                        <a:lnTo>
                          <a:pt x="314" y="63"/>
                        </a:lnTo>
                        <a:lnTo>
                          <a:pt x="307" y="58"/>
                        </a:lnTo>
                        <a:lnTo>
                          <a:pt x="298" y="52"/>
                        </a:lnTo>
                        <a:lnTo>
                          <a:pt x="299" y="44"/>
                        </a:lnTo>
                        <a:lnTo>
                          <a:pt x="305" y="38"/>
                        </a:lnTo>
                        <a:lnTo>
                          <a:pt x="312" y="36"/>
                        </a:lnTo>
                        <a:lnTo>
                          <a:pt x="319" y="31"/>
                        </a:lnTo>
                        <a:lnTo>
                          <a:pt x="324" y="24"/>
                        </a:lnTo>
                        <a:lnTo>
                          <a:pt x="326" y="18"/>
                        </a:lnTo>
                        <a:lnTo>
                          <a:pt x="326" y="12"/>
                        </a:lnTo>
                        <a:lnTo>
                          <a:pt x="335" y="8"/>
                        </a:lnTo>
                        <a:lnTo>
                          <a:pt x="344" y="13"/>
                        </a:lnTo>
                        <a:lnTo>
                          <a:pt x="352" y="12"/>
                        </a:lnTo>
                        <a:lnTo>
                          <a:pt x="361" y="14"/>
                        </a:lnTo>
                        <a:lnTo>
                          <a:pt x="369" y="17"/>
                        </a:lnTo>
                        <a:lnTo>
                          <a:pt x="371" y="23"/>
                        </a:lnTo>
                        <a:lnTo>
                          <a:pt x="371" y="29"/>
                        </a:lnTo>
                        <a:lnTo>
                          <a:pt x="377" y="36"/>
                        </a:lnTo>
                        <a:lnTo>
                          <a:pt x="371" y="42"/>
                        </a:lnTo>
                        <a:lnTo>
                          <a:pt x="380" y="36"/>
                        </a:lnTo>
                        <a:lnTo>
                          <a:pt x="375" y="31"/>
                        </a:lnTo>
                        <a:lnTo>
                          <a:pt x="384" y="24"/>
                        </a:lnTo>
                        <a:lnTo>
                          <a:pt x="379" y="18"/>
                        </a:lnTo>
                        <a:lnTo>
                          <a:pt x="387" y="23"/>
                        </a:lnTo>
                        <a:lnTo>
                          <a:pt x="396" y="29"/>
                        </a:lnTo>
                        <a:lnTo>
                          <a:pt x="398" y="32"/>
                        </a:lnTo>
                        <a:lnTo>
                          <a:pt x="407" y="34"/>
                        </a:lnTo>
                        <a:lnTo>
                          <a:pt x="410" y="41"/>
                        </a:lnTo>
                        <a:lnTo>
                          <a:pt x="404" y="48"/>
                        </a:lnTo>
                        <a:lnTo>
                          <a:pt x="393" y="56"/>
                        </a:lnTo>
                        <a:lnTo>
                          <a:pt x="387" y="62"/>
                        </a:lnTo>
                        <a:lnTo>
                          <a:pt x="387" y="69"/>
                        </a:lnTo>
                        <a:lnTo>
                          <a:pt x="396" y="62"/>
                        </a:lnTo>
                        <a:lnTo>
                          <a:pt x="405" y="57"/>
                        </a:lnTo>
                        <a:lnTo>
                          <a:pt x="407" y="51"/>
                        </a:lnTo>
                        <a:lnTo>
                          <a:pt x="413" y="44"/>
                        </a:lnTo>
                        <a:lnTo>
                          <a:pt x="422" y="42"/>
                        </a:lnTo>
                        <a:lnTo>
                          <a:pt x="423" y="36"/>
                        </a:lnTo>
                        <a:lnTo>
                          <a:pt x="423" y="30"/>
                        </a:lnTo>
                        <a:lnTo>
                          <a:pt x="431" y="25"/>
                        </a:lnTo>
                        <a:lnTo>
                          <a:pt x="436" y="25"/>
                        </a:lnTo>
                        <a:lnTo>
                          <a:pt x="443" y="25"/>
                        </a:lnTo>
                        <a:lnTo>
                          <a:pt x="452" y="31"/>
                        </a:lnTo>
                        <a:lnTo>
                          <a:pt x="460" y="34"/>
                        </a:lnTo>
                        <a:lnTo>
                          <a:pt x="464" y="40"/>
                        </a:lnTo>
                        <a:lnTo>
                          <a:pt x="467" y="46"/>
                        </a:lnTo>
                        <a:lnTo>
                          <a:pt x="459" y="52"/>
                        </a:lnTo>
                        <a:lnTo>
                          <a:pt x="468" y="51"/>
                        </a:lnTo>
                        <a:lnTo>
                          <a:pt x="476" y="45"/>
                        </a:lnTo>
                        <a:lnTo>
                          <a:pt x="479" y="40"/>
                        </a:lnTo>
                        <a:lnTo>
                          <a:pt x="486" y="39"/>
                        </a:lnTo>
                        <a:lnTo>
                          <a:pt x="494" y="40"/>
                        </a:lnTo>
                        <a:lnTo>
                          <a:pt x="500" y="46"/>
                        </a:lnTo>
                        <a:lnTo>
                          <a:pt x="509" y="46"/>
                        </a:lnTo>
                        <a:lnTo>
                          <a:pt x="514" y="40"/>
                        </a:lnTo>
                        <a:lnTo>
                          <a:pt x="522" y="40"/>
                        </a:lnTo>
                        <a:lnTo>
                          <a:pt x="527" y="34"/>
                        </a:lnTo>
                        <a:lnTo>
                          <a:pt x="535" y="32"/>
                        </a:lnTo>
                        <a:lnTo>
                          <a:pt x="544" y="35"/>
                        </a:lnTo>
                        <a:lnTo>
                          <a:pt x="553" y="30"/>
                        </a:lnTo>
                        <a:lnTo>
                          <a:pt x="559" y="23"/>
                        </a:lnTo>
                        <a:lnTo>
                          <a:pt x="563" y="32"/>
                        </a:lnTo>
                        <a:lnTo>
                          <a:pt x="572" y="32"/>
                        </a:lnTo>
                        <a:lnTo>
                          <a:pt x="580" y="32"/>
                        </a:lnTo>
                        <a:lnTo>
                          <a:pt x="589" y="34"/>
                        </a:lnTo>
                        <a:lnTo>
                          <a:pt x="596" y="35"/>
                        </a:lnTo>
                        <a:lnTo>
                          <a:pt x="605" y="34"/>
                        </a:lnTo>
                        <a:lnTo>
                          <a:pt x="613" y="35"/>
                        </a:lnTo>
                        <a:lnTo>
                          <a:pt x="622" y="31"/>
                        </a:lnTo>
                        <a:lnTo>
                          <a:pt x="628" y="24"/>
                        </a:lnTo>
                        <a:lnTo>
                          <a:pt x="637" y="20"/>
                        </a:lnTo>
                        <a:lnTo>
                          <a:pt x="645" y="18"/>
                        </a:lnTo>
                        <a:lnTo>
                          <a:pt x="654" y="18"/>
                        </a:lnTo>
                        <a:lnTo>
                          <a:pt x="663" y="17"/>
                        </a:lnTo>
                        <a:lnTo>
                          <a:pt x="671" y="16"/>
                        </a:lnTo>
                        <a:lnTo>
                          <a:pt x="672" y="23"/>
                        </a:lnTo>
                        <a:lnTo>
                          <a:pt x="675" y="24"/>
                        </a:lnTo>
                        <a:lnTo>
                          <a:pt x="675" y="25"/>
                        </a:lnTo>
                        <a:lnTo>
                          <a:pt x="679" y="24"/>
                        </a:lnTo>
                        <a:lnTo>
                          <a:pt x="686" y="21"/>
                        </a:lnTo>
                        <a:lnTo>
                          <a:pt x="695" y="21"/>
                        </a:lnTo>
                        <a:lnTo>
                          <a:pt x="704" y="23"/>
                        </a:lnTo>
                        <a:lnTo>
                          <a:pt x="707" y="24"/>
                        </a:lnTo>
                        <a:lnTo>
                          <a:pt x="713" y="24"/>
                        </a:lnTo>
                        <a:lnTo>
                          <a:pt x="712" y="18"/>
                        </a:lnTo>
                        <a:lnTo>
                          <a:pt x="704" y="14"/>
                        </a:lnTo>
                        <a:lnTo>
                          <a:pt x="702" y="7"/>
                        </a:lnTo>
                        <a:lnTo>
                          <a:pt x="709" y="0"/>
                        </a:lnTo>
                        <a:lnTo>
                          <a:pt x="717" y="8"/>
                        </a:lnTo>
                        <a:lnTo>
                          <a:pt x="725" y="10"/>
                        </a:lnTo>
                        <a:lnTo>
                          <a:pt x="735" y="7"/>
                        </a:lnTo>
                        <a:lnTo>
                          <a:pt x="743" y="8"/>
                        </a:lnTo>
                        <a:lnTo>
                          <a:pt x="751" y="6"/>
                        </a:lnTo>
                        <a:lnTo>
                          <a:pt x="754" y="6"/>
                        </a:lnTo>
                        <a:lnTo>
                          <a:pt x="760" y="12"/>
                        </a:lnTo>
                        <a:lnTo>
                          <a:pt x="761" y="13"/>
                        </a:lnTo>
                        <a:lnTo>
                          <a:pt x="769" y="12"/>
                        </a:lnTo>
                        <a:lnTo>
                          <a:pt x="778" y="11"/>
                        </a:lnTo>
                        <a:lnTo>
                          <a:pt x="785" y="11"/>
                        </a:lnTo>
                        <a:lnTo>
                          <a:pt x="790" y="11"/>
                        </a:lnTo>
                        <a:lnTo>
                          <a:pt x="790" y="15"/>
                        </a:lnTo>
                        <a:lnTo>
                          <a:pt x="789" y="21"/>
                        </a:lnTo>
                        <a:lnTo>
                          <a:pt x="789" y="24"/>
                        </a:lnTo>
                        <a:lnTo>
                          <a:pt x="788" y="26"/>
                        </a:lnTo>
                        <a:lnTo>
                          <a:pt x="784" y="33"/>
                        </a:lnTo>
                        <a:lnTo>
                          <a:pt x="780" y="39"/>
                        </a:lnTo>
                        <a:lnTo>
                          <a:pt x="774" y="45"/>
                        </a:lnTo>
                        <a:lnTo>
                          <a:pt x="767" y="52"/>
                        </a:lnTo>
                        <a:lnTo>
                          <a:pt x="766" y="58"/>
                        </a:lnTo>
                        <a:lnTo>
                          <a:pt x="767" y="64"/>
                        </a:lnTo>
                        <a:lnTo>
                          <a:pt x="778" y="68"/>
                        </a:lnTo>
                        <a:lnTo>
                          <a:pt x="785" y="67"/>
                        </a:lnTo>
                        <a:lnTo>
                          <a:pt x="784" y="72"/>
                        </a:lnTo>
                        <a:lnTo>
                          <a:pt x="778" y="79"/>
                        </a:lnTo>
                        <a:lnTo>
                          <a:pt x="780" y="81"/>
                        </a:lnTo>
                        <a:lnTo>
                          <a:pt x="778" y="88"/>
                        </a:lnTo>
                        <a:lnTo>
                          <a:pt x="772" y="94"/>
                        </a:lnTo>
                        <a:lnTo>
                          <a:pt x="771" y="99"/>
                        </a:lnTo>
                        <a:lnTo>
                          <a:pt x="766" y="106"/>
                        </a:lnTo>
                        <a:lnTo>
                          <a:pt x="758" y="112"/>
                        </a:lnTo>
                        <a:lnTo>
                          <a:pt x="752" y="117"/>
                        </a:lnTo>
                        <a:lnTo>
                          <a:pt x="745" y="121"/>
                        </a:lnTo>
                        <a:lnTo>
                          <a:pt x="736" y="126"/>
                        </a:lnTo>
                        <a:lnTo>
                          <a:pt x="727" y="127"/>
                        </a:lnTo>
                        <a:lnTo>
                          <a:pt x="718" y="130"/>
                        </a:lnTo>
                        <a:lnTo>
                          <a:pt x="711" y="133"/>
                        </a:lnTo>
                        <a:lnTo>
                          <a:pt x="703" y="137"/>
                        </a:lnTo>
                        <a:lnTo>
                          <a:pt x="703" y="138"/>
                        </a:lnTo>
                        <a:lnTo>
                          <a:pt x="694" y="144"/>
                        </a:lnTo>
                        <a:lnTo>
                          <a:pt x="691" y="147"/>
                        </a:lnTo>
                        <a:lnTo>
                          <a:pt x="686" y="153"/>
                        </a:lnTo>
                        <a:lnTo>
                          <a:pt x="682" y="156"/>
                        </a:lnTo>
                        <a:lnTo>
                          <a:pt x="679" y="163"/>
                        </a:lnTo>
                        <a:lnTo>
                          <a:pt x="670" y="168"/>
                        </a:lnTo>
                        <a:lnTo>
                          <a:pt x="662" y="174"/>
                        </a:lnTo>
                        <a:lnTo>
                          <a:pt x="653" y="178"/>
                        </a:lnTo>
                        <a:lnTo>
                          <a:pt x="650" y="180"/>
                        </a:lnTo>
                        <a:lnTo>
                          <a:pt x="641" y="185"/>
                        </a:lnTo>
                        <a:lnTo>
                          <a:pt x="632" y="190"/>
                        </a:lnTo>
                        <a:lnTo>
                          <a:pt x="622" y="196"/>
                        </a:lnTo>
                        <a:lnTo>
                          <a:pt x="614" y="201"/>
                        </a:lnTo>
                        <a:lnTo>
                          <a:pt x="605" y="203"/>
                        </a:lnTo>
                        <a:lnTo>
                          <a:pt x="603" y="204"/>
                        </a:lnTo>
                        <a:lnTo>
                          <a:pt x="596" y="209"/>
                        </a:lnTo>
                        <a:lnTo>
                          <a:pt x="594" y="215"/>
                        </a:lnTo>
                        <a:lnTo>
                          <a:pt x="589" y="222"/>
                        </a:lnTo>
                        <a:lnTo>
                          <a:pt x="580" y="226"/>
                        </a:lnTo>
                        <a:lnTo>
                          <a:pt x="572" y="228"/>
                        </a:lnTo>
                        <a:lnTo>
                          <a:pt x="564" y="230"/>
                        </a:lnTo>
                        <a:lnTo>
                          <a:pt x="563" y="230"/>
                        </a:lnTo>
                        <a:lnTo>
                          <a:pt x="558" y="234"/>
                        </a:lnTo>
                        <a:lnTo>
                          <a:pt x="554" y="244"/>
                        </a:lnTo>
                        <a:lnTo>
                          <a:pt x="555" y="247"/>
                        </a:lnTo>
                        <a:lnTo>
                          <a:pt x="556" y="255"/>
                        </a:lnTo>
                        <a:lnTo>
                          <a:pt x="553" y="261"/>
                        </a:lnTo>
                        <a:lnTo>
                          <a:pt x="549" y="267"/>
                        </a:lnTo>
                        <a:lnTo>
                          <a:pt x="540" y="266"/>
                        </a:lnTo>
                        <a:lnTo>
                          <a:pt x="532" y="268"/>
                        </a:lnTo>
                        <a:lnTo>
                          <a:pt x="523" y="269"/>
                        </a:lnTo>
                        <a:lnTo>
                          <a:pt x="515" y="268"/>
                        </a:lnTo>
                        <a:lnTo>
                          <a:pt x="505" y="264"/>
                        </a:lnTo>
                        <a:lnTo>
                          <a:pt x="495" y="264"/>
                        </a:lnTo>
                        <a:lnTo>
                          <a:pt x="486" y="266"/>
                        </a:lnTo>
                        <a:lnTo>
                          <a:pt x="478" y="261"/>
                        </a:lnTo>
                        <a:lnTo>
                          <a:pt x="469" y="258"/>
                        </a:lnTo>
                        <a:lnTo>
                          <a:pt x="476" y="264"/>
                        </a:lnTo>
                        <a:lnTo>
                          <a:pt x="485" y="268"/>
                        </a:lnTo>
                        <a:lnTo>
                          <a:pt x="492" y="268"/>
                        </a:lnTo>
                        <a:lnTo>
                          <a:pt x="501" y="267"/>
                        </a:lnTo>
                        <a:lnTo>
                          <a:pt x="505" y="266"/>
                        </a:lnTo>
                        <a:lnTo>
                          <a:pt x="514" y="270"/>
                        </a:lnTo>
                        <a:lnTo>
                          <a:pt x="519" y="278"/>
                        </a:lnTo>
                        <a:lnTo>
                          <a:pt x="527" y="276"/>
                        </a:lnTo>
                        <a:lnTo>
                          <a:pt x="535" y="279"/>
                        </a:lnTo>
                        <a:lnTo>
                          <a:pt x="545" y="282"/>
                        </a:lnTo>
                        <a:lnTo>
                          <a:pt x="554" y="277"/>
                        </a:lnTo>
                        <a:lnTo>
                          <a:pt x="563" y="274"/>
                        </a:lnTo>
                        <a:lnTo>
                          <a:pt x="571" y="277"/>
                        </a:lnTo>
                        <a:lnTo>
                          <a:pt x="568" y="282"/>
                        </a:lnTo>
                        <a:lnTo>
                          <a:pt x="572" y="283"/>
                        </a:lnTo>
                        <a:lnTo>
                          <a:pt x="580" y="282"/>
                        </a:lnTo>
                        <a:lnTo>
                          <a:pt x="589" y="279"/>
                        </a:lnTo>
                        <a:lnTo>
                          <a:pt x="596" y="272"/>
                        </a:lnTo>
                        <a:lnTo>
                          <a:pt x="605" y="267"/>
                        </a:lnTo>
                        <a:lnTo>
                          <a:pt x="608" y="269"/>
                        </a:lnTo>
                        <a:lnTo>
                          <a:pt x="605" y="276"/>
                        </a:lnTo>
                        <a:lnTo>
                          <a:pt x="603" y="278"/>
                        </a:lnTo>
                        <a:lnTo>
                          <a:pt x="596" y="285"/>
                        </a:lnTo>
                        <a:lnTo>
                          <a:pt x="589" y="293"/>
                        </a:lnTo>
                        <a:lnTo>
                          <a:pt x="580" y="299"/>
                        </a:lnTo>
                        <a:lnTo>
                          <a:pt x="572" y="306"/>
                        </a:lnTo>
                        <a:lnTo>
                          <a:pt x="569" y="312"/>
                        </a:lnTo>
                        <a:lnTo>
                          <a:pt x="563" y="318"/>
                        </a:lnTo>
                        <a:lnTo>
                          <a:pt x="562" y="320"/>
                        </a:lnTo>
                        <a:lnTo>
                          <a:pt x="560" y="321"/>
                        </a:lnTo>
                        <a:lnTo>
                          <a:pt x="553" y="324"/>
                        </a:lnTo>
                        <a:lnTo>
                          <a:pt x="544" y="320"/>
                        </a:lnTo>
                        <a:lnTo>
                          <a:pt x="545" y="316"/>
                        </a:lnTo>
                        <a:lnTo>
                          <a:pt x="545" y="309"/>
                        </a:lnTo>
                        <a:lnTo>
                          <a:pt x="537" y="311"/>
                        </a:lnTo>
                        <a:lnTo>
                          <a:pt x="528" y="315"/>
                        </a:lnTo>
                        <a:lnTo>
                          <a:pt x="519" y="320"/>
                        </a:lnTo>
                        <a:lnTo>
                          <a:pt x="517" y="322"/>
                        </a:lnTo>
                        <a:lnTo>
                          <a:pt x="509" y="325"/>
                        </a:lnTo>
                        <a:lnTo>
                          <a:pt x="501" y="323"/>
                        </a:lnTo>
                        <a:lnTo>
                          <a:pt x="496" y="324"/>
                        </a:lnTo>
                        <a:lnTo>
                          <a:pt x="488" y="327"/>
                        </a:lnTo>
                        <a:lnTo>
                          <a:pt x="479" y="328"/>
                        </a:lnTo>
                        <a:lnTo>
                          <a:pt x="473" y="335"/>
                        </a:lnTo>
                        <a:lnTo>
                          <a:pt x="465" y="341"/>
                        </a:lnTo>
                        <a:lnTo>
                          <a:pt x="460" y="344"/>
                        </a:lnTo>
                        <a:lnTo>
                          <a:pt x="452" y="351"/>
                        </a:lnTo>
                        <a:lnTo>
                          <a:pt x="451" y="353"/>
                        </a:lnTo>
                        <a:lnTo>
                          <a:pt x="447" y="359"/>
                        </a:lnTo>
                        <a:lnTo>
                          <a:pt x="454" y="356"/>
                        </a:lnTo>
                        <a:lnTo>
                          <a:pt x="464" y="351"/>
                        </a:lnTo>
                        <a:lnTo>
                          <a:pt x="472" y="344"/>
                        </a:lnTo>
                        <a:lnTo>
                          <a:pt x="479" y="339"/>
                        </a:lnTo>
                        <a:lnTo>
                          <a:pt x="490" y="333"/>
                        </a:lnTo>
                        <a:lnTo>
                          <a:pt x="499" y="330"/>
                        </a:lnTo>
                        <a:lnTo>
                          <a:pt x="506" y="328"/>
                        </a:lnTo>
                        <a:lnTo>
                          <a:pt x="509" y="328"/>
                        </a:lnTo>
                        <a:lnTo>
                          <a:pt x="517" y="334"/>
                        </a:lnTo>
                        <a:lnTo>
                          <a:pt x="521" y="334"/>
                        </a:lnTo>
                        <a:lnTo>
                          <a:pt x="530" y="333"/>
                        </a:lnTo>
                        <a:lnTo>
                          <a:pt x="540" y="328"/>
                        </a:lnTo>
                        <a:lnTo>
                          <a:pt x="547" y="328"/>
                        </a:lnTo>
                        <a:lnTo>
                          <a:pt x="549" y="334"/>
                        </a:lnTo>
                        <a:lnTo>
                          <a:pt x="540" y="340"/>
                        </a:lnTo>
                        <a:lnTo>
                          <a:pt x="533" y="346"/>
                        </a:lnTo>
                        <a:lnTo>
                          <a:pt x="530" y="350"/>
                        </a:lnTo>
                        <a:lnTo>
                          <a:pt x="526" y="355"/>
                        </a:lnTo>
                        <a:lnTo>
                          <a:pt x="526" y="361"/>
                        </a:lnTo>
                        <a:lnTo>
                          <a:pt x="517" y="361"/>
                        </a:lnTo>
                        <a:lnTo>
                          <a:pt x="515" y="362"/>
                        </a:lnTo>
                        <a:lnTo>
                          <a:pt x="509" y="366"/>
                        </a:lnTo>
                        <a:lnTo>
                          <a:pt x="499" y="371"/>
                        </a:lnTo>
                        <a:lnTo>
                          <a:pt x="490" y="371"/>
                        </a:lnTo>
                        <a:lnTo>
                          <a:pt x="499" y="373"/>
                        </a:lnTo>
                        <a:lnTo>
                          <a:pt x="504" y="374"/>
                        </a:lnTo>
                        <a:lnTo>
                          <a:pt x="499" y="380"/>
                        </a:lnTo>
                        <a:lnTo>
                          <a:pt x="494" y="387"/>
                        </a:lnTo>
                        <a:lnTo>
                          <a:pt x="495" y="387"/>
                        </a:lnTo>
                        <a:lnTo>
                          <a:pt x="503" y="392"/>
                        </a:lnTo>
                        <a:lnTo>
                          <a:pt x="509" y="391"/>
                        </a:lnTo>
                        <a:lnTo>
                          <a:pt x="514" y="383"/>
                        </a:lnTo>
                        <a:lnTo>
                          <a:pt x="522" y="381"/>
                        </a:lnTo>
                        <a:lnTo>
                          <a:pt x="526" y="375"/>
                        </a:lnTo>
                        <a:lnTo>
                          <a:pt x="535" y="371"/>
                        </a:lnTo>
                        <a:lnTo>
                          <a:pt x="540" y="364"/>
                        </a:lnTo>
                        <a:lnTo>
                          <a:pt x="532" y="360"/>
                        </a:lnTo>
                        <a:lnTo>
                          <a:pt x="540" y="357"/>
                        </a:lnTo>
                        <a:lnTo>
                          <a:pt x="550" y="355"/>
                        </a:lnTo>
                        <a:lnTo>
                          <a:pt x="559" y="357"/>
                        </a:lnTo>
                        <a:lnTo>
                          <a:pt x="564" y="359"/>
                        </a:lnTo>
                        <a:lnTo>
                          <a:pt x="573" y="359"/>
                        </a:lnTo>
                        <a:lnTo>
                          <a:pt x="574" y="359"/>
                        </a:lnTo>
                        <a:lnTo>
                          <a:pt x="582" y="358"/>
                        </a:lnTo>
                        <a:lnTo>
                          <a:pt x="583" y="357"/>
                        </a:lnTo>
                        <a:lnTo>
                          <a:pt x="592" y="356"/>
                        </a:lnTo>
                        <a:lnTo>
                          <a:pt x="603" y="350"/>
                        </a:lnTo>
                        <a:lnTo>
                          <a:pt x="592" y="353"/>
                        </a:lnTo>
                        <a:lnTo>
                          <a:pt x="600" y="346"/>
                        </a:lnTo>
                        <a:lnTo>
                          <a:pt x="608" y="345"/>
                        </a:lnTo>
                        <a:lnTo>
                          <a:pt x="617" y="340"/>
                        </a:lnTo>
                        <a:lnTo>
                          <a:pt x="626" y="337"/>
                        </a:lnTo>
                        <a:lnTo>
                          <a:pt x="636" y="335"/>
                        </a:lnTo>
                        <a:lnTo>
                          <a:pt x="645" y="335"/>
                        </a:lnTo>
                        <a:lnTo>
                          <a:pt x="654" y="336"/>
                        </a:lnTo>
                        <a:lnTo>
                          <a:pt x="663" y="335"/>
                        </a:lnTo>
                        <a:lnTo>
                          <a:pt x="668" y="333"/>
                        </a:lnTo>
                        <a:lnTo>
                          <a:pt x="670" y="333"/>
                        </a:lnTo>
                        <a:lnTo>
                          <a:pt x="673" y="326"/>
                        </a:lnTo>
                        <a:lnTo>
                          <a:pt x="681" y="322"/>
                        </a:lnTo>
                        <a:lnTo>
                          <a:pt x="690" y="320"/>
                        </a:lnTo>
                        <a:lnTo>
                          <a:pt x="699" y="318"/>
                        </a:lnTo>
                        <a:lnTo>
                          <a:pt x="708" y="316"/>
                        </a:lnTo>
                        <a:lnTo>
                          <a:pt x="709" y="316"/>
                        </a:lnTo>
                        <a:lnTo>
                          <a:pt x="717" y="317"/>
                        </a:lnTo>
                        <a:lnTo>
                          <a:pt x="725" y="318"/>
                        </a:lnTo>
                        <a:lnTo>
                          <a:pt x="735" y="323"/>
                        </a:lnTo>
                        <a:lnTo>
                          <a:pt x="736" y="323"/>
                        </a:lnTo>
                        <a:lnTo>
                          <a:pt x="745" y="327"/>
                        </a:lnTo>
                        <a:lnTo>
                          <a:pt x="758" y="332"/>
                        </a:lnTo>
                        <a:lnTo>
                          <a:pt x="760" y="332"/>
                        </a:lnTo>
                        <a:lnTo>
                          <a:pt x="769" y="333"/>
                        </a:lnTo>
                        <a:lnTo>
                          <a:pt x="778" y="335"/>
                        </a:lnTo>
                        <a:lnTo>
                          <a:pt x="784" y="337"/>
                        </a:lnTo>
                        <a:lnTo>
                          <a:pt x="792" y="335"/>
                        </a:lnTo>
                        <a:lnTo>
                          <a:pt x="801" y="333"/>
                        </a:lnTo>
                        <a:lnTo>
                          <a:pt x="802" y="332"/>
                        </a:lnTo>
                        <a:lnTo>
                          <a:pt x="808" y="331"/>
                        </a:lnTo>
                        <a:lnTo>
                          <a:pt x="810" y="327"/>
                        </a:lnTo>
                        <a:lnTo>
                          <a:pt x="820" y="325"/>
                        </a:lnTo>
                        <a:lnTo>
                          <a:pt x="828" y="323"/>
                        </a:lnTo>
                        <a:lnTo>
                          <a:pt x="837" y="327"/>
                        </a:lnTo>
                        <a:lnTo>
                          <a:pt x="842" y="327"/>
                        </a:lnTo>
                        <a:lnTo>
                          <a:pt x="852" y="328"/>
                        </a:lnTo>
                        <a:lnTo>
                          <a:pt x="860" y="328"/>
                        </a:lnTo>
                        <a:lnTo>
                          <a:pt x="869" y="331"/>
                        </a:lnTo>
                        <a:lnTo>
                          <a:pt x="878" y="332"/>
                        </a:lnTo>
                        <a:lnTo>
                          <a:pt x="886" y="333"/>
                        </a:lnTo>
                        <a:lnTo>
                          <a:pt x="891" y="333"/>
                        </a:lnTo>
                        <a:lnTo>
                          <a:pt x="898" y="336"/>
                        </a:lnTo>
                        <a:lnTo>
                          <a:pt x="902" y="336"/>
                        </a:lnTo>
                        <a:lnTo>
                          <a:pt x="910" y="337"/>
                        </a:lnTo>
                        <a:lnTo>
                          <a:pt x="919" y="336"/>
                        </a:lnTo>
                        <a:lnTo>
                          <a:pt x="927" y="335"/>
                        </a:lnTo>
                        <a:lnTo>
                          <a:pt x="937" y="337"/>
                        </a:lnTo>
                        <a:lnTo>
                          <a:pt x="938" y="337"/>
                        </a:lnTo>
                        <a:lnTo>
                          <a:pt x="941" y="336"/>
                        </a:lnTo>
                        <a:lnTo>
                          <a:pt x="952" y="335"/>
                        </a:lnTo>
                        <a:lnTo>
                          <a:pt x="957" y="328"/>
                        </a:lnTo>
                        <a:lnTo>
                          <a:pt x="964" y="332"/>
                        </a:lnTo>
                        <a:lnTo>
                          <a:pt x="973" y="332"/>
                        </a:lnTo>
                        <a:lnTo>
                          <a:pt x="981" y="333"/>
                        </a:lnTo>
                        <a:lnTo>
                          <a:pt x="988" y="335"/>
                        </a:lnTo>
                        <a:lnTo>
                          <a:pt x="996" y="331"/>
                        </a:lnTo>
                        <a:lnTo>
                          <a:pt x="1005" y="327"/>
                        </a:lnTo>
                        <a:lnTo>
                          <a:pt x="1015" y="327"/>
                        </a:lnTo>
                        <a:lnTo>
                          <a:pt x="1024" y="328"/>
                        </a:lnTo>
                        <a:lnTo>
                          <a:pt x="1032" y="327"/>
                        </a:lnTo>
                        <a:lnTo>
                          <a:pt x="1035" y="334"/>
                        </a:lnTo>
                        <a:lnTo>
                          <a:pt x="1044" y="333"/>
                        </a:lnTo>
                        <a:lnTo>
                          <a:pt x="1053" y="339"/>
                        </a:lnTo>
                        <a:lnTo>
                          <a:pt x="1058" y="344"/>
                        </a:lnTo>
                        <a:lnTo>
                          <a:pt x="1064" y="352"/>
                        </a:lnTo>
                        <a:lnTo>
                          <a:pt x="1073" y="355"/>
                        </a:lnTo>
                        <a:lnTo>
                          <a:pt x="1073" y="361"/>
                        </a:lnTo>
                        <a:lnTo>
                          <a:pt x="1073" y="368"/>
                        </a:lnTo>
                        <a:lnTo>
                          <a:pt x="1077" y="374"/>
                        </a:lnTo>
                        <a:lnTo>
                          <a:pt x="1078" y="380"/>
                        </a:lnTo>
                        <a:lnTo>
                          <a:pt x="1080" y="387"/>
                        </a:lnTo>
                        <a:lnTo>
                          <a:pt x="1082" y="392"/>
                        </a:lnTo>
                        <a:lnTo>
                          <a:pt x="1081" y="398"/>
                        </a:lnTo>
                        <a:lnTo>
                          <a:pt x="1083" y="400"/>
                        </a:lnTo>
                        <a:lnTo>
                          <a:pt x="1086" y="406"/>
                        </a:lnTo>
                        <a:lnTo>
                          <a:pt x="1078" y="412"/>
                        </a:lnTo>
                        <a:lnTo>
                          <a:pt x="1074" y="418"/>
                        </a:lnTo>
                        <a:lnTo>
                          <a:pt x="1065" y="424"/>
                        </a:lnTo>
                        <a:lnTo>
                          <a:pt x="1065" y="431"/>
                        </a:lnTo>
                        <a:lnTo>
                          <a:pt x="1060" y="434"/>
                        </a:lnTo>
                        <a:lnTo>
                          <a:pt x="1053" y="439"/>
                        </a:lnTo>
                        <a:lnTo>
                          <a:pt x="1050" y="444"/>
                        </a:lnTo>
                        <a:lnTo>
                          <a:pt x="1044" y="449"/>
                        </a:lnTo>
                        <a:lnTo>
                          <a:pt x="1037" y="454"/>
                        </a:lnTo>
                        <a:lnTo>
                          <a:pt x="1033" y="460"/>
                        </a:lnTo>
                        <a:lnTo>
                          <a:pt x="1028" y="467"/>
                        </a:lnTo>
                        <a:lnTo>
                          <a:pt x="1024" y="473"/>
                        </a:lnTo>
                        <a:lnTo>
                          <a:pt x="1020" y="480"/>
                        </a:lnTo>
                        <a:lnTo>
                          <a:pt x="1018" y="486"/>
                        </a:lnTo>
                        <a:lnTo>
                          <a:pt x="1015" y="493"/>
                        </a:lnTo>
                        <a:lnTo>
                          <a:pt x="1013" y="501"/>
                        </a:lnTo>
                        <a:lnTo>
                          <a:pt x="1013" y="506"/>
                        </a:lnTo>
                        <a:lnTo>
                          <a:pt x="1014" y="512"/>
                        </a:lnTo>
                        <a:lnTo>
                          <a:pt x="1017" y="516"/>
                        </a:lnTo>
                        <a:lnTo>
                          <a:pt x="1017" y="522"/>
                        </a:lnTo>
                        <a:lnTo>
                          <a:pt x="1011" y="529"/>
                        </a:lnTo>
                        <a:lnTo>
                          <a:pt x="1009" y="533"/>
                        </a:lnTo>
                        <a:lnTo>
                          <a:pt x="1006" y="540"/>
                        </a:lnTo>
                        <a:lnTo>
                          <a:pt x="1001" y="546"/>
                        </a:lnTo>
                        <a:lnTo>
                          <a:pt x="997" y="549"/>
                        </a:lnTo>
                        <a:lnTo>
                          <a:pt x="991" y="554"/>
                        </a:lnTo>
                        <a:lnTo>
                          <a:pt x="988" y="562"/>
                        </a:lnTo>
                        <a:lnTo>
                          <a:pt x="986" y="567"/>
                        </a:lnTo>
                        <a:lnTo>
                          <a:pt x="982" y="569"/>
                        </a:lnTo>
                      </a:path>
                    </a:pathLst>
                  </a:custGeom>
                  <a:solidFill>
                    <a:srgbClr val="6699FF"/>
                  </a:solidFill>
                  <a:ln w="12700" cap="rnd" cmpd="sng">
                    <a:solidFill>
                      <a:srgbClr val="333333"/>
                    </a:solidFill>
                    <a:prstDash val="solid"/>
                    <a:round/>
                    <a:headEnd type="none" w="med" len="med"/>
                    <a:tailEnd type="none" w="med" len="med"/>
                  </a:ln>
                </p:spPr>
                <p:txBody>
                  <a:bodyPr/>
                  <a:lstStyle/>
                  <a:p>
                    <a:endParaRPr lang="en-US" dirty="0"/>
                  </a:p>
                </p:txBody>
              </p:sp>
            </p:grpSp>
          </p:grpSp>
          <p:sp>
            <p:nvSpPr>
              <p:cNvPr id="27" name="Freeform 71">
                <a:extLst>
                  <a:ext uri="{FF2B5EF4-FFF2-40B4-BE49-F238E27FC236}">
                    <a16:creationId xmlns:a16="http://schemas.microsoft.com/office/drawing/2014/main" id="{B210B284-B3E9-42F2-9A41-DF1E88837699}"/>
                  </a:ext>
                </a:extLst>
              </p:cNvPr>
              <p:cNvSpPr>
                <a:spLocks/>
              </p:cNvSpPr>
              <p:nvPr/>
            </p:nvSpPr>
            <p:spPr bwMode="auto">
              <a:xfrm>
                <a:off x="2358" y="1747"/>
                <a:ext cx="36" cy="21"/>
              </a:xfrm>
              <a:custGeom>
                <a:avLst/>
                <a:gdLst>
                  <a:gd name="T0" fmla="*/ 14 w 36"/>
                  <a:gd name="T1" fmla="*/ 21 h 22"/>
                  <a:gd name="T2" fmla="*/ 26 w 36"/>
                  <a:gd name="T3" fmla="*/ 11 h 22"/>
                  <a:gd name="T4" fmla="*/ 14 w 36"/>
                  <a:gd name="T5" fmla="*/ 21 h 22"/>
                  <a:gd name="T6" fmla="*/ 0 60000 65536"/>
                  <a:gd name="T7" fmla="*/ 0 60000 65536"/>
                  <a:gd name="T8" fmla="*/ 0 60000 65536"/>
                  <a:gd name="T9" fmla="*/ 0 w 36"/>
                  <a:gd name="T10" fmla="*/ 0 h 22"/>
                  <a:gd name="T11" fmla="*/ 36 w 36"/>
                  <a:gd name="T12" fmla="*/ 22 h 22"/>
                </a:gdLst>
                <a:ahLst/>
                <a:cxnLst>
                  <a:cxn ang="T6">
                    <a:pos x="T0" y="T1"/>
                  </a:cxn>
                  <a:cxn ang="T7">
                    <a:pos x="T2" y="T3"/>
                  </a:cxn>
                  <a:cxn ang="T8">
                    <a:pos x="T4" y="T5"/>
                  </a:cxn>
                </a:cxnLst>
                <a:rect l="T9" t="T10" r="T11" b="T12"/>
                <a:pathLst>
                  <a:path w="36" h="22">
                    <a:moveTo>
                      <a:pt x="14" y="22"/>
                    </a:moveTo>
                    <a:cubicBezTo>
                      <a:pt x="14" y="17"/>
                      <a:pt x="12" y="0"/>
                      <a:pt x="26" y="11"/>
                    </a:cubicBezTo>
                    <a:cubicBezTo>
                      <a:pt x="36" y="19"/>
                      <a:pt x="0" y="22"/>
                      <a:pt x="14" y="22"/>
                    </a:cubicBezTo>
                    <a:close/>
                  </a:path>
                </a:pathLst>
              </a:custGeom>
              <a:solidFill>
                <a:srgbClr val="33CCCC"/>
              </a:solidFill>
              <a:ln w="9525">
                <a:solidFill>
                  <a:schemeClr val="tx1"/>
                </a:solidFill>
                <a:round/>
                <a:headEnd/>
                <a:tailEnd/>
              </a:ln>
            </p:spPr>
            <p:txBody>
              <a:bodyPr/>
              <a:lstStyle/>
              <a:p>
                <a:endParaRPr lang="en-US"/>
              </a:p>
            </p:txBody>
          </p:sp>
          <p:sp>
            <p:nvSpPr>
              <p:cNvPr id="28" name="Freeform 72">
                <a:extLst>
                  <a:ext uri="{FF2B5EF4-FFF2-40B4-BE49-F238E27FC236}">
                    <a16:creationId xmlns:a16="http://schemas.microsoft.com/office/drawing/2014/main" id="{A0B0AE17-5318-4940-AF3F-9EC6C547E8F3}"/>
                  </a:ext>
                </a:extLst>
              </p:cNvPr>
              <p:cNvSpPr>
                <a:spLocks/>
              </p:cNvSpPr>
              <p:nvPr/>
            </p:nvSpPr>
            <p:spPr bwMode="auto">
              <a:xfrm>
                <a:off x="2262" y="1743"/>
                <a:ext cx="15" cy="12"/>
              </a:xfrm>
              <a:custGeom>
                <a:avLst/>
                <a:gdLst>
                  <a:gd name="T0" fmla="*/ 0 w 14"/>
                  <a:gd name="T1" fmla="*/ 8 h 12"/>
                  <a:gd name="T2" fmla="*/ 15 w 14"/>
                  <a:gd name="T3" fmla="*/ 3 h 12"/>
                  <a:gd name="T4" fmla="*/ 0 w 14"/>
                  <a:gd name="T5" fmla="*/ 8 h 12"/>
                  <a:gd name="T6" fmla="*/ 0 60000 65536"/>
                  <a:gd name="T7" fmla="*/ 0 60000 65536"/>
                  <a:gd name="T8" fmla="*/ 0 60000 65536"/>
                  <a:gd name="T9" fmla="*/ 0 w 14"/>
                  <a:gd name="T10" fmla="*/ 0 h 12"/>
                  <a:gd name="T11" fmla="*/ 14 w 14"/>
                  <a:gd name="T12" fmla="*/ 12 h 12"/>
                </a:gdLst>
                <a:ahLst/>
                <a:cxnLst>
                  <a:cxn ang="T6">
                    <a:pos x="T0" y="T1"/>
                  </a:cxn>
                  <a:cxn ang="T7">
                    <a:pos x="T2" y="T3"/>
                  </a:cxn>
                  <a:cxn ang="T8">
                    <a:pos x="T4" y="T5"/>
                  </a:cxn>
                </a:cxnLst>
                <a:rect l="T9" t="T10" r="T11" b="T12"/>
                <a:pathLst>
                  <a:path w="14" h="12">
                    <a:moveTo>
                      <a:pt x="0" y="8"/>
                    </a:moveTo>
                    <a:cubicBezTo>
                      <a:pt x="3" y="0"/>
                      <a:pt x="7" y="2"/>
                      <a:pt x="14" y="3"/>
                    </a:cubicBezTo>
                    <a:cubicBezTo>
                      <a:pt x="11" y="12"/>
                      <a:pt x="14" y="8"/>
                      <a:pt x="0" y="8"/>
                    </a:cubicBezTo>
                    <a:close/>
                  </a:path>
                </a:pathLst>
              </a:custGeom>
              <a:solidFill>
                <a:srgbClr val="33CCCC"/>
              </a:solidFill>
              <a:ln w="9525">
                <a:solidFill>
                  <a:schemeClr val="tx1"/>
                </a:solidFill>
                <a:round/>
                <a:headEnd/>
                <a:tailEnd/>
              </a:ln>
            </p:spPr>
            <p:txBody>
              <a:bodyPr/>
              <a:lstStyle/>
              <a:p>
                <a:endParaRPr lang="en-US"/>
              </a:p>
            </p:txBody>
          </p:sp>
          <p:sp>
            <p:nvSpPr>
              <p:cNvPr id="29" name="Freeform 73">
                <a:extLst>
                  <a:ext uri="{FF2B5EF4-FFF2-40B4-BE49-F238E27FC236}">
                    <a16:creationId xmlns:a16="http://schemas.microsoft.com/office/drawing/2014/main" id="{C7051578-1E03-40BA-8951-02F210918AF7}"/>
                  </a:ext>
                </a:extLst>
              </p:cNvPr>
              <p:cNvSpPr>
                <a:spLocks/>
              </p:cNvSpPr>
              <p:nvPr/>
            </p:nvSpPr>
            <p:spPr bwMode="auto">
              <a:xfrm>
                <a:off x="2124" y="1389"/>
                <a:ext cx="48" cy="55"/>
              </a:xfrm>
              <a:custGeom>
                <a:avLst/>
                <a:gdLst>
                  <a:gd name="T0" fmla="*/ 6 w 48"/>
                  <a:gd name="T1" fmla="*/ 52 h 53"/>
                  <a:gd name="T2" fmla="*/ 16 w 48"/>
                  <a:gd name="T3" fmla="*/ 15 h 53"/>
                  <a:gd name="T4" fmla="*/ 24 w 48"/>
                  <a:gd name="T5" fmla="*/ 0 h 53"/>
                  <a:gd name="T6" fmla="*/ 40 w 48"/>
                  <a:gd name="T7" fmla="*/ 2 h 53"/>
                  <a:gd name="T8" fmla="*/ 34 w 48"/>
                  <a:gd name="T9" fmla="*/ 12 h 53"/>
                  <a:gd name="T10" fmla="*/ 22 w 48"/>
                  <a:gd name="T11" fmla="*/ 30 h 53"/>
                  <a:gd name="T12" fmla="*/ 12 w 48"/>
                  <a:gd name="T13" fmla="*/ 44 h 53"/>
                  <a:gd name="T14" fmla="*/ 6 w 48"/>
                  <a:gd name="T15" fmla="*/ 52 h 53"/>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53"/>
                  <a:gd name="T26" fmla="*/ 48 w 48"/>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53">
                    <a:moveTo>
                      <a:pt x="6" y="50"/>
                    </a:moveTo>
                    <a:cubicBezTo>
                      <a:pt x="7" y="15"/>
                      <a:pt x="0" y="26"/>
                      <a:pt x="16" y="14"/>
                    </a:cubicBezTo>
                    <a:cubicBezTo>
                      <a:pt x="18" y="9"/>
                      <a:pt x="21" y="5"/>
                      <a:pt x="24" y="0"/>
                    </a:cubicBezTo>
                    <a:cubicBezTo>
                      <a:pt x="29" y="1"/>
                      <a:pt x="35" y="0"/>
                      <a:pt x="40" y="2"/>
                    </a:cubicBezTo>
                    <a:cubicBezTo>
                      <a:pt x="48" y="5"/>
                      <a:pt x="36" y="12"/>
                      <a:pt x="34" y="12"/>
                    </a:cubicBezTo>
                    <a:cubicBezTo>
                      <a:pt x="28" y="16"/>
                      <a:pt x="26" y="23"/>
                      <a:pt x="22" y="29"/>
                    </a:cubicBezTo>
                    <a:cubicBezTo>
                      <a:pt x="21" y="38"/>
                      <a:pt x="19" y="37"/>
                      <a:pt x="12" y="42"/>
                    </a:cubicBezTo>
                    <a:cubicBezTo>
                      <a:pt x="11" y="43"/>
                      <a:pt x="9" y="53"/>
                      <a:pt x="6" y="50"/>
                    </a:cubicBezTo>
                    <a:close/>
                  </a:path>
                </a:pathLst>
              </a:custGeom>
              <a:solidFill>
                <a:schemeClr val="hlink"/>
              </a:solidFill>
              <a:ln w="9525">
                <a:solidFill>
                  <a:schemeClr val="tx1"/>
                </a:solidFill>
                <a:round/>
                <a:headEnd/>
                <a:tailEnd/>
              </a:ln>
            </p:spPr>
            <p:txBody>
              <a:bodyPr/>
              <a:lstStyle/>
              <a:p>
                <a:endParaRPr lang="en-US"/>
              </a:p>
            </p:txBody>
          </p:sp>
          <p:sp>
            <p:nvSpPr>
              <p:cNvPr id="30" name="Freeform 74">
                <a:extLst>
                  <a:ext uri="{FF2B5EF4-FFF2-40B4-BE49-F238E27FC236}">
                    <a16:creationId xmlns:a16="http://schemas.microsoft.com/office/drawing/2014/main" id="{7A1EE301-9D95-471F-810D-482941391139}"/>
                  </a:ext>
                </a:extLst>
              </p:cNvPr>
              <p:cNvSpPr>
                <a:spLocks/>
              </p:cNvSpPr>
              <p:nvPr/>
            </p:nvSpPr>
            <p:spPr bwMode="auto">
              <a:xfrm>
                <a:off x="2133" y="1239"/>
                <a:ext cx="69" cy="20"/>
              </a:xfrm>
              <a:custGeom>
                <a:avLst/>
                <a:gdLst>
                  <a:gd name="T0" fmla="*/ 33 w 70"/>
                  <a:gd name="T1" fmla="*/ 1 h 21"/>
                  <a:gd name="T2" fmla="*/ 69 w 70"/>
                  <a:gd name="T3" fmla="*/ 3 h 21"/>
                  <a:gd name="T4" fmla="*/ 48 w 70"/>
                  <a:gd name="T5" fmla="*/ 20 h 21"/>
                  <a:gd name="T6" fmla="*/ 22 w 70"/>
                  <a:gd name="T7" fmla="*/ 12 h 21"/>
                  <a:gd name="T8" fmla="*/ 3 w 70"/>
                  <a:gd name="T9" fmla="*/ 3 h 21"/>
                  <a:gd name="T10" fmla="*/ 33 w 70"/>
                  <a:gd name="T11" fmla="*/ 1 h 21"/>
                  <a:gd name="T12" fmla="*/ 0 60000 65536"/>
                  <a:gd name="T13" fmla="*/ 0 60000 65536"/>
                  <a:gd name="T14" fmla="*/ 0 60000 65536"/>
                  <a:gd name="T15" fmla="*/ 0 60000 65536"/>
                  <a:gd name="T16" fmla="*/ 0 60000 65536"/>
                  <a:gd name="T17" fmla="*/ 0 60000 65536"/>
                  <a:gd name="T18" fmla="*/ 0 w 70"/>
                  <a:gd name="T19" fmla="*/ 0 h 21"/>
                  <a:gd name="T20" fmla="*/ 70 w 7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70" h="21">
                    <a:moveTo>
                      <a:pt x="33" y="1"/>
                    </a:moveTo>
                    <a:cubicBezTo>
                      <a:pt x="45" y="2"/>
                      <a:pt x="58" y="5"/>
                      <a:pt x="70" y="3"/>
                    </a:cubicBezTo>
                    <a:cubicBezTo>
                      <a:pt x="63" y="9"/>
                      <a:pt x="57" y="18"/>
                      <a:pt x="49" y="21"/>
                    </a:cubicBezTo>
                    <a:cubicBezTo>
                      <a:pt x="35" y="17"/>
                      <a:pt x="43" y="15"/>
                      <a:pt x="22" y="13"/>
                    </a:cubicBezTo>
                    <a:cubicBezTo>
                      <a:pt x="19" y="9"/>
                      <a:pt x="5" y="8"/>
                      <a:pt x="3" y="3"/>
                    </a:cubicBezTo>
                    <a:cubicBezTo>
                      <a:pt x="0" y="0"/>
                      <a:pt x="27" y="5"/>
                      <a:pt x="33" y="1"/>
                    </a:cubicBezTo>
                    <a:close/>
                  </a:path>
                </a:pathLst>
              </a:custGeom>
              <a:solidFill>
                <a:schemeClr val="hlink"/>
              </a:solidFill>
              <a:ln w="9525">
                <a:solidFill>
                  <a:schemeClr val="tx1"/>
                </a:solidFill>
                <a:round/>
                <a:headEnd/>
                <a:tailEnd/>
              </a:ln>
            </p:spPr>
            <p:txBody>
              <a:bodyPr/>
              <a:lstStyle/>
              <a:p>
                <a:endParaRPr lang="en-US"/>
              </a:p>
            </p:txBody>
          </p:sp>
          <p:sp>
            <p:nvSpPr>
              <p:cNvPr id="31" name="Freeform 75">
                <a:extLst>
                  <a:ext uri="{FF2B5EF4-FFF2-40B4-BE49-F238E27FC236}">
                    <a16:creationId xmlns:a16="http://schemas.microsoft.com/office/drawing/2014/main" id="{92A64DAA-4946-49B7-B28A-CE73F14EC81D}"/>
                  </a:ext>
                </a:extLst>
              </p:cNvPr>
              <p:cNvSpPr>
                <a:spLocks/>
              </p:cNvSpPr>
              <p:nvPr/>
            </p:nvSpPr>
            <p:spPr bwMode="auto">
              <a:xfrm>
                <a:off x="2052" y="744"/>
                <a:ext cx="240" cy="281"/>
              </a:xfrm>
              <a:custGeom>
                <a:avLst/>
                <a:gdLst>
                  <a:gd name="T0" fmla="*/ 45 w 239"/>
                  <a:gd name="T1" fmla="*/ 45 h 281"/>
                  <a:gd name="T2" fmla="*/ 24 w 239"/>
                  <a:gd name="T3" fmla="*/ 45 h 281"/>
                  <a:gd name="T4" fmla="*/ 41 w 239"/>
                  <a:gd name="T5" fmla="*/ 78 h 281"/>
                  <a:gd name="T6" fmla="*/ 15 w 239"/>
                  <a:gd name="T7" fmla="*/ 69 h 281"/>
                  <a:gd name="T8" fmla="*/ 0 w 239"/>
                  <a:gd name="T9" fmla="*/ 102 h 281"/>
                  <a:gd name="T10" fmla="*/ 21 w 239"/>
                  <a:gd name="T11" fmla="*/ 130 h 281"/>
                  <a:gd name="T12" fmla="*/ 42 w 239"/>
                  <a:gd name="T13" fmla="*/ 127 h 281"/>
                  <a:gd name="T14" fmla="*/ 39 w 239"/>
                  <a:gd name="T15" fmla="*/ 99 h 281"/>
                  <a:gd name="T16" fmla="*/ 68 w 239"/>
                  <a:gd name="T17" fmla="*/ 136 h 281"/>
                  <a:gd name="T18" fmla="*/ 89 w 239"/>
                  <a:gd name="T19" fmla="*/ 156 h 281"/>
                  <a:gd name="T20" fmla="*/ 59 w 239"/>
                  <a:gd name="T21" fmla="*/ 145 h 281"/>
                  <a:gd name="T22" fmla="*/ 77 w 239"/>
                  <a:gd name="T23" fmla="*/ 190 h 281"/>
                  <a:gd name="T24" fmla="*/ 114 w 239"/>
                  <a:gd name="T25" fmla="*/ 217 h 281"/>
                  <a:gd name="T26" fmla="*/ 113 w 239"/>
                  <a:gd name="T27" fmla="*/ 244 h 281"/>
                  <a:gd name="T28" fmla="*/ 135 w 239"/>
                  <a:gd name="T29" fmla="*/ 202 h 281"/>
                  <a:gd name="T30" fmla="*/ 153 w 239"/>
                  <a:gd name="T31" fmla="*/ 232 h 281"/>
                  <a:gd name="T32" fmla="*/ 174 w 239"/>
                  <a:gd name="T33" fmla="*/ 277 h 281"/>
                  <a:gd name="T34" fmla="*/ 202 w 239"/>
                  <a:gd name="T35" fmla="*/ 247 h 281"/>
                  <a:gd name="T36" fmla="*/ 195 w 239"/>
                  <a:gd name="T37" fmla="*/ 213 h 281"/>
                  <a:gd name="T38" fmla="*/ 229 w 239"/>
                  <a:gd name="T39" fmla="*/ 213 h 281"/>
                  <a:gd name="T40" fmla="*/ 192 w 239"/>
                  <a:gd name="T41" fmla="*/ 181 h 281"/>
                  <a:gd name="T42" fmla="*/ 174 w 239"/>
                  <a:gd name="T43" fmla="*/ 142 h 281"/>
                  <a:gd name="T44" fmla="*/ 184 w 239"/>
                  <a:gd name="T45" fmla="*/ 52 h 281"/>
                  <a:gd name="T46" fmla="*/ 160 w 239"/>
                  <a:gd name="T47" fmla="*/ 90 h 281"/>
                  <a:gd name="T48" fmla="*/ 159 w 239"/>
                  <a:gd name="T49" fmla="*/ 157 h 281"/>
                  <a:gd name="T50" fmla="*/ 138 w 239"/>
                  <a:gd name="T51" fmla="*/ 147 h 281"/>
                  <a:gd name="T52" fmla="*/ 141 w 239"/>
                  <a:gd name="T53" fmla="*/ 111 h 281"/>
                  <a:gd name="T54" fmla="*/ 139 w 239"/>
                  <a:gd name="T55" fmla="*/ 42 h 281"/>
                  <a:gd name="T56" fmla="*/ 107 w 239"/>
                  <a:gd name="T57" fmla="*/ 0 h 281"/>
                  <a:gd name="T58" fmla="*/ 89 w 239"/>
                  <a:gd name="T59" fmla="*/ 60 h 281"/>
                  <a:gd name="T60" fmla="*/ 84 w 239"/>
                  <a:gd name="T61" fmla="*/ 75 h 281"/>
                  <a:gd name="T62" fmla="*/ 56 w 239"/>
                  <a:gd name="T63" fmla="*/ 58 h 281"/>
                  <a:gd name="T64" fmla="*/ 36 w 239"/>
                  <a:gd name="T65" fmla="*/ 40 h 2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9"/>
                  <a:gd name="T100" fmla="*/ 0 h 281"/>
                  <a:gd name="T101" fmla="*/ 239 w 239"/>
                  <a:gd name="T102" fmla="*/ 281 h 2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9" h="281">
                    <a:moveTo>
                      <a:pt x="54" y="58"/>
                    </a:moveTo>
                    <a:cubicBezTo>
                      <a:pt x="51" y="54"/>
                      <a:pt x="48" y="49"/>
                      <a:pt x="45" y="45"/>
                    </a:cubicBezTo>
                    <a:cubicBezTo>
                      <a:pt x="43" y="37"/>
                      <a:pt x="42" y="32"/>
                      <a:pt x="35" y="27"/>
                    </a:cubicBezTo>
                    <a:cubicBezTo>
                      <a:pt x="32" y="37"/>
                      <a:pt x="36" y="42"/>
                      <a:pt x="24" y="45"/>
                    </a:cubicBezTo>
                    <a:cubicBezTo>
                      <a:pt x="22" y="56"/>
                      <a:pt x="21" y="60"/>
                      <a:pt x="32" y="63"/>
                    </a:cubicBezTo>
                    <a:cubicBezTo>
                      <a:pt x="35" y="68"/>
                      <a:pt x="38" y="73"/>
                      <a:pt x="41" y="78"/>
                    </a:cubicBezTo>
                    <a:cubicBezTo>
                      <a:pt x="38" y="87"/>
                      <a:pt x="38" y="83"/>
                      <a:pt x="30" y="81"/>
                    </a:cubicBezTo>
                    <a:cubicBezTo>
                      <a:pt x="22" y="77"/>
                      <a:pt x="24" y="70"/>
                      <a:pt x="15" y="69"/>
                    </a:cubicBezTo>
                    <a:cubicBezTo>
                      <a:pt x="3" y="71"/>
                      <a:pt x="6" y="77"/>
                      <a:pt x="8" y="88"/>
                    </a:cubicBezTo>
                    <a:cubicBezTo>
                      <a:pt x="6" y="93"/>
                      <a:pt x="3" y="97"/>
                      <a:pt x="0" y="102"/>
                    </a:cubicBezTo>
                    <a:cubicBezTo>
                      <a:pt x="2" y="109"/>
                      <a:pt x="5" y="113"/>
                      <a:pt x="8" y="120"/>
                    </a:cubicBezTo>
                    <a:cubicBezTo>
                      <a:pt x="9" y="129"/>
                      <a:pt x="13" y="129"/>
                      <a:pt x="21" y="130"/>
                    </a:cubicBezTo>
                    <a:cubicBezTo>
                      <a:pt x="26" y="133"/>
                      <a:pt x="30" y="136"/>
                      <a:pt x="36" y="138"/>
                    </a:cubicBezTo>
                    <a:cubicBezTo>
                      <a:pt x="37" y="134"/>
                      <a:pt x="41" y="131"/>
                      <a:pt x="42" y="127"/>
                    </a:cubicBezTo>
                    <a:cubicBezTo>
                      <a:pt x="44" y="114"/>
                      <a:pt x="36" y="104"/>
                      <a:pt x="30" y="94"/>
                    </a:cubicBezTo>
                    <a:cubicBezTo>
                      <a:pt x="28" y="82"/>
                      <a:pt x="28" y="96"/>
                      <a:pt x="39" y="99"/>
                    </a:cubicBezTo>
                    <a:cubicBezTo>
                      <a:pt x="43" y="118"/>
                      <a:pt x="43" y="119"/>
                      <a:pt x="63" y="124"/>
                    </a:cubicBezTo>
                    <a:cubicBezTo>
                      <a:pt x="64" y="125"/>
                      <a:pt x="68" y="135"/>
                      <a:pt x="68" y="136"/>
                    </a:cubicBezTo>
                    <a:cubicBezTo>
                      <a:pt x="71" y="141"/>
                      <a:pt x="80" y="143"/>
                      <a:pt x="84" y="148"/>
                    </a:cubicBezTo>
                    <a:cubicBezTo>
                      <a:pt x="86" y="155"/>
                      <a:pt x="101" y="162"/>
                      <a:pt x="89" y="156"/>
                    </a:cubicBezTo>
                    <a:cubicBezTo>
                      <a:pt x="84" y="148"/>
                      <a:pt x="75" y="148"/>
                      <a:pt x="66" y="147"/>
                    </a:cubicBezTo>
                    <a:cubicBezTo>
                      <a:pt x="61" y="143"/>
                      <a:pt x="61" y="134"/>
                      <a:pt x="59" y="145"/>
                    </a:cubicBezTo>
                    <a:cubicBezTo>
                      <a:pt x="59" y="156"/>
                      <a:pt x="56" y="179"/>
                      <a:pt x="69" y="183"/>
                    </a:cubicBezTo>
                    <a:cubicBezTo>
                      <a:pt x="72" y="189"/>
                      <a:pt x="69" y="193"/>
                      <a:pt x="77" y="190"/>
                    </a:cubicBezTo>
                    <a:cubicBezTo>
                      <a:pt x="110" y="196"/>
                      <a:pt x="66" y="219"/>
                      <a:pt x="101" y="226"/>
                    </a:cubicBezTo>
                    <a:cubicBezTo>
                      <a:pt x="111" y="218"/>
                      <a:pt x="107" y="221"/>
                      <a:pt x="114" y="217"/>
                    </a:cubicBezTo>
                    <a:cubicBezTo>
                      <a:pt x="119" y="206"/>
                      <a:pt x="112" y="230"/>
                      <a:pt x="107" y="234"/>
                    </a:cubicBezTo>
                    <a:cubicBezTo>
                      <a:pt x="104" y="240"/>
                      <a:pt x="106" y="243"/>
                      <a:pt x="113" y="244"/>
                    </a:cubicBezTo>
                    <a:cubicBezTo>
                      <a:pt x="124" y="236"/>
                      <a:pt x="119" y="235"/>
                      <a:pt x="122" y="219"/>
                    </a:cubicBezTo>
                    <a:cubicBezTo>
                      <a:pt x="123" y="213"/>
                      <a:pt x="131" y="208"/>
                      <a:pt x="134" y="202"/>
                    </a:cubicBezTo>
                    <a:cubicBezTo>
                      <a:pt x="138" y="209"/>
                      <a:pt x="138" y="217"/>
                      <a:pt x="143" y="223"/>
                    </a:cubicBezTo>
                    <a:cubicBezTo>
                      <a:pt x="144" y="231"/>
                      <a:pt x="143" y="235"/>
                      <a:pt x="152" y="232"/>
                    </a:cubicBezTo>
                    <a:cubicBezTo>
                      <a:pt x="165" y="223"/>
                      <a:pt x="161" y="258"/>
                      <a:pt x="156" y="268"/>
                    </a:cubicBezTo>
                    <a:cubicBezTo>
                      <a:pt x="159" y="281"/>
                      <a:pt x="160" y="279"/>
                      <a:pt x="173" y="277"/>
                    </a:cubicBezTo>
                    <a:cubicBezTo>
                      <a:pt x="180" y="271"/>
                      <a:pt x="177" y="266"/>
                      <a:pt x="182" y="259"/>
                    </a:cubicBezTo>
                    <a:cubicBezTo>
                      <a:pt x="186" y="253"/>
                      <a:pt x="196" y="251"/>
                      <a:pt x="201" y="247"/>
                    </a:cubicBezTo>
                    <a:cubicBezTo>
                      <a:pt x="204" y="241"/>
                      <a:pt x="205" y="235"/>
                      <a:pt x="209" y="229"/>
                    </a:cubicBezTo>
                    <a:cubicBezTo>
                      <a:pt x="207" y="215"/>
                      <a:pt x="207" y="215"/>
                      <a:pt x="194" y="213"/>
                    </a:cubicBezTo>
                    <a:cubicBezTo>
                      <a:pt x="188" y="213"/>
                      <a:pt x="170" y="214"/>
                      <a:pt x="176" y="214"/>
                    </a:cubicBezTo>
                    <a:cubicBezTo>
                      <a:pt x="193" y="214"/>
                      <a:pt x="211" y="218"/>
                      <a:pt x="228" y="213"/>
                    </a:cubicBezTo>
                    <a:cubicBezTo>
                      <a:pt x="231" y="212"/>
                      <a:pt x="228" y="197"/>
                      <a:pt x="239" y="195"/>
                    </a:cubicBezTo>
                    <a:cubicBezTo>
                      <a:pt x="234" y="174"/>
                      <a:pt x="211" y="182"/>
                      <a:pt x="191" y="181"/>
                    </a:cubicBezTo>
                    <a:cubicBezTo>
                      <a:pt x="185" y="168"/>
                      <a:pt x="195" y="167"/>
                      <a:pt x="177" y="165"/>
                    </a:cubicBezTo>
                    <a:cubicBezTo>
                      <a:pt x="175" y="157"/>
                      <a:pt x="173" y="142"/>
                      <a:pt x="173" y="142"/>
                    </a:cubicBezTo>
                    <a:cubicBezTo>
                      <a:pt x="174" y="106"/>
                      <a:pt x="172" y="116"/>
                      <a:pt x="182" y="96"/>
                    </a:cubicBezTo>
                    <a:cubicBezTo>
                      <a:pt x="183" y="79"/>
                      <a:pt x="192" y="66"/>
                      <a:pt x="183" y="52"/>
                    </a:cubicBezTo>
                    <a:cubicBezTo>
                      <a:pt x="164" y="58"/>
                      <a:pt x="179" y="50"/>
                      <a:pt x="173" y="81"/>
                    </a:cubicBezTo>
                    <a:cubicBezTo>
                      <a:pt x="173" y="83"/>
                      <a:pt x="161" y="89"/>
                      <a:pt x="159" y="90"/>
                    </a:cubicBezTo>
                    <a:cubicBezTo>
                      <a:pt x="148" y="111"/>
                      <a:pt x="173" y="160"/>
                      <a:pt x="149" y="178"/>
                    </a:cubicBezTo>
                    <a:cubicBezTo>
                      <a:pt x="153" y="154"/>
                      <a:pt x="155" y="176"/>
                      <a:pt x="158" y="157"/>
                    </a:cubicBezTo>
                    <a:cubicBezTo>
                      <a:pt x="159" y="152"/>
                      <a:pt x="148" y="147"/>
                      <a:pt x="143" y="148"/>
                    </a:cubicBezTo>
                    <a:cubicBezTo>
                      <a:pt x="134" y="143"/>
                      <a:pt x="131" y="150"/>
                      <a:pt x="137" y="147"/>
                    </a:cubicBezTo>
                    <a:cubicBezTo>
                      <a:pt x="142" y="139"/>
                      <a:pt x="137" y="141"/>
                      <a:pt x="131" y="136"/>
                    </a:cubicBezTo>
                    <a:cubicBezTo>
                      <a:pt x="126" y="126"/>
                      <a:pt x="129" y="113"/>
                      <a:pt x="140" y="111"/>
                    </a:cubicBezTo>
                    <a:cubicBezTo>
                      <a:pt x="140" y="94"/>
                      <a:pt x="140" y="78"/>
                      <a:pt x="141" y="61"/>
                    </a:cubicBezTo>
                    <a:cubicBezTo>
                      <a:pt x="142" y="53"/>
                      <a:pt x="148" y="48"/>
                      <a:pt x="138" y="42"/>
                    </a:cubicBezTo>
                    <a:cubicBezTo>
                      <a:pt x="137" y="36"/>
                      <a:pt x="130" y="30"/>
                      <a:pt x="126" y="24"/>
                    </a:cubicBezTo>
                    <a:cubicBezTo>
                      <a:pt x="124" y="12"/>
                      <a:pt x="116" y="7"/>
                      <a:pt x="107" y="0"/>
                    </a:cubicBezTo>
                    <a:cubicBezTo>
                      <a:pt x="95" y="1"/>
                      <a:pt x="99" y="2"/>
                      <a:pt x="93" y="10"/>
                    </a:cubicBezTo>
                    <a:cubicBezTo>
                      <a:pt x="90" y="26"/>
                      <a:pt x="92" y="44"/>
                      <a:pt x="89" y="60"/>
                    </a:cubicBezTo>
                    <a:cubicBezTo>
                      <a:pt x="90" y="71"/>
                      <a:pt x="87" y="88"/>
                      <a:pt x="101" y="91"/>
                    </a:cubicBezTo>
                    <a:cubicBezTo>
                      <a:pt x="99" y="84"/>
                      <a:pt x="90" y="80"/>
                      <a:pt x="84" y="75"/>
                    </a:cubicBezTo>
                    <a:cubicBezTo>
                      <a:pt x="79" y="67"/>
                      <a:pt x="73" y="69"/>
                      <a:pt x="71" y="78"/>
                    </a:cubicBezTo>
                    <a:cubicBezTo>
                      <a:pt x="63" y="75"/>
                      <a:pt x="64" y="64"/>
                      <a:pt x="56" y="58"/>
                    </a:cubicBezTo>
                    <a:cubicBezTo>
                      <a:pt x="52" y="49"/>
                      <a:pt x="49" y="47"/>
                      <a:pt x="39" y="45"/>
                    </a:cubicBezTo>
                    <a:cubicBezTo>
                      <a:pt x="38" y="43"/>
                      <a:pt x="36" y="40"/>
                      <a:pt x="36" y="40"/>
                    </a:cubicBezTo>
                  </a:path>
                </a:pathLst>
              </a:custGeom>
              <a:solidFill>
                <a:srgbClr val="6699FF"/>
              </a:solidFill>
              <a:ln w="9525">
                <a:solidFill>
                  <a:schemeClr val="tx1"/>
                </a:solidFill>
                <a:round/>
                <a:headEnd/>
                <a:tailEnd/>
              </a:ln>
            </p:spPr>
            <p:txBody>
              <a:bodyPr/>
              <a:lstStyle/>
              <a:p>
                <a:endParaRPr lang="en-US"/>
              </a:p>
            </p:txBody>
          </p:sp>
        </p:grpSp>
        <p:sp>
          <p:nvSpPr>
            <p:cNvPr id="16" name="Freeform 76">
              <a:extLst>
                <a:ext uri="{FF2B5EF4-FFF2-40B4-BE49-F238E27FC236}">
                  <a16:creationId xmlns:a16="http://schemas.microsoft.com/office/drawing/2014/main" id="{566EB29D-B446-4F7C-9A80-76039E415D0C}"/>
                </a:ext>
              </a:extLst>
            </p:cNvPr>
            <p:cNvSpPr>
              <a:spLocks/>
            </p:cNvSpPr>
            <p:nvPr/>
          </p:nvSpPr>
          <p:spPr bwMode="auto">
            <a:xfrm>
              <a:off x="1484" y="1842"/>
              <a:ext cx="704" cy="537"/>
            </a:xfrm>
            <a:custGeom>
              <a:avLst/>
              <a:gdLst>
                <a:gd name="T0" fmla="*/ 337 w 849"/>
                <a:gd name="T1" fmla="*/ 43 h 649"/>
                <a:gd name="T2" fmla="*/ 320 w 849"/>
                <a:gd name="T3" fmla="*/ 91 h 649"/>
                <a:gd name="T4" fmla="*/ 290 w 849"/>
                <a:gd name="T5" fmla="*/ 106 h 649"/>
                <a:gd name="T6" fmla="*/ 221 w 849"/>
                <a:gd name="T7" fmla="*/ 114 h 649"/>
                <a:gd name="T8" fmla="*/ 208 w 849"/>
                <a:gd name="T9" fmla="*/ 148 h 649"/>
                <a:gd name="T10" fmla="*/ 177 w 849"/>
                <a:gd name="T11" fmla="*/ 187 h 649"/>
                <a:gd name="T12" fmla="*/ 116 w 849"/>
                <a:gd name="T13" fmla="*/ 228 h 649"/>
                <a:gd name="T14" fmla="*/ 77 w 849"/>
                <a:gd name="T15" fmla="*/ 233 h 649"/>
                <a:gd name="T16" fmla="*/ 120 w 849"/>
                <a:gd name="T17" fmla="*/ 272 h 649"/>
                <a:gd name="T18" fmla="*/ 119 w 849"/>
                <a:gd name="T19" fmla="*/ 290 h 649"/>
                <a:gd name="T20" fmla="*/ 39 w 849"/>
                <a:gd name="T21" fmla="*/ 317 h 649"/>
                <a:gd name="T22" fmla="*/ 1 w 849"/>
                <a:gd name="T23" fmla="*/ 325 h 649"/>
                <a:gd name="T24" fmla="*/ 36 w 849"/>
                <a:gd name="T25" fmla="*/ 369 h 649"/>
                <a:gd name="T26" fmla="*/ 71 w 849"/>
                <a:gd name="T27" fmla="*/ 401 h 649"/>
                <a:gd name="T28" fmla="*/ 85 w 849"/>
                <a:gd name="T29" fmla="*/ 439 h 649"/>
                <a:gd name="T30" fmla="*/ 120 w 849"/>
                <a:gd name="T31" fmla="*/ 444 h 649"/>
                <a:gd name="T32" fmla="*/ 158 w 849"/>
                <a:gd name="T33" fmla="*/ 479 h 649"/>
                <a:gd name="T34" fmla="*/ 187 w 849"/>
                <a:gd name="T35" fmla="*/ 465 h 649"/>
                <a:gd name="T36" fmla="*/ 204 w 849"/>
                <a:gd name="T37" fmla="*/ 482 h 649"/>
                <a:gd name="T38" fmla="*/ 256 w 849"/>
                <a:gd name="T39" fmla="*/ 447 h 649"/>
                <a:gd name="T40" fmla="*/ 269 w 849"/>
                <a:gd name="T41" fmla="*/ 391 h 649"/>
                <a:gd name="T42" fmla="*/ 308 w 849"/>
                <a:gd name="T43" fmla="*/ 369 h 649"/>
                <a:gd name="T44" fmla="*/ 329 w 849"/>
                <a:gd name="T45" fmla="*/ 408 h 649"/>
                <a:gd name="T46" fmla="*/ 333 w 849"/>
                <a:gd name="T47" fmla="*/ 417 h 649"/>
                <a:gd name="T48" fmla="*/ 358 w 849"/>
                <a:gd name="T49" fmla="*/ 450 h 649"/>
                <a:gd name="T50" fmla="*/ 378 w 849"/>
                <a:gd name="T51" fmla="*/ 465 h 649"/>
                <a:gd name="T52" fmla="*/ 381 w 849"/>
                <a:gd name="T53" fmla="*/ 527 h 649"/>
                <a:gd name="T54" fmla="*/ 443 w 849"/>
                <a:gd name="T55" fmla="*/ 524 h 649"/>
                <a:gd name="T56" fmla="*/ 491 w 849"/>
                <a:gd name="T57" fmla="*/ 510 h 649"/>
                <a:gd name="T58" fmla="*/ 503 w 849"/>
                <a:gd name="T59" fmla="*/ 522 h 649"/>
                <a:gd name="T60" fmla="*/ 520 w 849"/>
                <a:gd name="T61" fmla="*/ 530 h 649"/>
                <a:gd name="T62" fmla="*/ 556 w 849"/>
                <a:gd name="T63" fmla="*/ 525 h 649"/>
                <a:gd name="T64" fmla="*/ 580 w 849"/>
                <a:gd name="T65" fmla="*/ 491 h 649"/>
                <a:gd name="T66" fmla="*/ 601 w 849"/>
                <a:gd name="T67" fmla="*/ 452 h 649"/>
                <a:gd name="T68" fmla="*/ 635 w 849"/>
                <a:gd name="T69" fmla="*/ 452 h 649"/>
                <a:gd name="T70" fmla="*/ 646 w 849"/>
                <a:gd name="T71" fmla="*/ 461 h 649"/>
                <a:gd name="T72" fmla="*/ 664 w 849"/>
                <a:gd name="T73" fmla="*/ 446 h 649"/>
                <a:gd name="T74" fmla="*/ 648 w 849"/>
                <a:gd name="T75" fmla="*/ 402 h 649"/>
                <a:gd name="T76" fmla="*/ 633 w 849"/>
                <a:gd name="T77" fmla="*/ 333 h 649"/>
                <a:gd name="T78" fmla="*/ 668 w 849"/>
                <a:gd name="T79" fmla="*/ 333 h 649"/>
                <a:gd name="T80" fmla="*/ 668 w 849"/>
                <a:gd name="T81" fmla="*/ 398 h 649"/>
                <a:gd name="T82" fmla="*/ 697 w 849"/>
                <a:gd name="T83" fmla="*/ 413 h 649"/>
                <a:gd name="T84" fmla="*/ 691 w 849"/>
                <a:gd name="T85" fmla="*/ 329 h 649"/>
                <a:gd name="T86" fmla="*/ 668 w 849"/>
                <a:gd name="T87" fmla="*/ 279 h 649"/>
                <a:gd name="T88" fmla="*/ 623 w 849"/>
                <a:gd name="T89" fmla="*/ 282 h 649"/>
                <a:gd name="T90" fmla="*/ 594 w 849"/>
                <a:gd name="T91" fmla="*/ 266 h 649"/>
                <a:gd name="T92" fmla="*/ 645 w 849"/>
                <a:gd name="T93" fmla="*/ 241 h 649"/>
                <a:gd name="T94" fmla="*/ 613 w 849"/>
                <a:gd name="T95" fmla="*/ 193 h 649"/>
                <a:gd name="T96" fmla="*/ 595 w 849"/>
                <a:gd name="T97" fmla="*/ 174 h 649"/>
                <a:gd name="T98" fmla="*/ 567 w 849"/>
                <a:gd name="T99" fmla="*/ 111 h 649"/>
                <a:gd name="T100" fmla="*/ 536 w 849"/>
                <a:gd name="T101" fmla="*/ 34 h 649"/>
                <a:gd name="T102" fmla="*/ 541 w 849"/>
                <a:gd name="T103" fmla="*/ 25 h 649"/>
                <a:gd name="T104" fmla="*/ 507 w 849"/>
                <a:gd name="T105" fmla="*/ 3 h 649"/>
                <a:gd name="T106" fmla="*/ 541 w 849"/>
                <a:gd name="T107" fmla="*/ 39 h 649"/>
                <a:gd name="T108" fmla="*/ 494 w 849"/>
                <a:gd name="T109" fmla="*/ 34 h 649"/>
                <a:gd name="T110" fmla="*/ 452 w 849"/>
                <a:gd name="T111" fmla="*/ 34 h 649"/>
                <a:gd name="T112" fmla="*/ 395 w 849"/>
                <a:gd name="T113" fmla="*/ 55 h 649"/>
                <a:gd name="T114" fmla="*/ 355 w 849"/>
                <a:gd name="T115" fmla="*/ 58 h 6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9"/>
                <a:gd name="T175" fmla="*/ 0 h 649"/>
                <a:gd name="T176" fmla="*/ 849 w 849"/>
                <a:gd name="T177" fmla="*/ 649 h 6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9" h="649">
                  <a:moveTo>
                    <a:pt x="420" y="63"/>
                  </a:moveTo>
                  <a:cubicBezTo>
                    <a:pt x="416" y="57"/>
                    <a:pt x="412" y="55"/>
                    <a:pt x="406" y="52"/>
                  </a:cubicBezTo>
                  <a:cubicBezTo>
                    <a:pt x="389" y="60"/>
                    <a:pt x="401" y="82"/>
                    <a:pt x="397" y="98"/>
                  </a:cubicBezTo>
                  <a:cubicBezTo>
                    <a:pt x="398" y="107"/>
                    <a:pt x="397" y="107"/>
                    <a:pt x="386" y="110"/>
                  </a:cubicBezTo>
                  <a:cubicBezTo>
                    <a:pt x="383" y="115"/>
                    <a:pt x="377" y="117"/>
                    <a:pt x="371" y="119"/>
                  </a:cubicBezTo>
                  <a:cubicBezTo>
                    <a:pt x="364" y="122"/>
                    <a:pt x="357" y="128"/>
                    <a:pt x="350" y="128"/>
                  </a:cubicBezTo>
                  <a:cubicBezTo>
                    <a:pt x="345" y="121"/>
                    <a:pt x="341" y="121"/>
                    <a:pt x="332" y="119"/>
                  </a:cubicBezTo>
                  <a:cubicBezTo>
                    <a:pt x="288" y="121"/>
                    <a:pt x="283" y="111"/>
                    <a:pt x="266" y="138"/>
                  </a:cubicBezTo>
                  <a:cubicBezTo>
                    <a:pt x="265" y="150"/>
                    <a:pt x="267" y="157"/>
                    <a:pt x="257" y="164"/>
                  </a:cubicBezTo>
                  <a:cubicBezTo>
                    <a:pt x="256" y="169"/>
                    <a:pt x="253" y="174"/>
                    <a:pt x="251" y="179"/>
                  </a:cubicBezTo>
                  <a:cubicBezTo>
                    <a:pt x="246" y="196"/>
                    <a:pt x="254" y="210"/>
                    <a:pt x="231" y="215"/>
                  </a:cubicBezTo>
                  <a:cubicBezTo>
                    <a:pt x="224" y="220"/>
                    <a:pt x="219" y="220"/>
                    <a:pt x="214" y="226"/>
                  </a:cubicBezTo>
                  <a:cubicBezTo>
                    <a:pt x="209" y="271"/>
                    <a:pt x="217" y="264"/>
                    <a:pt x="161" y="268"/>
                  </a:cubicBezTo>
                  <a:cubicBezTo>
                    <a:pt x="154" y="273"/>
                    <a:pt x="148" y="271"/>
                    <a:pt x="140" y="275"/>
                  </a:cubicBezTo>
                  <a:cubicBezTo>
                    <a:pt x="138" y="269"/>
                    <a:pt x="135" y="273"/>
                    <a:pt x="131" y="267"/>
                  </a:cubicBezTo>
                  <a:cubicBezTo>
                    <a:pt x="101" y="270"/>
                    <a:pt x="109" y="263"/>
                    <a:pt x="93" y="281"/>
                  </a:cubicBezTo>
                  <a:cubicBezTo>
                    <a:pt x="111" y="307"/>
                    <a:pt x="100" y="314"/>
                    <a:pt x="145" y="315"/>
                  </a:cubicBezTo>
                  <a:cubicBezTo>
                    <a:pt x="148" y="321"/>
                    <a:pt x="154" y="327"/>
                    <a:pt x="145" y="329"/>
                  </a:cubicBezTo>
                  <a:cubicBezTo>
                    <a:pt x="139" y="332"/>
                    <a:pt x="142" y="338"/>
                    <a:pt x="142" y="338"/>
                  </a:cubicBezTo>
                  <a:cubicBezTo>
                    <a:pt x="135" y="343"/>
                    <a:pt x="150" y="348"/>
                    <a:pt x="143" y="351"/>
                  </a:cubicBezTo>
                  <a:cubicBezTo>
                    <a:pt x="125" y="374"/>
                    <a:pt x="74" y="367"/>
                    <a:pt x="47" y="367"/>
                  </a:cubicBezTo>
                  <a:cubicBezTo>
                    <a:pt x="29" y="372"/>
                    <a:pt x="51" y="380"/>
                    <a:pt x="47" y="383"/>
                  </a:cubicBezTo>
                  <a:cubicBezTo>
                    <a:pt x="43" y="386"/>
                    <a:pt x="32" y="383"/>
                    <a:pt x="24" y="385"/>
                  </a:cubicBezTo>
                  <a:cubicBezTo>
                    <a:pt x="18" y="390"/>
                    <a:pt x="2" y="388"/>
                    <a:pt x="1" y="393"/>
                  </a:cubicBezTo>
                  <a:cubicBezTo>
                    <a:pt x="0" y="398"/>
                    <a:pt x="9" y="408"/>
                    <a:pt x="16" y="417"/>
                  </a:cubicBezTo>
                  <a:cubicBezTo>
                    <a:pt x="39" y="428"/>
                    <a:pt x="16" y="443"/>
                    <a:pt x="43" y="446"/>
                  </a:cubicBezTo>
                  <a:cubicBezTo>
                    <a:pt x="44" y="467"/>
                    <a:pt x="43" y="467"/>
                    <a:pt x="62" y="470"/>
                  </a:cubicBezTo>
                  <a:cubicBezTo>
                    <a:pt x="69" y="481"/>
                    <a:pt x="74" y="481"/>
                    <a:pt x="86" y="485"/>
                  </a:cubicBezTo>
                  <a:cubicBezTo>
                    <a:pt x="86" y="499"/>
                    <a:pt x="91" y="507"/>
                    <a:pt x="93" y="523"/>
                  </a:cubicBezTo>
                  <a:cubicBezTo>
                    <a:pt x="96" y="530"/>
                    <a:pt x="98" y="530"/>
                    <a:pt x="103" y="531"/>
                  </a:cubicBezTo>
                  <a:cubicBezTo>
                    <a:pt x="108" y="532"/>
                    <a:pt x="118" y="529"/>
                    <a:pt x="125" y="530"/>
                  </a:cubicBezTo>
                  <a:cubicBezTo>
                    <a:pt x="130" y="530"/>
                    <a:pt x="140" y="534"/>
                    <a:pt x="145" y="536"/>
                  </a:cubicBezTo>
                  <a:cubicBezTo>
                    <a:pt x="149" y="562"/>
                    <a:pt x="139" y="567"/>
                    <a:pt x="169" y="569"/>
                  </a:cubicBezTo>
                  <a:cubicBezTo>
                    <a:pt x="179" y="581"/>
                    <a:pt x="179" y="575"/>
                    <a:pt x="191" y="579"/>
                  </a:cubicBezTo>
                  <a:cubicBezTo>
                    <a:pt x="201" y="578"/>
                    <a:pt x="206" y="579"/>
                    <a:pt x="214" y="573"/>
                  </a:cubicBezTo>
                  <a:cubicBezTo>
                    <a:pt x="218" y="569"/>
                    <a:pt x="226" y="562"/>
                    <a:pt x="226" y="562"/>
                  </a:cubicBezTo>
                  <a:cubicBezTo>
                    <a:pt x="227" y="587"/>
                    <a:pt x="225" y="590"/>
                    <a:pt x="235" y="573"/>
                  </a:cubicBezTo>
                  <a:cubicBezTo>
                    <a:pt x="225" y="561"/>
                    <a:pt x="244" y="581"/>
                    <a:pt x="246" y="583"/>
                  </a:cubicBezTo>
                  <a:cubicBezTo>
                    <a:pt x="257" y="581"/>
                    <a:pt x="271" y="585"/>
                    <a:pt x="276" y="577"/>
                  </a:cubicBezTo>
                  <a:cubicBezTo>
                    <a:pt x="297" y="548"/>
                    <a:pt x="256" y="543"/>
                    <a:pt x="309" y="540"/>
                  </a:cubicBezTo>
                  <a:cubicBezTo>
                    <a:pt x="316" y="525"/>
                    <a:pt x="316" y="498"/>
                    <a:pt x="319" y="487"/>
                  </a:cubicBezTo>
                  <a:cubicBezTo>
                    <a:pt x="322" y="476"/>
                    <a:pt x="322" y="480"/>
                    <a:pt x="325" y="473"/>
                  </a:cubicBezTo>
                  <a:cubicBezTo>
                    <a:pt x="327" y="462"/>
                    <a:pt x="332" y="454"/>
                    <a:pt x="338" y="445"/>
                  </a:cubicBezTo>
                  <a:cubicBezTo>
                    <a:pt x="349" y="445"/>
                    <a:pt x="361" y="444"/>
                    <a:pt x="371" y="446"/>
                  </a:cubicBezTo>
                  <a:cubicBezTo>
                    <a:pt x="380" y="448"/>
                    <a:pt x="367" y="466"/>
                    <a:pt x="381" y="468"/>
                  </a:cubicBezTo>
                  <a:cubicBezTo>
                    <a:pt x="390" y="473"/>
                    <a:pt x="392" y="485"/>
                    <a:pt x="397" y="493"/>
                  </a:cubicBezTo>
                  <a:cubicBezTo>
                    <a:pt x="395" y="496"/>
                    <a:pt x="393" y="498"/>
                    <a:pt x="394" y="501"/>
                  </a:cubicBezTo>
                  <a:cubicBezTo>
                    <a:pt x="395" y="503"/>
                    <a:pt x="399" y="502"/>
                    <a:pt x="401" y="504"/>
                  </a:cubicBezTo>
                  <a:cubicBezTo>
                    <a:pt x="406" y="511"/>
                    <a:pt x="402" y="521"/>
                    <a:pt x="405" y="528"/>
                  </a:cubicBezTo>
                  <a:cubicBezTo>
                    <a:pt x="408" y="538"/>
                    <a:pt x="432" y="544"/>
                    <a:pt x="432" y="544"/>
                  </a:cubicBezTo>
                  <a:cubicBezTo>
                    <a:pt x="434" y="562"/>
                    <a:pt x="429" y="550"/>
                    <a:pt x="455" y="555"/>
                  </a:cubicBezTo>
                  <a:cubicBezTo>
                    <a:pt x="459" y="556"/>
                    <a:pt x="453" y="561"/>
                    <a:pt x="456" y="562"/>
                  </a:cubicBezTo>
                  <a:cubicBezTo>
                    <a:pt x="459" y="580"/>
                    <a:pt x="472" y="595"/>
                    <a:pt x="456" y="606"/>
                  </a:cubicBezTo>
                  <a:cubicBezTo>
                    <a:pt x="454" y="616"/>
                    <a:pt x="455" y="627"/>
                    <a:pt x="459" y="637"/>
                  </a:cubicBezTo>
                  <a:cubicBezTo>
                    <a:pt x="460" y="648"/>
                    <a:pt x="464" y="649"/>
                    <a:pt x="475" y="645"/>
                  </a:cubicBezTo>
                  <a:cubicBezTo>
                    <a:pt x="478" y="626"/>
                    <a:pt x="525" y="633"/>
                    <a:pt x="534" y="633"/>
                  </a:cubicBezTo>
                  <a:cubicBezTo>
                    <a:pt x="556" y="625"/>
                    <a:pt x="567" y="642"/>
                    <a:pt x="569" y="615"/>
                  </a:cubicBezTo>
                  <a:cubicBezTo>
                    <a:pt x="577" y="615"/>
                    <a:pt x="586" y="613"/>
                    <a:pt x="592" y="616"/>
                  </a:cubicBezTo>
                  <a:cubicBezTo>
                    <a:pt x="596" y="619"/>
                    <a:pt x="591" y="626"/>
                    <a:pt x="595" y="630"/>
                  </a:cubicBezTo>
                  <a:cubicBezTo>
                    <a:pt x="598" y="632"/>
                    <a:pt x="603" y="631"/>
                    <a:pt x="607" y="631"/>
                  </a:cubicBezTo>
                  <a:cubicBezTo>
                    <a:pt x="626" y="639"/>
                    <a:pt x="591" y="619"/>
                    <a:pt x="624" y="635"/>
                  </a:cubicBezTo>
                  <a:cubicBezTo>
                    <a:pt x="626" y="636"/>
                    <a:pt x="625" y="639"/>
                    <a:pt x="627" y="641"/>
                  </a:cubicBezTo>
                  <a:cubicBezTo>
                    <a:pt x="633" y="644"/>
                    <a:pt x="646" y="649"/>
                    <a:pt x="646" y="649"/>
                  </a:cubicBezTo>
                  <a:cubicBezTo>
                    <a:pt x="657" y="648"/>
                    <a:pt x="660" y="639"/>
                    <a:pt x="670" y="635"/>
                  </a:cubicBezTo>
                  <a:cubicBezTo>
                    <a:pt x="675" y="627"/>
                    <a:pt x="675" y="624"/>
                    <a:pt x="686" y="622"/>
                  </a:cubicBezTo>
                  <a:cubicBezTo>
                    <a:pt x="699" y="618"/>
                    <a:pt x="696" y="606"/>
                    <a:pt x="700" y="594"/>
                  </a:cubicBezTo>
                  <a:cubicBezTo>
                    <a:pt x="703" y="574"/>
                    <a:pt x="704" y="556"/>
                    <a:pt x="721" y="544"/>
                  </a:cubicBezTo>
                  <a:cubicBezTo>
                    <a:pt x="727" y="531"/>
                    <a:pt x="718" y="545"/>
                    <a:pt x="725" y="546"/>
                  </a:cubicBezTo>
                  <a:cubicBezTo>
                    <a:pt x="734" y="548"/>
                    <a:pt x="743" y="545"/>
                    <a:pt x="752" y="544"/>
                  </a:cubicBezTo>
                  <a:cubicBezTo>
                    <a:pt x="757" y="545"/>
                    <a:pt x="763" y="543"/>
                    <a:pt x="766" y="546"/>
                  </a:cubicBezTo>
                  <a:cubicBezTo>
                    <a:pt x="779" y="563"/>
                    <a:pt x="757" y="568"/>
                    <a:pt x="775" y="562"/>
                  </a:cubicBezTo>
                  <a:cubicBezTo>
                    <a:pt x="776" y="561"/>
                    <a:pt x="776" y="559"/>
                    <a:pt x="779" y="557"/>
                  </a:cubicBezTo>
                  <a:cubicBezTo>
                    <a:pt x="783" y="556"/>
                    <a:pt x="791" y="559"/>
                    <a:pt x="793" y="555"/>
                  </a:cubicBezTo>
                  <a:cubicBezTo>
                    <a:pt x="811" y="536"/>
                    <a:pt x="783" y="543"/>
                    <a:pt x="801" y="539"/>
                  </a:cubicBezTo>
                  <a:cubicBezTo>
                    <a:pt x="805" y="537"/>
                    <a:pt x="817" y="509"/>
                    <a:pt x="824" y="499"/>
                  </a:cubicBezTo>
                  <a:cubicBezTo>
                    <a:pt x="811" y="487"/>
                    <a:pt x="800" y="489"/>
                    <a:pt x="782" y="486"/>
                  </a:cubicBezTo>
                  <a:cubicBezTo>
                    <a:pt x="783" y="460"/>
                    <a:pt x="775" y="445"/>
                    <a:pt x="789" y="427"/>
                  </a:cubicBezTo>
                  <a:cubicBezTo>
                    <a:pt x="787" y="410"/>
                    <a:pt x="778" y="410"/>
                    <a:pt x="763" y="402"/>
                  </a:cubicBezTo>
                  <a:cubicBezTo>
                    <a:pt x="761" y="387"/>
                    <a:pt x="779" y="393"/>
                    <a:pt x="789" y="394"/>
                  </a:cubicBezTo>
                  <a:cubicBezTo>
                    <a:pt x="795" y="400"/>
                    <a:pt x="797" y="402"/>
                    <a:pt x="806" y="403"/>
                  </a:cubicBezTo>
                  <a:cubicBezTo>
                    <a:pt x="809" y="409"/>
                    <a:pt x="813" y="414"/>
                    <a:pt x="817" y="420"/>
                  </a:cubicBezTo>
                  <a:cubicBezTo>
                    <a:pt x="814" y="442"/>
                    <a:pt x="811" y="460"/>
                    <a:pt x="806" y="481"/>
                  </a:cubicBezTo>
                  <a:cubicBezTo>
                    <a:pt x="809" y="489"/>
                    <a:pt x="809" y="495"/>
                    <a:pt x="814" y="501"/>
                  </a:cubicBezTo>
                  <a:cubicBezTo>
                    <a:pt x="823" y="501"/>
                    <a:pt x="835" y="505"/>
                    <a:pt x="841" y="499"/>
                  </a:cubicBezTo>
                  <a:cubicBezTo>
                    <a:pt x="846" y="493"/>
                    <a:pt x="833" y="463"/>
                    <a:pt x="849" y="449"/>
                  </a:cubicBezTo>
                  <a:cubicBezTo>
                    <a:pt x="848" y="423"/>
                    <a:pt x="844" y="419"/>
                    <a:pt x="833" y="398"/>
                  </a:cubicBezTo>
                  <a:cubicBezTo>
                    <a:pt x="831" y="385"/>
                    <a:pt x="832" y="370"/>
                    <a:pt x="826" y="358"/>
                  </a:cubicBezTo>
                  <a:cubicBezTo>
                    <a:pt x="823" y="347"/>
                    <a:pt x="819" y="339"/>
                    <a:pt x="806" y="337"/>
                  </a:cubicBezTo>
                  <a:cubicBezTo>
                    <a:pt x="797" y="331"/>
                    <a:pt x="795" y="331"/>
                    <a:pt x="783" y="333"/>
                  </a:cubicBezTo>
                  <a:cubicBezTo>
                    <a:pt x="773" y="343"/>
                    <a:pt x="767" y="340"/>
                    <a:pt x="751" y="341"/>
                  </a:cubicBezTo>
                  <a:cubicBezTo>
                    <a:pt x="731" y="345"/>
                    <a:pt x="738" y="343"/>
                    <a:pt x="727" y="347"/>
                  </a:cubicBezTo>
                  <a:cubicBezTo>
                    <a:pt x="712" y="344"/>
                    <a:pt x="709" y="340"/>
                    <a:pt x="716" y="322"/>
                  </a:cubicBezTo>
                  <a:cubicBezTo>
                    <a:pt x="718" y="317"/>
                    <a:pt x="744" y="315"/>
                    <a:pt x="748" y="315"/>
                  </a:cubicBezTo>
                  <a:cubicBezTo>
                    <a:pt x="762" y="310"/>
                    <a:pt x="767" y="300"/>
                    <a:pt x="778" y="291"/>
                  </a:cubicBezTo>
                  <a:cubicBezTo>
                    <a:pt x="774" y="273"/>
                    <a:pt x="776" y="271"/>
                    <a:pt x="767" y="258"/>
                  </a:cubicBezTo>
                  <a:cubicBezTo>
                    <a:pt x="766" y="247"/>
                    <a:pt x="749" y="240"/>
                    <a:pt x="739" y="233"/>
                  </a:cubicBezTo>
                  <a:cubicBezTo>
                    <a:pt x="736" y="228"/>
                    <a:pt x="732" y="222"/>
                    <a:pt x="728" y="218"/>
                  </a:cubicBezTo>
                  <a:cubicBezTo>
                    <a:pt x="725" y="215"/>
                    <a:pt x="717" y="210"/>
                    <a:pt x="717" y="210"/>
                  </a:cubicBezTo>
                  <a:cubicBezTo>
                    <a:pt x="710" y="200"/>
                    <a:pt x="706" y="192"/>
                    <a:pt x="700" y="182"/>
                  </a:cubicBezTo>
                  <a:cubicBezTo>
                    <a:pt x="699" y="152"/>
                    <a:pt x="710" y="138"/>
                    <a:pt x="684" y="134"/>
                  </a:cubicBezTo>
                  <a:cubicBezTo>
                    <a:pt x="668" y="109"/>
                    <a:pt x="695" y="58"/>
                    <a:pt x="662" y="54"/>
                  </a:cubicBezTo>
                  <a:cubicBezTo>
                    <a:pt x="656" y="51"/>
                    <a:pt x="652" y="46"/>
                    <a:pt x="646" y="41"/>
                  </a:cubicBezTo>
                  <a:cubicBezTo>
                    <a:pt x="646" y="39"/>
                    <a:pt x="646" y="36"/>
                    <a:pt x="647" y="34"/>
                  </a:cubicBezTo>
                  <a:cubicBezTo>
                    <a:pt x="648" y="31"/>
                    <a:pt x="652" y="33"/>
                    <a:pt x="653" y="30"/>
                  </a:cubicBezTo>
                  <a:cubicBezTo>
                    <a:pt x="659" y="16"/>
                    <a:pt x="626" y="4"/>
                    <a:pt x="616" y="0"/>
                  </a:cubicBezTo>
                  <a:cubicBezTo>
                    <a:pt x="614" y="1"/>
                    <a:pt x="611" y="1"/>
                    <a:pt x="611" y="4"/>
                  </a:cubicBezTo>
                  <a:cubicBezTo>
                    <a:pt x="607" y="37"/>
                    <a:pt x="609" y="29"/>
                    <a:pt x="639" y="30"/>
                  </a:cubicBezTo>
                  <a:cubicBezTo>
                    <a:pt x="642" y="42"/>
                    <a:pt x="642" y="42"/>
                    <a:pt x="653" y="47"/>
                  </a:cubicBezTo>
                  <a:cubicBezTo>
                    <a:pt x="649" y="65"/>
                    <a:pt x="644" y="59"/>
                    <a:pt x="627" y="63"/>
                  </a:cubicBezTo>
                  <a:cubicBezTo>
                    <a:pt x="613" y="60"/>
                    <a:pt x="611" y="43"/>
                    <a:pt x="596" y="41"/>
                  </a:cubicBezTo>
                  <a:cubicBezTo>
                    <a:pt x="586" y="40"/>
                    <a:pt x="576" y="40"/>
                    <a:pt x="565" y="40"/>
                  </a:cubicBezTo>
                  <a:cubicBezTo>
                    <a:pt x="557" y="35"/>
                    <a:pt x="552" y="36"/>
                    <a:pt x="545" y="41"/>
                  </a:cubicBezTo>
                  <a:cubicBezTo>
                    <a:pt x="538" y="58"/>
                    <a:pt x="520" y="58"/>
                    <a:pt x="503" y="59"/>
                  </a:cubicBezTo>
                  <a:cubicBezTo>
                    <a:pt x="495" y="63"/>
                    <a:pt x="485" y="65"/>
                    <a:pt x="476" y="66"/>
                  </a:cubicBezTo>
                  <a:cubicBezTo>
                    <a:pt x="468" y="70"/>
                    <a:pt x="458" y="68"/>
                    <a:pt x="449" y="69"/>
                  </a:cubicBezTo>
                  <a:cubicBezTo>
                    <a:pt x="440" y="72"/>
                    <a:pt x="436" y="76"/>
                    <a:pt x="428" y="70"/>
                  </a:cubicBezTo>
                  <a:cubicBezTo>
                    <a:pt x="427" y="66"/>
                    <a:pt x="420" y="63"/>
                    <a:pt x="420" y="63"/>
                  </a:cubicBezTo>
                  <a:close/>
                </a:path>
              </a:pathLst>
            </a:custGeom>
            <a:solidFill>
              <a:srgbClr val="00B050"/>
            </a:solidFill>
            <a:ln w="9525">
              <a:solidFill>
                <a:schemeClr val="tx1"/>
              </a:solidFill>
              <a:round/>
              <a:headEnd/>
              <a:tailEnd/>
            </a:ln>
          </p:spPr>
          <p:txBody>
            <a:bodyPr/>
            <a:lstStyle/>
            <a:p>
              <a:endParaRPr lang="en-US" dirty="0"/>
            </a:p>
          </p:txBody>
        </p:sp>
        <p:sp>
          <p:nvSpPr>
            <p:cNvPr id="17" name="Freeform 77">
              <a:extLst>
                <a:ext uri="{FF2B5EF4-FFF2-40B4-BE49-F238E27FC236}">
                  <a16:creationId xmlns:a16="http://schemas.microsoft.com/office/drawing/2014/main" id="{6F6C0D29-46D4-46D1-BAC3-C87F4382EA36}"/>
                </a:ext>
              </a:extLst>
            </p:cNvPr>
            <p:cNvSpPr>
              <a:spLocks/>
            </p:cNvSpPr>
            <p:nvPr/>
          </p:nvSpPr>
          <p:spPr bwMode="auto">
            <a:xfrm>
              <a:off x="884" y="1832"/>
              <a:ext cx="1162" cy="1397"/>
            </a:xfrm>
            <a:custGeom>
              <a:avLst/>
              <a:gdLst>
                <a:gd name="T0" fmla="*/ 1095 w 1080"/>
                <a:gd name="T1" fmla="*/ 613 h 1387"/>
                <a:gd name="T2" fmla="*/ 1102 w 1080"/>
                <a:gd name="T3" fmla="*/ 716 h 1387"/>
                <a:gd name="T4" fmla="*/ 1115 w 1080"/>
                <a:gd name="T5" fmla="*/ 943 h 1387"/>
                <a:gd name="T6" fmla="*/ 1086 w 1080"/>
                <a:gd name="T7" fmla="*/ 1033 h 1387"/>
                <a:gd name="T8" fmla="*/ 1040 w 1080"/>
                <a:gd name="T9" fmla="*/ 1094 h 1387"/>
                <a:gd name="T10" fmla="*/ 1053 w 1080"/>
                <a:gd name="T11" fmla="*/ 1141 h 1387"/>
                <a:gd name="T12" fmla="*/ 911 w 1080"/>
                <a:gd name="T13" fmla="*/ 1118 h 1387"/>
                <a:gd name="T14" fmla="*/ 747 w 1080"/>
                <a:gd name="T15" fmla="*/ 1169 h 1387"/>
                <a:gd name="T16" fmla="*/ 679 w 1080"/>
                <a:gd name="T17" fmla="*/ 1215 h 1387"/>
                <a:gd name="T18" fmla="*/ 592 w 1080"/>
                <a:gd name="T19" fmla="*/ 1274 h 1387"/>
                <a:gd name="T20" fmla="*/ 550 w 1080"/>
                <a:gd name="T21" fmla="*/ 1296 h 1387"/>
                <a:gd name="T22" fmla="*/ 340 w 1080"/>
                <a:gd name="T23" fmla="*/ 1375 h 1387"/>
                <a:gd name="T24" fmla="*/ 172 w 1080"/>
                <a:gd name="T25" fmla="*/ 1393 h 1387"/>
                <a:gd name="T26" fmla="*/ 243 w 1080"/>
                <a:gd name="T27" fmla="*/ 1326 h 1387"/>
                <a:gd name="T28" fmla="*/ 198 w 1080"/>
                <a:gd name="T29" fmla="*/ 1311 h 1387"/>
                <a:gd name="T30" fmla="*/ 98 w 1080"/>
                <a:gd name="T31" fmla="*/ 1333 h 1387"/>
                <a:gd name="T32" fmla="*/ 192 w 1080"/>
                <a:gd name="T33" fmla="*/ 1269 h 1387"/>
                <a:gd name="T34" fmla="*/ 117 w 1080"/>
                <a:gd name="T35" fmla="*/ 1272 h 1387"/>
                <a:gd name="T36" fmla="*/ 27 w 1080"/>
                <a:gd name="T37" fmla="*/ 1266 h 1387"/>
                <a:gd name="T38" fmla="*/ 137 w 1080"/>
                <a:gd name="T39" fmla="*/ 1188 h 1387"/>
                <a:gd name="T40" fmla="*/ 62 w 1080"/>
                <a:gd name="T41" fmla="*/ 1112 h 1387"/>
                <a:gd name="T42" fmla="*/ 182 w 1080"/>
                <a:gd name="T43" fmla="*/ 1049 h 1387"/>
                <a:gd name="T44" fmla="*/ 263 w 1080"/>
                <a:gd name="T45" fmla="*/ 1005 h 1387"/>
                <a:gd name="T46" fmla="*/ 356 w 1080"/>
                <a:gd name="T47" fmla="*/ 973 h 1387"/>
                <a:gd name="T48" fmla="*/ 188 w 1080"/>
                <a:gd name="T49" fmla="*/ 985 h 1387"/>
                <a:gd name="T50" fmla="*/ 304 w 1080"/>
                <a:gd name="T51" fmla="*/ 827 h 1387"/>
                <a:gd name="T52" fmla="*/ 395 w 1080"/>
                <a:gd name="T53" fmla="*/ 767 h 1387"/>
                <a:gd name="T54" fmla="*/ 221 w 1080"/>
                <a:gd name="T55" fmla="*/ 728 h 1387"/>
                <a:gd name="T56" fmla="*/ 143 w 1080"/>
                <a:gd name="T57" fmla="*/ 725 h 1387"/>
                <a:gd name="T58" fmla="*/ 156 w 1080"/>
                <a:gd name="T59" fmla="*/ 622 h 1387"/>
                <a:gd name="T60" fmla="*/ 243 w 1080"/>
                <a:gd name="T61" fmla="*/ 553 h 1387"/>
                <a:gd name="T62" fmla="*/ 94 w 1080"/>
                <a:gd name="T63" fmla="*/ 495 h 1387"/>
                <a:gd name="T64" fmla="*/ 179 w 1080"/>
                <a:gd name="T65" fmla="*/ 526 h 1387"/>
                <a:gd name="T66" fmla="*/ 108 w 1080"/>
                <a:gd name="T67" fmla="*/ 411 h 1387"/>
                <a:gd name="T68" fmla="*/ 326 w 1080"/>
                <a:gd name="T69" fmla="*/ 401 h 1387"/>
                <a:gd name="T70" fmla="*/ 511 w 1080"/>
                <a:gd name="T71" fmla="*/ 399 h 1387"/>
                <a:gd name="T72" fmla="*/ 549 w 1080"/>
                <a:gd name="T73" fmla="*/ 329 h 1387"/>
                <a:gd name="T74" fmla="*/ 572 w 1080"/>
                <a:gd name="T75" fmla="*/ 275 h 1387"/>
                <a:gd name="T76" fmla="*/ 484 w 1080"/>
                <a:gd name="T77" fmla="*/ 223 h 1387"/>
                <a:gd name="T78" fmla="*/ 524 w 1080"/>
                <a:gd name="T79" fmla="*/ 136 h 1387"/>
                <a:gd name="T80" fmla="*/ 702 w 1080"/>
                <a:gd name="T81" fmla="*/ 69 h 1387"/>
                <a:gd name="T82" fmla="*/ 718 w 1080"/>
                <a:gd name="T83" fmla="*/ 33 h 1387"/>
                <a:gd name="T84" fmla="*/ 740 w 1080"/>
                <a:gd name="T85" fmla="*/ 148 h 1387"/>
                <a:gd name="T86" fmla="*/ 805 w 1080"/>
                <a:gd name="T87" fmla="*/ 0 h 1387"/>
                <a:gd name="T88" fmla="*/ 868 w 1080"/>
                <a:gd name="T89" fmla="*/ 76 h 1387"/>
                <a:gd name="T90" fmla="*/ 814 w 1080"/>
                <a:gd name="T91" fmla="*/ 136 h 1387"/>
                <a:gd name="T92" fmla="*/ 676 w 1080"/>
                <a:gd name="T93" fmla="*/ 245 h 1387"/>
                <a:gd name="T94" fmla="*/ 614 w 1080"/>
                <a:gd name="T95" fmla="*/ 363 h 1387"/>
                <a:gd name="T96" fmla="*/ 676 w 1080"/>
                <a:gd name="T97" fmla="*/ 444 h 1387"/>
                <a:gd name="T98" fmla="*/ 743 w 1080"/>
                <a:gd name="T99" fmla="*/ 490 h 1387"/>
                <a:gd name="T100" fmla="*/ 876 w 1080"/>
                <a:gd name="T101" fmla="*/ 392 h 1387"/>
                <a:gd name="T102" fmla="*/ 979 w 1080"/>
                <a:gd name="T103" fmla="*/ 477 h 13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80"/>
                <a:gd name="T157" fmla="*/ 0 h 1387"/>
                <a:gd name="T158" fmla="*/ 1080 w 1080"/>
                <a:gd name="T159" fmla="*/ 1387 h 138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80" h="1387">
                  <a:moveTo>
                    <a:pt x="979" y="537"/>
                  </a:moveTo>
                  <a:cubicBezTo>
                    <a:pt x="993" y="541"/>
                    <a:pt x="1004" y="544"/>
                    <a:pt x="1009" y="558"/>
                  </a:cubicBezTo>
                  <a:cubicBezTo>
                    <a:pt x="1010" y="569"/>
                    <a:pt x="1012" y="576"/>
                    <a:pt x="1006" y="591"/>
                  </a:cubicBezTo>
                  <a:cubicBezTo>
                    <a:pt x="1015" y="599"/>
                    <a:pt x="1018" y="609"/>
                    <a:pt x="1018" y="609"/>
                  </a:cubicBezTo>
                  <a:cubicBezTo>
                    <a:pt x="1019" y="617"/>
                    <a:pt x="1016" y="626"/>
                    <a:pt x="1021" y="633"/>
                  </a:cubicBezTo>
                  <a:cubicBezTo>
                    <a:pt x="1025" y="638"/>
                    <a:pt x="1039" y="639"/>
                    <a:pt x="1039" y="639"/>
                  </a:cubicBezTo>
                  <a:cubicBezTo>
                    <a:pt x="1053" y="661"/>
                    <a:pt x="1057" y="661"/>
                    <a:pt x="1042" y="705"/>
                  </a:cubicBezTo>
                  <a:cubicBezTo>
                    <a:pt x="1040" y="711"/>
                    <a:pt x="1024" y="711"/>
                    <a:pt x="1024" y="711"/>
                  </a:cubicBezTo>
                  <a:cubicBezTo>
                    <a:pt x="1016" y="734"/>
                    <a:pt x="1020" y="749"/>
                    <a:pt x="1042" y="756"/>
                  </a:cubicBezTo>
                  <a:cubicBezTo>
                    <a:pt x="1049" y="778"/>
                    <a:pt x="1044" y="770"/>
                    <a:pt x="1057" y="783"/>
                  </a:cubicBezTo>
                  <a:cubicBezTo>
                    <a:pt x="1074" y="835"/>
                    <a:pt x="1080" y="884"/>
                    <a:pt x="1039" y="912"/>
                  </a:cubicBezTo>
                  <a:cubicBezTo>
                    <a:pt x="1038" y="920"/>
                    <a:pt x="1039" y="929"/>
                    <a:pt x="1036" y="936"/>
                  </a:cubicBezTo>
                  <a:cubicBezTo>
                    <a:pt x="1035" y="939"/>
                    <a:pt x="1029" y="939"/>
                    <a:pt x="1027" y="942"/>
                  </a:cubicBezTo>
                  <a:cubicBezTo>
                    <a:pt x="1024" y="947"/>
                    <a:pt x="1021" y="960"/>
                    <a:pt x="1021" y="960"/>
                  </a:cubicBezTo>
                  <a:cubicBezTo>
                    <a:pt x="1020" y="970"/>
                    <a:pt x="1026" y="991"/>
                    <a:pt x="1024" y="1002"/>
                  </a:cubicBezTo>
                  <a:cubicBezTo>
                    <a:pt x="1022" y="1013"/>
                    <a:pt x="1012" y="1020"/>
                    <a:pt x="1009" y="1026"/>
                  </a:cubicBezTo>
                  <a:cubicBezTo>
                    <a:pt x="1008" y="1030"/>
                    <a:pt x="1009" y="1035"/>
                    <a:pt x="1006" y="1038"/>
                  </a:cubicBezTo>
                  <a:cubicBezTo>
                    <a:pt x="1001" y="1043"/>
                    <a:pt x="988" y="1050"/>
                    <a:pt x="988" y="1050"/>
                  </a:cubicBezTo>
                  <a:cubicBezTo>
                    <a:pt x="981" y="1061"/>
                    <a:pt x="968" y="1067"/>
                    <a:pt x="955" y="1071"/>
                  </a:cubicBezTo>
                  <a:cubicBezTo>
                    <a:pt x="963" y="1101"/>
                    <a:pt x="951" y="1070"/>
                    <a:pt x="967" y="1086"/>
                  </a:cubicBezTo>
                  <a:cubicBezTo>
                    <a:pt x="969" y="1088"/>
                    <a:pt x="968" y="1093"/>
                    <a:pt x="970" y="1095"/>
                  </a:cubicBezTo>
                  <a:cubicBezTo>
                    <a:pt x="972" y="1098"/>
                    <a:pt x="976" y="1099"/>
                    <a:pt x="979" y="1101"/>
                  </a:cubicBezTo>
                  <a:cubicBezTo>
                    <a:pt x="981" y="1105"/>
                    <a:pt x="997" y="1110"/>
                    <a:pt x="997" y="1115"/>
                  </a:cubicBezTo>
                  <a:cubicBezTo>
                    <a:pt x="997" y="1120"/>
                    <a:pt x="994" y="1130"/>
                    <a:pt x="979" y="1133"/>
                  </a:cubicBezTo>
                  <a:cubicBezTo>
                    <a:pt x="964" y="1136"/>
                    <a:pt x="924" y="1132"/>
                    <a:pt x="907" y="1131"/>
                  </a:cubicBezTo>
                  <a:cubicBezTo>
                    <a:pt x="895" y="1123"/>
                    <a:pt x="892" y="1121"/>
                    <a:pt x="877" y="1125"/>
                  </a:cubicBezTo>
                  <a:cubicBezTo>
                    <a:pt x="871" y="1129"/>
                    <a:pt x="863" y="1143"/>
                    <a:pt x="859" y="1137"/>
                  </a:cubicBezTo>
                  <a:cubicBezTo>
                    <a:pt x="854" y="1129"/>
                    <a:pt x="847" y="1110"/>
                    <a:pt x="847" y="1110"/>
                  </a:cubicBezTo>
                  <a:cubicBezTo>
                    <a:pt x="827" y="1117"/>
                    <a:pt x="847" y="1107"/>
                    <a:pt x="835" y="1137"/>
                  </a:cubicBezTo>
                  <a:cubicBezTo>
                    <a:pt x="832" y="1144"/>
                    <a:pt x="815" y="1145"/>
                    <a:pt x="811" y="1146"/>
                  </a:cubicBezTo>
                  <a:cubicBezTo>
                    <a:pt x="799" y="1154"/>
                    <a:pt x="792" y="1151"/>
                    <a:pt x="778" y="1146"/>
                  </a:cubicBezTo>
                  <a:cubicBezTo>
                    <a:pt x="689" y="1151"/>
                    <a:pt x="758" y="1155"/>
                    <a:pt x="694" y="1161"/>
                  </a:cubicBezTo>
                  <a:cubicBezTo>
                    <a:pt x="679" y="1171"/>
                    <a:pt x="692" y="1170"/>
                    <a:pt x="700" y="1182"/>
                  </a:cubicBezTo>
                  <a:cubicBezTo>
                    <a:pt x="695" y="1200"/>
                    <a:pt x="678" y="1209"/>
                    <a:pt x="661" y="1215"/>
                  </a:cubicBezTo>
                  <a:cubicBezTo>
                    <a:pt x="654" y="1214"/>
                    <a:pt x="647" y="1214"/>
                    <a:pt x="640" y="1212"/>
                  </a:cubicBezTo>
                  <a:cubicBezTo>
                    <a:pt x="637" y="1211"/>
                    <a:pt x="634" y="1205"/>
                    <a:pt x="631" y="1206"/>
                  </a:cubicBezTo>
                  <a:cubicBezTo>
                    <a:pt x="628" y="1207"/>
                    <a:pt x="630" y="1212"/>
                    <a:pt x="628" y="1215"/>
                  </a:cubicBezTo>
                  <a:cubicBezTo>
                    <a:pt x="624" y="1221"/>
                    <a:pt x="622" y="1229"/>
                    <a:pt x="616" y="1233"/>
                  </a:cubicBezTo>
                  <a:cubicBezTo>
                    <a:pt x="601" y="1243"/>
                    <a:pt x="614" y="1250"/>
                    <a:pt x="589" y="1254"/>
                  </a:cubicBezTo>
                  <a:cubicBezTo>
                    <a:pt x="576" y="1258"/>
                    <a:pt x="563" y="1261"/>
                    <a:pt x="550" y="1265"/>
                  </a:cubicBezTo>
                  <a:cubicBezTo>
                    <a:pt x="533" y="1261"/>
                    <a:pt x="538" y="1245"/>
                    <a:pt x="526" y="1233"/>
                  </a:cubicBezTo>
                  <a:cubicBezTo>
                    <a:pt x="484" y="1238"/>
                    <a:pt x="512" y="1235"/>
                    <a:pt x="525" y="1254"/>
                  </a:cubicBezTo>
                  <a:cubicBezTo>
                    <a:pt x="523" y="1262"/>
                    <a:pt x="524" y="1278"/>
                    <a:pt x="522" y="1283"/>
                  </a:cubicBezTo>
                  <a:cubicBezTo>
                    <a:pt x="520" y="1288"/>
                    <a:pt x="516" y="1285"/>
                    <a:pt x="511" y="1287"/>
                  </a:cubicBezTo>
                  <a:cubicBezTo>
                    <a:pt x="505" y="1294"/>
                    <a:pt x="500" y="1288"/>
                    <a:pt x="492" y="1293"/>
                  </a:cubicBezTo>
                  <a:cubicBezTo>
                    <a:pt x="484" y="1298"/>
                    <a:pt x="477" y="1309"/>
                    <a:pt x="469" y="1314"/>
                  </a:cubicBezTo>
                  <a:cubicBezTo>
                    <a:pt x="460" y="1351"/>
                    <a:pt x="356" y="1346"/>
                    <a:pt x="340" y="1347"/>
                  </a:cubicBezTo>
                  <a:cubicBezTo>
                    <a:pt x="329" y="1351"/>
                    <a:pt x="327" y="1363"/>
                    <a:pt x="316" y="1365"/>
                  </a:cubicBezTo>
                  <a:cubicBezTo>
                    <a:pt x="302" y="1367"/>
                    <a:pt x="288" y="1367"/>
                    <a:pt x="274" y="1368"/>
                  </a:cubicBezTo>
                  <a:cubicBezTo>
                    <a:pt x="237" y="1380"/>
                    <a:pt x="275" y="1373"/>
                    <a:pt x="241" y="1362"/>
                  </a:cubicBezTo>
                  <a:cubicBezTo>
                    <a:pt x="213" y="1364"/>
                    <a:pt x="204" y="1361"/>
                    <a:pt x="184" y="1374"/>
                  </a:cubicBezTo>
                  <a:cubicBezTo>
                    <a:pt x="176" y="1385"/>
                    <a:pt x="173" y="1387"/>
                    <a:pt x="160" y="1383"/>
                  </a:cubicBezTo>
                  <a:cubicBezTo>
                    <a:pt x="168" y="1360"/>
                    <a:pt x="179" y="1355"/>
                    <a:pt x="202" y="1347"/>
                  </a:cubicBezTo>
                  <a:cubicBezTo>
                    <a:pt x="216" y="1326"/>
                    <a:pt x="188" y="1338"/>
                    <a:pt x="178" y="1341"/>
                  </a:cubicBezTo>
                  <a:cubicBezTo>
                    <a:pt x="157" y="1355"/>
                    <a:pt x="174" y="1332"/>
                    <a:pt x="181" y="1329"/>
                  </a:cubicBezTo>
                  <a:cubicBezTo>
                    <a:pt x="195" y="1323"/>
                    <a:pt x="211" y="1321"/>
                    <a:pt x="226" y="1317"/>
                  </a:cubicBezTo>
                  <a:cubicBezTo>
                    <a:pt x="233" y="1307"/>
                    <a:pt x="240" y="1304"/>
                    <a:pt x="244" y="1293"/>
                  </a:cubicBezTo>
                  <a:cubicBezTo>
                    <a:pt x="237" y="1266"/>
                    <a:pt x="229" y="1281"/>
                    <a:pt x="220" y="1293"/>
                  </a:cubicBezTo>
                  <a:cubicBezTo>
                    <a:pt x="218" y="1296"/>
                    <a:pt x="214" y="1298"/>
                    <a:pt x="211" y="1299"/>
                  </a:cubicBezTo>
                  <a:cubicBezTo>
                    <a:pt x="202" y="1301"/>
                    <a:pt x="193" y="1301"/>
                    <a:pt x="184" y="1302"/>
                  </a:cubicBezTo>
                  <a:cubicBezTo>
                    <a:pt x="158" y="1311"/>
                    <a:pt x="200" y="1307"/>
                    <a:pt x="141" y="1317"/>
                  </a:cubicBezTo>
                  <a:cubicBezTo>
                    <a:pt x="135" y="1318"/>
                    <a:pt x="124" y="1331"/>
                    <a:pt x="124" y="1331"/>
                  </a:cubicBezTo>
                  <a:cubicBezTo>
                    <a:pt x="117" y="1341"/>
                    <a:pt x="109" y="1328"/>
                    <a:pt x="97" y="1332"/>
                  </a:cubicBezTo>
                  <a:cubicBezTo>
                    <a:pt x="95" y="1329"/>
                    <a:pt x="89" y="1326"/>
                    <a:pt x="91" y="1323"/>
                  </a:cubicBezTo>
                  <a:cubicBezTo>
                    <a:pt x="95" y="1317"/>
                    <a:pt x="109" y="1311"/>
                    <a:pt x="109" y="1311"/>
                  </a:cubicBezTo>
                  <a:cubicBezTo>
                    <a:pt x="113" y="1305"/>
                    <a:pt x="113" y="1297"/>
                    <a:pt x="118" y="1293"/>
                  </a:cubicBezTo>
                  <a:cubicBezTo>
                    <a:pt x="131" y="1284"/>
                    <a:pt x="151" y="1272"/>
                    <a:pt x="166" y="1268"/>
                  </a:cubicBezTo>
                  <a:cubicBezTo>
                    <a:pt x="169" y="1266"/>
                    <a:pt x="176" y="1263"/>
                    <a:pt x="178" y="1260"/>
                  </a:cubicBezTo>
                  <a:cubicBezTo>
                    <a:pt x="181" y="1260"/>
                    <a:pt x="181" y="1259"/>
                    <a:pt x="184" y="1257"/>
                  </a:cubicBezTo>
                  <a:cubicBezTo>
                    <a:pt x="187" y="1255"/>
                    <a:pt x="201" y="1246"/>
                    <a:pt x="199" y="1245"/>
                  </a:cubicBezTo>
                  <a:cubicBezTo>
                    <a:pt x="203" y="1240"/>
                    <a:pt x="174" y="1251"/>
                    <a:pt x="172" y="1251"/>
                  </a:cubicBezTo>
                  <a:cubicBezTo>
                    <a:pt x="151" y="1255"/>
                    <a:pt x="130" y="1258"/>
                    <a:pt x="109" y="1263"/>
                  </a:cubicBezTo>
                  <a:cubicBezTo>
                    <a:pt x="101" y="1288"/>
                    <a:pt x="109" y="1282"/>
                    <a:pt x="82" y="1278"/>
                  </a:cubicBezTo>
                  <a:cubicBezTo>
                    <a:pt x="81" y="1269"/>
                    <a:pt x="82" y="1259"/>
                    <a:pt x="79" y="1251"/>
                  </a:cubicBezTo>
                  <a:cubicBezTo>
                    <a:pt x="75" y="1242"/>
                    <a:pt x="52" y="1260"/>
                    <a:pt x="52" y="1260"/>
                  </a:cubicBezTo>
                  <a:cubicBezTo>
                    <a:pt x="43" y="1259"/>
                    <a:pt x="31" y="1263"/>
                    <a:pt x="25" y="1257"/>
                  </a:cubicBezTo>
                  <a:cubicBezTo>
                    <a:pt x="20" y="1252"/>
                    <a:pt x="26" y="1243"/>
                    <a:pt x="28" y="1236"/>
                  </a:cubicBezTo>
                  <a:cubicBezTo>
                    <a:pt x="30" y="1226"/>
                    <a:pt x="30" y="1214"/>
                    <a:pt x="37" y="1206"/>
                  </a:cubicBezTo>
                  <a:cubicBezTo>
                    <a:pt x="41" y="1201"/>
                    <a:pt x="61" y="1196"/>
                    <a:pt x="67" y="1194"/>
                  </a:cubicBezTo>
                  <a:cubicBezTo>
                    <a:pt x="89" y="1187"/>
                    <a:pt x="104" y="1182"/>
                    <a:pt x="127" y="1179"/>
                  </a:cubicBezTo>
                  <a:cubicBezTo>
                    <a:pt x="137" y="1176"/>
                    <a:pt x="154" y="1164"/>
                    <a:pt x="154" y="1164"/>
                  </a:cubicBezTo>
                  <a:cubicBezTo>
                    <a:pt x="169" y="1141"/>
                    <a:pt x="100" y="1151"/>
                    <a:pt x="73" y="1152"/>
                  </a:cubicBezTo>
                  <a:cubicBezTo>
                    <a:pt x="52" y="1159"/>
                    <a:pt x="34" y="1158"/>
                    <a:pt x="13" y="1155"/>
                  </a:cubicBezTo>
                  <a:cubicBezTo>
                    <a:pt x="0" y="1116"/>
                    <a:pt x="24" y="1111"/>
                    <a:pt x="58" y="1104"/>
                  </a:cubicBezTo>
                  <a:cubicBezTo>
                    <a:pt x="87" y="1106"/>
                    <a:pt x="104" y="1109"/>
                    <a:pt x="130" y="1113"/>
                  </a:cubicBezTo>
                  <a:cubicBezTo>
                    <a:pt x="142" y="1112"/>
                    <a:pt x="160" y="1121"/>
                    <a:pt x="166" y="1110"/>
                  </a:cubicBezTo>
                  <a:cubicBezTo>
                    <a:pt x="173" y="1104"/>
                    <a:pt x="162" y="1087"/>
                    <a:pt x="162" y="1076"/>
                  </a:cubicBezTo>
                  <a:cubicBezTo>
                    <a:pt x="162" y="1065"/>
                    <a:pt x="165" y="1049"/>
                    <a:pt x="169" y="1041"/>
                  </a:cubicBezTo>
                  <a:cubicBezTo>
                    <a:pt x="171" y="1034"/>
                    <a:pt x="187" y="1029"/>
                    <a:pt x="187" y="1029"/>
                  </a:cubicBezTo>
                  <a:cubicBezTo>
                    <a:pt x="188" y="1023"/>
                    <a:pt x="184" y="1013"/>
                    <a:pt x="190" y="1011"/>
                  </a:cubicBezTo>
                  <a:cubicBezTo>
                    <a:pt x="195" y="1008"/>
                    <a:pt x="204" y="1000"/>
                    <a:pt x="213" y="999"/>
                  </a:cubicBezTo>
                  <a:cubicBezTo>
                    <a:pt x="222" y="997"/>
                    <a:pt x="221" y="1001"/>
                    <a:pt x="244" y="998"/>
                  </a:cubicBezTo>
                  <a:cubicBezTo>
                    <a:pt x="279" y="995"/>
                    <a:pt x="324" y="996"/>
                    <a:pt x="352" y="983"/>
                  </a:cubicBezTo>
                  <a:cubicBezTo>
                    <a:pt x="364" y="979"/>
                    <a:pt x="377" y="979"/>
                    <a:pt x="388" y="972"/>
                  </a:cubicBezTo>
                  <a:cubicBezTo>
                    <a:pt x="378" y="965"/>
                    <a:pt x="371" y="958"/>
                    <a:pt x="364" y="948"/>
                  </a:cubicBezTo>
                  <a:cubicBezTo>
                    <a:pt x="347" y="951"/>
                    <a:pt x="343" y="954"/>
                    <a:pt x="331" y="966"/>
                  </a:cubicBezTo>
                  <a:cubicBezTo>
                    <a:pt x="322" y="993"/>
                    <a:pt x="279" y="976"/>
                    <a:pt x="259" y="975"/>
                  </a:cubicBezTo>
                  <a:cubicBezTo>
                    <a:pt x="238" y="968"/>
                    <a:pt x="211" y="986"/>
                    <a:pt x="189" y="993"/>
                  </a:cubicBezTo>
                  <a:cubicBezTo>
                    <a:pt x="182" y="1000"/>
                    <a:pt x="141" y="1004"/>
                    <a:pt x="141" y="1004"/>
                  </a:cubicBezTo>
                  <a:cubicBezTo>
                    <a:pt x="154" y="993"/>
                    <a:pt x="163" y="982"/>
                    <a:pt x="175" y="978"/>
                  </a:cubicBezTo>
                  <a:cubicBezTo>
                    <a:pt x="188" y="965"/>
                    <a:pt x="211" y="945"/>
                    <a:pt x="229" y="939"/>
                  </a:cubicBezTo>
                  <a:cubicBezTo>
                    <a:pt x="243" y="918"/>
                    <a:pt x="237" y="902"/>
                    <a:pt x="262" y="894"/>
                  </a:cubicBezTo>
                  <a:cubicBezTo>
                    <a:pt x="259" y="884"/>
                    <a:pt x="247" y="867"/>
                    <a:pt x="247" y="867"/>
                  </a:cubicBezTo>
                  <a:cubicBezTo>
                    <a:pt x="250" y="855"/>
                    <a:pt x="275" y="832"/>
                    <a:pt x="283" y="821"/>
                  </a:cubicBezTo>
                  <a:cubicBezTo>
                    <a:pt x="291" y="810"/>
                    <a:pt x="293" y="803"/>
                    <a:pt x="298" y="800"/>
                  </a:cubicBezTo>
                  <a:cubicBezTo>
                    <a:pt x="303" y="797"/>
                    <a:pt x="306" y="803"/>
                    <a:pt x="315" y="804"/>
                  </a:cubicBezTo>
                  <a:cubicBezTo>
                    <a:pt x="324" y="805"/>
                    <a:pt x="343" y="811"/>
                    <a:pt x="352" y="804"/>
                  </a:cubicBezTo>
                  <a:cubicBezTo>
                    <a:pt x="381" y="794"/>
                    <a:pt x="371" y="804"/>
                    <a:pt x="367" y="762"/>
                  </a:cubicBezTo>
                  <a:cubicBezTo>
                    <a:pt x="349" y="755"/>
                    <a:pt x="265" y="771"/>
                    <a:pt x="241" y="771"/>
                  </a:cubicBezTo>
                  <a:cubicBezTo>
                    <a:pt x="217" y="771"/>
                    <a:pt x="225" y="766"/>
                    <a:pt x="220" y="765"/>
                  </a:cubicBezTo>
                  <a:cubicBezTo>
                    <a:pt x="216" y="765"/>
                    <a:pt x="209" y="766"/>
                    <a:pt x="208" y="762"/>
                  </a:cubicBezTo>
                  <a:cubicBezTo>
                    <a:pt x="200" y="731"/>
                    <a:pt x="233" y="717"/>
                    <a:pt x="205" y="723"/>
                  </a:cubicBezTo>
                  <a:cubicBezTo>
                    <a:pt x="200" y="738"/>
                    <a:pt x="193" y="738"/>
                    <a:pt x="178" y="741"/>
                  </a:cubicBezTo>
                  <a:cubicBezTo>
                    <a:pt x="170" y="740"/>
                    <a:pt x="159" y="745"/>
                    <a:pt x="154" y="738"/>
                  </a:cubicBezTo>
                  <a:cubicBezTo>
                    <a:pt x="138" y="714"/>
                    <a:pt x="155" y="712"/>
                    <a:pt x="166" y="708"/>
                  </a:cubicBezTo>
                  <a:cubicBezTo>
                    <a:pt x="149" y="696"/>
                    <a:pt x="147" y="711"/>
                    <a:pt x="133" y="720"/>
                  </a:cubicBezTo>
                  <a:cubicBezTo>
                    <a:pt x="82" y="715"/>
                    <a:pt x="90" y="718"/>
                    <a:pt x="76" y="675"/>
                  </a:cubicBezTo>
                  <a:cubicBezTo>
                    <a:pt x="81" y="634"/>
                    <a:pt x="84" y="645"/>
                    <a:pt x="130" y="642"/>
                  </a:cubicBezTo>
                  <a:cubicBezTo>
                    <a:pt x="146" y="631"/>
                    <a:pt x="148" y="633"/>
                    <a:pt x="169" y="636"/>
                  </a:cubicBezTo>
                  <a:cubicBezTo>
                    <a:pt x="162" y="626"/>
                    <a:pt x="157" y="622"/>
                    <a:pt x="145" y="618"/>
                  </a:cubicBezTo>
                  <a:cubicBezTo>
                    <a:pt x="149" y="576"/>
                    <a:pt x="148" y="583"/>
                    <a:pt x="190" y="579"/>
                  </a:cubicBezTo>
                  <a:cubicBezTo>
                    <a:pt x="193" y="577"/>
                    <a:pt x="196" y="574"/>
                    <a:pt x="199" y="573"/>
                  </a:cubicBezTo>
                  <a:cubicBezTo>
                    <a:pt x="206" y="571"/>
                    <a:pt x="214" y="574"/>
                    <a:pt x="220" y="570"/>
                  </a:cubicBezTo>
                  <a:cubicBezTo>
                    <a:pt x="226" y="566"/>
                    <a:pt x="224" y="556"/>
                    <a:pt x="226" y="549"/>
                  </a:cubicBezTo>
                  <a:cubicBezTo>
                    <a:pt x="220" y="525"/>
                    <a:pt x="200" y="538"/>
                    <a:pt x="181" y="543"/>
                  </a:cubicBezTo>
                  <a:cubicBezTo>
                    <a:pt x="140" y="540"/>
                    <a:pt x="131" y="540"/>
                    <a:pt x="100" y="519"/>
                  </a:cubicBezTo>
                  <a:lnTo>
                    <a:pt x="67" y="507"/>
                  </a:lnTo>
                  <a:cubicBezTo>
                    <a:pt x="67" y="507"/>
                    <a:pt x="87" y="491"/>
                    <a:pt x="87" y="491"/>
                  </a:cubicBezTo>
                  <a:cubicBezTo>
                    <a:pt x="90" y="490"/>
                    <a:pt x="103" y="495"/>
                    <a:pt x="103" y="495"/>
                  </a:cubicBezTo>
                  <a:cubicBezTo>
                    <a:pt x="109" y="497"/>
                    <a:pt x="127" y="492"/>
                    <a:pt x="132" y="494"/>
                  </a:cubicBezTo>
                  <a:cubicBezTo>
                    <a:pt x="137" y="496"/>
                    <a:pt x="127" y="502"/>
                    <a:pt x="133" y="507"/>
                  </a:cubicBezTo>
                  <a:cubicBezTo>
                    <a:pt x="140" y="528"/>
                    <a:pt x="140" y="525"/>
                    <a:pt x="166" y="522"/>
                  </a:cubicBezTo>
                  <a:cubicBezTo>
                    <a:pt x="160" y="497"/>
                    <a:pt x="141" y="480"/>
                    <a:pt x="133" y="456"/>
                  </a:cubicBezTo>
                  <a:cubicBezTo>
                    <a:pt x="131" y="432"/>
                    <a:pt x="136" y="418"/>
                    <a:pt x="112" y="426"/>
                  </a:cubicBezTo>
                  <a:cubicBezTo>
                    <a:pt x="107" y="440"/>
                    <a:pt x="110" y="450"/>
                    <a:pt x="97" y="459"/>
                  </a:cubicBezTo>
                  <a:cubicBezTo>
                    <a:pt x="98" y="442"/>
                    <a:pt x="94" y="424"/>
                    <a:pt x="100" y="408"/>
                  </a:cubicBezTo>
                  <a:cubicBezTo>
                    <a:pt x="102" y="402"/>
                    <a:pt x="118" y="402"/>
                    <a:pt x="118" y="402"/>
                  </a:cubicBezTo>
                  <a:cubicBezTo>
                    <a:pt x="141" y="406"/>
                    <a:pt x="141" y="412"/>
                    <a:pt x="157" y="396"/>
                  </a:cubicBezTo>
                  <a:cubicBezTo>
                    <a:pt x="173" y="347"/>
                    <a:pt x="162" y="373"/>
                    <a:pt x="289" y="390"/>
                  </a:cubicBezTo>
                  <a:cubicBezTo>
                    <a:pt x="296" y="391"/>
                    <a:pt x="296" y="396"/>
                    <a:pt x="303" y="398"/>
                  </a:cubicBezTo>
                  <a:cubicBezTo>
                    <a:pt x="306" y="403"/>
                    <a:pt x="310" y="404"/>
                    <a:pt x="313" y="411"/>
                  </a:cubicBezTo>
                  <a:cubicBezTo>
                    <a:pt x="316" y="418"/>
                    <a:pt x="312" y="444"/>
                    <a:pt x="319" y="441"/>
                  </a:cubicBezTo>
                  <a:cubicBezTo>
                    <a:pt x="350" y="433"/>
                    <a:pt x="320" y="408"/>
                    <a:pt x="355" y="396"/>
                  </a:cubicBezTo>
                  <a:cubicBezTo>
                    <a:pt x="398" y="400"/>
                    <a:pt x="426" y="404"/>
                    <a:pt x="475" y="396"/>
                  </a:cubicBezTo>
                  <a:cubicBezTo>
                    <a:pt x="479" y="395"/>
                    <a:pt x="474" y="388"/>
                    <a:pt x="472" y="384"/>
                  </a:cubicBezTo>
                  <a:cubicBezTo>
                    <a:pt x="467" y="371"/>
                    <a:pt x="458" y="374"/>
                    <a:pt x="444" y="371"/>
                  </a:cubicBezTo>
                  <a:cubicBezTo>
                    <a:pt x="452" y="359"/>
                    <a:pt x="459" y="355"/>
                    <a:pt x="472" y="351"/>
                  </a:cubicBezTo>
                  <a:cubicBezTo>
                    <a:pt x="483" y="345"/>
                    <a:pt x="500" y="331"/>
                    <a:pt x="510" y="327"/>
                  </a:cubicBezTo>
                  <a:cubicBezTo>
                    <a:pt x="520" y="323"/>
                    <a:pt x="528" y="332"/>
                    <a:pt x="532" y="327"/>
                  </a:cubicBezTo>
                  <a:cubicBezTo>
                    <a:pt x="533" y="316"/>
                    <a:pt x="532" y="304"/>
                    <a:pt x="535" y="294"/>
                  </a:cubicBezTo>
                  <a:cubicBezTo>
                    <a:pt x="536" y="291"/>
                    <a:pt x="543" y="294"/>
                    <a:pt x="544" y="291"/>
                  </a:cubicBezTo>
                  <a:cubicBezTo>
                    <a:pt x="549" y="276"/>
                    <a:pt x="540" y="276"/>
                    <a:pt x="532" y="273"/>
                  </a:cubicBezTo>
                  <a:cubicBezTo>
                    <a:pt x="499" y="276"/>
                    <a:pt x="465" y="281"/>
                    <a:pt x="433" y="270"/>
                  </a:cubicBezTo>
                  <a:cubicBezTo>
                    <a:pt x="414" y="266"/>
                    <a:pt x="414" y="260"/>
                    <a:pt x="412" y="254"/>
                  </a:cubicBezTo>
                  <a:cubicBezTo>
                    <a:pt x="410" y="248"/>
                    <a:pt x="417" y="238"/>
                    <a:pt x="423" y="233"/>
                  </a:cubicBezTo>
                  <a:cubicBezTo>
                    <a:pt x="429" y="228"/>
                    <a:pt x="440" y="224"/>
                    <a:pt x="450" y="221"/>
                  </a:cubicBezTo>
                  <a:cubicBezTo>
                    <a:pt x="460" y="218"/>
                    <a:pt x="472" y="218"/>
                    <a:pt x="481" y="213"/>
                  </a:cubicBezTo>
                  <a:cubicBezTo>
                    <a:pt x="485" y="198"/>
                    <a:pt x="486" y="197"/>
                    <a:pt x="502" y="192"/>
                  </a:cubicBezTo>
                  <a:cubicBezTo>
                    <a:pt x="507" y="178"/>
                    <a:pt x="497" y="181"/>
                    <a:pt x="493" y="168"/>
                  </a:cubicBezTo>
                  <a:cubicBezTo>
                    <a:pt x="497" y="155"/>
                    <a:pt x="491" y="147"/>
                    <a:pt x="487" y="135"/>
                  </a:cubicBezTo>
                  <a:cubicBezTo>
                    <a:pt x="505" y="109"/>
                    <a:pt x="510" y="103"/>
                    <a:pt x="541" y="93"/>
                  </a:cubicBezTo>
                  <a:cubicBezTo>
                    <a:pt x="541" y="93"/>
                    <a:pt x="563" y="78"/>
                    <a:pt x="568" y="75"/>
                  </a:cubicBezTo>
                  <a:cubicBezTo>
                    <a:pt x="583" y="65"/>
                    <a:pt x="615" y="65"/>
                    <a:pt x="631" y="63"/>
                  </a:cubicBezTo>
                  <a:cubicBezTo>
                    <a:pt x="641" y="48"/>
                    <a:pt x="640" y="61"/>
                    <a:pt x="652" y="69"/>
                  </a:cubicBezTo>
                  <a:cubicBezTo>
                    <a:pt x="659" y="91"/>
                    <a:pt x="652" y="89"/>
                    <a:pt x="670" y="84"/>
                  </a:cubicBezTo>
                  <a:cubicBezTo>
                    <a:pt x="669" y="75"/>
                    <a:pt x="672" y="65"/>
                    <a:pt x="667" y="57"/>
                  </a:cubicBezTo>
                  <a:cubicBezTo>
                    <a:pt x="664" y="52"/>
                    <a:pt x="649" y="51"/>
                    <a:pt x="649" y="51"/>
                  </a:cubicBezTo>
                  <a:cubicBezTo>
                    <a:pt x="644" y="36"/>
                    <a:pt x="655" y="37"/>
                    <a:pt x="667" y="33"/>
                  </a:cubicBezTo>
                  <a:cubicBezTo>
                    <a:pt x="703" y="40"/>
                    <a:pt x="678" y="73"/>
                    <a:pt x="703" y="90"/>
                  </a:cubicBezTo>
                  <a:cubicBezTo>
                    <a:pt x="708" y="97"/>
                    <a:pt x="714" y="102"/>
                    <a:pt x="706" y="111"/>
                  </a:cubicBezTo>
                  <a:cubicBezTo>
                    <a:pt x="701" y="116"/>
                    <a:pt x="688" y="123"/>
                    <a:pt x="688" y="123"/>
                  </a:cubicBezTo>
                  <a:cubicBezTo>
                    <a:pt x="680" y="135"/>
                    <a:pt x="675" y="138"/>
                    <a:pt x="688" y="147"/>
                  </a:cubicBezTo>
                  <a:cubicBezTo>
                    <a:pt x="699" y="130"/>
                    <a:pt x="711" y="123"/>
                    <a:pt x="730" y="117"/>
                  </a:cubicBezTo>
                  <a:cubicBezTo>
                    <a:pt x="735" y="102"/>
                    <a:pt x="733" y="86"/>
                    <a:pt x="718" y="81"/>
                  </a:cubicBezTo>
                  <a:cubicBezTo>
                    <a:pt x="710" y="57"/>
                    <a:pt x="707" y="37"/>
                    <a:pt x="736" y="30"/>
                  </a:cubicBezTo>
                  <a:cubicBezTo>
                    <a:pt x="747" y="23"/>
                    <a:pt x="736" y="4"/>
                    <a:pt x="748" y="0"/>
                  </a:cubicBezTo>
                  <a:cubicBezTo>
                    <a:pt x="762" y="2"/>
                    <a:pt x="788" y="9"/>
                    <a:pt x="799" y="18"/>
                  </a:cubicBezTo>
                  <a:cubicBezTo>
                    <a:pt x="833" y="44"/>
                    <a:pt x="789" y="32"/>
                    <a:pt x="829" y="39"/>
                  </a:cubicBezTo>
                  <a:cubicBezTo>
                    <a:pt x="835" y="44"/>
                    <a:pt x="842" y="42"/>
                    <a:pt x="838" y="48"/>
                  </a:cubicBezTo>
                  <a:cubicBezTo>
                    <a:pt x="834" y="54"/>
                    <a:pt x="816" y="66"/>
                    <a:pt x="807" y="75"/>
                  </a:cubicBezTo>
                  <a:cubicBezTo>
                    <a:pt x="806" y="77"/>
                    <a:pt x="787" y="100"/>
                    <a:pt x="784" y="102"/>
                  </a:cubicBezTo>
                  <a:cubicBezTo>
                    <a:pt x="779" y="106"/>
                    <a:pt x="772" y="106"/>
                    <a:pt x="766" y="108"/>
                  </a:cubicBezTo>
                  <a:cubicBezTo>
                    <a:pt x="763" y="109"/>
                    <a:pt x="776" y="112"/>
                    <a:pt x="763" y="111"/>
                  </a:cubicBezTo>
                  <a:cubicBezTo>
                    <a:pt x="761" y="115"/>
                    <a:pt x="760" y="123"/>
                    <a:pt x="757" y="135"/>
                  </a:cubicBezTo>
                  <a:cubicBezTo>
                    <a:pt x="754" y="147"/>
                    <a:pt x="749" y="177"/>
                    <a:pt x="745" y="186"/>
                  </a:cubicBezTo>
                  <a:cubicBezTo>
                    <a:pt x="743" y="191"/>
                    <a:pt x="735" y="188"/>
                    <a:pt x="730" y="189"/>
                  </a:cubicBezTo>
                  <a:cubicBezTo>
                    <a:pt x="726" y="204"/>
                    <a:pt x="721" y="226"/>
                    <a:pt x="709" y="234"/>
                  </a:cubicBezTo>
                  <a:cubicBezTo>
                    <a:pt x="696" y="233"/>
                    <a:pt x="636" y="220"/>
                    <a:pt x="628" y="243"/>
                  </a:cubicBezTo>
                  <a:cubicBezTo>
                    <a:pt x="643" y="265"/>
                    <a:pt x="640" y="263"/>
                    <a:pt x="667" y="267"/>
                  </a:cubicBezTo>
                  <a:cubicBezTo>
                    <a:pt x="661" y="323"/>
                    <a:pt x="671" y="309"/>
                    <a:pt x="595" y="312"/>
                  </a:cubicBezTo>
                  <a:cubicBezTo>
                    <a:pt x="591" y="325"/>
                    <a:pt x="572" y="330"/>
                    <a:pt x="559" y="333"/>
                  </a:cubicBezTo>
                  <a:cubicBezTo>
                    <a:pt x="562" y="343"/>
                    <a:pt x="568" y="350"/>
                    <a:pt x="571" y="360"/>
                  </a:cubicBezTo>
                  <a:cubicBezTo>
                    <a:pt x="571" y="361"/>
                    <a:pt x="590" y="382"/>
                    <a:pt x="591" y="384"/>
                  </a:cubicBezTo>
                  <a:cubicBezTo>
                    <a:pt x="597" y="394"/>
                    <a:pt x="615" y="407"/>
                    <a:pt x="615" y="407"/>
                  </a:cubicBezTo>
                  <a:cubicBezTo>
                    <a:pt x="620" y="412"/>
                    <a:pt x="622" y="402"/>
                    <a:pt x="624" y="408"/>
                  </a:cubicBezTo>
                  <a:cubicBezTo>
                    <a:pt x="626" y="414"/>
                    <a:pt x="627" y="434"/>
                    <a:pt x="628" y="441"/>
                  </a:cubicBezTo>
                  <a:cubicBezTo>
                    <a:pt x="629" y="444"/>
                    <a:pt x="628" y="449"/>
                    <a:pt x="631" y="450"/>
                  </a:cubicBezTo>
                  <a:cubicBezTo>
                    <a:pt x="640" y="453"/>
                    <a:pt x="656" y="448"/>
                    <a:pt x="666" y="449"/>
                  </a:cubicBezTo>
                  <a:cubicBezTo>
                    <a:pt x="667" y="457"/>
                    <a:pt x="670" y="467"/>
                    <a:pt x="675" y="474"/>
                  </a:cubicBezTo>
                  <a:cubicBezTo>
                    <a:pt x="680" y="482"/>
                    <a:pt x="691" y="486"/>
                    <a:pt x="691" y="486"/>
                  </a:cubicBezTo>
                  <a:cubicBezTo>
                    <a:pt x="701" y="489"/>
                    <a:pt x="718" y="479"/>
                    <a:pt x="731" y="480"/>
                  </a:cubicBezTo>
                  <a:cubicBezTo>
                    <a:pt x="744" y="481"/>
                    <a:pt x="761" y="496"/>
                    <a:pt x="772" y="492"/>
                  </a:cubicBezTo>
                  <a:cubicBezTo>
                    <a:pt x="775" y="458"/>
                    <a:pt x="770" y="463"/>
                    <a:pt x="796" y="456"/>
                  </a:cubicBezTo>
                  <a:cubicBezTo>
                    <a:pt x="805" y="428"/>
                    <a:pt x="788" y="406"/>
                    <a:pt x="814" y="389"/>
                  </a:cubicBezTo>
                  <a:cubicBezTo>
                    <a:pt x="822" y="359"/>
                    <a:pt x="842" y="383"/>
                    <a:pt x="847" y="389"/>
                  </a:cubicBezTo>
                  <a:cubicBezTo>
                    <a:pt x="849" y="391"/>
                    <a:pt x="858" y="408"/>
                    <a:pt x="861" y="410"/>
                  </a:cubicBezTo>
                  <a:cubicBezTo>
                    <a:pt x="867" y="414"/>
                    <a:pt x="862" y="426"/>
                    <a:pt x="862" y="426"/>
                  </a:cubicBezTo>
                  <a:cubicBezTo>
                    <a:pt x="872" y="455"/>
                    <a:pt x="880" y="467"/>
                    <a:pt x="910" y="474"/>
                  </a:cubicBezTo>
                  <a:cubicBezTo>
                    <a:pt x="914" y="548"/>
                    <a:pt x="893" y="536"/>
                    <a:pt x="958" y="531"/>
                  </a:cubicBezTo>
                  <a:cubicBezTo>
                    <a:pt x="970" y="523"/>
                    <a:pt x="986" y="537"/>
                    <a:pt x="979" y="537"/>
                  </a:cubicBezTo>
                  <a:close/>
                </a:path>
              </a:pathLst>
            </a:custGeom>
            <a:noFill/>
            <a:ln w="9525">
              <a:solidFill>
                <a:schemeClr val="tx1"/>
              </a:solidFill>
              <a:round/>
              <a:headEnd/>
              <a:tailEnd/>
            </a:ln>
          </p:spPr>
          <p:txBody>
            <a:bodyPr/>
            <a:lstStyle/>
            <a:p>
              <a:endParaRPr lang="en-US"/>
            </a:p>
          </p:txBody>
        </p:sp>
        <p:grpSp>
          <p:nvGrpSpPr>
            <p:cNvPr id="18" name="Group 78">
              <a:extLst>
                <a:ext uri="{FF2B5EF4-FFF2-40B4-BE49-F238E27FC236}">
                  <a16:creationId xmlns:a16="http://schemas.microsoft.com/office/drawing/2014/main" id="{C99D9FDD-1594-414A-872D-FD9AB0937E0A}"/>
                </a:ext>
              </a:extLst>
            </p:cNvPr>
            <p:cNvGrpSpPr>
              <a:grpSpLocks/>
            </p:cNvGrpSpPr>
            <p:nvPr/>
          </p:nvGrpSpPr>
          <p:grpSpPr bwMode="auto">
            <a:xfrm>
              <a:off x="2888" y="3172"/>
              <a:ext cx="610" cy="665"/>
              <a:chOff x="2888" y="3172"/>
              <a:chExt cx="610" cy="665"/>
            </a:xfrm>
          </p:grpSpPr>
          <p:sp>
            <p:nvSpPr>
              <p:cNvPr id="23" name="Freeform 79">
                <a:extLst>
                  <a:ext uri="{FF2B5EF4-FFF2-40B4-BE49-F238E27FC236}">
                    <a16:creationId xmlns:a16="http://schemas.microsoft.com/office/drawing/2014/main" id="{56AF6740-E16D-46A3-A114-7ADD0299F3BE}"/>
                  </a:ext>
                </a:extLst>
              </p:cNvPr>
              <p:cNvSpPr>
                <a:spLocks noChangeAspect="1"/>
              </p:cNvSpPr>
              <p:nvPr/>
            </p:nvSpPr>
            <p:spPr bwMode="auto">
              <a:xfrm>
                <a:off x="2888" y="3172"/>
                <a:ext cx="613" cy="606"/>
              </a:xfrm>
              <a:custGeom>
                <a:avLst/>
                <a:gdLst>
                  <a:gd name="T0" fmla="*/ 259 w 610"/>
                  <a:gd name="T1" fmla="*/ 601 h 606"/>
                  <a:gd name="T2" fmla="*/ 312 w 610"/>
                  <a:gd name="T3" fmla="*/ 597 h 606"/>
                  <a:gd name="T4" fmla="*/ 336 w 610"/>
                  <a:gd name="T5" fmla="*/ 585 h 606"/>
                  <a:gd name="T6" fmla="*/ 350 w 610"/>
                  <a:gd name="T7" fmla="*/ 594 h 606"/>
                  <a:gd name="T8" fmla="*/ 374 w 610"/>
                  <a:gd name="T9" fmla="*/ 580 h 606"/>
                  <a:gd name="T10" fmla="*/ 494 w 610"/>
                  <a:gd name="T11" fmla="*/ 572 h 606"/>
                  <a:gd name="T12" fmla="*/ 508 w 610"/>
                  <a:gd name="T13" fmla="*/ 589 h 606"/>
                  <a:gd name="T14" fmla="*/ 543 w 610"/>
                  <a:gd name="T15" fmla="*/ 605 h 606"/>
                  <a:gd name="T16" fmla="*/ 572 w 610"/>
                  <a:gd name="T17" fmla="*/ 579 h 606"/>
                  <a:gd name="T18" fmla="*/ 581 w 610"/>
                  <a:gd name="T19" fmla="*/ 550 h 606"/>
                  <a:gd name="T20" fmla="*/ 568 w 610"/>
                  <a:gd name="T21" fmla="*/ 522 h 606"/>
                  <a:gd name="T22" fmla="*/ 544 w 610"/>
                  <a:gd name="T23" fmla="*/ 464 h 606"/>
                  <a:gd name="T24" fmla="*/ 518 w 610"/>
                  <a:gd name="T25" fmla="*/ 429 h 606"/>
                  <a:gd name="T26" fmla="*/ 508 w 610"/>
                  <a:gd name="T27" fmla="*/ 400 h 606"/>
                  <a:gd name="T28" fmla="*/ 521 w 610"/>
                  <a:gd name="T29" fmla="*/ 351 h 606"/>
                  <a:gd name="T30" fmla="*/ 544 w 610"/>
                  <a:gd name="T31" fmla="*/ 320 h 606"/>
                  <a:gd name="T32" fmla="*/ 577 w 610"/>
                  <a:gd name="T33" fmla="*/ 305 h 606"/>
                  <a:gd name="T34" fmla="*/ 597 w 610"/>
                  <a:gd name="T35" fmla="*/ 224 h 606"/>
                  <a:gd name="T36" fmla="*/ 559 w 610"/>
                  <a:gd name="T37" fmla="*/ 167 h 606"/>
                  <a:gd name="T38" fmla="*/ 546 w 610"/>
                  <a:gd name="T39" fmla="*/ 149 h 606"/>
                  <a:gd name="T40" fmla="*/ 589 w 610"/>
                  <a:gd name="T41" fmla="*/ 149 h 606"/>
                  <a:gd name="T42" fmla="*/ 562 w 610"/>
                  <a:gd name="T43" fmla="*/ 119 h 606"/>
                  <a:gd name="T44" fmla="*/ 553 w 610"/>
                  <a:gd name="T45" fmla="*/ 99 h 606"/>
                  <a:gd name="T46" fmla="*/ 559 w 610"/>
                  <a:gd name="T47" fmla="*/ 5 h 606"/>
                  <a:gd name="T48" fmla="*/ 514 w 610"/>
                  <a:gd name="T49" fmla="*/ 13 h 606"/>
                  <a:gd name="T50" fmla="*/ 480 w 610"/>
                  <a:gd name="T51" fmla="*/ 68 h 606"/>
                  <a:gd name="T52" fmla="*/ 437 w 610"/>
                  <a:gd name="T53" fmla="*/ 50 h 606"/>
                  <a:gd name="T54" fmla="*/ 424 w 610"/>
                  <a:gd name="T55" fmla="*/ 73 h 606"/>
                  <a:gd name="T56" fmla="*/ 379 w 610"/>
                  <a:gd name="T57" fmla="*/ 23 h 606"/>
                  <a:gd name="T58" fmla="*/ 366 w 610"/>
                  <a:gd name="T59" fmla="*/ 15 h 606"/>
                  <a:gd name="T60" fmla="*/ 323 w 610"/>
                  <a:gd name="T61" fmla="*/ 63 h 606"/>
                  <a:gd name="T62" fmla="*/ 299 w 610"/>
                  <a:gd name="T63" fmla="*/ 86 h 606"/>
                  <a:gd name="T64" fmla="*/ 277 w 610"/>
                  <a:gd name="T65" fmla="*/ 73 h 606"/>
                  <a:gd name="T66" fmla="*/ 248 w 610"/>
                  <a:gd name="T67" fmla="*/ 41 h 606"/>
                  <a:gd name="T68" fmla="*/ 199 w 610"/>
                  <a:gd name="T69" fmla="*/ 80 h 606"/>
                  <a:gd name="T70" fmla="*/ 140 w 610"/>
                  <a:gd name="T71" fmla="*/ 79 h 606"/>
                  <a:gd name="T72" fmla="*/ 118 w 610"/>
                  <a:gd name="T73" fmla="*/ 93 h 606"/>
                  <a:gd name="T74" fmla="*/ 98 w 610"/>
                  <a:gd name="T75" fmla="*/ 79 h 606"/>
                  <a:gd name="T76" fmla="*/ 64 w 610"/>
                  <a:gd name="T77" fmla="*/ 71 h 606"/>
                  <a:gd name="T78" fmla="*/ 44 w 610"/>
                  <a:gd name="T79" fmla="*/ 116 h 606"/>
                  <a:gd name="T80" fmla="*/ 16 w 610"/>
                  <a:gd name="T81" fmla="*/ 149 h 606"/>
                  <a:gd name="T82" fmla="*/ 3 w 610"/>
                  <a:gd name="T83" fmla="*/ 227 h 606"/>
                  <a:gd name="T84" fmla="*/ 28 w 610"/>
                  <a:gd name="T85" fmla="*/ 212 h 606"/>
                  <a:gd name="T86" fmla="*/ 59 w 610"/>
                  <a:gd name="T87" fmla="*/ 189 h 606"/>
                  <a:gd name="T88" fmla="*/ 68 w 610"/>
                  <a:gd name="T89" fmla="*/ 159 h 606"/>
                  <a:gd name="T90" fmla="*/ 79 w 610"/>
                  <a:gd name="T91" fmla="*/ 169 h 606"/>
                  <a:gd name="T92" fmla="*/ 35 w 610"/>
                  <a:gd name="T93" fmla="*/ 230 h 606"/>
                  <a:gd name="T94" fmla="*/ 15 w 610"/>
                  <a:gd name="T95" fmla="*/ 240 h 606"/>
                  <a:gd name="T96" fmla="*/ 28 w 610"/>
                  <a:gd name="T97" fmla="*/ 239 h 606"/>
                  <a:gd name="T98" fmla="*/ 76 w 610"/>
                  <a:gd name="T99" fmla="*/ 263 h 606"/>
                  <a:gd name="T100" fmla="*/ 94 w 610"/>
                  <a:gd name="T101" fmla="*/ 286 h 606"/>
                  <a:gd name="T102" fmla="*/ 110 w 610"/>
                  <a:gd name="T103" fmla="*/ 307 h 606"/>
                  <a:gd name="T104" fmla="*/ 120 w 610"/>
                  <a:gd name="T105" fmla="*/ 376 h 606"/>
                  <a:gd name="T106" fmla="*/ 140 w 610"/>
                  <a:gd name="T107" fmla="*/ 425 h 606"/>
                  <a:gd name="T108" fmla="*/ 136 w 610"/>
                  <a:gd name="T109" fmla="*/ 456 h 606"/>
                  <a:gd name="T110" fmla="*/ 164 w 610"/>
                  <a:gd name="T111" fmla="*/ 491 h 606"/>
                  <a:gd name="T112" fmla="*/ 175 w 610"/>
                  <a:gd name="T113" fmla="*/ 535 h 606"/>
                  <a:gd name="T114" fmla="*/ 196 w 610"/>
                  <a:gd name="T115" fmla="*/ 550 h 606"/>
                  <a:gd name="T116" fmla="*/ 224 w 610"/>
                  <a:gd name="T117" fmla="*/ 557 h 606"/>
                  <a:gd name="T118" fmla="*/ 248 w 610"/>
                  <a:gd name="T119" fmla="*/ 572 h 606"/>
                  <a:gd name="T120" fmla="*/ 257 w 610"/>
                  <a:gd name="T121" fmla="*/ 601 h 6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10"/>
                  <a:gd name="T184" fmla="*/ 0 h 606"/>
                  <a:gd name="T185" fmla="*/ 610 w 610"/>
                  <a:gd name="T186" fmla="*/ 606 h 60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10" h="606">
                    <a:moveTo>
                      <a:pt x="256" y="601"/>
                    </a:moveTo>
                    <a:cubicBezTo>
                      <a:pt x="268" y="598"/>
                      <a:pt x="247" y="605"/>
                      <a:pt x="258" y="601"/>
                    </a:cubicBezTo>
                    <a:cubicBezTo>
                      <a:pt x="258" y="600"/>
                      <a:pt x="265" y="605"/>
                      <a:pt x="265" y="605"/>
                    </a:cubicBezTo>
                    <a:cubicBezTo>
                      <a:pt x="276" y="595"/>
                      <a:pt x="296" y="598"/>
                      <a:pt x="310" y="597"/>
                    </a:cubicBezTo>
                    <a:cubicBezTo>
                      <a:pt x="315" y="595"/>
                      <a:pt x="318" y="590"/>
                      <a:pt x="324" y="589"/>
                    </a:cubicBezTo>
                    <a:cubicBezTo>
                      <a:pt x="328" y="588"/>
                      <a:pt x="334" y="585"/>
                      <a:pt x="334" y="585"/>
                    </a:cubicBezTo>
                    <a:cubicBezTo>
                      <a:pt x="339" y="586"/>
                      <a:pt x="343" y="585"/>
                      <a:pt x="346" y="587"/>
                    </a:cubicBezTo>
                    <a:cubicBezTo>
                      <a:pt x="348" y="588"/>
                      <a:pt x="346" y="593"/>
                      <a:pt x="348" y="594"/>
                    </a:cubicBezTo>
                    <a:cubicBezTo>
                      <a:pt x="352" y="597"/>
                      <a:pt x="360" y="591"/>
                      <a:pt x="366" y="590"/>
                    </a:cubicBezTo>
                    <a:cubicBezTo>
                      <a:pt x="368" y="587"/>
                      <a:pt x="370" y="584"/>
                      <a:pt x="372" y="580"/>
                    </a:cubicBezTo>
                    <a:cubicBezTo>
                      <a:pt x="376" y="576"/>
                      <a:pt x="387" y="575"/>
                      <a:pt x="387" y="575"/>
                    </a:cubicBezTo>
                    <a:cubicBezTo>
                      <a:pt x="408" y="574"/>
                      <a:pt x="472" y="570"/>
                      <a:pt x="492" y="572"/>
                    </a:cubicBezTo>
                    <a:cubicBezTo>
                      <a:pt x="511" y="574"/>
                      <a:pt x="502" y="583"/>
                      <a:pt x="505" y="585"/>
                    </a:cubicBezTo>
                    <a:cubicBezTo>
                      <a:pt x="507" y="588"/>
                      <a:pt x="505" y="588"/>
                      <a:pt x="506" y="589"/>
                    </a:cubicBezTo>
                    <a:cubicBezTo>
                      <a:pt x="508" y="590"/>
                      <a:pt x="511" y="588"/>
                      <a:pt x="517" y="590"/>
                    </a:cubicBezTo>
                    <a:cubicBezTo>
                      <a:pt x="522" y="593"/>
                      <a:pt x="535" y="606"/>
                      <a:pt x="540" y="605"/>
                    </a:cubicBezTo>
                    <a:cubicBezTo>
                      <a:pt x="544" y="604"/>
                      <a:pt x="543" y="588"/>
                      <a:pt x="548" y="584"/>
                    </a:cubicBezTo>
                    <a:cubicBezTo>
                      <a:pt x="553" y="580"/>
                      <a:pt x="563" y="581"/>
                      <a:pt x="569" y="579"/>
                    </a:cubicBezTo>
                    <a:cubicBezTo>
                      <a:pt x="576" y="576"/>
                      <a:pt x="584" y="572"/>
                      <a:pt x="586" y="567"/>
                    </a:cubicBezTo>
                    <a:cubicBezTo>
                      <a:pt x="588" y="567"/>
                      <a:pt x="579" y="552"/>
                      <a:pt x="578" y="550"/>
                    </a:cubicBezTo>
                    <a:cubicBezTo>
                      <a:pt x="577" y="547"/>
                      <a:pt x="580" y="544"/>
                      <a:pt x="578" y="539"/>
                    </a:cubicBezTo>
                    <a:cubicBezTo>
                      <a:pt x="575" y="534"/>
                      <a:pt x="569" y="531"/>
                      <a:pt x="565" y="522"/>
                    </a:cubicBezTo>
                    <a:cubicBezTo>
                      <a:pt x="559" y="514"/>
                      <a:pt x="550" y="499"/>
                      <a:pt x="546" y="489"/>
                    </a:cubicBezTo>
                    <a:cubicBezTo>
                      <a:pt x="545" y="483"/>
                      <a:pt x="544" y="474"/>
                      <a:pt x="541" y="464"/>
                    </a:cubicBezTo>
                    <a:cubicBezTo>
                      <a:pt x="538" y="454"/>
                      <a:pt x="531" y="449"/>
                      <a:pt x="528" y="441"/>
                    </a:cubicBezTo>
                    <a:cubicBezTo>
                      <a:pt x="525" y="434"/>
                      <a:pt x="517" y="433"/>
                      <a:pt x="515" y="429"/>
                    </a:cubicBezTo>
                    <a:cubicBezTo>
                      <a:pt x="524" y="415"/>
                      <a:pt x="517" y="433"/>
                      <a:pt x="511" y="418"/>
                    </a:cubicBezTo>
                    <a:cubicBezTo>
                      <a:pt x="511" y="412"/>
                      <a:pt x="507" y="407"/>
                      <a:pt x="506" y="400"/>
                    </a:cubicBezTo>
                    <a:cubicBezTo>
                      <a:pt x="506" y="392"/>
                      <a:pt x="506" y="383"/>
                      <a:pt x="508" y="375"/>
                    </a:cubicBezTo>
                    <a:cubicBezTo>
                      <a:pt x="510" y="366"/>
                      <a:pt x="515" y="360"/>
                      <a:pt x="518" y="351"/>
                    </a:cubicBezTo>
                    <a:cubicBezTo>
                      <a:pt x="521" y="343"/>
                      <a:pt x="524" y="328"/>
                      <a:pt x="528" y="323"/>
                    </a:cubicBezTo>
                    <a:cubicBezTo>
                      <a:pt x="532" y="318"/>
                      <a:pt x="536" y="322"/>
                      <a:pt x="541" y="320"/>
                    </a:cubicBezTo>
                    <a:cubicBezTo>
                      <a:pt x="547" y="318"/>
                      <a:pt x="555" y="317"/>
                      <a:pt x="561" y="315"/>
                    </a:cubicBezTo>
                    <a:cubicBezTo>
                      <a:pt x="568" y="313"/>
                      <a:pt x="569" y="308"/>
                      <a:pt x="574" y="305"/>
                    </a:cubicBezTo>
                    <a:cubicBezTo>
                      <a:pt x="578" y="295"/>
                      <a:pt x="593" y="294"/>
                      <a:pt x="601" y="289"/>
                    </a:cubicBezTo>
                    <a:cubicBezTo>
                      <a:pt x="607" y="268"/>
                      <a:pt x="610" y="240"/>
                      <a:pt x="594" y="224"/>
                    </a:cubicBezTo>
                    <a:cubicBezTo>
                      <a:pt x="591" y="212"/>
                      <a:pt x="588" y="188"/>
                      <a:pt x="574" y="184"/>
                    </a:cubicBezTo>
                    <a:cubicBezTo>
                      <a:pt x="568" y="177"/>
                      <a:pt x="565" y="173"/>
                      <a:pt x="556" y="167"/>
                    </a:cubicBezTo>
                    <a:cubicBezTo>
                      <a:pt x="555" y="166"/>
                      <a:pt x="551" y="164"/>
                      <a:pt x="551" y="164"/>
                    </a:cubicBezTo>
                    <a:cubicBezTo>
                      <a:pt x="544" y="152"/>
                      <a:pt x="546" y="158"/>
                      <a:pt x="543" y="149"/>
                    </a:cubicBezTo>
                    <a:cubicBezTo>
                      <a:pt x="549" y="141"/>
                      <a:pt x="556" y="143"/>
                      <a:pt x="561" y="151"/>
                    </a:cubicBezTo>
                    <a:cubicBezTo>
                      <a:pt x="569" y="150"/>
                      <a:pt x="579" y="153"/>
                      <a:pt x="586" y="149"/>
                    </a:cubicBezTo>
                    <a:cubicBezTo>
                      <a:pt x="589" y="147"/>
                      <a:pt x="585" y="142"/>
                      <a:pt x="584" y="137"/>
                    </a:cubicBezTo>
                    <a:cubicBezTo>
                      <a:pt x="582" y="128"/>
                      <a:pt x="568" y="122"/>
                      <a:pt x="559" y="119"/>
                    </a:cubicBezTo>
                    <a:cubicBezTo>
                      <a:pt x="552" y="112"/>
                      <a:pt x="555" y="117"/>
                      <a:pt x="551" y="104"/>
                    </a:cubicBezTo>
                    <a:cubicBezTo>
                      <a:pt x="550" y="103"/>
                      <a:pt x="550" y="99"/>
                      <a:pt x="550" y="99"/>
                    </a:cubicBezTo>
                    <a:cubicBezTo>
                      <a:pt x="551" y="84"/>
                      <a:pt x="549" y="46"/>
                      <a:pt x="559" y="40"/>
                    </a:cubicBezTo>
                    <a:cubicBezTo>
                      <a:pt x="564" y="27"/>
                      <a:pt x="571" y="10"/>
                      <a:pt x="556" y="5"/>
                    </a:cubicBezTo>
                    <a:cubicBezTo>
                      <a:pt x="552" y="0"/>
                      <a:pt x="545" y="1"/>
                      <a:pt x="538" y="2"/>
                    </a:cubicBezTo>
                    <a:cubicBezTo>
                      <a:pt x="531" y="3"/>
                      <a:pt x="518" y="6"/>
                      <a:pt x="511" y="13"/>
                    </a:cubicBezTo>
                    <a:cubicBezTo>
                      <a:pt x="507" y="17"/>
                      <a:pt x="498" y="36"/>
                      <a:pt x="493" y="43"/>
                    </a:cubicBezTo>
                    <a:cubicBezTo>
                      <a:pt x="492" y="53"/>
                      <a:pt x="489" y="65"/>
                      <a:pt x="478" y="68"/>
                    </a:cubicBezTo>
                    <a:cubicBezTo>
                      <a:pt x="461" y="65"/>
                      <a:pt x="469" y="61"/>
                      <a:pt x="455" y="56"/>
                    </a:cubicBezTo>
                    <a:cubicBezTo>
                      <a:pt x="448" y="54"/>
                      <a:pt x="440" y="47"/>
                      <a:pt x="435" y="50"/>
                    </a:cubicBezTo>
                    <a:cubicBezTo>
                      <a:pt x="431" y="51"/>
                      <a:pt x="434" y="57"/>
                      <a:pt x="432" y="61"/>
                    </a:cubicBezTo>
                    <a:cubicBezTo>
                      <a:pt x="430" y="65"/>
                      <a:pt x="430" y="74"/>
                      <a:pt x="422" y="73"/>
                    </a:cubicBezTo>
                    <a:cubicBezTo>
                      <a:pt x="401" y="72"/>
                      <a:pt x="391" y="77"/>
                      <a:pt x="384" y="58"/>
                    </a:cubicBezTo>
                    <a:cubicBezTo>
                      <a:pt x="382" y="44"/>
                      <a:pt x="381" y="36"/>
                      <a:pt x="377" y="23"/>
                    </a:cubicBezTo>
                    <a:cubicBezTo>
                      <a:pt x="376" y="16"/>
                      <a:pt x="377" y="11"/>
                      <a:pt x="376" y="10"/>
                    </a:cubicBezTo>
                    <a:cubicBezTo>
                      <a:pt x="374" y="8"/>
                      <a:pt x="370" y="11"/>
                      <a:pt x="364" y="15"/>
                    </a:cubicBezTo>
                    <a:cubicBezTo>
                      <a:pt x="348" y="20"/>
                      <a:pt x="358" y="31"/>
                      <a:pt x="339" y="36"/>
                    </a:cubicBezTo>
                    <a:cubicBezTo>
                      <a:pt x="326" y="45"/>
                      <a:pt x="331" y="56"/>
                      <a:pt x="321" y="63"/>
                    </a:cubicBezTo>
                    <a:cubicBezTo>
                      <a:pt x="317" y="69"/>
                      <a:pt x="317" y="72"/>
                      <a:pt x="311" y="76"/>
                    </a:cubicBezTo>
                    <a:cubicBezTo>
                      <a:pt x="307" y="82"/>
                      <a:pt x="305" y="84"/>
                      <a:pt x="298" y="86"/>
                    </a:cubicBezTo>
                    <a:cubicBezTo>
                      <a:pt x="295" y="93"/>
                      <a:pt x="294" y="95"/>
                      <a:pt x="286" y="93"/>
                    </a:cubicBezTo>
                    <a:cubicBezTo>
                      <a:pt x="285" y="87"/>
                      <a:pt x="280" y="77"/>
                      <a:pt x="276" y="73"/>
                    </a:cubicBezTo>
                    <a:cubicBezTo>
                      <a:pt x="273" y="70"/>
                      <a:pt x="266" y="66"/>
                      <a:pt x="266" y="66"/>
                    </a:cubicBezTo>
                    <a:cubicBezTo>
                      <a:pt x="259" y="44"/>
                      <a:pt x="275" y="39"/>
                      <a:pt x="247" y="41"/>
                    </a:cubicBezTo>
                    <a:cubicBezTo>
                      <a:pt x="240" y="44"/>
                      <a:pt x="239" y="48"/>
                      <a:pt x="233" y="51"/>
                    </a:cubicBezTo>
                    <a:cubicBezTo>
                      <a:pt x="225" y="56"/>
                      <a:pt x="211" y="76"/>
                      <a:pt x="198" y="80"/>
                    </a:cubicBezTo>
                    <a:cubicBezTo>
                      <a:pt x="186" y="85"/>
                      <a:pt x="170" y="79"/>
                      <a:pt x="160" y="79"/>
                    </a:cubicBezTo>
                    <a:cubicBezTo>
                      <a:pt x="147" y="83"/>
                      <a:pt x="165" y="74"/>
                      <a:pt x="139" y="79"/>
                    </a:cubicBezTo>
                    <a:cubicBezTo>
                      <a:pt x="136" y="80"/>
                      <a:pt x="129" y="83"/>
                      <a:pt x="129" y="83"/>
                    </a:cubicBezTo>
                    <a:cubicBezTo>
                      <a:pt x="126" y="90"/>
                      <a:pt x="124" y="90"/>
                      <a:pt x="117" y="93"/>
                    </a:cubicBezTo>
                    <a:cubicBezTo>
                      <a:pt x="111" y="92"/>
                      <a:pt x="104" y="94"/>
                      <a:pt x="101" y="90"/>
                    </a:cubicBezTo>
                    <a:cubicBezTo>
                      <a:pt x="99" y="87"/>
                      <a:pt x="101" y="79"/>
                      <a:pt x="98" y="79"/>
                    </a:cubicBezTo>
                    <a:cubicBezTo>
                      <a:pt x="90" y="79"/>
                      <a:pt x="84" y="79"/>
                      <a:pt x="76" y="78"/>
                    </a:cubicBezTo>
                    <a:cubicBezTo>
                      <a:pt x="71" y="77"/>
                      <a:pt x="68" y="71"/>
                      <a:pt x="64" y="71"/>
                    </a:cubicBezTo>
                    <a:cubicBezTo>
                      <a:pt x="60" y="71"/>
                      <a:pt x="54" y="69"/>
                      <a:pt x="51" y="76"/>
                    </a:cubicBezTo>
                    <a:cubicBezTo>
                      <a:pt x="34" y="82"/>
                      <a:pt x="48" y="75"/>
                      <a:pt x="44" y="116"/>
                    </a:cubicBezTo>
                    <a:cubicBezTo>
                      <a:pt x="44" y="118"/>
                      <a:pt x="37" y="147"/>
                      <a:pt x="36" y="147"/>
                    </a:cubicBezTo>
                    <a:cubicBezTo>
                      <a:pt x="30" y="149"/>
                      <a:pt x="23" y="148"/>
                      <a:pt x="16" y="149"/>
                    </a:cubicBezTo>
                    <a:cubicBezTo>
                      <a:pt x="8" y="151"/>
                      <a:pt x="3" y="146"/>
                      <a:pt x="1" y="154"/>
                    </a:cubicBezTo>
                    <a:cubicBezTo>
                      <a:pt x="0" y="165"/>
                      <a:pt x="1" y="217"/>
                      <a:pt x="3" y="227"/>
                    </a:cubicBezTo>
                    <a:cubicBezTo>
                      <a:pt x="5" y="237"/>
                      <a:pt x="9" y="220"/>
                      <a:pt x="13" y="217"/>
                    </a:cubicBezTo>
                    <a:cubicBezTo>
                      <a:pt x="17" y="215"/>
                      <a:pt x="22" y="215"/>
                      <a:pt x="28" y="212"/>
                    </a:cubicBezTo>
                    <a:cubicBezTo>
                      <a:pt x="35" y="210"/>
                      <a:pt x="42" y="206"/>
                      <a:pt x="48" y="202"/>
                    </a:cubicBezTo>
                    <a:cubicBezTo>
                      <a:pt x="51" y="196"/>
                      <a:pt x="56" y="195"/>
                      <a:pt x="59" y="189"/>
                    </a:cubicBezTo>
                    <a:cubicBezTo>
                      <a:pt x="61" y="184"/>
                      <a:pt x="66" y="177"/>
                      <a:pt x="68" y="172"/>
                    </a:cubicBezTo>
                    <a:cubicBezTo>
                      <a:pt x="69" y="167"/>
                      <a:pt x="67" y="162"/>
                      <a:pt x="68" y="159"/>
                    </a:cubicBezTo>
                    <a:cubicBezTo>
                      <a:pt x="68" y="158"/>
                      <a:pt x="69" y="146"/>
                      <a:pt x="74" y="154"/>
                    </a:cubicBezTo>
                    <a:cubicBezTo>
                      <a:pt x="78" y="158"/>
                      <a:pt x="79" y="169"/>
                      <a:pt x="79" y="169"/>
                    </a:cubicBezTo>
                    <a:cubicBezTo>
                      <a:pt x="78" y="195"/>
                      <a:pt x="76" y="206"/>
                      <a:pt x="51" y="214"/>
                    </a:cubicBezTo>
                    <a:cubicBezTo>
                      <a:pt x="49" y="218"/>
                      <a:pt x="39" y="228"/>
                      <a:pt x="35" y="230"/>
                    </a:cubicBezTo>
                    <a:cubicBezTo>
                      <a:pt x="31" y="232"/>
                      <a:pt x="28" y="232"/>
                      <a:pt x="25" y="234"/>
                    </a:cubicBezTo>
                    <a:cubicBezTo>
                      <a:pt x="21" y="236"/>
                      <a:pt x="15" y="240"/>
                      <a:pt x="15" y="240"/>
                    </a:cubicBezTo>
                    <a:cubicBezTo>
                      <a:pt x="11" y="246"/>
                      <a:pt x="16" y="231"/>
                      <a:pt x="14" y="238"/>
                    </a:cubicBezTo>
                    <a:cubicBezTo>
                      <a:pt x="12" y="241"/>
                      <a:pt x="24" y="237"/>
                      <a:pt x="28" y="239"/>
                    </a:cubicBezTo>
                    <a:cubicBezTo>
                      <a:pt x="33" y="241"/>
                      <a:pt x="35" y="247"/>
                      <a:pt x="43" y="251"/>
                    </a:cubicBezTo>
                    <a:cubicBezTo>
                      <a:pt x="51" y="255"/>
                      <a:pt x="69" y="260"/>
                      <a:pt x="76" y="263"/>
                    </a:cubicBezTo>
                    <a:cubicBezTo>
                      <a:pt x="85" y="268"/>
                      <a:pt x="85" y="267"/>
                      <a:pt x="88" y="271"/>
                    </a:cubicBezTo>
                    <a:cubicBezTo>
                      <a:pt x="91" y="275"/>
                      <a:pt x="91" y="281"/>
                      <a:pt x="94" y="286"/>
                    </a:cubicBezTo>
                    <a:cubicBezTo>
                      <a:pt x="97" y="291"/>
                      <a:pt x="103" y="296"/>
                      <a:pt x="105" y="299"/>
                    </a:cubicBezTo>
                    <a:cubicBezTo>
                      <a:pt x="107" y="302"/>
                      <a:pt x="109" y="302"/>
                      <a:pt x="109" y="307"/>
                    </a:cubicBezTo>
                    <a:cubicBezTo>
                      <a:pt x="109" y="312"/>
                      <a:pt x="101" y="321"/>
                      <a:pt x="103" y="332"/>
                    </a:cubicBezTo>
                    <a:cubicBezTo>
                      <a:pt x="105" y="345"/>
                      <a:pt x="106" y="367"/>
                      <a:pt x="119" y="376"/>
                    </a:cubicBezTo>
                    <a:cubicBezTo>
                      <a:pt x="121" y="382"/>
                      <a:pt x="132" y="398"/>
                      <a:pt x="133" y="404"/>
                    </a:cubicBezTo>
                    <a:cubicBezTo>
                      <a:pt x="136" y="413"/>
                      <a:pt x="137" y="418"/>
                      <a:pt x="139" y="425"/>
                    </a:cubicBezTo>
                    <a:cubicBezTo>
                      <a:pt x="141" y="431"/>
                      <a:pt x="147" y="437"/>
                      <a:pt x="146" y="442"/>
                    </a:cubicBezTo>
                    <a:cubicBezTo>
                      <a:pt x="142" y="456"/>
                      <a:pt x="135" y="450"/>
                      <a:pt x="135" y="456"/>
                    </a:cubicBezTo>
                    <a:cubicBezTo>
                      <a:pt x="135" y="462"/>
                      <a:pt x="143" y="473"/>
                      <a:pt x="147" y="478"/>
                    </a:cubicBezTo>
                    <a:cubicBezTo>
                      <a:pt x="148" y="481"/>
                      <a:pt x="161" y="489"/>
                      <a:pt x="163" y="491"/>
                    </a:cubicBezTo>
                    <a:cubicBezTo>
                      <a:pt x="165" y="492"/>
                      <a:pt x="170" y="517"/>
                      <a:pt x="171" y="519"/>
                    </a:cubicBezTo>
                    <a:cubicBezTo>
                      <a:pt x="174" y="527"/>
                      <a:pt x="172" y="527"/>
                      <a:pt x="174" y="535"/>
                    </a:cubicBezTo>
                    <a:cubicBezTo>
                      <a:pt x="175" y="543"/>
                      <a:pt x="174" y="530"/>
                      <a:pt x="176" y="536"/>
                    </a:cubicBezTo>
                    <a:cubicBezTo>
                      <a:pt x="178" y="544"/>
                      <a:pt x="187" y="549"/>
                      <a:pt x="195" y="550"/>
                    </a:cubicBezTo>
                    <a:cubicBezTo>
                      <a:pt x="199" y="554"/>
                      <a:pt x="199" y="552"/>
                      <a:pt x="204" y="554"/>
                    </a:cubicBezTo>
                    <a:cubicBezTo>
                      <a:pt x="209" y="555"/>
                      <a:pt x="219" y="556"/>
                      <a:pt x="223" y="557"/>
                    </a:cubicBezTo>
                    <a:cubicBezTo>
                      <a:pt x="227" y="558"/>
                      <a:pt x="225" y="560"/>
                      <a:pt x="229" y="562"/>
                    </a:cubicBezTo>
                    <a:cubicBezTo>
                      <a:pt x="233" y="564"/>
                      <a:pt x="242" y="569"/>
                      <a:pt x="247" y="572"/>
                    </a:cubicBezTo>
                    <a:cubicBezTo>
                      <a:pt x="252" y="575"/>
                      <a:pt x="257" y="574"/>
                      <a:pt x="258" y="579"/>
                    </a:cubicBezTo>
                    <a:cubicBezTo>
                      <a:pt x="259" y="586"/>
                      <a:pt x="254" y="594"/>
                      <a:pt x="256" y="601"/>
                    </a:cubicBezTo>
                    <a:close/>
                  </a:path>
                </a:pathLst>
              </a:custGeom>
              <a:solidFill>
                <a:srgbClr val="996633"/>
              </a:solidFill>
              <a:ln w="9525">
                <a:solidFill>
                  <a:schemeClr val="tx1"/>
                </a:solidFill>
                <a:round/>
                <a:headEnd/>
                <a:tailEnd/>
              </a:ln>
            </p:spPr>
            <p:txBody>
              <a:bodyPr/>
              <a:lstStyle/>
              <a:p>
                <a:endParaRPr lang="en-US" dirty="0"/>
              </a:p>
            </p:txBody>
          </p:sp>
          <p:sp>
            <p:nvSpPr>
              <p:cNvPr id="24" name="Freeform 80">
                <a:extLst>
                  <a:ext uri="{FF2B5EF4-FFF2-40B4-BE49-F238E27FC236}">
                    <a16:creationId xmlns:a16="http://schemas.microsoft.com/office/drawing/2014/main" id="{4216031A-C46C-42AB-944D-EF186AE7FF40}"/>
                  </a:ext>
                </a:extLst>
              </p:cNvPr>
              <p:cNvSpPr>
                <a:spLocks/>
              </p:cNvSpPr>
              <p:nvPr/>
            </p:nvSpPr>
            <p:spPr bwMode="auto">
              <a:xfrm>
                <a:off x="3196" y="3766"/>
                <a:ext cx="153" cy="71"/>
              </a:xfrm>
              <a:custGeom>
                <a:avLst/>
                <a:gdLst>
                  <a:gd name="T0" fmla="*/ 0 w 143"/>
                  <a:gd name="T1" fmla="*/ 46 h 72"/>
                  <a:gd name="T2" fmla="*/ 3 w 143"/>
                  <a:gd name="T3" fmla="*/ 41 h 72"/>
                  <a:gd name="T4" fmla="*/ 10 w 143"/>
                  <a:gd name="T5" fmla="*/ 38 h 72"/>
                  <a:gd name="T6" fmla="*/ 14 w 143"/>
                  <a:gd name="T7" fmla="*/ 27 h 72"/>
                  <a:gd name="T8" fmla="*/ 32 w 143"/>
                  <a:gd name="T9" fmla="*/ 23 h 72"/>
                  <a:gd name="T10" fmla="*/ 55 w 143"/>
                  <a:gd name="T11" fmla="*/ 14 h 72"/>
                  <a:gd name="T12" fmla="*/ 72 w 143"/>
                  <a:gd name="T13" fmla="*/ 0 h 72"/>
                  <a:gd name="T14" fmla="*/ 135 w 143"/>
                  <a:gd name="T15" fmla="*/ 11 h 72"/>
                  <a:gd name="T16" fmla="*/ 116 w 143"/>
                  <a:gd name="T17" fmla="*/ 41 h 72"/>
                  <a:gd name="T18" fmla="*/ 101 w 143"/>
                  <a:gd name="T19" fmla="*/ 71 h 72"/>
                  <a:gd name="T20" fmla="*/ 75 w 143"/>
                  <a:gd name="T21" fmla="*/ 70 h 72"/>
                  <a:gd name="T22" fmla="*/ 65 w 143"/>
                  <a:gd name="T23" fmla="*/ 55 h 72"/>
                  <a:gd name="T24" fmla="*/ 49 w 143"/>
                  <a:gd name="T25" fmla="*/ 52 h 72"/>
                  <a:gd name="T26" fmla="*/ 0 w 143"/>
                  <a:gd name="T27" fmla="*/ 46 h 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72"/>
                  <a:gd name="T44" fmla="*/ 143 w 143"/>
                  <a:gd name="T45" fmla="*/ 72 h 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72">
                    <a:moveTo>
                      <a:pt x="0" y="47"/>
                    </a:moveTo>
                    <a:cubicBezTo>
                      <a:pt x="1" y="45"/>
                      <a:pt x="2" y="43"/>
                      <a:pt x="3" y="42"/>
                    </a:cubicBezTo>
                    <a:cubicBezTo>
                      <a:pt x="5" y="41"/>
                      <a:pt x="8" y="41"/>
                      <a:pt x="9" y="39"/>
                    </a:cubicBezTo>
                    <a:cubicBezTo>
                      <a:pt x="16" y="30"/>
                      <a:pt x="2" y="36"/>
                      <a:pt x="13" y="27"/>
                    </a:cubicBezTo>
                    <a:cubicBezTo>
                      <a:pt x="16" y="25"/>
                      <a:pt x="26" y="24"/>
                      <a:pt x="30" y="23"/>
                    </a:cubicBezTo>
                    <a:cubicBezTo>
                      <a:pt x="35" y="14"/>
                      <a:pt x="40" y="15"/>
                      <a:pt x="51" y="14"/>
                    </a:cubicBezTo>
                    <a:cubicBezTo>
                      <a:pt x="57" y="10"/>
                      <a:pt x="61" y="5"/>
                      <a:pt x="67" y="0"/>
                    </a:cubicBezTo>
                    <a:cubicBezTo>
                      <a:pt x="93" y="2"/>
                      <a:pt x="101" y="9"/>
                      <a:pt x="126" y="11"/>
                    </a:cubicBezTo>
                    <a:cubicBezTo>
                      <a:pt x="127" y="37"/>
                      <a:pt x="143" y="40"/>
                      <a:pt x="108" y="42"/>
                    </a:cubicBezTo>
                    <a:cubicBezTo>
                      <a:pt x="103" y="55"/>
                      <a:pt x="110" y="69"/>
                      <a:pt x="94" y="72"/>
                    </a:cubicBezTo>
                    <a:cubicBezTo>
                      <a:pt x="86" y="72"/>
                      <a:pt x="78" y="72"/>
                      <a:pt x="70" y="71"/>
                    </a:cubicBezTo>
                    <a:cubicBezTo>
                      <a:pt x="63" y="70"/>
                      <a:pt x="66" y="60"/>
                      <a:pt x="61" y="56"/>
                    </a:cubicBezTo>
                    <a:cubicBezTo>
                      <a:pt x="57" y="53"/>
                      <a:pt x="50" y="53"/>
                      <a:pt x="46" y="53"/>
                    </a:cubicBezTo>
                    <a:cubicBezTo>
                      <a:pt x="33" y="46"/>
                      <a:pt x="13" y="36"/>
                      <a:pt x="0" y="47"/>
                    </a:cubicBezTo>
                    <a:close/>
                  </a:path>
                </a:pathLst>
              </a:custGeom>
              <a:solidFill>
                <a:srgbClr val="996633"/>
              </a:solidFill>
              <a:ln w="9525">
                <a:solidFill>
                  <a:schemeClr val="tx1"/>
                </a:solidFill>
                <a:round/>
                <a:headEnd/>
                <a:tailEnd/>
              </a:ln>
            </p:spPr>
            <p:txBody>
              <a:bodyPr/>
              <a:lstStyle/>
              <a:p>
                <a:endParaRPr lang="en-US"/>
              </a:p>
            </p:txBody>
          </p:sp>
        </p:grpSp>
        <p:sp>
          <p:nvSpPr>
            <p:cNvPr id="19" name="Freeform 81">
              <a:extLst>
                <a:ext uri="{FF2B5EF4-FFF2-40B4-BE49-F238E27FC236}">
                  <a16:creationId xmlns:a16="http://schemas.microsoft.com/office/drawing/2014/main" id="{BE25B4EF-0AC0-45DB-B9FD-CA3007917EE8}"/>
                </a:ext>
              </a:extLst>
            </p:cNvPr>
            <p:cNvSpPr>
              <a:spLocks/>
            </p:cNvSpPr>
            <p:nvPr/>
          </p:nvSpPr>
          <p:spPr bwMode="auto">
            <a:xfrm>
              <a:off x="2320" y="2309"/>
              <a:ext cx="771" cy="662"/>
            </a:xfrm>
            <a:custGeom>
              <a:avLst/>
              <a:gdLst>
                <a:gd name="T0" fmla="*/ 408 w 927"/>
                <a:gd name="T1" fmla="*/ 599 h 798"/>
                <a:gd name="T2" fmla="*/ 352 w 927"/>
                <a:gd name="T3" fmla="*/ 629 h 798"/>
                <a:gd name="T4" fmla="*/ 259 w 927"/>
                <a:gd name="T5" fmla="*/ 637 h 798"/>
                <a:gd name="T6" fmla="*/ 217 w 927"/>
                <a:gd name="T7" fmla="*/ 649 h 798"/>
                <a:gd name="T8" fmla="*/ 187 w 927"/>
                <a:gd name="T9" fmla="*/ 662 h 798"/>
                <a:gd name="T10" fmla="*/ 177 w 927"/>
                <a:gd name="T11" fmla="*/ 591 h 798"/>
                <a:gd name="T12" fmla="*/ 149 w 927"/>
                <a:gd name="T13" fmla="*/ 564 h 798"/>
                <a:gd name="T14" fmla="*/ 79 w 927"/>
                <a:gd name="T15" fmla="*/ 609 h 798"/>
                <a:gd name="T16" fmla="*/ 24 w 927"/>
                <a:gd name="T17" fmla="*/ 609 h 798"/>
                <a:gd name="T18" fmla="*/ 6 w 927"/>
                <a:gd name="T19" fmla="*/ 591 h 798"/>
                <a:gd name="T20" fmla="*/ 96 w 927"/>
                <a:gd name="T21" fmla="*/ 526 h 798"/>
                <a:gd name="T22" fmla="*/ 106 w 927"/>
                <a:gd name="T23" fmla="*/ 463 h 798"/>
                <a:gd name="T24" fmla="*/ 74 w 927"/>
                <a:gd name="T25" fmla="*/ 420 h 798"/>
                <a:gd name="T26" fmla="*/ 39 w 927"/>
                <a:gd name="T27" fmla="*/ 385 h 798"/>
                <a:gd name="T28" fmla="*/ 72 w 927"/>
                <a:gd name="T29" fmla="*/ 388 h 798"/>
                <a:gd name="T30" fmla="*/ 96 w 927"/>
                <a:gd name="T31" fmla="*/ 343 h 798"/>
                <a:gd name="T32" fmla="*/ 162 w 927"/>
                <a:gd name="T33" fmla="*/ 362 h 798"/>
                <a:gd name="T34" fmla="*/ 219 w 927"/>
                <a:gd name="T35" fmla="*/ 385 h 798"/>
                <a:gd name="T36" fmla="*/ 315 w 927"/>
                <a:gd name="T37" fmla="*/ 397 h 798"/>
                <a:gd name="T38" fmla="*/ 388 w 927"/>
                <a:gd name="T39" fmla="*/ 375 h 798"/>
                <a:gd name="T40" fmla="*/ 435 w 927"/>
                <a:gd name="T41" fmla="*/ 373 h 798"/>
                <a:gd name="T42" fmla="*/ 450 w 927"/>
                <a:gd name="T43" fmla="*/ 350 h 798"/>
                <a:gd name="T44" fmla="*/ 492 w 927"/>
                <a:gd name="T45" fmla="*/ 373 h 798"/>
                <a:gd name="T46" fmla="*/ 498 w 927"/>
                <a:gd name="T47" fmla="*/ 382 h 798"/>
                <a:gd name="T48" fmla="*/ 525 w 927"/>
                <a:gd name="T49" fmla="*/ 410 h 798"/>
                <a:gd name="T50" fmla="*/ 513 w 927"/>
                <a:gd name="T51" fmla="*/ 385 h 798"/>
                <a:gd name="T52" fmla="*/ 472 w 927"/>
                <a:gd name="T53" fmla="*/ 327 h 798"/>
                <a:gd name="T54" fmla="*/ 488 w 927"/>
                <a:gd name="T55" fmla="*/ 247 h 798"/>
                <a:gd name="T56" fmla="*/ 500 w 927"/>
                <a:gd name="T57" fmla="*/ 232 h 798"/>
                <a:gd name="T58" fmla="*/ 483 w 927"/>
                <a:gd name="T59" fmla="*/ 212 h 798"/>
                <a:gd name="T60" fmla="*/ 472 w 927"/>
                <a:gd name="T61" fmla="*/ 174 h 798"/>
                <a:gd name="T62" fmla="*/ 483 w 927"/>
                <a:gd name="T63" fmla="*/ 138 h 798"/>
                <a:gd name="T64" fmla="*/ 508 w 927"/>
                <a:gd name="T65" fmla="*/ 96 h 798"/>
                <a:gd name="T66" fmla="*/ 510 w 927"/>
                <a:gd name="T67" fmla="*/ 83 h 798"/>
                <a:gd name="T68" fmla="*/ 477 w 927"/>
                <a:gd name="T69" fmla="*/ 68 h 798"/>
                <a:gd name="T70" fmla="*/ 465 w 927"/>
                <a:gd name="T71" fmla="*/ 60 h 798"/>
                <a:gd name="T72" fmla="*/ 427 w 927"/>
                <a:gd name="T73" fmla="*/ 86 h 798"/>
                <a:gd name="T74" fmla="*/ 435 w 927"/>
                <a:gd name="T75" fmla="*/ 38 h 798"/>
                <a:gd name="T76" fmla="*/ 463 w 927"/>
                <a:gd name="T77" fmla="*/ 3 h 798"/>
                <a:gd name="T78" fmla="*/ 560 w 927"/>
                <a:gd name="T79" fmla="*/ 2 h 798"/>
                <a:gd name="T80" fmla="*/ 641 w 927"/>
                <a:gd name="T81" fmla="*/ 13 h 798"/>
                <a:gd name="T82" fmla="*/ 630 w 927"/>
                <a:gd name="T83" fmla="*/ 27 h 798"/>
                <a:gd name="T84" fmla="*/ 610 w 927"/>
                <a:gd name="T85" fmla="*/ 71 h 798"/>
                <a:gd name="T86" fmla="*/ 640 w 927"/>
                <a:gd name="T87" fmla="*/ 85 h 798"/>
                <a:gd name="T88" fmla="*/ 671 w 927"/>
                <a:gd name="T89" fmla="*/ 123 h 798"/>
                <a:gd name="T90" fmla="*/ 714 w 927"/>
                <a:gd name="T91" fmla="*/ 148 h 798"/>
                <a:gd name="T92" fmla="*/ 734 w 927"/>
                <a:gd name="T93" fmla="*/ 178 h 798"/>
                <a:gd name="T94" fmla="*/ 721 w 927"/>
                <a:gd name="T95" fmla="*/ 192 h 798"/>
                <a:gd name="T96" fmla="*/ 714 w 927"/>
                <a:gd name="T97" fmla="*/ 249 h 798"/>
                <a:gd name="T98" fmla="*/ 753 w 927"/>
                <a:gd name="T99" fmla="*/ 272 h 798"/>
                <a:gd name="T100" fmla="*/ 763 w 927"/>
                <a:gd name="T101" fmla="*/ 319 h 798"/>
                <a:gd name="T102" fmla="*/ 764 w 927"/>
                <a:gd name="T103" fmla="*/ 395 h 798"/>
                <a:gd name="T104" fmla="*/ 768 w 927"/>
                <a:gd name="T105" fmla="*/ 420 h 798"/>
                <a:gd name="T106" fmla="*/ 729 w 927"/>
                <a:gd name="T107" fmla="*/ 451 h 798"/>
                <a:gd name="T108" fmla="*/ 683 w 927"/>
                <a:gd name="T109" fmla="*/ 479 h 798"/>
                <a:gd name="T110" fmla="*/ 663 w 927"/>
                <a:gd name="T111" fmla="*/ 488 h 798"/>
                <a:gd name="T112" fmla="*/ 628 w 927"/>
                <a:gd name="T113" fmla="*/ 539 h 798"/>
                <a:gd name="T114" fmla="*/ 560 w 927"/>
                <a:gd name="T115" fmla="*/ 528 h 798"/>
                <a:gd name="T116" fmla="*/ 545 w 927"/>
                <a:gd name="T117" fmla="*/ 556 h 798"/>
                <a:gd name="T118" fmla="*/ 516 w 927"/>
                <a:gd name="T119" fmla="*/ 543 h 798"/>
                <a:gd name="T120" fmla="*/ 482 w 927"/>
                <a:gd name="T121" fmla="*/ 544 h 798"/>
                <a:gd name="T122" fmla="*/ 460 w 927"/>
                <a:gd name="T123" fmla="*/ 556 h 798"/>
                <a:gd name="T124" fmla="*/ 447 w 927"/>
                <a:gd name="T125" fmla="*/ 569 h 79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27"/>
                <a:gd name="T190" fmla="*/ 0 h 798"/>
                <a:gd name="T191" fmla="*/ 927 w 927"/>
                <a:gd name="T192" fmla="*/ 798 h 79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27" h="798">
                  <a:moveTo>
                    <a:pt x="529" y="698"/>
                  </a:moveTo>
                  <a:cubicBezTo>
                    <a:pt x="509" y="711"/>
                    <a:pt x="524" y="717"/>
                    <a:pt x="491" y="722"/>
                  </a:cubicBezTo>
                  <a:cubicBezTo>
                    <a:pt x="478" y="730"/>
                    <a:pt x="466" y="745"/>
                    <a:pt x="451" y="750"/>
                  </a:cubicBezTo>
                  <a:cubicBezTo>
                    <a:pt x="442" y="753"/>
                    <a:pt x="432" y="755"/>
                    <a:pt x="423" y="758"/>
                  </a:cubicBezTo>
                  <a:cubicBezTo>
                    <a:pt x="394" y="754"/>
                    <a:pt x="396" y="754"/>
                    <a:pt x="357" y="756"/>
                  </a:cubicBezTo>
                  <a:cubicBezTo>
                    <a:pt x="341" y="761"/>
                    <a:pt x="328" y="766"/>
                    <a:pt x="311" y="768"/>
                  </a:cubicBezTo>
                  <a:cubicBezTo>
                    <a:pt x="296" y="773"/>
                    <a:pt x="314" y="766"/>
                    <a:pt x="301" y="776"/>
                  </a:cubicBezTo>
                  <a:cubicBezTo>
                    <a:pt x="293" y="783"/>
                    <a:pt x="271" y="781"/>
                    <a:pt x="261" y="782"/>
                  </a:cubicBezTo>
                  <a:cubicBezTo>
                    <a:pt x="244" y="788"/>
                    <a:pt x="253" y="784"/>
                    <a:pt x="237" y="794"/>
                  </a:cubicBezTo>
                  <a:cubicBezTo>
                    <a:pt x="233" y="796"/>
                    <a:pt x="225" y="798"/>
                    <a:pt x="225" y="798"/>
                  </a:cubicBezTo>
                  <a:cubicBezTo>
                    <a:pt x="206" y="794"/>
                    <a:pt x="221" y="783"/>
                    <a:pt x="225" y="770"/>
                  </a:cubicBezTo>
                  <a:cubicBezTo>
                    <a:pt x="224" y="753"/>
                    <a:pt x="231" y="724"/>
                    <a:pt x="213" y="712"/>
                  </a:cubicBezTo>
                  <a:cubicBezTo>
                    <a:pt x="211" y="708"/>
                    <a:pt x="202" y="691"/>
                    <a:pt x="197" y="688"/>
                  </a:cubicBezTo>
                  <a:cubicBezTo>
                    <a:pt x="192" y="684"/>
                    <a:pt x="179" y="680"/>
                    <a:pt x="179" y="680"/>
                  </a:cubicBezTo>
                  <a:cubicBezTo>
                    <a:pt x="156" y="681"/>
                    <a:pt x="131" y="679"/>
                    <a:pt x="109" y="686"/>
                  </a:cubicBezTo>
                  <a:cubicBezTo>
                    <a:pt x="108" y="706"/>
                    <a:pt x="112" y="723"/>
                    <a:pt x="95" y="734"/>
                  </a:cubicBezTo>
                  <a:cubicBezTo>
                    <a:pt x="84" y="731"/>
                    <a:pt x="81" y="723"/>
                    <a:pt x="71" y="720"/>
                  </a:cubicBezTo>
                  <a:cubicBezTo>
                    <a:pt x="39" y="722"/>
                    <a:pt x="48" y="721"/>
                    <a:pt x="29" y="734"/>
                  </a:cubicBezTo>
                  <a:cubicBezTo>
                    <a:pt x="21" y="733"/>
                    <a:pt x="11" y="738"/>
                    <a:pt x="5" y="732"/>
                  </a:cubicBezTo>
                  <a:cubicBezTo>
                    <a:pt x="0" y="727"/>
                    <a:pt x="6" y="719"/>
                    <a:pt x="7" y="712"/>
                  </a:cubicBezTo>
                  <a:cubicBezTo>
                    <a:pt x="10" y="695"/>
                    <a:pt x="25" y="690"/>
                    <a:pt x="35" y="680"/>
                  </a:cubicBezTo>
                  <a:cubicBezTo>
                    <a:pt x="45" y="650"/>
                    <a:pt x="86" y="639"/>
                    <a:pt x="115" y="634"/>
                  </a:cubicBezTo>
                  <a:cubicBezTo>
                    <a:pt x="124" y="621"/>
                    <a:pt x="126" y="608"/>
                    <a:pt x="143" y="604"/>
                  </a:cubicBezTo>
                  <a:cubicBezTo>
                    <a:pt x="159" y="580"/>
                    <a:pt x="148" y="565"/>
                    <a:pt x="127" y="558"/>
                  </a:cubicBezTo>
                  <a:cubicBezTo>
                    <a:pt x="114" y="554"/>
                    <a:pt x="110" y="554"/>
                    <a:pt x="95" y="552"/>
                  </a:cubicBezTo>
                  <a:cubicBezTo>
                    <a:pt x="83" y="534"/>
                    <a:pt x="95" y="555"/>
                    <a:pt x="89" y="506"/>
                  </a:cubicBezTo>
                  <a:cubicBezTo>
                    <a:pt x="88" y="496"/>
                    <a:pt x="68" y="489"/>
                    <a:pt x="61" y="484"/>
                  </a:cubicBezTo>
                  <a:cubicBezTo>
                    <a:pt x="58" y="476"/>
                    <a:pt x="55" y="467"/>
                    <a:pt x="47" y="464"/>
                  </a:cubicBezTo>
                  <a:cubicBezTo>
                    <a:pt x="59" y="456"/>
                    <a:pt x="58" y="466"/>
                    <a:pt x="69" y="470"/>
                  </a:cubicBezTo>
                  <a:cubicBezTo>
                    <a:pt x="75" y="469"/>
                    <a:pt x="85" y="474"/>
                    <a:pt x="87" y="468"/>
                  </a:cubicBezTo>
                  <a:cubicBezTo>
                    <a:pt x="93" y="454"/>
                    <a:pt x="76" y="433"/>
                    <a:pt x="87" y="422"/>
                  </a:cubicBezTo>
                  <a:cubicBezTo>
                    <a:pt x="91" y="418"/>
                    <a:pt x="109" y="415"/>
                    <a:pt x="115" y="414"/>
                  </a:cubicBezTo>
                  <a:cubicBezTo>
                    <a:pt x="135" y="401"/>
                    <a:pt x="144" y="409"/>
                    <a:pt x="175" y="410"/>
                  </a:cubicBezTo>
                  <a:cubicBezTo>
                    <a:pt x="190" y="420"/>
                    <a:pt x="174" y="429"/>
                    <a:pt x="195" y="436"/>
                  </a:cubicBezTo>
                  <a:cubicBezTo>
                    <a:pt x="199" y="441"/>
                    <a:pt x="198" y="450"/>
                    <a:pt x="203" y="454"/>
                  </a:cubicBezTo>
                  <a:cubicBezTo>
                    <a:pt x="222" y="467"/>
                    <a:pt x="239" y="463"/>
                    <a:pt x="263" y="464"/>
                  </a:cubicBezTo>
                  <a:cubicBezTo>
                    <a:pt x="268" y="501"/>
                    <a:pt x="295" y="487"/>
                    <a:pt x="309" y="466"/>
                  </a:cubicBezTo>
                  <a:cubicBezTo>
                    <a:pt x="340" y="467"/>
                    <a:pt x="353" y="469"/>
                    <a:pt x="379" y="478"/>
                  </a:cubicBezTo>
                  <a:cubicBezTo>
                    <a:pt x="413" y="477"/>
                    <a:pt x="426" y="475"/>
                    <a:pt x="455" y="472"/>
                  </a:cubicBezTo>
                  <a:cubicBezTo>
                    <a:pt x="471" y="470"/>
                    <a:pt x="459" y="455"/>
                    <a:pt x="467" y="452"/>
                  </a:cubicBezTo>
                  <a:cubicBezTo>
                    <a:pt x="475" y="449"/>
                    <a:pt x="496" y="456"/>
                    <a:pt x="505" y="456"/>
                  </a:cubicBezTo>
                  <a:cubicBezTo>
                    <a:pt x="511" y="454"/>
                    <a:pt x="523" y="450"/>
                    <a:pt x="523" y="450"/>
                  </a:cubicBezTo>
                  <a:cubicBezTo>
                    <a:pt x="525" y="443"/>
                    <a:pt x="524" y="435"/>
                    <a:pt x="529" y="430"/>
                  </a:cubicBezTo>
                  <a:cubicBezTo>
                    <a:pt x="532" y="426"/>
                    <a:pt x="541" y="422"/>
                    <a:pt x="541" y="422"/>
                  </a:cubicBezTo>
                  <a:cubicBezTo>
                    <a:pt x="554" y="423"/>
                    <a:pt x="567" y="420"/>
                    <a:pt x="579" y="424"/>
                  </a:cubicBezTo>
                  <a:cubicBezTo>
                    <a:pt x="589" y="427"/>
                    <a:pt x="578" y="446"/>
                    <a:pt x="591" y="450"/>
                  </a:cubicBezTo>
                  <a:cubicBezTo>
                    <a:pt x="592" y="453"/>
                    <a:pt x="591" y="456"/>
                    <a:pt x="593" y="458"/>
                  </a:cubicBezTo>
                  <a:cubicBezTo>
                    <a:pt x="594" y="460"/>
                    <a:pt x="598" y="458"/>
                    <a:pt x="599" y="460"/>
                  </a:cubicBezTo>
                  <a:cubicBezTo>
                    <a:pt x="607" y="470"/>
                    <a:pt x="598" y="470"/>
                    <a:pt x="615" y="474"/>
                  </a:cubicBezTo>
                  <a:cubicBezTo>
                    <a:pt x="618" y="484"/>
                    <a:pt x="621" y="491"/>
                    <a:pt x="631" y="494"/>
                  </a:cubicBezTo>
                  <a:cubicBezTo>
                    <a:pt x="651" y="491"/>
                    <a:pt x="644" y="491"/>
                    <a:pt x="657" y="482"/>
                  </a:cubicBezTo>
                  <a:cubicBezTo>
                    <a:pt x="653" y="464"/>
                    <a:pt x="632" y="466"/>
                    <a:pt x="617" y="464"/>
                  </a:cubicBezTo>
                  <a:cubicBezTo>
                    <a:pt x="610" y="460"/>
                    <a:pt x="608" y="454"/>
                    <a:pt x="601" y="450"/>
                  </a:cubicBezTo>
                  <a:cubicBezTo>
                    <a:pt x="593" y="425"/>
                    <a:pt x="590" y="409"/>
                    <a:pt x="567" y="394"/>
                  </a:cubicBezTo>
                  <a:cubicBezTo>
                    <a:pt x="560" y="373"/>
                    <a:pt x="552" y="333"/>
                    <a:pt x="579" y="324"/>
                  </a:cubicBezTo>
                  <a:cubicBezTo>
                    <a:pt x="583" y="317"/>
                    <a:pt x="584" y="302"/>
                    <a:pt x="587" y="298"/>
                  </a:cubicBezTo>
                  <a:cubicBezTo>
                    <a:pt x="590" y="295"/>
                    <a:pt x="599" y="294"/>
                    <a:pt x="599" y="294"/>
                  </a:cubicBezTo>
                  <a:cubicBezTo>
                    <a:pt x="602" y="290"/>
                    <a:pt x="607" y="285"/>
                    <a:pt x="601" y="280"/>
                  </a:cubicBezTo>
                  <a:cubicBezTo>
                    <a:pt x="598" y="277"/>
                    <a:pt x="589" y="276"/>
                    <a:pt x="589" y="276"/>
                  </a:cubicBezTo>
                  <a:cubicBezTo>
                    <a:pt x="584" y="269"/>
                    <a:pt x="583" y="264"/>
                    <a:pt x="581" y="256"/>
                  </a:cubicBezTo>
                  <a:cubicBezTo>
                    <a:pt x="579" y="234"/>
                    <a:pt x="579" y="239"/>
                    <a:pt x="569" y="224"/>
                  </a:cubicBezTo>
                  <a:cubicBezTo>
                    <a:pt x="568" y="219"/>
                    <a:pt x="567" y="215"/>
                    <a:pt x="567" y="210"/>
                  </a:cubicBezTo>
                  <a:cubicBezTo>
                    <a:pt x="567" y="206"/>
                    <a:pt x="571" y="198"/>
                    <a:pt x="571" y="198"/>
                  </a:cubicBezTo>
                  <a:cubicBezTo>
                    <a:pt x="572" y="182"/>
                    <a:pt x="569" y="174"/>
                    <a:pt x="581" y="166"/>
                  </a:cubicBezTo>
                  <a:cubicBezTo>
                    <a:pt x="594" y="146"/>
                    <a:pt x="592" y="150"/>
                    <a:pt x="615" y="142"/>
                  </a:cubicBezTo>
                  <a:cubicBezTo>
                    <a:pt x="618" y="132"/>
                    <a:pt x="617" y="124"/>
                    <a:pt x="611" y="116"/>
                  </a:cubicBezTo>
                  <a:cubicBezTo>
                    <a:pt x="627" y="111"/>
                    <a:pt x="609" y="104"/>
                    <a:pt x="603" y="100"/>
                  </a:cubicBezTo>
                  <a:cubicBezTo>
                    <a:pt x="599" y="88"/>
                    <a:pt x="608" y="97"/>
                    <a:pt x="613" y="100"/>
                  </a:cubicBezTo>
                  <a:cubicBezTo>
                    <a:pt x="604" y="87"/>
                    <a:pt x="594" y="86"/>
                    <a:pt x="579" y="84"/>
                  </a:cubicBezTo>
                  <a:cubicBezTo>
                    <a:pt x="577" y="83"/>
                    <a:pt x="574" y="83"/>
                    <a:pt x="573" y="82"/>
                  </a:cubicBezTo>
                  <a:cubicBezTo>
                    <a:pt x="572" y="81"/>
                    <a:pt x="573" y="77"/>
                    <a:pt x="571" y="76"/>
                  </a:cubicBezTo>
                  <a:cubicBezTo>
                    <a:pt x="568" y="74"/>
                    <a:pt x="559" y="72"/>
                    <a:pt x="559" y="72"/>
                  </a:cubicBezTo>
                  <a:cubicBezTo>
                    <a:pt x="546" y="76"/>
                    <a:pt x="555" y="106"/>
                    <a:pt x="537" y="118"/>
                  </a:cubicBezTo>
                  <a:cubicBezTo>
                    <a:pt x="526" y="115"/>
                    <a:pt x="523" y="107"/>
                    <a:pt x="513" y="104"/>
                  </a:cubicBezTo>
                  <a:cubicBezTo>
                    <a:pt x="502" y="87"/>
                    <a:pt x="500" y="90"/>
                    <a:pt x="507" y="62"/>
                  </a:cubicBezTo>
                  <a:cubicBezTo>
                    <a:pt x="508" y="60"/>
                    <a:pt x="521" y="50"/>
                    <a:pt x="523" y="46"/>
                  </a:cubicBezTo>
                  <a:cubicBezTo>
                    <a:pt x="518" y="22"/>
                    <a:pt x="489" y="38"/>
                    <a:pt x="471" y="20"/>
                  </a:cubicBezTo>
                  <a:cubicBezTo>
                    <a:pt x="477" y="1"/>
                    <a:pt x="545" y="5"/>
                    <a:pt x="557" y="4"/>
                  </a:cubicBezTo>
                  <a:cubicBezTo>
                    <a:pt x="572" y="3"/>
                    <a:pt x="586" y="3"/>
                    <a:pt x="601" y="2"/>
                  </a:cubicBezTo>
                  <a:cubicBezTo>
                    <a:pt x="619" y="0"/>
                    <a:pt x="646" y="1"/>
                    <a:pt x="673" y="2"/>
                  </a:cubicBezTo>
                  <a:cubicBezTo>
                    <a:pt x="700" y="3"/>
                    <a:pt x="745" y="4"/>
                    <a:pt x="761" y="6"/>
                  </a:cubicBezTo>
                  <a:cubicBezTo>
                    <a:pt x="770" y="12"/>
                    <a:pt x="786" y="6"/>
                    <a:pt x="771" y="16"/>
                  </a:cubicBezTo>
                  <a:cubicBezTo>
                    <a:pt x="761" y="18"/>
                    <a:pt x="779" y="18"/>
                    <a:pt x="769" y="24"/>
                  </a:cubicBezTo>
                  <a:cubicBezTo>
                    <a:pt x="765" y="26"/>
                    <a:pt x="757" y="32"/>
                    <a:pt x="757" y="32"/>
                  </a:cubicBezTo>
                  <a:cubicBezTo>
                    <a:pt x="751" y="51"/>
                    <a:pt x="756" y="49"/>
                    <a:pt x="735" y="52"/>
                  </a:cubicBezTo>
                  <a:cubicBezTo>
                    <a:pt x="719" y="57"/>
                    <a:pt x="728" y="51"/>
                    <a:pt x="733" y="86"/>
                  </a:cubicBezTo>
                  <a:cubicBezTo>
                    <a:pt x="734" y="93"/>
                    <a:pt x="747" y="91"/>
                    <a:pt x="753" y="94"/>
                  </a:cubicBezTo>
                  <a:cubicBezTo>
                    <a:pt x="759" y="97"/>
                    <a:pt x="764" y="98"/>
                    <a:pt x="769" y="102"/>
                  </a:cubicBezTo>
                  <a:cubicBezTo>
                    <a:pt x="778" y="116"/>
                    <a:pt x="772" y="112"/>
                    <a:pt x="783" y="116"/>
                  </a:cubicBezTo>
                  <a:cubicBezTo>
                    <a:pt x="792" y="142"/>
                    <a:pt x="775" y="145"/>
                    <a:pt x="807" y="148"/>
                  </a:cubicBezTo>
                  <a:cubicBezTo>
                    <a:pt x="813" y="166"/>
                    <a:pt x="831" y="159"/>
                    <a:pt x="849" y="160"/>
                  </a:cubicBezTo>
                  <a:cubicBezTo>
                    <a:pt x="851" y="170"/>
                    <a:pt x="850" y="175"/>
                    <a:pt x="859" y="178"/>
                  </a:cubicBezTo>
                  <a:cubicBezTo>
                    <a:pt x="864" y="185"/>
                    <a:pt x="868" y="184"/>
                    <a:pt x="871" y="192"/>
                  </a:cubicBezTo>
                  <a:cubicBezTo>
                    <a:pt x="873" y="204"/>
                    <a:pt x="871" y="210"/>
                    <a:pt x="883" y="214"/>
                  </a:cubicBezTo>
                  <a:cubicBezTo>
                    <a:pt x="887" y="225"/>
                    <a:pt x="887" y="219"/>
                    <a:pt x="873" y="228"/>
                  </a:cubicBezTo>
                  <a:cubicBezTo>
                    <a:pt x="871" y="229"/>
                    <a:pt x="867" y="232"/>
                    <a:pt x="867" y="232"/>
                  </a:cubicBezTo>
                  <a:cubicBezTo>
                    <a:pt x="863" y="245"/>
                    <a:pt x="861" y="257"/>
                    <a:pt x="857" y="270"/>
                  </a:cubicBezTo>
                  <a:cubicBezTo>
                    <a:pt x="858" y="280"/>
                    <a:pt x="853" y="292"/>
                    <a:pt x="859" y="300"/>
                  </a:cubicBezTo>
                  <a:cubicBezTo>
                    <a:pt x="863" y="306"/>
                    <a:pt x="874" y="300"/>
                    <a:pt x="881" y="302"/>
                  </a:cubicBezTo>
                  <a:cubicBezTo>
                    <a:pt x="885" y="303"/>
                    <a:pt x="892" y="324"/>
                    <a:pt x="905" y="328"/>
                  </a:cubicBezTo>
                  <a:cubicBezTo>
                    <a:pt x="909" y="339"/>
                    <a:pt x="914" y="350"/>
                    <a:pt x="923" y="356"/>
                  </a:cubicBezTo>
                  <a:cubicBezTo>
                    <a:pt x="927" y="367"/>
                    <a:pt x="927" y="377"/>
                    <a:pt x="917" y="384"/>
                  </a:cubicBezTo>
                  <a:cubicBezTo>
                    <a:pt x="916" y="395"/>
                    <a:pt x="911" y="407"/>
                    <a:pt x="911" y="422"/>
                  </a:cubicBezTo>
                  <a:cubicBezTo>
                    <a:pt x="911" y="437"/>
                    <a:pt x="917" y="463"/>
                    <a:pt x="919" y="476"/>
                  </a:cubicBezTo>
                  <a:cubicBezTo>
                    <a:pt x="921" y="489"/>
                    <a:pt x="920" y="493"/>
                    <a:pt x="921" y="498"/>
                  </a:cubicBezTo>
                  <a:cubicBezTo>
                    <a:pt x="920" y="503"/>
                    <a:pt x="926" y="500"/>
                    <a:pt x="923" y="506"/>
                  </a:cubicBezTo>
                  <a:cubicBezTo>
                    <a:pt x="920" y="512"/>
                    <a:pt x="913" y="530"/>
                    <a:pt x="905" y="536"/>
                  </a:cubicBezTo>
                  <a:cubicBezTo>
                    <a:pt x="897" y="541"/>
                    <a:pt x="886" y="541"/>
                    <a:pt x="877" y="544"/>
                  </a:cubicBezTo>
                  <a:cubicBezTo>
                    <a:pt x="873" y="545"/>
                    <a:pt x="865" y="548"/>
                    <a:pt x="865" y="548"/>
                  </a:cubicBezTo>
                  <a:cubicBezTo>
                    <a:pt x="860" y="562"/>
                    <a:pt x="835" y="576"/>
                    <a:pt x="821" y="578"/>
                  </a:cubicBezTo>
                  <a:cubicBezTo>
                    <a:pt x="811" y="584"/>
                    <a:pt x="817" y="581"/>
                    <a:pt x="803" y="586"/>
                  </a:cubicBezTo>
                  <a:cubicBezTo>
                    <a:pt x="801" y="587"/>
                    <a:pt x="797" y="588"/>
                    <a:pt x="797" y="588"/>
                  </a:cubicBezTo>
                  <a:cubicBezTo>
                    <a:pt x="786" y="599"/>
                    <a:pt x="782" y="620"/>
                    <a:pt x="777" y="636"/>
                  </a:cubicBezTo>
                  <a:cubicBezTo>
                    <a:pt x="774" y="644"/>
                    <a:pt x="755" y="650"/>
                    <a:pt x="755" y="650"/>
                  </a:cubicBezTo>
                  <a:cubicBezTo>
                    <a:pt x="738" y="644"/>
                    <a:pt x="721" y="640"/>
                    <a:pt x="701" y="628"/>
                  </a:cubicBezTo>
                  <a:cubicBezTo>
                    <a:pt x="687" y="629"/>
                    <a:pt x="681" y="624"/>
                    <a:pt x="673" y="636"/>
                  </a:cubicBezTo>
                  <a:cubicBezTo>
                    <a:pt x="675" y="643"/>
                    <a:pt x="679" y="647"/>
                    <a:pt x="681" y="654"/>
                  </a:cubicBezTo>
                  <a:cubicBezTo>
                    <a:pt x="678" y="662"/>
                    <a:pt x="664" y="666"/>
                    <a:pt x="655" y="670"/>
                  </a:cubicBezTo>
                  <a:cubicBezTo>
                    <a:pt x="651" y="672"/>
                    <a:pt x="643" y="674"/>
                    <a:pt x="643" y="674"/>
                  </a:cubicBezTo>
                  <a:cubicBezTo>
                    <a:pt x="637" y="672"/>
                    <a:pt x="629" y="657"/>
                    <a:pt x="621" y="654"/>
                  </a:cubicBezTo>
                  <a:cubicBezTo>
                    <a:pt x="613" y="651"/>
                    <a:pt x="602" y="656"/>
                    <a:pt x="595" y="656"/>
                  </a:cubicBezTo>
                  <a:cubicBezTo>
                    <a:pt x="590" y="654"/>
                    <a:pt x="584" y="651"/>
                    <a:pt x="579" y="656"/>
                  </a:cubicBezTo>
                  <a:cubicBezTo>
                    <a:pt x="576" y="659"/>
                    <a:pt x="579" y="668"/>
                    <a:pt x="575" y="668"/>
                  </a:cubicBezTo>
                  <a:cubicBezTo>
                    <a:pt x="568" y="669"/>
                    <a:pt x="560" y="669"/>
                    <a:pt x="553" y="670"/>
                  </a:cubicBezTo>
                  <a:cubicBezTo>
                    <a:pt x="552" y="674"/>
                    <a:pt x="550" y="678"/>
                    <a:pt x="549" y="682"/>
                  </a:cubicBezTo>
                  <a:cubicBezTo>
                    <a:pt x="548" y="686"/>
                    <a:pt x="537" y="686"/>
                    <a:pt x="537" y="686"/>
                  </a:cubicBezTo>
                  <a:cubicBezTo>
                    <a:pt x="534" y="690"/>
                    <a:pt x="529" y="698"/>
                    <a:pt x="529" y="698"/>
                  </a:cubicBezTo>
                  <a:close/>
                </a:path>
              </a:pathLst>
            </a:custGeom>
            <a:solidFill>
              <a:srgbClr val="00FF00"/>
            </a:solidFill>
            <a:ln w="9525">
              <a:solidFill>
                <a:schemeClr val="tx1"/>
              </a:solidFill>
              <a:round/>
              <a:headEnd/>
              <a:tailEnd/>
            </a:ln>
          </p:spPr>
          <p:txBody>
            <a:bodyPr/>
            <a:lstStyle/>
            <a:p>
              <a:endParaRPr lang="en-US" dirty="0"/>
            </a:p>
          </p:txBody>
        </p:sp>
        <p:grpSp>
          <p:nvGrpSpPr>
            <p:cNvPr id="20" name="Group 82">
              <a:extLst>
                <a:ext uri="{FF2B5EF4-FFF2-40B4-BE49-F238E27FC236}">
                  <a16:creationId xmlns:a16="http://schemas.microsoft.com/office/drawing/2014/main" id="{A021A9C5-6A18-4BB3-AAFA-077062829E2B}"/>
                </a:ext>
              </a:extLst>
            </p:cNvPr>
            <p:cNvGrpSpPr>
              <a:grpSpLocks/>
            </p:cNvGrpSpPr>
            <p:nvPr/>
          </p:nvGrpSpPr>
          <p:grpSpPr bwMode="auto">
            <a:xfrm>
              <a:off x="2108" y="2892"/>
              <a:ext cx="870" cy="608"/>
              <a:chOff x="1590" y="3852"/>
              <a:chExt cx="1048" cy="730"/>
            </a:xfrm>
          </p:grpSpPr>
          <p:sp>
            <p:nvSpPr>
              <p:cNvPr id="21" name="Freeform 83">
                <a:extLst>
                  <a:ext uri="{FF2B5EF4-FFF2-40B4-BE49-F238E27FC236}">
                    <a16:creationId xmlns:a16="http://schemas.microsoft.com/office/drawing/2014/main" id="{F0A94250-EAF6-4880-9C22-7B4601937411}"/>
                  </a:ext>
                </a:extLst>
              </p:cNvPr>
              <p:cNvSpPr>
                <a:spLocks/>
              </p:cNvSpPr>
              <p:nvPr/>
            </p:nvSpPr>
            <p:spPr bwMode="auto">
              <a:xfrm>
                <a:off x="1624" y="3852"/>
                <a:ext cx="1014" cy="730"/>
              </a:xfrm>
              <a:custGeom>
                <a:avLst/>
                <a:gdLst>
                  <a:gd name="T0" fmla="*/ 954 w 1014"/>
                  <a:gd name="T1" fmla="*/ 508 h 730"/>
                  <a:gd name="T2" fmla="*/ 960 w 1014"/>
                  <a:gd name="T3" fmla="*/ 428 h 730"/>
                  <a:gd name="T4" fmla="*/ 1014 w 1014"/>
                  <a:gd name="T5" fmla="*/ 428 h 730"/>
                  <a:gd name="T6" fmla="*/ 990 w 1014"/>
                  <a:gd name="T7" fmla="*/ 402 h 730"/>
                  <a:gd name="T8" fmla="*/ 958 w 1014"/>
                  <a:gd name="T9" fmla="*/ 358 h 730"/>
                  <a:gd name="T10" fmla="*/ 880 w 1014"/>
                  <a:gd name="T11" fmla="*/ 324 h 730"/>
                  <a:gd name="T12" fmla="*/ 850 w 1014"/>
                  <a:gd name="T13" fmla="*/ 292 h 730"/>
                  <a:gd name="T14" fmla="*/ 776 w 1014"/>
                  <a:gd name="T15" fmla="*/ 250 h 730"/>
                  <a:gd name="T16" fmla="*/ 742 w 1014"/>
                  <a:gd name="T17" fmla="*/ 240 h 730"/>
                  <a:gd name="T18" fmla="*/ 784 w 1014"/>
                  <a:gd name="T19" fmla="*/ 174 h 730"/>
                  <a:gd name="T20" fmla="*/ 758 w 1014"/>
                  <a:gd name="T21" fmla="*/ 144 h 730"/>
                  <a:gd name="T22" fmla="*/ 772 w 1014"/>
                  <a:gd name="T23" fmla="*/ 116 h 730"/>
                  <a:gd name="T24" fmla="*/ 788 w 1014"/>
                  <a:gd name="T25" fmla="*/ 60 h 730"/>
                  <a:gd name="T26" fmla="*/ 748 w 1014"/>
                  <a:gd name="T27" fmla="*/ 22 h 730"/>
                  <a:gd name="T28" fmla="*/ 686 w 1014"/>
                  <a:gd name="T29" fmla="*/ 38 h 730"/>
                  <a:gd name="T30" fmla="*/ 604 w 1014"/>
                  <a:gd name="T31" fmla="*/ 52 h 730"/>
                  <a:gd name="T32" fmla="*/ 530 w 1014"/>
                  <a:gd name="T33" fmla="*/ 70 h 730"/>
                  <a:gd name="T34" fmla="*/ 442 w 1014"/>
                  <a:gd name="T35" fmla="*/ 98 h 730"/>
                  <a:gd name="T36" fmla="*/ 466 w 1014"/>
                  <a:gd name="T37" fmla="*/ 154 h 730"/>
                  <a:gd name="T38" fmla="*/ 436 w 1014"/>
                  <a:gd name="T39" fmla="*/ 264 h 730"/>
                  <a:gd name="T40" fmla="*/ 404 w 1014"/>
                  <a:gd name="T41" fmla="*/ 286 h 730"/>
                  <a:gd name="T42" fmla="*/ 348 w 1014"/>
                  <a:gd name="T43" fmla="*/ 324 h 730"/>
                  <a:gd name="T44" fmla="*/ 330 w 1014"/>
                  <a:gd name="T45" fmla="*/ 330 h 730"/>
                  <a:gd name="T46" fmla="*/ 242 w 1014"/>
                  <a:gd name="T47" fmla="*/ 354 h 730"/>
                  <a:gd name="T48" fmla="*/ 188 w 1014"/>
                  <a:gd name="T49" fmla="*/ 390 h 730"/>
                  <a:gd name="T50" fmla="*/ 158 w 1014"/>
                  <a:gd name="T51" fmla="*/ 410 h 730"/>
                  <a:gd name="T52" fmla="*/ 112 w 1014"/>
                  <a:gd name="T53" fmla="*/ 398 h 730"/>
                  <a:gd name="T54" fmla="*/ 98 w 1014"/>
                  <a:gd name="T55" fmla="*/ 422 h 730"/>
                  <a:gd name="T56" fmla="*/ 40 w 1014"/>
                  <a:gd name="T57" fmla="*/ 446 h 730"/>
                  <a:gd name="T58" fmla="*/ 92 w 1014"/>
                  <a:gd name="T59" fmla="*/ 476 h 730"/>
                  <a:gd name="T60" fmla="*/ 96 w 1014"/>
                  <a:gd name="T61" fmla="*/ 526 h 730"/>
                  <a:gd name="T62" fmla="*/ 28 w 1014"/>
                  <a:gd name="T63" fmla="*/ 532 h 730"/>
                  <a:gd name="T64" fmla="*/ 56 w 1014"/>
                  <a:gd name="T65" fmla="*/ 556 h 730"/>
                  <a:gd name="T66" fmla="*/ 176 w 1014"/>
                  <a:gd name="T67" fmla="*/ 540 h 730"/>
                  <a:gd name="T68" fmla="*/ 126 w 1014"/>
                  <a:gd name="T69" fmla="*/ 570 h 730"/>
                  <a:gd name="T70" fmla="*/ 138 w 1014"/>
                  <a:gd name="T71" fmla="*/ 606 h 730"/>
                  <a:gd name="T72" fmla="*/ 238 w 1014"/>
                  <a:gd name="T73" fmla="*/ 598 h 730"/>
                  <a:gd name="T74" fmla="*/ 260 w 1014"/>
                  <a:gd name="T75" fmla="*/ 554 h 730"/>
                  <a:gd name="T76" fmla="*/ 356 w 1014"/>
                  <a:gd name="T77" fmla="*/ 570 h 730"/>
                  <a:gd name="T78" fmla="*/ 394 w 1014"/>
                  <a:gd name="T79" fmla="*/ 590 h 730"/>
                  <a:gd name="T80" fmla="*/ 382 w 1014"/>
                  <a:gd name="T81" fmla="*/ 610 h 730"/>
                  <a:gd name="T82" fmla="*/ 380 w 1014"/>
                  <a:gd name="T83" fmla="*/ 630 h 730"/>
                  <a:gd name="T84" fmla="*/ 414 w 1014"/>
                  <a:gd name="T85" fmla="*/ 634 h 730"/>
                  <a:gd name="T86" fmla="*/ 494 w 1014"/>
                  <a:gd name="T87" fmla="*/ 614 h 730"/>
                  <a:gd name="T88" fmla="*/ 550 w 1014"/>
                  <a:gd name="T89" fmla="*/ 674 h 730"/>
                  <a:gd name="T90" fmla="*/ 588 w 1014"/>
                  <a:gd name="T91" fmla="*/ 696 h 730"/>
                  <a:gd name="T92" fmla="*/ 688 w 1014"/>
                  <a:gd name="T93" fmla="*/ 722 h 730"/>
                  <a:gd name="T94" fmla="*/ 744 w 1014"/>
                  <a:gd name="T95" fmla="*/ 702 h 730"/>
                  <a:gd name="T96" fmla="*/ 766 w 1014"/>
                  <a:gd name="T97" fmla="*/ 680 h 730"/>
                  <a:gd name="T98" fmla="*/ 828 w 1014"/>
                  <a:gd name="T99" fmla="*/ 652 h 730"/>
                  <a:gd name="T100" fmla="*/ 888 w 1014"/>
                  <a:gd name="T101" fmla="*/ 636 h 730"/>
                  <a:gd name="T102" fmla="*/ 898 w 1014"/>
                  <a:gd name="T103" fmla="*/ 628 h 7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14"/>
                  <a:gd name="T157" fmla="*/ 0 h 730"/>
                  <a:gd name="T158" fmla="*/ 1014 w 1014"/>
                  <a:gd name="T159" fmla="*/ 730 h 73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14" h="730">
                    <a:moveTo>
                      <a:pt x="906" y="612"/>
                    </a:moveTo>
                    <a:cubicBezTo>
                      <a:pt x="908" y="524"/>
                      <a:pt x="888" y="516"/>
                      <a:pt x="954" y="508"/>
                    </a:cubicBezTo>
                    <a:cubicBezTo>
                      <a:pt x="962" y="481"/>
                      <a:pt x="955" y="465"/>
                      <a:pt x="956" y="452"/>
                    </a:cubicBezTo>
                    <a:cubicBezTo>
                      <a:pt x="957" y="439"/>
                      <a:pt x="955" y="433"/>
                      <a:pt x="960" y="428"/>
                    </a:cubicBezTo>
                    <a:cubicBezTo>
                      <a:pt x="965" y="423"/>
                      <a:pt x="975" y="420"/>
                      <a:pt x="984" y="420"/>
                    </a:cubicBezTo>
                    <a:cubicBezTo>
                      <a:pt x="993" y="420"/>
                      <a:pt x="1012" y="429"/>
                      <a:pt x="1014" y="428"/>
                    </a:cubicBezTo>
                    <a:cubicBezTo>
                      <a:pt x="1011" y="417"/>
                      <a:pt x="1007" y="420"/>
                      <a:pt x="998" y="414"/>
                    </a:cubicBezTo>
                    <a:cubicBezTo>
                      <a:pt x="995" y="410"/>
                      <a:pt x="993" y="406"/>
                      <a:pt x="990" y="402"/>
                    </a:cubicBezTo>
                    <a:cubicBezTo>
                      <a:pt x="987" y="398"/>
                      <a:pt x="978" y="394"/>
                      <a:pt x="978" y="394"/>
                    </a:cubicBezTo>
                    <a:cubicBezTo>
                      <a:pt x="970" y="381"/>
                      <a:pt x="973" y="363"/>
                      <a:pt x="958" y="358"/>
                    </a:cubicBezTo>
                    <a:cubicBezTo>
                      <a:pt x="949" y="344"/>
                      <a:pt x="932" y="348"/>
                      <a:pt x="916" y="346"/>
                    </a:cubicBezTo>
                    <a:cubicBezTo>
                      <a:pt x="906" y="340"/>
                      <a:pt x="891" y="328"/>
                      <a:pt x="880" y="324"/>
                    </a:cubicBezTo>
                    <a:cubicBezTo>
                      <a:pt x="876" y="323"/>
                      <a:pt x="868" y="320"/>
                      <a:pt x="868" y="320"/>
                    </a:cubicBezTo>
                    <a:cubicBezTo>
                      <a:pt x="862" y="310"/>
                      <a:pt x="861" y="296"/>
                      <a:pt x="850" y="292"/>
                    </a:cubicBezTo>
                    <a:cubicBezTo>
                      <a:pt x="846" y="286"/>
                      <a:pt x="832" y="280"/>
                      <a:pt x="832" y="280"/>
                    </a:cubicBezTo>
                    <a:cubicBezTo>
                      <a:pt x="823" y="253"/>
                      <a:pt x="803" y="254"/>
                      <a:pt x="776" y="250"/>
                    </a:cubicBezTo>
                    <a:cubicBezTo>
                      <a:pt x="766" y="249"/>
                      <a:pt x="764" y="247"/>
                      <a:pt x="754" y="244"/>
                    </a:cubicBezTo>
                    <a:cubicBezTo>
                      <a:pt x="750" y="243"/>
                      <a:pt x="742" y="240"/>
                      <a:pt x="742" y="240"/>
                    </a:cubicBezTo>
                    <a:cubicBezTo>
                      <a:pt x="736" y="234"/>
                      <a:pt x="731" y="231"/>
                      <a:pt x="726" y="224"/>
                    </a:cubicBezTo>
                    <a:cubicBezTo>
                      <a:pt x="729" y="166"/>
                      <a:pt x="728" y="177"/>
                      <a:pt x="784" y="174"/>
                    </a:cubicBezTo>
                    <a:cubicBezTo>
                      <a:pt x="787" y="166"/>
                      <a:pt x="791" y="167"/>
                      <a:pt x="796" y="160"/>
                    </a:cubicBezTo>
                    <a:cubicBezTo>
                      <a:pt x="777" y="147"/>
                      <a:pt x="749" y="171"/>
                      <a:pt x="758" y="144"/>
                    </a:cubicBezTo>
                    <a:cubicBezTo>
                      <a:pt x="753" y="138"/>
                      <a:pt x="772" y="135"/>
                      <a:pt x="774" y="130"/>
                    </a:cubicBezTo>
                    <a:cubicBezTo>
                      <a:pt x="776" y="125"/>
                      <a:pt x="769" y="120"/>
                      <a:pt x="772" y="116"/>
                    </a:cubicBezTo>
                    <a:cubicBezTo>
                      <a:pt x="775" y="112"/>
                      <a:pt x="787" y="113"/>
                      <a:pt x="790" y="104"/>
                    </a:cubicBezTo>
                    <a:cubicBezTo>
                      <a:pt x="789" y="89"/>
                      <a:pt x="790" y="75"/>
                      <a:pt x="788" y="60"/>
                    </a:cubicBezTo>
                    <a:cubicBezTo>
                      <a:pt x="787" y="48"/>
                      <a:pt x="760" y="38"/>
                      <a:pt x="760" y="38"/>
                    </a:cubicBezTo>
                    <a:cubicBezTo>
                      <a:pt x="757" y="30"/>
                      <a:pt x="755" y="27"/>
                      <a:pt x="748" y="22"/>
                    </a:cubicBezTo>
                    <a:cubicBezTo>
                      <a:pt x="745" y="13"/>
                      <a:pt x="750" y="0"/>
                      <a:pt x="738" y="8"/>
                    </a:cubicBezTo>
                    <a:cubicBezTo>
                      <a:pt x="730" y="21"/>
                      <a:pt x="700" y="29"/>
                      <a:pt x="686" y="38"/>
                    </a:cubicBezTo>
                    <a:cubicBezTo>
                      <a:pt x="672" y="44"/>
                      <a:pt x="668" y="54"/>
                      <a:pt x="654" y="56"/>
                    </a:cubicBezTo>
                    <a:cubicBezTo>
                      <a:pt x="640" y="58"/>
                      <a:pt x="622" y="52"/>
                      <a:pt x="604" y="52"/>
                    </a:cubicBezTo>
                    <a:cubicBezTo>
                      <a:pt x="586" y="52"/>
                      <a:pt x="556" y="55"/>
                      <a:pt x="544" y="58"/>
                    </a:cubicBezTo>
                    <a:cubicBezTo>
                      <a:pt x="541" y="66"/>
                      <a:pt x="538" y="67"/>
                      <a:pt x="530" y="70"/>
                    </a:cubicBezTo>
                    <a:cubicBezTo>
                      <a:pt x="513" y="87"/>
                      <a:pt x="512" y="80"/>
                      <a:pt x="478" y="82"/>
                    </a:cubicBezTo>
                    <a:cubicBezTo>
                      <a:pt x="464" y="87"/>
                      <a:pt x="458" y="95"/>
                      <a:pt x="442" y="98"/>
                    </a:cubicBezTo>
                    <a:cubicBezTo>
                      <a:pt x="438" y="106"/>
                      <a:pt x="454" y="117"/>
                      <a:pt x="458" y="126"/>
                    </a:cubicBezTo>
                    <a:cubicBezTo>
                      <a:pt x="462" y="135"/>
                      <a:pt x="467" y="138"/>
                      <a:pt x="466" y="154"/>
                    </a:cubicBezTo>
                    <a:cubicBezTo>
                      <a:pt x="464" y="197"/>
                      <a:pt x="470" y="204"/>
                      <a:pt x="450" y="224"/>
                    </a:cubicBezTo>
                    <a:cubicBezTo>
                      <a:pt x="449" y="227"/>
                      <a:pt x="436" y="264"/>
                      <a:pt x="436" y="264"/>
                    </a:cubicBezTo>
                    <a:cubicBezTo>
                      <a:pt x="434" y="266"/>
                      <a:pt x="429" y="265"/>
                      <a:pt x="426" y="266"/>
                    </a:cubicBezTo>
                    <a:cubicBezTo>
                      <a:pt x="420" y="275"/>
                      <a:pt x="414" y="279"/>
                      <a:pt x="404" y="286"/>
                    </a:cubicBezTo>
                    <a:cubicBezTo>
                      <a:pt x="402" y="287"/>
                      <a:pt x="398" y="290"/>
                      <a:pt x="398" y="290"/>
                    </a:cubicBezTo>
                    <a:cubicBezTo>
                      <a:pt x="389" y="304"/>
                      <a:pt x="364" y="319"/>
                      <a:pt x="348" y="324"/>
                    </a:cubicBezTo>
                    <a:cubicBezTo>
                      <a:pt x="346" y="325"/>
                      <a:pt x="344" y="327"/>
                      <a:pt x="342" y="328"/>
                    </a:cubicBezTo>
                    <a:cubicBezTo>
                      <a:pt x="338" y="329"/>
                      <a:pt x="334" y="329"/>
                      <a:pt x="330" y="330"/>
                    </a:cubicBezTo>
                    <a:cubicBezTo>
                      <a:pt x="326" y="331"/>
                      <a:pt x="318" y="334"/>
                      <a:pt x="318" y="334"/>
                    </a:cubicBezTo>
                    <a:cubicBezTo>
                      <a:pt x="299" y="353"/>
                      <a:pt x="267" y="350"/>
                      <a:pt x="242" y="354"/>
                    </a:cubicBezTo>
                    <a:cubicBezTo>
                      <a:pt x="221" y="361"/>
                      <a:pt x="243" y="362"/>
                      <a:pt x="228" y="380"/>
                    </a:cubicBezTo>
                    <a:cubicBezTo>
                      <a:pt x="226" y="383"/>
                      <a:pt x="197" y="384"/>
                      <a:pt x="188" y="390"/>
                    </a:cubicBezTo>
                    <a:cubicBezTo>
                      <a:pt x="179" y="404"/>
                      <a:pt x="184" y="399"/>
                      <a:pt x="174" y="406"/>
                    </a:cubicBezTo>
                    <a:cubicBezTo>
                      <a:pt x="169" y="414"/>
                      <a:pt x="166" y="416"/>
                      <a:pt x="158" y="410"/>
                    </a:cubicBezTo>
                    <a:cubicBezTo>
                      <a:pt x="156" y="401"/>
                      <a:pt x="155" y="397"/>
                      <a:pt x="146" y="394"/>
                    </a:cubicBezTo>
                    <a:cubicBezTo>
                      <a:pt x="135" y="395"/>
                      <a:pt x="116" y="387"/>
                      <a:pt x="112" y="398"/>
                    </a:cubicBezTo>
                    <a:cubicBezTo>
                      <a:pt x="110" y="404"/>
                      <a:pt x="113" y="412"/>
                      <a:pt x="110" y="418"/>
                    </a:cubicBezTo>
                    <a:cubicBezTo>
                      <a:pt x="108" y="422"/>
                      <a:pt x="98" y="422"/>
                      <a:pt x="98" y="422"/>
                    </a:cubicBezTo>
                    <a:cubicBezTo>
                      <a:pt x="88" y="438"/>
                      <a:pt x="99" y="433"/>
                      <a:pt x="70" y="436"/>
                    </a:cubicBezTo>
                    <a:cubicBezTo>
                      <a:pt x="60" y="439"/>
                      <a:pt x="50" y="443"/>
                      <a:pt x="40" y="446"/>
                    </a:cubicBezTo>
                    <a:cubicBezTo>
                      <a:pt x="34" y="448"/>
                      <a:pt x="22" y="452"/>
                      <a:pt x="22" y="452"/>
                    </a:cubicBezTo>
                    <a:cubicBezTo>
                      <a:pt x="0" y="486"/>
                      <a:pt x="86" y="476"/>
                      <a:pt x="92" y="476"/>
                    </a:cubicBezTo>
                    <a:cubicBezTo>
                      <a:pt x="94" y="479"/>
                      <a:pt x="98" y="484"/>
                      <a:pt x="98" y="488"/>
                    </a:cubicBezTo>
                    <a:cubicBezTo>
                      <a:pt x="98" y="501"/>
                      <a:pt x="100" y="514"/>
                      <a:pt x="96" y="526"/>
                    </a:cubicBezTo>
                    <a:cubicBezTo>
                      <a:pt x="95" y="529"/>
                      <a:pt x="89" y="528"/>
                      <a:pt x="86" y="528"/>
                    </a:cubicBezTo>
                    <a:cubicBezTo>
                      <a:pt x="67" y="530"/>
                      <a:pt x="47" y="530"/>
                      <a:pt x="28" y="532"/>
                    </a:cubicBezTo>
                    <a:cubicBezTo>
                      <a:pt x="33" y="546"/>
                      <a:pt x="26" y="531"/>
                      <a:pt x="44" y="540"/>
                    </a:cubicBezTo>
                    <a:cubicBezTo>
                      <a:pt x="49" y="542"/>
                      <a:pt x="47" y="553"/>
                      <a:pt x="56" y="556"/>
                    </a:cubicBezTo>
                    <a:cubicBezTo>
                      <a:pt x="70" y="560"/>
                      <a:pt x="86" y="560"/>
                      <a:pt x="100" y="564"/>
                    </a:cubicBezTo>
                    <a:cubicBezTo>
                      <a:pt x="159" y="562"/>
                      <a:pt x="154" y="564"/>
                      <a:pt x="176" y="540"/>
                    </a:cubicBezTo>
                    <a:cubicBezTo>
                      <a:pt x="188" y="542"/>
                      <a:pt x="184" y="552"/>
                      <a:pt x="174" y="574"/>
                    </a:cubicBezTo>
                    <a:cubicBezTo>
                      <a:pt x="166" y="566"/>
                      <a:pt x="141" y="569"/>
                      <a:pt x="126" y="570"/>
                    </a:cubicBezTo>
                    <a:cubicBezTo>
                      <a:pt x="118" y="573"/>
                      <a:pt x="117" y="576"/>
                      <a:pt x="114" y="584"/>
                    </a:cubicBezTo>
                    <a:cubicBezTo>
                      <a:pt x="118" y="601"/>
                      <a:pt x="118" y="604"/>
                      <a:pt x="138" y="606"/>
                    </a:cubicBezTo>
                    <a:cubicBezTo>
                      <a:pt x="143" y="614"/>
                      <a:pt x="145" y="615"/>
                      <a:pt x="154" y="612"/>
                    </a:cubicBezTo>
                    <a:cubicBezTo>
                      <a:pt x="178" y="588"/>
                      <a:pt x="199" y="599"/>
                      <a:pt x="238" y="598"/>
                    </a:cubicBezTo>
                    <a:cubicBezTo>
                      <a:pt x="253" y="588"/>
                      <a:pt x="240" y="573"/>
                      <a:pt x="248" y="558"/>
                    </a:cubicBezTo>
                    <a:cubicBezTo>
                      <a:pt x="250" y="554"/>
                      <a:pt x="260" y="554"/>
                      <a:pt x="260" y="554"/>
                    </a:cubicBezTo>
                    <a:cubicBezTo>
                      <a:pt x="288" y="555"/>
                      <a:pt x="316" y="555"/>
                      <a:pt x="344" y="556"/>
                    </a:cubicBezTo>
                    <a:cubicBezTo>
                      <a:pt x="353" y="556"/>
                      <a:pt x="351" y="565"/>
                      <a:pt x="356" y="570"/>
                    </a:cubicBezTo>
                    <a:cubicBezTo>
                      <a:pt x="364" y="578"/>
                      <a:pt x="373" y="575"/>
                      <a:pt x="384" y="576"/>
                    </a:cubicBezTo>
                    <a:cubicBezTo>
                      <a:pt x="394" y="579"/>
                      <a:pt x="389" y="576"/>
                      <a:pt x="394" y="590"/>
                    </a:cubicBezTo>
                    <a:cubicBezTo>
                      <a:pt x="395" y="592"/>
                      <a:pt x="396" y="596"/>
                      <a:pt x="396" y="596"/>
                    </a:cubicBezTo>
                    <a:cubicBezTo>
                      <a:pt x="392" y="607"/>
                      <a:pt x="396" y="601"/>
                      <a:pt x="382" y="610"/>
                    </a:cubicBezTo>
                    <a:cubicBezTo>
                      <a:pt x="380" y="611"/>
                      <a:pt x="376" y="614"/>
                      <a:pt x="376" y="614"/>
                    </a:cubicBezTo>
                    <a:cubicBezTo>
                      <a:pt x="370" y="622"/>
                      <a:pt x="372" y="625"/>
                      <a:pt x="380" y="630"/>
                    </a:cubicBezTo>
                    <a:cubicBezTo>
                      <a:pt x="387" y="641"/>
                      <a:pt x="388" y="644"/>
                      <a:pt x="400" y="648"/>
                    </a:cubicBezTo>
                    <a:cubicBezTo>
                      <a:pt x="409" y="645"/>
                      <a:pt x="405" y="635"/>
                      <a:pt x="414" y="634"/>
                    </a:cubicBezTo>
                    <a:cubicBezTo>
                      <a:pt x="437" y="632"/>
                      <a:pt x="459" y="633"/>
                      <a:pt x="482" y="632"/>
                    </a:cubicBezTo>
                    <a:cubicBezTo>
                      <a:pt x="487" y="624"/>
                      <a:pt x="486" y="619"/>
                      <a:pt x="494" y="614"/>
                    </a:cubicBezTo>
                    <a:cubicBezTo>
                      <a:pt x="520" y="617"/>
                      <a:pt x="509" y="620"/>
                      <a:pt x="526" y="626"/>
                    </a:cubicBezTo>
                    <a:cubicBezTo>
                      <a:pt x="530" y="638"/>
                      <a:pt x="532" y="671"/>
                      <a:pt x="550" y="674"/>
                    </a:cubicBezTo>
                    <a:cubicBezTo>
                      <a:pt x="561" y="676"/>
                      <a:pt x="571" y="675"/>
                      <a:pt x="582" y="676"/>
                    </a:cubicBezTo>
                    <a:cubicBezTo>
                      <a:pt x="585" y="684"/>
                      <a:pt x="580" y="693"/>
                      <a:pt x="588" y="696"/>
                    </a:cubicBezTo>
                    <a:cubicBezTo>
                      <a:pt x="597" y="702"/>
                      <a:pt x="623" y="722"/>
                      <a:pt x="640" y="726"/>
                    </a:cubicBezTo>
                    <a:cubicBezTo>
                      <a:pt x="657" y="730"/>
                      <a:pt x="672" y="723"/>
                      <a:pt x="688" y="722"/>
                    </a:cubicBezTo>
                    <a:cubicBezTo>
                      <a:pt x="705" y="728"/>
                      <a:pt x="710" y="730"/>
                      <a:pt x="738" y="722"/>
                    </a:cubicBezTo>
                    <a:cubicBezTo>
                      <a:pt x="745" y="720"/>
                      <a:pt x="739" y="706"/>
                      <a:pt x="744" y="702"/>
                    </a:cubicBezTo>
                    <a:cubicBezTo>
                      <a:pt x="747" y="699"/>
                      <a:pt x="756" y="698"/>
                      <a:pt x="756" y="698"/>
                    </a:cubicBezTo>
                    <a:cubicBezTo>
                      <a:pt x="760" y="692"/>
                      <a:pt x="761" y="685"/>
                      <a:pt x="766" y="680"/>
                    </a:cubicBezTo>
                    <a:cubicBezTo>
                      <a:pt x="777" y="669"/>
                      <a:pt x="792" y="670"/>
                      <a:pt x="804" y="662"/>
                    </a:cubicBezTo>
                    <a:cubicBezTo>
                      <a:pt x="814" y="656"/>
                      <a:pt x="816" y="654"/>
                      <a:pt x="828" y="652"/>
                    </a:cubicBezTo>
                    <a:cubicBezTo>
                      <a:pt x="840" y="650"/>
                      <a:pt x="864" y="651"/>
                      <a:pt x="874" y="648"/>
                    </a:cubicBezTo>
                    <a:cubicBezTo>
                      <a:pt x="881" y="643"/>
                      <a:pt x="880" y="639"/>
                      <a:pt x="888" y="636"/>
                    </a:cubicBezTo>
                    <a:cubicBezTo>
                      <a:pt x="889" y="634"/>
                      <a:pt x="890" y="632"/>
                      <a:pt x="892" y="630"/>
                    </a:cubicBezTo>
                    <a:cubicBezTo>
                      <a:pt x="894" y="629"/>
                      <a:pt x="897" y="630"/>
                      <a:pt x="898" y="628"/>
                    </a:cubicBezTo>
                    <a:cubicBezTo>
                      <a:pt x="903" y="622"/>
                      <a:pt x="898" y="616"/>
                      <a:pt x="906" y="612"/>
                    </a:cubicBezTo>
                    <a:close/>
                  </a:path>
                </a:pathLst>
              </a:custGeom>
              <a:solidFill>
                <a:srgbClr val="33CCCC"/>
              </a:solidFill>
              <a:ln w="9525">
                <a:solidFill>
                  <a:schemeClr val="tx1"/>
                </a:solidFill>
                <a:round/>
                <a:headEnd/>
                <a:tailEnd/>
              </a:ln>
            </p:spPr>
            <p:txBody>
              <a:bodyPr/>
              <a:lstStyle/>
              <a:p>
                <a:endParaRPr lang="en-US"/>
              </a:p>
            </p:txBody>
          </p:sp>
          <p:sp>
            <p:nvSpPr>
              <p:cNvPr id="22" name="Freeform 84">
                <a:extLst>
                  <a:ext uri="{FF2B5EF4-FFF2-40B4-BE49-F238E27FC236}">
                    <a16:creationId xmlns:a16="http://schemas.microsoft.com/office/drawing/2014/main" id="{5B699CE6-4043-4C63-B55A-146E1FF21550}"/>
                  </a:ext>
                </a:extLst>
              </p:cNvPr>
              <p:cNvSpPr>
                <a:spLocks/>
              </p:cNvSpPr>
              <p:nvPr/>
            </p:nvSpPr>
            <p:spPr bwMode="auto">
              <a:xfrm>
                <a:off x="1587" y="4382"/>
                <a:ext cx="37" cy="13"/>
              </a:xfrm>
              <a:custGeom>
                <a:avLst/>
                <a:gdLst>
                  <a:gd name="T0" fmla="*/ 0 w 35"/>
                  <a:gd name="T1" fmla="*/ 0 h 13"/>
                  <a:gd name="T2" fmla="*/ 2 w 35"/>
                  <a:gd name="T3" fmla="*/ 10 h 13"/>
                  <a:gd name="T4" fmla="*/ 0 w 35"/>
                  <a:gd name="T5" fmla="*/ 0 h 13"/>
                  <a:gd name="T6" fmla="*/ 0 60000 65536"/>
                  <a:gd name="T7" fmla="*/ 0 60000 65536"/>
                  <a:gd name="T8" fmla="*/ 0 60000 65536"/>
                  <a:gd name="T9" fmla="*/ 0 w 35"/>
                  <a:gd name="T10" fmla="*/ 0 h 13"/>
                  <a:gd name="T11" fmla="*/ 35 w 35"/>
                  <a:gd name="T12" fmla="*/ 13 h 13"/>
                </a:gdLst>
                <a:ahLst/>
                <a:cxnLst>
                  <a:cxn ang="T6">
                    <a:pos x="T0" y="T1"/>
                  </a:cxn>
                  <a:cxn ang="T7">
                    <a:pos x="T2" y="T3"/>
                  </a:cxn>
                  <a:cxn ang="T8">
                    <a:pos x="T4" y="T5"/>
                  </a:cxn>
                </a:cxnLst>
                <a:rect l="T9" t="T10" r="T11" b="T12"/>
                <a:pathLst>
                  <a:path w="35" h="13">
                    <a:moveTo>
                      <a:pt x="0" y="0"/>
                    </a:moveTo>
                    <a:cubicBezTo>
                      <a:pt x="35" y="4"/>
                      <a:pt x="25" y="13"/>
                      <a:pt x="2" y="10"/>
                    </a:cubicBezTo>
                    <a:cubicBezTo>
                      <a:pt x="0" y="3"/>
                      <a:pt x="0" y="6"/>
                      <a:pt x="0" y="0"/>
                    </a:cubicBezTo>
                    <a:close/>
                  </a:path>
                </a:pathLst>
              </a:custGeom>
              <a:solidFill>
                <a:srgbClr val="33CCCC"/>
              </a:solidFill>
              <a:ln w="9525">
                <a:solidFill>
                  <a:schemeClr val="tx1"/>
                </a:solidFill>
                <a:round/>
                <a:headEnd/>
                <a:tailEnd/>
              </a:ln>
            </p:spPr>
            <p:txBody>
              <a:bodyPr/>
              <a:lstStyle/>
              <a:p>
                <a:endParaRPr lang="en-US"/>
              </a:p>
            </p:txBody>
          </p:sp>
        </p:grpSp>
      </p:grpSp>
    </p:spTree>
    <p:extLst>
      <p:ext uri="{BB962C8B-B14F-4D97-AF65-F5344CB8AC3E}">
        <p14:creationId xmlns:p14="http://schemas.microsoft.com/office/powerpoint/2010/main" val="27245539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7" name="Title 1"/>
          <p:cNvSpPr txBox="1">
            <a:spLocks/>
          </p:cNvSpPr>
          <p:nvPr/>
        </p:nvSpPr>
        <p:spPr bwMode="auto">
          <a:xfrm>
            <a:off x="1971390" y="259665"/>
            <a:ext cx="6978650" cy="115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lvl="0" algn="ctr">
              <a:defRPr/>
            </a:pPr>
            <a:r>
              <a:rPr lang="en-GB" sz="4000" b="0" kern="0" dirty="0">
                <a:ea typeface="ＭＳ Ｐゴシック"/>
                <a:cs typeface=""/>
              </a:rPr>
              <a:t>SNOD Service: what can you expect?</a:t>
            </a:r>
            <a:endParaRPr lang="en-GB" kern="0" dirty="0">
              <a:latin typeface="Arial"/>
              <a:ea typeface="ＭＳ Ｐゴシック"/>
              <a:cs typeface=""/>
            </a:endParaRPr>
          </a:p>
        </p:txBody>
      </p:sp>
      <p:sp>
        <p:nvSpPr>
          <p:cNvPr id="8" name="Content Placeholder 2"/>
          <p:cNvSpPr txBox="1">
            <a:spLocks/>
          </p:cNvSpPr>
          <p:nvPr/>
        </p:nvSpPr>
        <p:spPr bwMode="auto">
          <a:xfrm>
            <a:off x="375991" y="1641022"/>
            <a:ext cx="6870779" cy="4476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a:lstStyle>
          <a:p>
            <a:pPr>
              <a:defRPr/>
            </a:pPr>
            <a:r>
              <a:rPr lang="en-GB" sz="2400" kern="0" dirty="0">
                <a:solidFill>
                  <a:srgbClr val="6E2C6B"/>
                </a:solidFill>
                <a:ea typeface="ＭＳ Ｐゴシック"/>
                <a:cs typeface=""/>
              </a:rPr>
              <a:t>24/7 regional service /</a:t>
            </a:r>
            <a:r>
              <a:rPr lang="en-GB" sz="2400" kern="0" dirty="0">
                <a:solidFill>
                  <a:srgbClr val="6E2C6B"/>
                </a:solidFill>
                <a:ea typeface="ＭＳ Ｐゴシック"/>
                <a:cs typeface="Arial"/>
              </a:rPr>
              <a:t>inter-regional service</a:t>
            </a:r>
          </a:p>
          <a:p>
            <a:pPr marL="0" indent="0">
              <a:buNone/>
              <a:defRPr/>
            </a:pPr>
            <a:endParaRPr lang="en-GB" sz="2000" kern="0" dirty="0">
              <a:solidFill>
                <a:srgbClr val="000000"/>
              </a:solidFill>
              <a:ea typeface="ＭＳ Ｐゴシック"/>
              <a:cs typeface=""/>
            </a:endParaRPr>
          </a:p>
          <a:p>
            <a:pPr>
              <a:defRPr/>
            </a:pPr>
            <a:endParaRPr lang="en-GB" sz="2000" kern="0" dirty="0">
              <a:solidFill>
                <a:srgbClr val="000000"/>
              </a:solidFill>
              <a:ea typeface="ＭＳ Ｐゴシック"/>
              <a:cs typeface="Arial"/>
            </a:endParaRPr>
          </a:p>
          <a:p>
            <a:pPr>
              <a:defRPr/>
            </a:pPr>
            <a:endParaRPr lang="en-GB" sz="2000" kern="0" dirty="0">
              <a:solidFill>
                <a:srgbClr val="000000"/>
              </a:solidFill>
              <a:ea typeface="ＭＳ Ｐゴシック"/>
              <a:cs typeface="Arial"/>
            </a:endParaRPr>
          </a:p>
          <a:p>
            <a:pPr>
              <a:defRPr/>
            </a:pPr>
            <a:endParaRPr lang="en-GB" sz="2000" kern="0" dirty="0">
              <a:solidFill>
                <a:srgbClr val="000000"/>
              </a:solidFill>
              <a:ea typeface="ＭＳ Ｐゴシック"/>
              <a:cs typeface="Arial"/>
            </a:endParaRPr>
          </a:p>
        </p:txBody>
      </p:sp>
      <p:grpSp>
        <p:nvGrpSpPr>
          <p:cNvPr id="5" name="Group 4">
            <a:extLst>
              <a:ext uri="{FF2B5EF4-FFF2-40B4-BE49-F238E27FC236}">
                <a16:creationId xmlns:a16="http://schemas.microsoft.com/office/drawing/2014/main" id="{351A1551-97D0-4A98-898A-3D347789075F}"/>
              </a:ext>
            </a:extLst>
          </p:cNvPr>
          <p:cNvGrpSpPr>
            <a:grpSpLocks/>
          </p:cNvGrpSpPr>
          <p:nvPr/>
        </p:nvGrpSpPr>
        <p:grpSpPr bwMode="auto">
          <a:xfrm>
            <a:off x="7393936" y="361950"/>
            <a:ext cx="4188464" cy="5451795"/>
            <a:chOff x="884" y="210"/>
            <a:chExt cx="3224" cy="3884"/>
          </a:xfrm>
        </p:grpSpPr>
        <p:sp>
          <p:nvSpPr>
            <p:cNvPr id="6" name="Freeform 5">
              <a:extLst>
                <a:ext uri="{FF2B5EF4-FFF2-40B4-BE49-F238E27FC236}">
                  <a16:creationId xmlns:a16="http://schemas.microsoft.com/office/drawing/2014/main" id="{293A7453-FF30-47EE-B1AA-C7D0B67AC388}"/>
                </a:ext>
              </a:extLst>
            </p:cNvPr>
            <p:cNvSpPr>
              <a:spLocks/>
            </p:cNvSpPr>
            <p:nvPr/>
          </p:nvSpPr>
          <p:spPr bwMode="auto">
            <a:xfrm>
              <a:off x="2923" y="2276"/>
              <a:ext cx="787" cy="641"/>
            </a:xfrm>
            <a:custGeom>
              <a:avLst/>
              <a:gdLst>
                <a:gd name="T0" fmla="*/ 753 w 948"/>
                <a:gd name="T1" fmla="*/ 624 h 770"/>
                <a:gd name="T2" fmla="*/ 773 w 948"/>
                <a:gd name="T3" fmla="*/ 518 h 770"/>
                <a:gd name="T4" fmla="*/ 761 w 948"/>
                <a:gd name="T5" fmla="*/ 445 h 770"/>
                <a:gd name="T6" fmla="*/ 735 w 948"/>
                <a:gd name="T7" fmla="*/ 381 h 770"/>
                <a:gd name="T8" fmla="*/ 721 w 948"/>
                <a:gd name="T9" fmla="*/ 348 h 770"/>
                <a:gd name="T10" fmla="*/ 685 w 948"/>
                <a:gd name="T11" fmla="*/ 331 h 770"/>
                <a:gd name="T12" fmla="*/ 628 w 948"/>
                <a:gd name="T13" fmla="*/ 293 h 770"/>
                <a:gd name="T14" fmla="*/ 605 w 948"/>
                <a:gd name="T15" fmla="*/ 246 h 770"/>
                <a:gd name="T16" fmla="*/ 640 w 948"/>
                <a:gd name="T17" fmla="*/ 273 h 770"/>
                <a:gd name="T18" fmla="*/ 698 w 948"/>
                <a:gd name="T19" fmla="*/ 295 h 770"/>
                <a:gd name="T20" fmla="*/ 706 w 948"/>
                <a:gd name="T21" fmla="*/ 276 h 770"/>
                <a:gd name="T22" fmla="*/ 678 w 948"/>
                <a:gd name="T23" fmla="*/ 253 h 770"/>
                <a:gd name="T24" fmla="*/ 645 w 948"/>
                <a:gd name="T25" fmla="*/ 206 h 770"/>
                <a:gd name="T26" fmla="*/ 630 w 948"/>
                <a:gd name="T27" fmla="*/ 176 h 770"/>
                <a:gd name="T28" fmla="*/ 613 w 948"/>
                <a:gd name="T29" fmla="*/ 148 h 770"/>
                <a:gd name="T30" fmla="*/ 658 w 948"/>
                <a:gd name="T31" fmla="*/ 102 h 770"/>
                <a:gd name="T32" fmla="*/ 627 w 948"/>
                <a:gd name="T33" fmla="*/ 82 h 770"/>
                <a:gd name="T34" fmla="*/ 595 w 948"/>
                <a:gd name="T35" fmla="*/ 45 h 770"/>
                <a:gd name="T36" fmla="*/ 569 w 948"/>
                <a:gd name="T37" fmla="*/ 20 h 770"/>
                <a:gd name="T38" fmla="*/ 474 w 948"/>
                <a:gd name="T39" fmla="*/ 10 h 770"/>
                <a:gd name="T40" fmla="*/ 369 w 948"/>
                <a:gd name="T41" fmla="*/ 25 h 770"/>
                <a:gd name="T42" fmla="*/ 260 w 948"/>
                <a:gd name="T43" fmla="*/ 30 h 770"/>
                <a:gd name="T44" fmla="*/ 39 w 948"/>
                <a:gd name="T45" fmla="*/ 42 h 770"/>
                <a:gd name="T46" fmla="*/ 32 w 948"/>
                <a:gd name="T47" fmla="*/ 48 h 770"/>
                <a:gd name="T48" fmla="*/ 2 w 948"/>
                <a:gd name="T49" fmla="*/ 80 h 770"/>
                <a:gd name="T50" fmla="*/ 9 w 948"/>
                <a:gd name="T51" fmla="*/ 107 h 770"/>
                <a:gd name="T52" fmla="*/ 49 w 948"/>
                <a:gd name="T53" fmla="*/ 124 h 770"/>
                <a:gd name="T54" fmla="*/ 99 w 948"/>
                <a:gd name="T55" fmla="*/ 163 h 770"/>
                <a:gd name="T56" fmla="*/ 115 w 948"/>
                <a:gd name="T57" fmla="*/ 191 h 770"/>
                <a:gd name="T58" fmla="*/ 132 w 948"/>
                <a:gd name="T59" fmla="*/ 210 h 770"/>
                <a:gd name="T60" fmla="*/ 110 w 948"/>
                <a:gd name="T61" fmla="*/ 240 h 770"/>
                <a:gd name="T62" fmla="*/ 149 w 948"/>
                <a:gd name="T63" fmla="*/ 306 h 770"/>
                <a:gd name="T64" fmla="*/ 164 w 948"/>
                <a:gd name="T65" fmla="*/ 321 h 770"/>
                <a:gd name="T66" fmla="*/ 207 w 948"/>
                <a:gd name="T67" fmla="*/ 353 h 770"/>
                <a:gd name="T68" fmla="*/ 230 w 948"/>
                <a:gd name="T69" fmla="*/ 386 h 770"/>
                <a:gd name="T70" fmla="*/ 250 w 948"/>
                <a:gd name="T71" fmla="*/ 413 h 770"/>
                <a:gd name="T72" fmla="*/ 285 w 948"/>
                <a:gd name="T73" fmla="*/ 428 h 770"/>
                <a:gd name="T74" fmla="*/ 300 w 948"/>
                <a:gd name="T75" fmla="*/ 471 h 770"/>
                <a:gd name="T76" fmla="*/ 323 w 948"/>
                <a:gd name="T77" fmla="*/ 499 h 770"/>
                <a:gd name="T78" fmla="*/ 394 w 948"/>
                <a:gd name="T79" fmla="*/ 483 h 770"/>
                <a:gd name="T80" fmla="*/ 497 w 948"/>
                <a:gd name="T81" fmla="*/ 475 h 770"/>
                <a:gd name="T82" fmla="*/ 530 w 948"/>
                <a:gd name="T83" fmla="*/ 448 h 770"/>
                <a:gd name="T84" fmla="*/ 550 w 948"/>
                <a:gd name="T85" fmla="*/ 455 h 770"/>
                <a:gd name="T86" fmla="*/ 567 w 948"/>
                <a:gd name="T87" fmla="*/ 486 h 770"/>
                <a:gd name="T88" fmla="*/ 587 w 948"/>
                <a:gd name="T89" fmla="*/ 519 h 770"/>
                <a:gd name="T90" fmla="*/ 618 w 948"/>
                <a:gd name="T91" fmla="*/ 548 h 770"/>
                <a:gd name="T92" fmla="*/ 642 w 948"/>
                <a:gd name="T93" fmla="*/ 587 h 770"/>
                <a:gd name="T94" fmla="*/ 675 w 948"/>
                <a:gd name="T95" fmla="*/ 605 h 770"/>
                <a:gd name="T96" fmla="*/ 715 w 948"/>
                <a:gd name="T97" fmla="*/ 620 h 770"/>
                <a:gd name="T98" fmla="*/ 738 w 948"/>
                <a:gd name="T99" fmla="*/ 631 h 7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48"/>
                <a:gd name="T151" fmla="*/ 0 h 770"/>
                <a:gd name="T152" fmla="*/ 948 w 948"/>
                <a:gd name="T153" fmla="*/ 770 h 7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48" h="770">
                  <a:moveTo>
                    <a:pt x="897" y="770"/>
                  </a:moveTo>
                  <a:cubicBezTo>
                    <a:pt x="899" y="760"/>
                    <a:pt x="898" y="756"/>
                    <a:pt x="907" y="750"/>
                  </a:cubicBezTo>
                  <a:cubicBezTo>
                    <a:pt x="919" y="715"/>
                    <a:pt x="906" y="681"/>
                    <a:pt x="927" y="650"/>
                  </a:cubicBezTo>
                  <a:cubicBezTo>
                    <a:pt x="928" y="641"/>
                    <a:pt x="929" y="631"/>
                    <a:pt x="931" y="622"/>
                  </a:cubicBezTo>
                  <a:cubicBezTo>
                    <a:pt x="932" y="618"/>
                    <a:pt x="935" y="610"/>
                    <a:pt x="935" y="610"/>
                  </a:cubicBezTo>
                  <a:cubicBezTo>
                    <a:pt x="933" y="544"/>
                    <a:pt x="948" y="555"/>
                    <a:pt x="917" y="534"/>
                  </a:cubicBezTo>
                  <a:cubicBezTo>
                    <a:pt x="910" y="512"/>
                    <a:pt x="918" y="488"/>
                    <a:pt x="897" y="474"/>
                  </a:cubicBezTo>
                  <a:cubicBezTo>
                    <a:pt x="894" y="466"/>
                    <a:pt x="892" y="463"/>
                    <a:pt x="885" y="458"/>
                  </a:cubicBezTo>
                  <a:cubicBezTo>
                    <a:pt x="881" y="447"/>
                    <a:pt x="875" y="439"/>
                    <a:pt x="871" y="428"/>
                  </a:cubicBezTo>
                  <a:cubicBezTo>
                    <a:pt x="870" y="425"/>
                    <a:pt x="871" y="420"/>
                    <a:pt x="869" y="418"/>
                  </a:cubicBezTo>
                  <a:cubicBezTo>
                    <a:pt x="864" y="415"/>
                    <a:pt x="851" y="406"/>
                    <a:pt x="843" y="404"/>
                  </a:cubicBezTo>
                  <a:cubicBezTo>
                    <a:pt x="836" y="401"/>
                    <a:pt x="829" y="401"/>
                    <a:pt x="825" y="398"/>
                  </a:cubicBezTo>
                  <a:cubicBezTo>
                    <a:pt x="821" y="395"/>
                    <a:pt x="830" y="396"/>
                    <a:pt x="819" y="388"/>
                  </a:cubicBezTo>
                  <a:cubicBezTo>
                    <a:pt x="808" y="380"/>
                    <a:pt x="780" y="364"/>
                    <a:pt x="757" y="352"/>
                  </a:cubicBezTo>
                  <a:cubicBezTo>
                    <a:pt x="740" y="327"/>
                    <a:pt x="710" y="319"/>
                    <a:pt x="681" y="316"/>
                  </a:cubicBezTo>
                  <a:cubicBezTo>
                    <a:pt x="687" y="299"/>
                    <a:pt x="714" y="298"/>
                    <a:pt x="729" y="296"/>
                  </a:cubicBezTo>
                  <a:cubicBezTo>
                    <a:pt x="745" y="301"/>
                    <a:pt x="724" y="292"/>
                    <a:pt x="737" y="318"/>
                  </a:cubicBezTo>
                  <a:cubicBezTo>
                    <a:pt x="740" y="324"/>
                    <a:pt x="764" y="327"/>
                    <a:pt x="771" y="328"/>
                  </a:cubicBezTo>
                  <a:cubicBezTo>
                    <a:pt x="775" y="333"/>
                    <a:pt x="781" y="346"/>
                    <a:pt x="787" y="348"/>
                  </a:cubicBezTo>
                  <a:cubicBezTo>
                    <a:pt x="807" y="356"/>
                    <a:pt x="820" y="353"/>
                    <a:pt x="841" y="354"/>
                  </a:cubicBezTo>
                  <a:cubicBezTo>
                    <a:pt x="843" y="367"/>
                    <a:pt x="842" y="367"/>
                    <a:pt x="853" y="374"/>
                  </a:cubicBezTo>
                  <a:cubicBezTo>
                    <a:pt x="870" y="368"/>
                    <a:pt x="863" y="340"/>
                    <a:pt x="851" y="332"/>
                  </a:cubicBezTo>
                  <a:cubicBezTo>
                    <a:pt x="847" y="326"/>
                    <a:pt x="834" y="315"/>
                    <a:pt x="829" y="312"/>
                  </a:cubicBezTo>
                  <a:cubicBezTo>
                    <a:pt x="825" y="309"/>
                    <a:pt x="817" y="304"/>
                    <a:pt x="817" y="304"/>
                  </a:cubicBezTo>
                  <a:cubicBezTo>
                    <a:pt x="813" y="292"/>
                    <a:pt x="803" y="278"/>
                    <a:pt x="793" y="268"/>
                  </a:cubicBezTo>
                  <a:cubicBezTo>
                    <a:pt x="791" y="261"/>
                    <a:pt x="783" y="252"/>
                    <a:pt x="777" y="248"/>
                  </a:cubicBezTo>
                  <a:cubicBezTo>
                    <a:pt x="776" y="242"/>
                    <a:pt x="776" y="235"/>
                    <a:pt x="773" y="230"/>
                  </a:cubicBezTo>
                  <a:cubicBezTo>
                    <a:pt x="770" y="223"/>
                    <a:pt x="763" y="218"/>
                    <a:pt x="759" y="212"/>
                  </a:cubicBezTo>
                  <a:cubicBezTo>
                    <a:pt x="754" y="198"/>
                    <a:pt x="752" y="186"/>
                    <a:pt x="739" y="178"/>
                  </a:cubicBezTo>
                  <a:cubicBezTo>
                    <a:pt x="742" y="132"/>
                    <a:pt x="740" y="131"/>
                    <a:pt x="781" y="126"/>
                  </a:cubicBezTo>
                  <a:cubicBezTo>
                    <a:pt x="785" y="125"/>
                    <a:pt x="795" y="126"/>
                    <a:pt x="793" y="122"/>
                  </a:cubicBezTo>
                  <a:cubicBezTo>
                    <a:pt x="788" y="114"/>
                    <a:pt x="784" y="114"/>
                    <a:pt x="775" y="112"/>
                  </a:cubicBezTo>
                  <a:cubicBezTo>
                    <a:pt x="768" y="107"/>
                    <a:pt x="762" y="102"/>
                    <a:pt x="755" y="98"/>
                  </a:cubicBezTo>
                  <a:cubicBezTo>
                    <a:pt x="751" y="96"/>
                    <a:pt x="743" y="90"/>
                    <a:pt x="743" y="90"/>
                  </a:cubicBezTo>
                  <a:cubicBezTo>
                    <a:pt x="735" y="78"/>
                    <a:pt x="730" y="63"/>
                    <a:pt x="717" y="54"/>
                  </a:cubicBezTo>
                  <a:cubicBezTo>
                    <a:pt x="713" y="51"/>
                    <a:pt x="705" y="46"/>
                    <a:pt x="705" y="46"/>
                  </a:cubicBezTo>
                  <a:cubicBezTo>
                    <a:pt x="700" y="38"/>
                    <a:pt x="693" y="29"/>
                    <a:pt x="685" y="24"/>
                  </a:cubicBezTo>
                  <a:cubicBezTo>
                    <a:pt x="679" y="16"/>
                    <a:pt x="674" y="9"/>
                    <a:pt x="671" y="0"/>
                  </a:cubicBezTo>
                  <a:cubicBezTo>
                    <a:pt x="622" y="6"/>
                    <a:pt x="649" y="10"/>
                    <a:pt x="571" y="12"/>
                  </a:cubicBezTo>
                  <a:cubicBezTo>
                    <a:pt x="509" y="22"/>
                    <a:pt x="615" y="20"/>
                    <a:pt x="463" y="24"/>
                  </a:cubicBezTo>
                  <a:cubicBezTo>
                    <a:pt x="457" y="26"/>
                    <a:pt x="445" y="30"/>
                    <a:pt x="445" y="30"/>
                  </a:cubicBezTo>
                  <a:cubicBezTo>
                    <a:pt x="437" y="54"/>
                    <a:pt x="384" y="44"/>
                    <a:pt x="375" y="44"/>
                  </a:cubicBezTo>
                  <a:cubicBezTo>
                    <a:pt x="340" y="43"/>
                    <a:pt x="335" y="47"/>
                    <a:pt x="313" y="36"/>
                  </a:cubicBezTo>
                  <a:cubicBezTo>
                    <a:pt x="226" y="40"/>
                    <a:pt x="139" y="42"/>
                    <a:pt x="51" y="44"/>
                  </a:cubicBezTo>
                  <a:cubicBezTo>
                    <a:pt x="50" y="46"/>
                    <a:pt x="49" y="48"/>
                    <a:pt x="47" y="50"/>
                  </a:cubicBezTo>
                  <a:cubicBezTo>
                    <a:pt x="45" y="51"/>
                    <a:pt x="42" y="51"/>
                    <a:pt x="41" y="52"/>
                  </a:cubicBezTo>
                  <a:cubicBezTo>
                    <a:pt x="40" y="53"/>
                    <a:pt x="40" y="56"/>
                    <a:pt x="39" y="58"/>
                  </a:cubicBezTo>
                  <a:cubicBezTo>
                    <a:pt x="36" y="70"/>
                    <a:pt x="30" y="80"/>
                    <a:pt x="23" y="90"/>
                  </a:cubicBezTo>
                  <a:cubicBezTo>
                    <a:pt x="19" y="96"/>
                    <a:pt x="10" y="95"/>
                    <a:pt x="3" y="96"/>
                  </a:cubicBezTo>
                  <a:cubicBezTo>
                    <a:pt x="0" y="100"/>
                    <a:pt x="6" y="113"/>
                    <a:pt x="7" y="118"/>
                  </a:cubicBezTo>
                  <a:cubicBezTo>
                    <a:pt x="8" y="123"/>
                    <a:pt x="6" y="125"/>
                    <a:pt x="11" y="128"/>
                  </a:cubicBezTo>
                  <a:cubicBezTo>
                    <a:pt x="15" y="137"/>
                    <a:pt x="29" y="134"/>
                    <a:pt x="37" y="138"/>
                  </a:cubicBezTo>
                  <a:cubicBezTo>
                    <a:pt x="45" y="141"/>
                    <a:pt x="45" y="145"/>
                    <a:pt x="59" y="149"/>
                  </a:cubicBezTo>
                  <a:cubicBezTo>
                    <a:pt x="62" y="189"/>
                    <a:pt x="60" y="180"/>
                    <a:pt x="89" y="190"/>
                  </a:cubicBezTo>
                  <a:cubicBezTo>
                    <a:pt x="92" y="199"/>
                    <a:pt x="108" y="195"/>
                    <a:pt x="119" y="196"/>
                  </a:cubicBezTo>
                  <a:cubicBezTo>
                    <a:pt x="122" y="207"/>
                    <a:pt x="125" y="203"/>
                    <a:pt x="131" y="212"/>
                  </a:cubicBezTo>
                  <a:cubicBezTo>
                    <a:pt x="134" y="218"/>
                    <a:pt x="137" y="225"/>
                    <a:pt x="139" y="230"/>
                  </a:cubicBezTo>
                  <a:cubicBezTo>
                    <a:pt x="141" y="235"/>
                    <a:pt x="140" y="236"/>
                    <a:pt x="143" y="240"/>
                  </a:cubicBezTo>
                  <a:cubicBezTo>
                    <a:pt x="146" y="244"/>
                    <a:pt x="159" y="248"/>
                    <a:pt x="159" y="252"/>
                  </a:cubicBezTo>
                  <a:cubicBezTo>
                    <a:pt x="167" y="263"/>
                    <a:pt x="155" y="262"/>
                    <a:pt x="145" y="264"/>
                  </a:cubicBezTo>
                  <a:cubicBezTo>
                    <a:pt x="140" y="271"/>
                    <a:pt x="136" y="280"/>
                    <a:pt x="133" y="288"/>
                  </a:cubicBezTo>
                  <a:cubicBezTo>
                    <a:pt x="135" y="340"/>
                    <a:pt x="125" y="339"/>
                    <a:pt x="161" y="344"/>
                  </a:cubicBezTo>
                  <a:cubicBezTo>
                    <a:pt x="164" y="370"/>
                    <a:pt x="160" y="362"/>
                    <a:pt x="179" y="368"/>
                  </a:cubicBezTo>
                  <a:cubicBezTo>
                    <a:pt x="185" y="377"/>
                    <a:pt x="176" y="373"/>
                    <a:pt x="187" y="376"/>
                  </a:cubicBezTo>
                  <a:cubicBezTo>
                    <a:pt x="191" y="377"/>
                    <a:pt x="197" y="386"/>
                    <a:pt x="197" y="386"/>
                  </a:cubicBezTo>
                  <a:cubicBezTo>
                    <a:pt x="200" y="418"/>
                    <a:pt x="205" y="406"/>
                    <a:pt x="239" y="408"/>
                  </a:cubicBezTo>
                  <a:cubicBezTo>
                    <a:pt x="244" y="422"/>
                    <a:pt x="239" y="418"/>
                    <a:pt x="249" y="424"/>
                  </a:cubicBezTo>
                  <a:cubicBezTo>
                    <a:pt x="251" y="441"/>
                    <a:pt x="255" y="453"/>
                    <a:pt x="273" y="458"/>
                  </a:cubicBezTo>
                  <a:cubicBezTo>
                    <a:pt x="274" y="460"/>
                    <a:pt x="275" y="462"/>
                    <a:pt x="277" y="464"/>
                  </a:cubicBezTo>
                  <a:cubicBezTo>
                    <a:pt x="279" y="466"/>
                    <a:pt x="281" y="466"/>
                    <a:pt x="283" y="468"/>
                  </a:cubicBezTo>
                  <a:cubicBezTo>
                    <a:pt x="290" y="477"/>
                    <a:pt x="292" y="490"/>
                    <a:pt x="301" y="496"/>
                  </a:cubicBezTo>
                  <a:cubicBezTo>
                    <a:pt x="305" y="518"/>
                    <a:pt x="299" y="505"/>
                    <a:pt x="331" y="510"/>
                  </a:cubicBezTo>
                  <a:cubicBezTo>
                    <a:pt x="335" y="511"/>
                    <a:pt x="343" y="514"/>
                    <a:pt x="343" y="514"/>
                  </a:cubicBezTo>
                  <a:cubicBezTo>
                    <a:pt x="347" y="521"/>
                    <a:pt x="352" y="522"/>
                    <a:pt x="355" y="530"/>
                  </a:cubicBezTo>
                  <a:cubicBezTo>
                    <a:pt x="357" y="539"/>
                    <a:pt x="357" y="555"/>
                    <a:pt x="361" y="566"/>
                  </a:cubicBezTo>
                  <a:cubicBezTo>
                    <a:pt x="363" y="577"/>
                    <a:pt x="362" y="592"/>
                    <a:pt x="367" y="598"/>
                  </a:cubicBezTo>
                  <a:cubicBezTo>
                    <a:pt x="371" y="603"/>
                    <a:pt x="376" y="600"/>
                    <a:pt x="389" y="600"/>
                  </a:cubicBezTo>
                  <a:cubicBezTo>
                    <a:pt x="402" y="600"/>
                    <a:pt x="431" y="599"/>
                    <a:pt x="445" y="596"/>
                  </a:cubicBezTo>
                  <a:cubicBezTo>
                    <a:pt x="454" y="595"/>
                    <a:pt x="469" y="584"/>
                    <a:pt x="475" y="580"/>
                  </a:cubicBezTo>
                  <a:cubicBezTo>
                    <a:pt x="488" y="571"/>
                    <a:pt x="506" y="579"/>
                    <a:pt x="521" y="578"/>
                  </a:cubicBezTo>
                  <a:cubicBezTo>
                    <a:pt x="557" y="566"/>
                    <a:pt x="505" y="573"/>
                    <a:pt x="599" y="570"/>
                  </a:cubicBezTo>
                  <a:cubicBezTo>
                    <a:pt x="618" y="566"/>
                    <a:pt x="620" y="559"/>
                    <a:pt x="635" y="554"/>
                  </a:cubicBezTo>
                  <a:cubicBezTo>
                    <a:pt x="639" y="550"/>
                    <a:pt x="635" y="541"/>
                    <a:pt x="639" y="538"/>
                  </a:cubicBezTo>
                  <a:cubicBezTo>
                    <a:pt x="643" y="535"/>
                    <a:pt x="651" y="530"/>
                    <a:pt x="651" y="530"/>
                  </a:cubicBezTo>
                  <a:cubicBezTo>
                    <a:pt x="656" y="537"/>
                    <a:pt x="654" y="543"/>
                    <a:pt x="663" y="546"/>
                  </a:cubicBezTo>
                  <a:cubicBezTo>
                    <a:pt x="666" y="552"/>
                    <a:pt x="675" y="561"/>
                    <a:pt x="677" y="568"/>
                  </a:cubicBezTo>
                  <a:cubicBezTo>
                    <a:pt x="680" y="574"/>
                    <a:pt x="682" y="581"/>
                    <a:pt x="683" y="584"/>
                  </a:cubicBezTo>
                  <a:cubicBezTo>
                    <a:pt x="684" y="586"/>
                    <a:pt x="679" y="587"/>
                    <a:pt x="681" y="588"/>
                  </a:cubicBezTo>
                  <a:cubicBezTo>
                    <a:pt x="689" y="601"/>
                    <a:pt x="699" y="612"/>
                    <a:pt x="707" y="624"/>
                  </a:cubicBezTo>
                  <a:cubicBezTo>
                    <a:pt x="710" y="628"/>
                    <a:pt x="716" y="639"/>
                    <a:pt x="717" y="640"/>
                  </a:cubicBezTo>
                  <a:cubicBezTo>
                    <a:pt x="728" y="645"/>
                    <a:pt x="733" y="657"/>
                    <a:pt x="745" y="658"/>
                  </a:cubicBezTo>
                  <a:cubicBezTo>
                    <a:pt x="754" y="664"/>
                    <a:pt x="749" y="666"/>
                    <a:pt x="757" y="672"/>
                  </a:cubicBezTo>
                  <a:cubicBezTo>
                    <a:pt x="763" y="680"/>
                    <a:pt x="765" y="698"/>
                    <a:pt x="773" y="705"/>
                  </a:cubicBezTo>
                  <a:cubicBezTo>
                    <a:pt x="780" y="712"/>
                    <a:pt x="794" y="713"/>
                    <a:pt x="801" y="717"/>
                  </a:cubicBezTo>
                  <a:cubicBezTo>
                    <a:pt x="803" y="729"/>
                    <a:pt x="807" y="731"/>
                    <a:pt x="813" y="727"/>
                  </a:cubicBezTo>
                  <a:cubicBezTo>
                    <a:pt x="818" y="731"/>
                    <a:pt x="829" y="736"/>
                    <a:pt x="837" y="739"/>
                  </a:cubicBezTo>
                  <a:cubicBezTo>
                    <a:pt x="845" y="742"/>
                    <a:pt x="854" y="743"/>
                    <a:pt x="861" y="745"/>
                  </a:cubicBezTo>
                  <a:cubicBezTo>
                    <a:pt x="867" y="755"/>
                    <a:pt x="863" y="749"/>
                    <a:pt x="877" y="754"/>
                  </a:cubicBezTo>
                  <a:cubicBezTo>
                    <a:pt x="881" y="755"/>
                    <a:pt x="889" y="758"/>
                    <a:pt x="889" y="758"/>
                  </a:cubicBezTo>
                  <a:cubicBezTo>
                    <a:pt x="892" y="762"/>
                    <a:pt x="894" y="766"/>
                    <a:pt x="897" y="770"/>
                  </a:cubicBezTo>
                  <a:close/>
                </a:path>
              </a:pathLst>
            </a:custGeom>
            <a:solidFill>
              <a:srgbClr val="000099"/>
            </a:solidFill>
            <a:ln w="9525">
              <a:solidFill>
                <a:schemeClr val="tx1"/>
              </a:solidFill>
              <a:round/>
              <a:headEnd/>
              <a:tailEnd/>
            </a:ln>
          </p:spPr>
          <p:txBody>
            <a:bodyPr/>
            <a:lstStyle/>
            <a:p>
              <a:endParaRPr lang="en-US"/>
            </a:p>
          </p:txBody>
        </p:sp>
        <p:sp>
          <p:nvSpPr>
            <p:cNvPr id="9" name="Freeform 6">
              <a:extLst>
                <a:ext uri="{FF2B5EF4-FFF2-40B4-BE49-F238E27FC236}">
                  <a16:creationId xmlns:a16="http://schemas.microsoft.com/office/drawing/2014/main" id="{C7AC782D-0D19-4AF3-810A-7BAA8300E418}"/>
                </a:ext>
              </a:extLst>
            </p:cNvPr>
            <p:cNvSpPr>
              <a:spLocks/>
            </p:cNvSpPr>
            <p:nvPr/>
          </p:nvSpPr>
          <p:spPr bwMode="auto">
            <a:xfrm>
              <a:off x="3392" y="3435"/>
              <a:ext cx="640" cy="339"/>
            </a:xfrm>
            <a:custGeom>
              <a:avLst/>
              <a:gdLst>
                <a:gd name="T0" fmla="*/ 137 w 774"/>
                <a:gd name="T1" fmla="*/ 302 h 408"/>
                <a:gd name="T2" fmla="*/ 182 w 774"/>
                <a:gd name="T3" fmla="*/ 294 h 408"/>
                <a:gd name="T4" fmla="*/ 258 w 774"/>
                <a:gd name="T5" fmla="*/ 311 h 408"/>
                <a:gd name="T6" fmla="*/ 289 w 774"/>
                <a:gd name="T7" fmla="*/ 329 h 408"/>
                <a:gd name="T8" fmla="*/ 291 w 774"/>
                <a:gd name="T9" fmla="*/ 332 h 408"/>
                <a:gd name="T10" fmla="*/ 324 w 774"/>
                <a:gd name="T11" fmla="*/ 316 h 408"/>
                <a:gd name="T12" fmla="*/ 375 w 774"/>
                <a:gd name="T13" fmla="*/ 291 h 408"/>
                <a:gd name="T14" fmla="*/ 432 w 774"/>
                <a:gd name="T15" fmla="*/ 268 h 408"/>
                <a:gd name="T16" fmla="*/ 503 w 774"/>
                <a:gd name="T17" fmla="*/ 243 h 408"/>
                <a:gd name="T18" fmla="*/ 534 w 774"/>
                <a:gd name="T19" fmla="*/ 201 h 408"/>
                <a:gd name="T20" fmla="*/ 579 w 774"/>
                <a:gd name="T21" fmla="*/ 183 h 408"/>
                <a:gd name="T22" fmla="*/ 605 w 774"/>
                <a:gd name="T23" fmla="*/ 165 h 408"/>
                <a:gd name="T24" fmla="*/ 628 w 774"/>
                <a:gd name="T25" fmla="*/ 101 h 408"/>
                <a:gd name="T26" fmla="*/ 637 w 774"/>
                <a:gd name="T27" fmla="*/ 70 h 408"/>
                <a:gd name="T28" fmla="*/ 463 w 774"/>
                <a:gd name="T29" fmla="*/ 42 h 408"/>
                <a:gd name="T30" fmla="*/ 428 w 774"/>
                <a:gd name="T31" fmla="*/ 5 h 408"/>
                <a:gd name="T32" fmla="*/ 359 w 774"/>
                <a:gd name="T33" fmla="*/ 10 h 408"/>
                <a:gd name="T34" fmla="*/ 321 w 774"/>
                <a:gd name="T35" fmla="*/ 30 h 408"/>
                <a:gd name="T36" fmla="*/ 308 w 774"/>
                <a:gd name="T37" fmla="*/ 15 h 408"/>
                <a:gd name="T38" fmla="*/ 311 w 774"/>
                <a:gd name="T39" fmla="*/ 0 h 408"/>
                <a:gd name="T40" fmla="*/ 288 w 774"/>
                <a:gd name="T41" fmla="*/ 32 h 408"/>
                <a:gd name="T42" fmla="*/ 271 w 774"/>
                <a:gd name="T43" fmla="*/ 73 h 408"/>
                <a:gd name="T44" fmla="*/ 255 w 774"/>
                <a:gd name="T45" fmla="*/ 98 h 408"/>
                <a:gd name="T46" fmla="*/ 200 w 774"/>
                <a:gd name="T47" fmla="*/ 98 h 408"/>
                <a:gd name="T48" fmla="*/ 190 w 774"/>
                <a:gd name="T49" fmla="*/ 85 h 408"/>
                <a:gd name="T50" fmla="*/ 162 w 774"/>
                <a:gd name="T51" fmla="*/ 81 h 408"/>
                <a:gd name="T52" fmla="*/ 146 w 774"/>
                <a:gd name="T53" fmla="*/ 71 h 408"/>
                <a:gd name="T54" fmla="*/ 114 w 774"/>
                <a:gd name="T55" fmla="*/ 45 h 408"/>
                <a:gd name="T56" fmla="*/ 73 w 774"/>
                <a:gd name="T57" fmla="*/ 40 h 408"/>
                <a:gd name="T58" fmla="*/ 23 w 774"/>
                <a:gd name="T59" fmla="*/ 63 h 408"/>
                <a:gd name="T60" fmla="*/ 3 w 774"/>
                <a:gd name="T61" fmla="*/ 115 h 408"/>
                <a:gd name="T62" fmla="*/ 45 w 774"/>
                <a:gd name="T63" fmla="*/ 228 h 408"/>
                <a:gd name="T64" fmla="*/ 78 w 774"/>
                <a:gd name="T65" fmla="*/ 294 h 40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74"/>
                <a:gd name="T100" fmla="*/ 0 h 408"/>
                <a:gd name="T101" fmla="*/ 774 w 774"/>
                <a:gd name="T102" fmla="*/ 408 h 40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74" h="408">
                  <a:moveTo>
                    <a:pt x="102" y="366"/>
                  </a:moveTo>
                  <a:cubicBezTo>
                    <a:pt x="114" y="366"/>
                    <a:pt x="146" y="366"/>
                    <a:pt x="166" y="364"/>
                  </a:cubicBezTo>
                  <a:cubicBezTo>
                    <a:pt x="182" y="363"/>
                    <a:pt x="191" y="362"/>
                    <a:pt x="200" y="360"/>
                  </a:cubicBezTo>
                  <a:cubicBezTo>
                    <a:pt x="209" y="358"/>
                    <a:pt x="211" y="354"/>
                    <a:pt x="220" y="354"/>
                  </a:cubicBezTo>
                  <a:cubicBezTo>
                    <a:pt x="234" y="345"/>
                    <a:pt x="239" y="358"/>
                    <a:pt x="252" y="360"/>
                  </a:cubicBezTo>
                  <a:cubicBezTo>
                    <a:pt x="275" y="376"/>
                    <a:pt x="275" y="372"/>
                    <a:pt x="312" y="374"/>
                  </a:cubicBezTo>
                  <a:cubicBezTo>
                    <a:pt x="320" y="379"/>
                    <a:pt x="327" y="380"/>
                    <a:pt x="336" y="382"/>
                  </a:cubicBezTo>
                  <a:cubicBezTo>
                    <a:pt x="341" y="389"/>
                    <a:pt x="345" y="389"/>
                    <a:pt x="350" y="396"/>
                  </a:cubicBezTo>
                  <a:cubicBezTo>
                    <a:pt x="349" y="399"/>
                    <a:pt x="346" y="403"/>
                    <a:pt x="348" y="406"/>
                  </a:cubicBezTo>
                  <a:cubicBezTo>
                    <a:pt x="349" y="408"/>
                    <a:pt x="350" y="401"/>
                    <a:pt x="352" y="400"/>
                  </a:cubicBezTo>
                  <a:cubicBezTo>
                    <a:pt x="354" y="398"/>
                    <a:pt x="357" y="399"/>
                    <a:pt x="360" y="398"/>
                  </a:cubicBezTo>
                  <a:cubicBezTo>
                    <a:pt x="372" y="395"/>
                    <a:pt x="381" y="385"/>
                    <a:pt x="392" y="380"/>
                  </a:cubicBezTo>
                  <a:cubicBezTo>
                    <a:pt x="394" y="376"/>
                    <a:pt x="395" y="371"/>
                    <a:pt x="398" y="368"/>
                  </a:cubicBezTo>
                  <a:cubicBezTo>
                    <a:pt x="408" y="355"/>
                    <a:pt x="439" y="352"/>
                    <a:pt x="454" y="350"/>
                  </a:cubicBezTo>
                  <a:cubicBezTo>
                    <a:pt x="463" y="347"/>
                    <a:pt x="471" y="347"/>
                    <a:pt x="480" y="344"/>
                  </a:cubicBezTo>
                  <a:cubicBezTo>
                    <a:pt x="488" y="320"/>
                    <a:pt x="497" y="324"/>
                    <a:pt x="522" y="322"/>
                  </a:cubicBezTo>
                  <a:cubicBezTo>
                    <a:pt x="538" y="317"/>
                    <a:pt x="530" y="319"/>
                    <a:pt x="546" y="316"/>
                  </a:cubicBezTo>
                  <a:cubicBezTo>
                    <a:pt x="558" y="281"/>
                    <a:pt x="551" y="294"/>
                    <a:pt x="608" y="292"/>
                  </a:cubicBezTo>
                  <a:cubicBezTo>
                    <a:pt x="609" y="276"/>
                    <a:pt x="600" y="257"/>
                    <a:pt x="610" y="244"/>
                  </a:cubicBezTo>
                  <a:cubicBezTo>
                    <a:pt x="617" y="234"/>
                    <a:pt x="634" y="244"/>
                    <a:pt x="646" y="242"/>
                  </a:cubicBezTo>
                  <a:cubicBezTo>
                    <a:pt x="648" y="242"/>
                    <a:pt x="659" y="233"/>
                    <a:pt x="664" y="232"/>
                  </a:cubicBezTo>
                  <a:cubicBezTo>
                    <a:pt x="668" y="216"/>
                    <a:pt x="684" y="221"/>
                    <a:pt x="700" y="220"/>
                  </a:cubicBezTo>
                  <a:cubicBezTo>
                    <a:pt x="707" y="213"/>
                    <a:pt x="712" y="211"/>
                    <a:pt x="720" y="206"/>
                  </a:cubicBezTo>
                  <a:cubicBezTo>
                    <a:pt x="724" y="204"/>
                    <a:pt x="732" y="198"/>
                    <a:pt x="732" y="198"/>
                  </a:cubicBezTo>
                  <a:cubicBezTo>
                    <a:pt x="735" y="188"/>
                    <a:pt x="747" y="189"/>
                    <a:pt x="756" y="184"/>
                  </a:cubicBezTo>
                  <a:cubicBezTo>
                    <a:pt x="765" y="170"/>
                    <a:pt x="770" y="137"/>
                    <a:pt x="760" y="122"/>
                  </a:cubicBezTo>
                  <a:cubicBezTo>
                    <a:pt x="757" y="118"/>
                    <a:pt x="748" y="114"/>
                    <a:pt x="748" y="114"/>
                  </a:cubicBezTo>
                  <a:cubicBezTo>
                    <a:pt x="750" y="94"/>
                    <a:pt x="752" y="90"/>
                    <a:pt x="770" y="84"/>
                  </a:cubicBezTo>
                  <a:cubicBezTo>
                    <a:pt x="774" y="73"/>
                    <a:pt x="768" y="69"/>
                    <a:pt x="758" y="66"/>
                  </a:cubicBezTo>
                  <a:cubicBezTo>
                    <a:pt x="686" y="72"/>
                    <a:pt x="624" y="71"/>
                    <a:pt x="560" y="50"/>
                  </a:cubicBezTo>
                  <a:cubicBezTo>
                    <a:pt x="555" y="42"/>
                    <a:pt x="546" y="35"/>
                    <a:pt x="538" y="30"/>
                  </a:cubicBezTo>
                  <a:cubicBezTo>
                    <a:pt x="534" y="24"/>
                    <a:pt x="524" y="12"/>
                    <a:pt x="518" y="6"/>
                  </a:cubicBezTo>
                  <a:cubicBezTo>
                    <a:pt x="510" y="8"/>
                    <a:pt x="488" y="11"/>
                    <a:pt x="474" y="12"/>
                  </a:cubicBezTo>
                  <a:cubicBezTo>
                    <a:pt x="460" y="13"/>
                    <a:pt x="445" y="8"/>
                    <a:pt x="434" y="12"/>
                  </a:cubicBezTo>
                  <a:cubicBezTo>
                    <a:pt x="427" y="22"/>
                    <a:pt x="422" y="34"/>
                    <a:pt x="410" y="38"/>
                  </a:cubicBezTo>
                  <a:cubicBezTo>
                    <a:pt x="400" y="36"/>
                    <a:pt x="397" y="30"/>
                    <a:pt x="388" y="36"/>
                  </a:cubicBezTo>
                  <a:cubicBezTo>
                    <a:pt x="385" y="35"/>
                    <a:pt x="378" y="33"/>
                    <a:pt x="376" y="30"/>
                  </a:cubicBezTo>
                  <a:cubicBezTo>
                    <a:pt x="374" y="26"/>
                    <a:pt x="372" y="18"/>
                    <a:pt x="372" y="18"/>
                  </a:cubicBezTo>
                  <a:cubicBezTo>
                    <a:pt x="373" y="14"/>
                    <a:pt x="373" y="10"/>
                    <a:pt x="374" y="6"/>
                  </a:cubicBezTo>
                  <a:cubicBezTo>
                    <a:pt x="374" y="4"/>
                    <a:pt x="378" y="0"/>
                    <a:pt x="376" y="0"/>
                  </a:cubicBezTo>
                  <a:cubicBezTo>
                    <a:pt x="371" y="0"/>
                    <a:pt x="370" y="7"/>
                    <a:pt x="366" y="10"/>
                  </a:cubicBezTo>
                  <a:cubicBezTo>
                    <a:pt x="360" y="20"/>
                    <a:pt x="357" y="32"/>
                    <a:pt x="348" y="38"/>
                  </a:cubicBezTo>
                  <a:cubicBezTo>
                    <a:pt x="344" y="50"/>
                    <a:pt x="334" y="56"/>
                    <a:pt x="330" y="68"/>
                  </a:cubicBezTo>
                  <a:cubicBezTo>
                    <a:pt x="329" y="75"/>
                    <a:pt x="330" y="82"/>
                    <a:pt x="328" y="88"/>
                  </a:cubicBezTo>
                  <a:cubicBezTo>
                    <a:pt x="327" y="90"/>
                    <a:pt x="324" y="90"/>
                    <a:pt x="322" y="92"/>
                  </a:cubicBezTo>
                  <a:cubicBezTo>
                    <a:pt x="314" y="100"/>
                    <a:pt x="319" y="114"/>
                    <a:pt x="308" y="118"/>
                  </a:cubicBezTo>
                  <a:cubicBezTo>
                    <a:pt x="284" y="116"/>
                    <a:pt x="288" y="109"/>
                    <a:pt x="272" y="104"/>
                  </a:cubicBezTo>
                  <a:cubicBezTo>
                    <a:pt x="263" y="106"/>
                    <a:pt x="250" y="115"/>
                    <a:pt x="242" y="118"/>
                  </a:cubicBezTo>
                  <a:cubicBezTo>
                    <a:pt x="229" y="115"/>
                    <a:pt x="244" y="112"/>
                    <a:pt x="230" y="102"/>
                  </a:cubicBezTo>
                  <a:cubicBezTo>
                    <a:pt x="224" y="100"/>
                    <a:pt x="212" y="96"/>
                    <a:pt x="212" y="96"/>
                  </a:cubicBezTo>
                  <a:cubicBezTo>
                    <a:pt x="207" y="97"/>
                    <a:pt x="201" y="95"/>
                    <a:pt x="196" y="98"/>
                  </a:cubicBezTo>
                  <a:cubicBezTo>
                    <a:pt x="192" y="100"/>
                    <a:pt x="188" y="110"/>
                    <a:pt x="188" y="110"/>
                  </a:cubicBezTo>
                  <a:cubicBezTo>
                    <a:pt x="182" y="106"/>
                    <a:pt x="176" y="94"/>
                    <a:pt x="176" y="86"/>
                  </a:cubicBezTo>
                  <a:cubicBezTo>
                    <a:pt x="170" y="77"/>
                    <a:pt x="165" y="74"/>
                    <a:pt x="158" y="66"/>
                  </a:cubicBezTo>
                  <a:cubicBezTo>
                    <a:pt x="154" y="61"/>
                    <a:pt x="144" y="58"/>
                    <a:pt x="138" y="54"/>
                  </a:cubicBezTo>
                  <a:cubicBezTo>
                    <a:pt x="133" y="47"/>
                    <a:pt x="124" y="41"/>
                    <a:pt x="116" y="36"/>
                  </a:cubicBezTo>
                  <a:cubicBezTo>
                    <a:pt x="103" y="39"/>
                    <a:pt x="100" y="40"/>
                    <a:pt x="88" y="48"/>
                  </a:cubicBezTo>
                  <a:cubicBezTo>
                    <a:pt x="83" y="52"/>
                    <a:pt x="70" y="56"/>
                    <a:pt x="70" y="56"/>
                  </a:cubicBezTo>
                  <a:cubicBezTo>
                    <a:pt x="55" y="71"/>
                    <a:pt x="46" y="70"/>
                    <a:pt x="28" y="76"/>
                  </a:cubicBezTo>
                  <a:cubicBezTo>
                    <a:pt x="18" y="91"/>
                    <a:pt x="24" y="98"/>
                    <a:pt x="16" y="112"/>
                  </a:cubicBezTo>
                  <a:cubicBezTo>
                    <a:pt x="9" y="124"/>
                    <a:pt x="7" y="125"/>
                    <a:pt x="4" y="138"/>
                  </a:cubicBezTo>
                  <a:cubicBezTo>
                    <a:pt x="0" y="171"/>
                    <a:pt x="1" y="204"/>
                    <a:pt x="36" y="216"/>
                  </a:cubicBezTo>
                  <a:cubicBezTo>
                    <a:pt x="43" y="236"/>
                    <a:pt x="39" y="259"/>
                    <a:pt x="54" y="274"/>
                  </a:cubicBezTo>
                  <a:cubicBezTo>
                    <a:pt x="58" y="285"/>
                    <a:pt x="57" y="290"/>
                    <a:pt x="66" y="296"/>
                  </a:cubicBezTo>
                  <a:cubicBezTo>
                    <a:pt x="79" y="315"/>
                    <a:pt x="87" y="332"/>
                    <a:pt x="94" y="354"/>
                  </a:cubicBezTo>
                  <a:cubicBezTo>
                    <a:pt x="96" y="360"/>
                    <a:pt x="94" y="370"/>
                    <a:pt x="102" y="366"/>
                  </a:cubicBezTo>
                  <a:close/>
                </a:path>
              </a:pathLst>
            </a:custGeom>
            <a:solidFill>
              <a:srgbClr val="0000FF"/>
            </a:solidFill>
            <a:ln w="9525">
              <a:solidFill>
                <a:schemeClr val="tx1"/>
              </a:solidFill>
              <a:round/>
              <a:headEnd/>
              <a:tailEnd/>
            </a:ln>
          </p:spPr>
          <p:txBody>
            <a:bodyPr/>
            <a:lstStyle/>
            <a:p>
              <a:endParaRPr lang="en-US"/>
            </a:p>
          </p:txBody>
        </p:sp>
        <p:sp>
          <p:nvSpPr>
            <p:cNvPr id="10" name="Freeform 7">
              <a:extLst>
                <a:ext uri="{FF2B5EF4-FFF2-40B4-BE49-F238E27FC236}">
                  <a16:creationId xmlns:a16="http://schemas.microsoft.com/office/drawing/2014/main" id="{8376769F-16FC-48DA-9F83-630EAF58A481}"/>
                </a:ext>
              </a:extLst>
            </p:cNvPr>
            <p:cNvSpPr>
              <a:spLocks/>
            </p:cNvSpPr>
            <p:nvPr/>
          </p:nvSpPr>
          <p:spPr bwMode="auto">
            <a:xfrm>
              <a:off x="2644" y="1669"/>
              <a:ext cx="837" cy="657"/>
            </a:xfrm>
            <a:custGeom>
              <a:avLst/>
              <a:gdLst>
                <a:gd name="T0" fmla="*/ 112 w 1007"/>
                <a:gd name="T1" fmla="*/ 644 h 790"/>
                <a:gd name="T2" fmla="*/ 328 w 1007"/>
                <a:gd name="T3" fmla="*/ 647 h 790"/>
                <a:gd name="T4" fmla="*/ 516 w 1007"/>
                <a:gd name="T5" fmla="*/ 635 h 790"/>
                <a:gd name="T6" fmla="*/ 636 w 1007"/>
                <a:gd name="T7" fmla="*/ 645 h 790"/>
                <a:gd name="T8" fmla="*/ 731 w 1007"/>
                <a:gd name="T9" fmla="*/ 627 h 790"/>
                <a:gd name="T10" fmla="*/ 802 w 1007"/>
                <a:gd name="T11" fmla="*/ 614 h 790"/>
                <a:gd name="T12" fmla="*/ 835 w 1007"/>
                <a:gd name="T13" fmla="*/ 587 h 790"/>
                <a:gd name="T14" fmla="*/ 815 w 1007"/>
                <a:gd name="T15" fmla="*/ 569 h 790"/>
                <a:gd name="T16" fmla="*/ 779 w 1007"/>
                <a:gd name="T17" fmla="*/ 544 h 790"/>
                <a:gd name="T18" fmla="*/ 714 w 1007"/>
                <a:gd name="T19" fmla="*/ 517 h 790"/>
                <a:gd name="T20" fmla="*/ 646 w 1007"/>
                <a:gd name="T21" fmla="*/ 484 h 790"/>
                <a:gd name="T22" fmla="*/ 618 w 1007"/>
                <a:gd name="T23" fmla="*/ 459 h 790"/>
                <a:gd name="T24" fmla="*/ 598 w 1007"/>
                <a:gd name="T25" fmla="*/ 412 h 790"/>
                <a:gd name="T26" fmla="*/ 583 w 1007"/>
                <a:gd name="T27" fmla="*/ 353 h 790"/>
                <a:gd name="T28" fmla="*/ 558 w 1007"/>
                <a:gd name="T29" fmla="*/ 294 h 790"/>
                <a:gd name="T30" fmla="*/ 553 w 1007"/>
                <a:gd name="T31" fmla="*/ 253 h 790"/>
                <a:gd name="T32" fmla="*/ 531 w 1007"/>
                <a:gd name="T33" fmla="*/ 190 h 790"/>
                <a:gd name="T34" fmla="*/ 516 w 1007"/>
                <a:gd name="T35" fmla="*/ 93 h 790"/>
                <a:gd name="T36" fmla="*/ 521 w 1007"/>
                <a:gd name="T37" fmla="*/ 77 h 790"/>
                <a:gd name="T38" fmla="*/ 490 w 1007"/>
                <a:gd name="T39" fmla="*/ 62 h 790"/>
                <a:gd name="T40" fmla="*/ 445 w 1007"/>
                <a:gd name="T41" fmla="*/ 33 h 790"/>
                <a:gd name="T42" fmla="*/ 390 w 1007"/>
                <a:gd name="T43" fmla="*/ 10 h 790"/>
                <a:gd name="T44" fmla="*/ 383 w 1007"/>
                <a:gd name="T45" fmla="*/ 28 h 790"/>
                <a:gd name="T46" fmla="*/ 358 w 1007"/>
                <a:gd name="T47" fmla="*/ 47 h 790"/>
                <a:gd name="T48" fmla="*/ 342 w 1007"/>
                <a:gd name="T49" fmla="*/ 73 h 790"/>
                <a:gd name="T50" fmla="*/ 370 w 1007"/>
                <a:gd name="T51" fmla="*/ 108 h 790"/>
                <a:gd name="T52" fmla="*/ 350 w 1007"/>
                <a:gd name="T53" fmla="*/ 168 h 790"/>
                <a:gd name="T54" fmla="*/ 333 w 1007"/>
                <a:gd name="T55" fmla="*/ 193 h 790"/>
                <a:gd name="T56" fmla="*/ 287 w 1007"/>
                <a:gd name="T57" fmla="*/ 208 h 790"/>
                <a:gd name="T58" fmla="*/ 260 w 1007"/>
                <a:gd name="T59" fmla="*/ 249 h 790"/>
                <a:gd name="T60" fmla="*/ 234 w 1007"/>
                <a:gd name="T61" fmla="*/ 298 h 790"/>
                <a:gd name="T62" fmla="*/ 214 w 1007"/>
                <a:gd name="T63" fmla="*/ 296 h 790"/>
                <a:gd name="T64" fmla="*/ 177 w 1007"/>
                <a:gd name="T65" fmla="*/ 311 h 790"/>
                <a:gd name="T66" fmla="*/ 144 w 1007"/>
                <a:gd name="T67" fmla="*/ 334 h 790"/>
                <a:gd name="T68" fmla="*/ 99 w 1007"/>
                <a:gd name="T69" fmla="*/ 371 h 790"/>
                <a:gd name="T70" fmla="*/ 101 w 1007"/>
                <a:gd name="T71" fmla="*/ 396 h 790"/>
                <a:gd name="T72" fmla="*/ 64 w 1007"/>
                <a:gd name="T73" fmla="*/ 389 h 790"/>
                <a:gd name="T74" fmla="*/ 22 w 1007"/>
                <a:gd name="T75" fmla="*/ 484 h 790"/>
                <a:gd name="T76" fmla="*/ 21 w 1007"/>
                <a:gd name="T77" fmla="*/ 561 h 790"/>
                <a:gd name="T78" fmla="*/ 37 w 1007"/>
                <a:gd name="T79" fmla="*/ 575 h 790"/>
                <a:gd name="T80" fmla="*/ 57 w 1007"/>
                <a:gd name="T81" fmla="*/ 605 h 790"/>
                <a:gd name="T82" fmla="*/ 69 w 1007"/>
                <a:gd name="T83" fmla="*/ 649 h 7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07"/>
                <a:gd name="T127" fmla="*/ 0 h 790"/>
                <a:gd name="T128" fmla="*/ 1007 w 1007"/>
                <a:gd name="T129" fmla="*/ 790 h 7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07" h="790">
                  <a:moveTo>
                    <a:pt x="83" y="780"/>
                  </a:moveTo>
                  <a:cubicBezTo>
                    <a:pt x="103" y="779"/>
                    <a:pt x="116" y="776"/>
                    <a:pt x="135" y="774"/>
                  </a:cubicBezTo>
                  <a:cubicBezTo>
                    <a:pt x="161" y="773"/>
                    <a:pt x="202" y="767"/>
                    <a:pt x="245" y="768"/>
                  </a:cubicBezTo>
                  <a:cubicBezTo>
                    <a:pt x="288" y="769"/>
                    <a:pt x="355" y="777"/>
                    <a:pt x="395" y="778"/>
                  </a:cubicBezTo>
                  <a:cubicBezTo>
                    <a:pt x="435" y="779"/>
                    <a:pt x="449" y="776"/>
                    <a:pt x="487" y="774"/>
                  </a:cubicBezTo>
                  <a:cubicBezTo>
                    <a:pt x="525" y="772"/>
                    <a:pt x="587" y="763"/>
                    <a:pt x="621" y="764"/>
                  </a:cubicBezTo>
                  <a:cubicBezTo>
                    <a:pt x="655" y="765"/>
                    <a:pt x="667" y="776"/>
                    <a:pt x="691" y="778"/>
                  </a:cubicBezTo>
                  <a:cubicBezTo>
                    <a:pt x="716" y="777"/>
                    <a:pt x="740" y="778"/>
                    <a:pt x="765" y="776"/>
                  </a:cubicBezTo>
                  <a:cubicBezTo>
                    <a:pt x="771" y="776"/>
                    <a:pt x="783" y="770"/>
                    <a:pt x="783" y="770"/>
                  </a:cubicBezTo>
                  <a:cubicBezTo>
                    <a:pt x="806" y="736"/>
                    <a:pt x="818" y="755"/>
                    <a:pt x="879" y="754"/>
                  </a:cubicBezTo>
                  <a:cubicBezTo>
                    <a:pt x="896" y="743"/>
                    <a:pt x="909" y="745"/>
                    <a:pt x="931" y="744"/>
                  </a:cubicBezTo>
                  <a:cubicBezTo>
                    <a:pt x="942" y="742"/>
                    <a:pt x="954" y="739"/>
                    <a:pt x="965" y="738"/>
                  </a:cubicBezTo>
                  <a:cubicBezTo>
                    <a:pt x="979" y="736"/>
                    <a:pt x="1007" y="734"/>
                    <a:pt x="1007" y="734"/>
                  </a:cubicBezTo>
                  <a:cubicBezTo>
                    <a:pt x="1006" y="725"/>
                    <a:pt x="1007" y="715"/>
                    <a:pt x="1005" y="706"/>
                  </a:cubicBezTo>
                  <a:cubicBezTo>
                    <a:pt x="1004" y="699"/>
                    <a:pt x="989" y="692"/>
                    <a:pt x="989" y="692"/>
                  </a:cubicBezTo>
                  <a:cubicBezTo>
                    <a:pt x="984" y="676"/>
                    <a:pt x="992" y="695"/>
                    <a:pt x="981" y="684"/>
                  </a:cubicBezTo>
                  <a:cubicBezTo>
                    <a:pt x="967" y="670"/>
                    <a:pt x="969" y="667"/>
                    <a:pt x="949" y="660"/>
                  </a:cubicBezTo>
                  <a:cubicBezTo>
                    <a:pt x="927" y="653"/>
                    <a:pt x="960" y="664"/>
                    <a:pt x="937" y="654"/>
                  </a:cubicBezTo>
                  <a:cubicBezTo>
                    <a:pt x="933" y="652"/>
                    <a:pt x="925" y="650"/>
                    <a:pt x="925" y="650"/>
                  </a:cubicBezTo>
                  <a:cubicBezTo>
                    <a:pt x="914" y="618"/>
                    <a:pt x="891" y="625"/>
                    <a:pt x="859" y="622"/>
                  </a:cubicBezTo>
                  <a:cubicBezTo>
                    <a:pt x="836" y="616"/>
                    <a:pt x="819" y="601"/>
                    <a:pt x="797" y="594"/>
                  </a:cubicBezTo>
                  <a:cubicBezTo>
                    <a:pt x="788" y="580"/>
                    <a:pt x="788" y="586"/>
                    <a:pt x="777" y="582"/>
                  </a:cubicBezTo>
                  <a:cubicBezTo>
                    <a:pt x="773" y="576"/>
                    <a:pt x="770" y="566"/>
                    <a:pt x="763" y="564"/>
                  </a:cubicBezTo>
                  <a:cubicBezTo>
                    <a:pt x="756" y="559"/>
                    <a:pt x="751" y="555"/>
                    <a:pt x="743" y="552"/>
                  </a:cubicBezTo>
                  <a:cubicBezTo>
                    <a:pt x="735" y="546"/>
                    <a:pt x="742" y="551"/>
                    <a:pt x="745" y="542"/>
                  </a:cubicBezTo>
                  <a:cubicBezTo>
                    <a:pt x="729" y="512"/>
                    <a:pt x="733" y="513"/>
                    <a:pt x="719" y="496"/>
                  </a:cubicBezTo>
                  <a:cubicBezTo>
                    <a:pt x="715" y="491"/>
                    <a:pt x="711" y="478"/>
                    <a:pt x="711" y="478"/>
                  </a:cubicBezTo>
                  <a:cubicBezTo>
                    <a:pt x="710" y="458"/>
                    <a:pt x="718" y="435"/>
                    <a:pt x="701" y="424"/>
                  </a:cubicBezTo>
                  <a:cubicBezTo>
                    <a:pt x="697" y="409"/>
                    <a:pt x="700" y="391"/>
                    <a:pt x="689" y="380"/>
                  </a:cubicBezTo>
                  <a:cubicBezTo>
                    <a:pt x="685" y="369"/>
                    <a:pt x="683" y="358"/>
                    <a:pt x="671" y="354"/>
                  </a:cubicBezTo>
                  <a:cubicBezTo>
                    <a:pt x="670" y="350"/>
                    <a:pt x="667" y="346"/>
                    <a:pt x="667" y="342"/>
                  </a:cubicBezTo>
                  <a:cubicBezTo>
                    <a:pt x="666" y="329"/>
                    <a:pt x="667" y="316"/>
                    <a:pt x="665" y="304"/>
                  </a:cubicBezTo>
                  <a:cubicBezTo>
                    <a:pt x="664" y="297"/>
                    <a:pt x="653" y="286"/>
                    <a:pt x="653" y="286"/>
                  </a:cubicBezTo>
                  <a:cubicBezTo>
                    <a:pt x="649" y="263"/>
                    <a:pt x="645" y="250"/>
                    <a:pt x="639" y="228"/>
                  </a:cubicBezTo>
                  <a:cubicBezTo>
                    <a:pt x="638" y="197"/>
                    <a:pt x="629" y="161"/>
                    <a:pt x="627" y="130"/>
                  </a:cubicBezTo>
                  <a:cubicBezTo>
                    <a:pt x="627" y="124"/>
                    <a:pt x="621" y="112"/>
                    <a:pt x="621" y="112"/>
                  </a:cubicBezTo>
                  <a:cubicBezTo>
                    <a:pt x="621" y="107"/>
                    <a:pt x="626" y="103"/>
                    <a:pt x="627" y="100"/>
                  </a:cubicBezTo>
                  <a:cubicBezTo>
                    <a:pt x="628" y="97"/>
                    <a:pt x="629" y="92"/>
                    <a:pt x="627" y="92"/>
                  </a:cubicBezTo>
                  <a:cubicBezTo>
                    <a:pt x="625" y="92"/>
                    <a:pt x="621" y="103"/>
                    <a:pt x="615" y="100"/>
                  </a:cubicBezTo>
                  <a:cubicBezTo>
                    <a:pt x="593" y="98"/>
                    <a:pt x="572" y="99"/>
                    <a:pt x="589" y="74"/>
                  </a:cubicBezTo>
                  <a:cubicBezTo>
                    <a:pt x="585" y="61"/>
                    <a:pt x="561" y="61"/>
                    <a:pt x="549" y="60"/>
                  </a:cubicBezTo>
                  <a:cubicBezTo>
                    <a:pt x="546" y="50"/>
                    <a:pt x="545" y="43"/>
                    <a:pt x="535" y="40"/>
                  </a:cubicBezTo>
                  <a:cubicBezTo>
                    <a:pt x="524" y="23"/>
                    <a:pt x="512" y="9"/>
                    <a:pt x="493" y="0"/>
                  </a:cubicBezTo>
                  <a:cubicBezTo>
                    <a:pt x="480" y="2"/>
                    <a:pt x="473" y="0"/>
                    <a:pt x="469" y="12"/>
                  </a:cubicBezTo>
                  <a:cubicBezTo>
                    <a:pt x="468" y="19"/>
                    <a:pt x="469" y="26"/>
                    <a:pt x="467" y="32"/>
                  </a:cubicBezTo>
                  <a:cubicBezTo>
                    <a:pt x="466" y="34"/>
                    <a:pt x="462" y="33"/>
                    <a:pt x="461" y="34"/>
                  </a:cubicBezTo>
                  <a:cubicBezTo>
                    <a:pt x="455" y="40"/>
                    <a:pt x="461" y="51"/>
                    <a:pt x="451" y="54"/>
                  </a:cubicBezTo>
                  <a:cubicBezTo>
                    <a:pt x="445" y="56"/>
                    <a:pt x="438" y="55"/>
                    <a:pt x="431" y="56"/>
                  </a:cubicBezTo>
                  <a:cubicBezTo>
                    <a:pt x="425" y="58"/>
                    <a:pt x="413" y="62"/>
                    <a:pt x="413" y="62"/>
                  </a:cubicBezTo>
                  <a:cubicBezTo>
                    <a:pt x="407" y="70"/>
                    <a:pt x="403" y="74"/>
                    <a:pt x="411" y="88"/>
                  </a:cubicBezTo>
                  <a:cubicBezTo>
                    <a:pt x="413" y="92"/>
                    <a:pt x="423" y="92"/>
                    <a:pt x="423" y="92"/>
                  </a:cubicBezTo>
                  <a:cubicBezTo>
                    <a:pt x="430" y="105"/>
                    <a:pt x="433" y="122"/>
                    <a:pt x="445" y="130"/>
                  </a:cubicBezTo>
                  <a:cubicBezTo>
                    <a:pt x="453" y="142"/>
                    <a:pt x="448" y="156"/>
                    <a:pt x="459" y="164"/>
                  </a:cubicBezTo>
                  <a:cubicBezTo>
                    <a:pt x="476" y="189"/>
                    <a:pt x="437" y="191"/>
                    <a:pt x="421" y="202"/>
                  </a:cubicBezTo>
                  <a:cubicBezTo>
                    <a:pt x="418" y="211"/>
                    <a:pt x="416" y="219"/>
                    <a:pt x="413" y="228"/>
                  </a:cubicBezTo>
                  <a:cubicBezTo>
                    <a:pt x="412" y="232"/>
                    <a:pt x="405" y="232"/>
                    <a:pt x="401" y="232"/>
                  </a:cubicBezTo>
                  <a:cubicBezTo>
                    <a:pt x="387" y="233"/>
                    <a:pt x="374" y="234"/>
                    <a:pt x="361" y="238"/>
                  </a:cubicBezTo>
                  <a:cubicBezTo>
                    <a:pt x="356" y="245"/>
                    <a:pt x="352" y="245"/>
                    <a:pt x="345" y="250"/>
                  </a:cubicBezTo>
                  <a:cubicBezTo>
                    <a:pt x="339" y="259"/>
                    <a:pt x="330" y="263"/>
                    <a:pt x="323" y="270"/>
                  </a:cubicBezTo>
                  <a:cubicBezTo>
                    <a:pt x="319" y="282"/>
                    <a:pt x="324" y="293"/>
                    <a:pt x="313" y="300"/>
                  </a:cubicBezTo>
                  <a:cubicBezTo>
                    <a:pt x="303" y="314"/>
                    <a:pt x="308" y="309"/>
                    <a:pt x="299" y="318"/>
                  </a:cubicBezTo>
                  <a:cubicBezTo>
                    <a:pt x="295" y="331"/>
                    <a:pt x="294" y="354"/>
                    <a:pt x="281" y="358"/>
                  </a:cubicBezTo>
                  <a:cubicBezTo>
                    <a:pt x="278" y="350"/>
                    <a:pt x="280" y="345"/>
                    <a:pt x="271" y="342"/>
                  </a:cubicBezTo>
                  <a:cubicBezTo>
                    <a:pt x="249" y="346"/>
                    <a:pt x="265" y="339"/>
                    <a:pt x="257" y="356"/>
                  </a:cubicBezTo>
                  <a:cubicBezTo>
                    <a:pt x="254" y="361"/>
                    <a:pt x="242" y="362"/>
                    <a:pt x="237" y="364"/>
                  </a:cubicBezTo>
                  <a:cubicBezTo>
                    <a:pt x="232" y="379"/>
                    <a:pt x="232" y="376"/>
                    <a:pt x="213" y="374"/>
                  </a:cubicBezTo>
                  <a:cubicBezTo>
                    <a:pt x="204" y="371"/>
                    <a:pt x="197" y="373"/>
                    <a:pt x="189" y="376"/>
                  </a:cubicBezTo>
                  <a:cubicBezTo>
                    <a:pt x="193" y="398"/>
                    <a:pt x="206" y="399"/>
                    <a:pt x="173" y="402"/>
                  </a:cubicBezTo>
                  <a:cubicBezTo>
                    <a:pt x="167" y="411"/>
                    <a:pt x="171" y="423"/>
                    <a:pt x="175" y="434"/>
                  </a:cubicBezTo>
                  <a:cubicBezTo>
                    <a:pt x="151" y="436"/>
                    <a:pt x="140" y="442"/>
                    <a:pt x="119" y="446"/>
                  </a:cubicBezTo>
                  <a:cubicBezTo>
                    <a:pt x="116" y="455"/>
                    <a:pt x="114" y="464"/>
                    <a:pt x="125" y="468"/>
                  </a:cubicBezTo>
                  <a:cubicBezTo>
                    <a:pt x="127" y="473"/>
                    <a:pt x="130" y="476"/>
                    <a:pt x="121" y="476"/>
                  </a:cubicBezTo>
                  <a:cubicBezTo>
                    <a:pt x="114" y="476"/>
                    <a:pt x="103" y="466"/>
                    <a:pt x="103" y="466"/>
                  </a:cubicBezTo>
                  <a:cubicBezTo>
                    <a:pt x="94" y="467"/>
                    <a:pt x="82" y="461"/>
                    <a:pt x="77" y="468"/>
                  </a:cubicBezTo>
                  <a:cubicBezTo>
                    <a:pt x="69" y="479"/>
                    <a:pt x="79" y="497"/>
                    <a:pt x="73" y="510"/>
                  </a:cubicBezTo>
                  <a:cubicBezTo>
                    <a:pt x="61" y="534"/>
                    <a:pt x="34" y="560"/>
                    <a:pt x="27" y="582"/>
                  </a:cubicBezTo>
                  <a:cubicBezTo>
                    <a:pt x="25" y="600"/>
                    <a:pt x="25" y="615"/>
                    <a:pt x="9" y="626"/>
                  </a:cubicBezTo>
                  <a:cubicBezTo>
                    <a:pt x="2" y="648"/>
                    <a:pt x="0" y="668"/>
                    <a:pt x="25" y="674"/>
                  </a:cubicBezTo>
                  <a:cubicBezTo>
                    <a:pt x="29" y="685"/>
                    <a:pt x="25" y="679"/>
                    <a:pt x="39" y="688"/>
                  </a:cubicBezTo>
                  <a:cubicBezTo>
                    <a:pt x="41" y="689"/>
                    <a:pt x="45" y="692"/>
                    <a:pt x="45" y="692"/>
                  </a:cubicBezTo>
                  <a:cubicBezTo>
                    <a:pt x="49" y="705"/>
                    <a:pt x="49" y="706"/>
                    <a:pt x="61" y="710"/>
                  </a:cubicBezTo>
                  <a:cubicBezTo>
                    <a:pt x="67" y="720"/>
                    <a:pt x="64" y="714"/>
                    <a:pt x="69" y="728"/>
                  </a:cubicBezTo>
                  <a:cubicBezTo>
                    <a:pt x="70" y="732"/>
                    <a:pt x="73" y="740"/>
                    <a:pt x="73" y="740"/>
                  </a:cubicBezTo>
                  <a:cubicBezTo>
                    <a:pt x="73" y="742"/>
                    <a:pt x="78" y="790"/>
                    <a:pt x="83" y="780"/>
                  </a:cubicBezTo>
                  <a:close/>
                </a:path>
              </a:pathLst>
            </a:custGeom>
            <a:solidFill>
              <a:srgbClr val="CC00CC"/>
            </a:solidFill>
            <a:ln w="9525">
              <a:solidFill>
                <a:schemeClr val="tx1"/>
              </a:solidFill>
              <a:round/>
              <a:headEnd/>
              <a:tailEnd/>
            </a:ln>
          </p:spPr>
          <p:txBody>
            <a:bodyPr/>
            <a:lstStyle/>
            <a:p>
              <a:endParaRPr lang="en-US"/>
            </a:p>
          </p:txBody>
        </p:sp>
        <p:sp>
          <p:nvSpPr>
            <p:cNvPr id="11" name="Freeform 8">
              <a:extLst>
                <a:ext uri="{FF2B5EF4-FFF2-40B4-BE49-F238E27FC236}">
                  <a16:creationId xmlns:a16="http://schemas.microsoft.com/office/drawing/2014/main" id="{866248E9-F0CF-4669-9F2A-BFD3BC801575}"/>
                </a:ext>
              </a:extLst>
            </p:cNvPr>
            <p:cNvSpPr>
              <a:spLocks/>
            </p:cNvSpPr>
            <p:nvPr/>
          </p:nvSpPr>
          <p:spPr bwMode="auto">
            <a:xfrm>
              <a:off x="2735" y="2616"/>
              <a:ext cx="943" cy="650"/>
            </a:xfrm>
            <a:custGeom>
              <a:avLst/>
              <a:gdLst>
                <a:gd name="T0" fmla="*/ 600 w 1133"/>
                <a:gd name="T1" fmla="*/ 532 h 784"/>
                <a:gd name="T2" fmla="*/ 620 w 1133"/>
                <a:gd name="T3" fmla="*/ 519 h 784"/>
                <a:gd name="T4" fmla="*/ 603 w 1133"/>
                <a:gd name="T5" fmla="*/ 468 h 784"/>
                <a:gd name="T6" fmla="*/ 642 w 1133"/>
                <a:gd name="T7" fmla="*/ 446 h 784"/>
                <a:gd name="T8" fmla="*/ 710 w 1133"/>
                <a:gd name="T9" fmla="*/ 411 h 784"/>
                <a:gd name="T10" fmla="*/ 705 w 1133"/>
                <a:gd name="T11" fmla="*/ 370 h 784"/>
                <a:gd name="T12" fmla="*/ 816 w 1133"/>
                <a:gd name="T13" fmla="*/ 352 h 784"/>
                <a:gd name="T14" fmla="*/ 885 w 1133"/>
                <a:gd name="T15" fmla="*/ 352 h 784"/>
                <a:gd name="T16" fmla="*/ 905 w 1133"/>
                <a:gd name="T17" fmla="*/ 317 h 784"/>
                <a:gd name="T18" fmla="*/ 916 w 1133"/>
                <a:gd name="T19" fmla="*/ 289 h 784"/>
                <a:gd name="T20" fmla="*/ 828 w 1133"/>
                <a:gd name="T21" fmla="*/ 249 h 784"/>
                <a:gd name="T22" fmla="*/ 792 w 1133"/>
                <a:gd name="T23" fmla="*/ 201 h 784"/>
                <a:gd name="T24" fmla="*/ 760 w 1133"/>
                <a:gd name="T25" fmla="*/ 159 h 784"/>
                <a:gd name="T26" fmla="*/ 737 w 1133"/>
                <a:gd name="T27" fmla="*/ 104 h 784"/>
                <a:gd name="T28" fmla="*/ 655 w 1133"/>
                <a:gd name="T29" fmla="*/ 134 h 784"/>
                <a:gd name="T30" fmla="*/ 545 w 1133"/>
                <a:gd name="T31" fmla="*/ 161 h 784"/>
                <a:gd name="T32" fmla="*/ 485 w 1133"/>
                <a:gd name="T33" fmla="*/ 109 h 784"/>
                <a:gd name="T34" fmla="*/ 442 w 1133"/>
                <a:gd name="T35" fmla="*/ 86 h 784"/>
                <a:gd name="T36" fmla="*/ 425 w 1133"/>
                <a:gd name="T37" fmla="*/ 58 h 784"/>
                <a:gd name="T38" fmla="*/ 385 w 1133"/>
                <a:gd name="T39" fmla="*/ 2 h 784"/>
                <a:gd name="T40" fmla="*/ 332 w 1133"/>
                <a:gd name="T41" fmla="*/ 139 h 784"/>
                <a:gd name="T42" fmla="*/ 299 w 1133"/>
                <a:gd name="T43" fmla="*/ 158 h 784"/>
                <a:gd name="T44" fmla="*/ 259 w 1133"/>
                <a:gd name="T45" fmla="*/ 177 h 784"/>
                <a:gd name="T46" fmla="*/ 242 w 1133"/>
                <a:gd name="T47" fmla="*/ 192 h 784"/>
                <a:gd name="T48" fmla="*/ 219 w 1133"/>
                <a:gd name="T49" fmla="*/ 229 h 784"/>
                <a:gd name="T50" fmla="*/ 166 w 1133"/>
                <a:gd name="T51" fmla="*/ 214 h 784"/>
                <a:gd name="T52" fmla="*/ 137 w 1133"/>
                <a:gd name="T53" fmla="*/ 252 h 784"/>
                <a:gd name="T54" fmla="*/ 106 w 1133"/>
                <a:gd name="T55" fmla="*/ 240 h 784"/>
                <a:gd name="T56" fmla="*/ 66 w 1133"/>
                <a:gd name="T57" fmla="*/ 237 h 784"/>
                <a:gd name="T58" fmla="*/ 32 w 1133"/>
                <a:gd name="T59" fmla="*/ 265 h 784"/>
                <a:gd name="T60" fmla="*/ 24 w 1133"/>
                <a:gd name="T61" fmla="*/ 302 h 784"/>
                <a:gd name="T62" fmla="*/ 57 w 1133"/>
                <a:gd name="T63" fmla="*/ 328 h 784"/>
                <a:gd name="T64" fmla="*/ 34 w 1133"/>
                <a:gd name="T65" fmla="*/ 391 h 784"/>
                <a:gd name="T66" fmla="*/ 44 w 1133"/>
                <a:gd name="T67" fmla="*/ 411 h 784"/>
                <a:gd name="T68" fmla="*/ 64 w 1133"/>
                <a:gd name="T69" fmla="*/ 408 h 784"/>
                <a:gd name="T70" fmla="*/ 6 w 1133"/>
                <a:gd name="T71" fmla="*/ 431 h 784"/>
                <a:gd name="T72" fmla="*/ 31 w 1133"/>
                <a:gd name="T73" fmla="*/ 478 h 784"/>
                <a:gd name="T74" fmla="*/ 92 w 1133"/>
                <a:gd name="T75" fmla="*/ 504 h 784"/>
                <a:gd name="T76" fmla="*/ 112 w 1133"/>
                <a:gd name="T77" fmla="*/ 524 h 784"/>
                <a:gd name="T78" fmla="*/ 136 w 1133"/>
                <a:gd name="T79" fmla="*/ 546 h 784"/>
                <a:gd name="T80" fmla="*/ 187 w 1133"/>
                <a:gd name="T81" fmla="*/ 570 h 784"/>
                <a:gd name="T82" fmla="*/ 202 w 1133"/>
                <a:gd name="T83" fmla="*/ 579 h 784"/>
                <a:gd name="T84" fmla="*/ 222 w 1133"/>
                <a:gd name="T85" fmla="*/ 609 h 784"/>
                <a:gd name="T86" fmla="*/ 256 w 1133"/>
                <a:gd name="T87" fmla="*/ 650 h 784"/>
                <a:gd name="T88" fmla="*/ 294 w 1133"/>
                <a:gd name="T89" fmla="*/ 635 h 784"/>
                <a:gd name="T90" fmla="*/ 364 w 1133"/>
                <a:gd name="T91" fmla="*/ 627 h 784"/>
                <a:gd name="T92" fmla="*/ 397 w 1133"/>
                <a:gd name="T93" fmla="*/ 597 h 784"/>
                <a:gd name="T94" fmla="*/ 412 w 1133"/>
                <a:gd name="T95" fmla="*/ 604 h 784"/>
                <a:gd name="T96" fmla="*/ 434 w 1133"/>
                <a:gd name="T97" fmla="*/ 637 h 784"/>
                <a:gd name="T98" fmla="*/ 462 w 1133"/>
                <a:gd name="T99" fmla="*/ 635 h 784"/>
                <a:gd name="T100" fmla="*/ 474 w 1133"/>
                <a:gd name="T101" fmla="*/ 615 h 784"/>
                <a:gd name="T102" fmla="*/ 484 w 1133"/>
                <a:gd name="T103" fmla="*/ 597 h 784"/>
                <a:gd name="T104" fmla="*/ 512 w 1133"/>
                <a:gd name="T105" fmla="*/ 572 h 784"/>
                <a:gd name="T106" fmla="*/ 535 w 1133"/>
                <a:gd name="T107" fmla="*/ 599 h 784"/>
                <a:gd name="T108" fmla="*/ 573 w 1133"/>
                <a:gd name="T109" fmla="*/ 627 h 784"/>
                <a:gd name="T110" fmla="*/ 582 w 1133"/>
                <a:gd name="T111" fmla="*/ 610 h 7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33"/>
                <a:gd name="T169" fmla="*/ 0 h 784"/>
                <a:gd name="T170" fmla="*/ 1133 w 1133"/>
                <a:gd name="T171" fmla="*/ 784 h 7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33" h="784">
                  <a:moveTo>
                    <a:pt x="709" y="726"/>
                  </a:moveTo>
                  <a:cubicBezTo>
                    <a:pt x="712" y="711"/>
                    <a:pt x="718" y="656"/>
                    <a:pt x="721" y="642"/>
                  </a:cubicBezTo>
                  <a:cubicBezTo>
                    <a:pt x="724" y="628"/>
                    <a:pt x="725" y="643"/>
                    <a:pt x="729" y="640"/>
                  </a:cubicBezTo>
                  <a:cubicBezTo>
                    <a:pt x="733" y="634"/>
                    <a:pt x="745" y="626"/>
                    <a:pt x="745" y="626"/>
                  </a:cubicBezTo>
                  <a:cubicBezTo>
                    <a:pt x="742" y="608"/>
                    <a:pt x="738" y="604"/>
                    <a:pt x="721" y="598"/>
                  </a:cubicBezTo>
                  <a:cubicBezTo>
                    <a:pt x="718" y="587"/>
                    <a:pt x="721" y="571"/>
                    <a:pt x="725" y="564"/>
                  </a:cubicBezTo>
                  <a:cubicBezTo>
                    <a:pt x="729" y="557"/>
                    <a:pt x="737" y="562"/>
                    <a:pt x="745" y="558"/>
                  </a:cubicBezTo>
                  <a:cubicBezTo>
                    <a:pt x="753" y="546"/>
                    <a:pt x="757" y="543"/>
                    <a:pt x="771" y="538"/>
                  </a:cubicBezTo>
                  <a:cubicBezTo>
                    <a:pt x="773" y="532"/>
                    <a:pt x="772" y="524"/>
                    <a:pt x="777" y="520"/>
                  </a:cubicBezTo>
                  <a:cubicBezTo>
                    <a:pt x="800" y="505"/>
                    <a:pt x="826" y="498"/>
                    <a:pt x="853" y="496"/>
                  </a:cubicBezTo>
                  <a:cubicBezTo>
                    <a:pt x="869" y="491"/>
                    <a:pt x="876" y="476"/>
                    <a:pt x="857" y="464"/>
                  </a:cubicBezTo>
                  <a:cubicBezTo>
                    <a:pt x="848" y="450"/>
                    <a:pt x="851" y="457"/>
                    <a:pt x="847" y="446"/>
                  </a:cubicBezTo>
                  <a:cubicBezTo>
                    <a:pt x="846" y="442"/>
                    <a:pt x="854" y="436"/>
                    <a:pt x="877" y="434"/>
                  </a:cubicBezTo>
                  <a:cubicBezTo>
                    <a:pt x="899" y="430"/>
                    <a:pt x="954" y="426"/>
                    <a:pt x="981" y="424"/>
                  </a:cubicBezTo>
                  <a:cubicBezTo>
                    <a:pt x="1003" y="417"/>
                    <a:pt x="1007" y="424"/>
                    <a:pt x="1037" y="422"/>
                  </a:cubicBezTo>
                  <a:cubicBezTo>
                    <a:pt x="1049" y="420"/>
                    <a:pt x="1052" y="427"/>
                    <a:pt x="1063" y="424"/>
                  </a:cubicBezTo>
                  <a:cubicBezTo>
                    <a:pt x="1059" y="422"/>
                    <a:pt x="1070" y="395"/>
                    <a:pt x="1075" y="390"/>
                  </a:cubicBezTo>
                  <a:cubicBezTo>
                    <a:pt x="1079" y="387"/>
                    <a:pt x="1087" y="382"/>
                    <a:pt x="1087" y="382"/>
                  </a:cubicBezTo>
                  <a:cubicBezTo>
                    <a:pt x="1095" y="370"/>
                    <a:pt x="1107" y="373"/>
                    <a:pt x="1121" y="372"/>
                  </a:cubicBezTo>
                  <a:cubicBezTo>
                    <a:pt x="1133" y="355"/>
                    <a:pt x="1114" y="350"/>
                    <a:pt x="1101" y="348"/>
                  </a:cubicBezTo>
                  <a:cubicBezTo>
                    <a:pt x="1082" y="342"/>
                    <a:pt x="1061" y="332"/>
                    <a:pt x="1043" y="322"/>
                  </a:cubicBezTo>
                  <a:cubicBezTo>
                    <a:pt x="1023" y="311"/>
                    <a:pt x="1018" y="303"/>
                    <a:pt x="995" y="300"/>
                  </a:cubicBezTo>
                  <a:cubicBezTo>
                    <a:pt x="989" y="283"/>
                    <a:pt x="985" y="263"/>
                    <a:pt x="969" y="252"/>
                  </a:cubicBezTo>
                  <a:cubicBezTo>
                    <a:pt x="963" y="248"/>
                    <a:pt x="957" y="246"/>
                    <a:pt x="951" y="242"/>
                  </a:cubicBezTo>
                  <a:cubicBezTo>
                    <a:pt x="949" y="241"/>
                    <a:pt x="945" y="238"/>
                    <a:pt x="945" y="238"/>
                  </a:cubicBezTo>
                  <a:cubicBezTo>
                    <a:pt x="934" y="222"/>
                    <a:pt x="930" y="204"/>
                    <a:pt x="913" y="192"/>
                  </a:cubicBezTo>
                  <a:cubicBezTo>
                    <a:pt x="907" y="174"/>
                    <a:pt x="906" y="153"/>
                    <a:pt x="889" y="142"/>
                  </a:cubicBezTo>
                  <a:cubicBezTo>
                    <a:pt x="887" y="137"/>
                    <a:pt x="890" y="128"/>
                    <a:pt x="885" y="126"/>
                  </a:cubicBezTo>
                  <a:cubicBezTo>
                    <a:pt x="881" y="124"/>
                    <a:pt x="873" y="130"/>
                    <a:pt x="873" y="130"/>
                  </a:cubicBezTo>
                  <a:cubicBezTo>
                    <a:pt x="861" y="167"/>
                    <a:pt x="821" y="161"/>
                    <a:pt x="787" y="162"/>
                  </a:cubicBezTo>
                  <a:cubicBezTo>
                    <a:pt x="758" y="174"/>
                    <a:pt x="759" y="168"/>
                    <a:pt x="711" y="170"/>
                  </a:cubicBezTo>
                  <a:cubicBezTo>
                    <a:pt x="691" y="177"/>
                    <a:pt x="672" y="182"/>
                    <a:pt x="655" y="194"/>
                  </a:cubicBezTo>
                  <a:cubicBezTo>
                    <a:pt x="581" y="191"/>
                    <a:pt x="596" y="210"/>
                    <a:pt x="589" y="150"/>
                  </a:cubicBezTo>
                  <a:cubicBezTo>
                    <a:pt x="589" y="150"/>
                    <a:pt x="584" y="135"/>
                    <a:pt x="583" y="132"/>
                  </a:cubicBezTo>
                  <a:cubicBezTo>
                    <a:pt x="578" y="116"/>
                    <a:pt x="564" y="107"/>
                    <a:pt x="549" y="102"/>
                  </a:cubicBezTo>
                  <a:cubicBezTo>
                    <a:pt x="544" y="100"/>
                    <a:pt x="531" y="104"/>
                    <a:pt x="531" y="104"/>
                  </a:cubicBezTo>
                  <a:cubicBezTo>
                    <a:pt x="520" y="88"/>
                    <a:pt x="533" y="85"/>
                    <a:pt x="517" y="74"/>
                  </a:cubicBezTo>
                  <a:cubicBezTo>
                    <a:pt x="515" y="73"/>
                    <a:pt x="511" y="70"/>
                    <a:pt x="511" y="70"/>
                  </a:cubicBezTo>
                  <a:cubicBezTo>
                    <a:pt x="506" y="63"/>
                    <a:pt x="498" y="55"/>
                    <a:pt x="491" y="50"/>
                  </a:cubicBezTo>
                  <a:cubicBezTo>
                    <a:pt x="482" y="37"/>
                    <a:pt x="474" y="10"/>
                    <a:pt x="463" y="2"/>
                  </a:cubicBezTo>
                  <a:cubicBezTo>
                    <a:pt x="445" y="3"/>
                    <a:pt x="431" y="0"/>
                    <a:pt x="417" y="10"/>
                  </a:cubicBezTo>
                  <a:cubicBezTo>
                    <a:pt x="402" y="55"/>
                    <a:pt x="452" y="159"/>
                    <a:pt x="399" y="168"/>
                  </a:cubicBezTo>
                  <a:cubicBezTo>
                    <a:pt x="383" y="179"/>
                    <a:pt x="392" y="175"/>
                    <a:pt x="373" y="178"/>
                  </a:cubicBezTo>
                  <a:cubicBezTo>
                    <a:pt x="366" y="183"/>
                    <a:pt x="367" y="187"/>
                    <a:pt x="359" y="190"/>
                  </a:cubicBezTo>
                  <a:cubicBezTo>
                    <a:pt x="351" y="198"/>
                    <a:pt x="339" y="201"/>
                    <a:pt x="329" y="208"/>
                  </a:cubicBezTo>
                  <a:cubicBezTo>
                    <a:pt x="329" y="208"/>
                    <a:pt x="314" y="213"/>
                    <a:pt x="311" y="214"/>
                  </a:cubicBezTo>
                  <a:cubicBezTo>
                    <a:pt x="309" y="215"/>
                    <a:pt x="305" y="216"/>
                    <a:pt x="305" y="216"/>
                  </a:cubicBezTo>
                  <a:cubicBezTo>
                    <a:pt x="296" y="230"/>
                    <a:pt x="301" y="225"/>
                    <a:pt x="291" y="232"/>
                  </a:cubicBezTo>
                  <a:cubicBezTo>
                    <a:pt x="287" y="245"/>
                    <a:pt x="287" y="254"/>
                    <a:pt x="279" y="266"/>
                  </a:cubicBezTo>
                  <a:cubicBezTo>
                    <a:pt x="276" y="271"/>
                    <a:pt x="263" y="276"/>
                    <a:pt x="263" y="276"/>
                  </a:cubicBezTo>
                  <a:cubicBezTo>
                    <a:pt x="252" y="275"/>
                    <a:pt x="240" y="275"/>
                    <a:pt x="229" y="274"/>
                  </a:cubicBezTo>
                  <a:cubicBezTo>
                    <a:pt x="222" y="273"/>
                    <a:pt x="210" y="261"/>
                    <a:pt x="199" y="258"/>
                  </a:cubicBezTo>
                  <a:cubicBezTo>
                    <a:pt x="193" y="262"/>
                    <a:pt x="181" y="270"/>
                    <a:pt x="181" y="270"/>
                  </a:cubicBezTo>
                  <a:cubicBezTo>
                    <a:pt x="179" y="292"/>
                    <a:pt x="177" y="287"/>
                    <a:pt x="165" y="304"/>
                  </a:cubicBezTo>
                  <a:cubicBezTo>
                    <a:pt x="163" y="308"/>
                    <a:pt x="153" y="308"/>
                    <a:pt x="153" y="308"/>
                  </a:cubicBezTo>
                  <a:cubicBezTo>
                    <a:pt x="140" y="305"/>
                    <a:pt x="138" y="292"/>
                    <a:pt x="127" y="290"/>
                  </a:cubicBezTo>
                  <a:cubicBezTo>
                    <a:pt x="120" y="288"/>
                    <a:pt x="112" y="289"/>
                    <a:pt x="105" y="288"/>
                  </a:cubicBezTo>
                  <a:cubicBezTo>
                    <a:pt x="89" y="283"/>
                    <a:pt x="97" y="283"/>
                    <a:pt x="79" y="286"/>
                  </a:cubicBezTo>
                  <a:cubicBezTo>
                    <a:pt x="74" y="300"/>
                    <a:pt x="73" y="298"/>
                    <a:pt x="57" y="300"/>
                  </a:cubicBezTo>
                  <a:cubicBezTo>
                    <a:pt x="53" y="312"/>
                    <a:pt x="52" y="317"/>
                    <a:pt x="39" y="320"/>
                  </a:cubicBezTo>
                  <a:cubicBezTo>
                    <a:pt x="33" y="328"/>
                    <a:pt x="30" y="336"/>
                    <a:pt x="25" y="344"/>
                  </a:cubicBezTo>
                  <a:cubicBezTo>
                    <a:pt x="27" y="350"/>
                    <a:pt x="26" y="358"/>
                    <a:pt x="29" y="364"/>
                  </a:cubicBezTo>
                  <a:cubicBezTo>
                    <a:pt x="32" y="370"/>
                    <a:pt x="47" y="372"/>
                    <a:pt x="53" y="376"/>
                  </a:cubicBezTo>
                  <a:cubicBezTo>
                    <a:pt x="57" y="388"/>
                    <a:pt x="57" y="393"/>
                    <a:pt x="69" y="396"/>
                  </a:cubicBezTo>
                  <a:cubicBezTo>
                    <a:pt x="68" y="420"/>
                    <a:pt x="76" y="438"/>
                    <a:pt x="53" y="446"/>
                  </a:cubicBezTo>
                  <a:cubicBezTo>
                    <a:pt x="46" y="456"/>
                    <a:pt x="53" y="468"/>
                    <a:pt x="41" y="472"/>
                  </a:cubicBezTo>
                  <a:cubicBezTo>
                    <a:pt x="36" y="480"/>
                    <a:pt x="34" y="481"/>
                    <a:pt x="31" y="490"/>
                  </a:cubicBezTo>
                  <a:cubicBezTo>
                    <a:pt x="32" y="495"/>
                    <a:pt x="46" y="496"/>
                    <a:pt x="53" y="496"/>
                  </a:cubicBezTo>
                  <a:cubicBezTo>
                    <a:pt x="60" y="495"/>
                    <a:pt x="67" y="485"/>
                    <a:pt x="71" y="484"/>
                  </a:cubicBezTo>
                  <a:cubicBezTo>
                    <a:pt x="74" y="485"/>
                    <a:pt x="76" y="490"/>
                    <a:pt x="77" y="492"/>
                  </a:cubicBezTo>
                  <a:cubicBezTo>
                    <a:pt x="77" y="492"/>
                    <a:pt x="59" y="504"/>
                    <a:pt x="61" y="512"/>
                  </a:cubicBezTo>
                  <a:cubicBezTo>
                    <a:pt x="43" y="510"/>
                    <a:pt x="22" y="510"/>
                    <a:pt x="7" y="520"/>
                  </a:cubicBezTo>
                  <a:cubicBezTo>
                    <a:pt x="0" y="530"/>
                    <a:pt x="0" y="534"/>
                    <a:pt x="7" y="544"/>
                  </a:cubicBezTo>
                  <a:cubicBezTo>
                    <a:pt x="9" y="565"/>
                    <a:pt x="15" y="573"/>
                    <a:pt x="37" y="576"/>
                  </a:cubicBezTo>
                  <a:cubicBezTo>
                    <a:pt x="49" y="588"/>
                    <a:pt x="78" y="586"/>
                    <a:pt x="95" y="588"/>
                  </a:cubicBezTo>
                  <a:cubicBezTo>
                    <a:pt x="101" y="605"/>
                    <a:pt x="95" y="598"/>
                    <a:pt x="111" y="608"/>
                  </a:cubicBezTo>
                  <a:cubicBezTo>
                    <a:pt x="113" y="609"/>
                    <a:pt x="117" y="612"/>
                    <a:pt x="117" y="612"/>
                  </a:cubicBezTo>
                  <a:cubicBezTo>
                    <a:pt x="123" y="621"/>
                    <a:pt x="124" y="628"/>
                    <a:pt x="135" y="632"/>
                  </a:cubicBezTo>
                  <a:cubicBezTo>
                    <a:pt x="139" y="639"/>
                    <a:pt x="145" y="641"/>
                    <a:pt x="149" y="648"/>
                  </a:cubicBezTo>
                  <a:cubicBezTo>
                    <a:pt x="152" y="661"/>
                    <a:pt x="153" y="651"/>
                    <a:pt x="163" y="658"/>
                  </a:cubicBezTo>
                  <a:cubicBezTo>
                    <a:pt x="167" y="671"/>
                    <a:pt x="200" y="678"/>
                    <a:pt x="213" y="680"/>
                  </a:cubicBezTo>
                  <a:cubicBezTo>
                    <a:pt x="217" y="683"/>
                    <a:pt x="220" y="686"/>
                    <a:pt x="225" y="688"/>
                  </a:cubicBezTo>
                  <a:cubicBezTo>
                    <a:pt x="227" y="689"/>
                    <a:pt x="229" y="689"/>
                    <a:pt x="231" y="690"/>
                  </a:cubicBezTo>
                  <a:cubicBezTo>
                    <a:pt x="235" y="692"/>
                    <a:pt x="243" y="698"/>
                    <a:pt x="243" y="698"/>
                  </a:cubicBezTo>
                  <a:cubicBezTo>
                    <a:pt x="247" y="709"/>
                    <a:pt x="245" y="715"/>
                    <a:pt x="255" y="718"/>
                  </a:cubicBezTo>
                  <a:cubicBezTo>
                    <a:pt x="261" y="727"/>
                    <a:pt x="264" y="724"/>
                    <a:pt x="267" y="734"/>
                  </a:cubicBezTo>
                  <a:cubicBezTo>
                    <a:pt x="270" y="744"/>
                    <a:pt x="287" y="751"/>
                    <a:pt x="297" y="754"/>
                  </a:cubicBezTo>
                  <a:cubicBezTo>
                    <a:pt x="301" y="766"/>
                    <a:pt x="294" y="780"/>
                    <a:pt x="307" y="784"/>
                  </a:cubicBezTo>
                  <a:cubicBezTo>
                    <a:pt x="315" y="783"/>
                    <a:pt x="323" y="784"/>
                    <a:pt x="331" y="782"/>
                  </a:cubicBezTo>
                  <a:cubicBezTo>
                    <a:pt x="337" y="780"/>
                    <a:pt x="344" y="767"/>
                    <a:pt x="353" y="766"/>
                  </a:cubicBezTo>
                  <a:cubicBezTo>
                    <a:pt x="372" y="764"/>
                    <a:pt x="390" y="765"/>
                    <a:pt x="409" y="764"/>
                  </a:cubicBezTo>
                  <a:cubicBezTo>
                    <a:pt x="419" y="762"/>
                    <a:pt x="428" y="762"/>
                    <a:pt x="437" y="756"/>
                  </a:cubicBezTo>
                  <a:cubicBezTo>
                    <a:pt x="446" y="742"/>
                    <a:pt x="440" y="746"/>
                    <a:pt x="451" y="742"/>
                  </a:cubicBezTo>
                  <a:cubicBezTo>
                    <a:pt x="459" y="729"/>
                    <a:pt x="462" y="725"/>
                    <a:pt x="477" y="720"/>
                  </a:cubicBezTo>
                  <a:cubicBezTo>
                    <a:pt x="484" y="721"/>
                    <a:pt x="493" y="708"/>
                    <a:pt x="497" y="714"/>
                  </a:cubicBezTo>
                  <a:cubicBezTo>
                    <a:pt x="502" y="715"/>
                    <a:pt x="494" y="724"/>
                    <a:pt x="495" y="729"/>
                  </a:cubicBezTo>
                  <a:cubicBezTo>
                    <a:pt x="496" y="734"/>
                    <a:pt x="501" y="740"/>
                    <a:pt x="505" y="746"/>
                  </a:cubicBezTo>
                  <a:cubicBezTo>
                    <a:pt x="511" y="755"/>
                    <a:pt x="512" y="762"/>
                    <a:pt x="521" y="768"/>
                  </a:cubicBezTo>
                  <a:cubicBezTo>
                    <a:pt x="528" y="779"/>
                    <a:pt x="522" y="783"/>
                    <a:pt x="537" y="780"/>
                  </a:cubicBezTo>
                  <a:cubicBezTo>
                    <a:pt x="542" y="775"/>
                    <a:pt x="555" y="766"/>
                    <a:pt x="555" y="766"/>
                  </a:cubicBezTo>
                  <a:cubicBezTo>
                    <a:pt x="558" y="758"/>
                    <a:pt x="561" y="754"/>
                    <a:pt x="567" y="748"/>
                  </a:cubicBezTo>
                  <a:cubicBezTo>
                    <a:pt x="568" y="746"/>
                    <a:pt x="568" y="743"/>
                    <a:pt x="569" y="742"/>
                  </a:cubicBezTo>
                  <a:cubicBezTo>
                    <a:pt x="570" y="741"/>
                    <a:pt x="574" y="742"/>
                    <a:pt x="575" y="740"/>
                  </a:cubicBezTo>
                  <a:cubicBezTo>
                    <a:pt x="580" y="731"/>
                    <a:pt x="573" y="726"/>
                    <a:pt x="581" y="720"/>
                  </a:cubicBezTo>
                  <a:cubicBezTo>
                    <a:pt x="586" y="716"/>
                    <a:pt x="599" y="710"/>
                    <a:pt x="599" y="710"/>
                  </a:cubicBezTo>
                  <a:cubicBezTo>
                    <a:pt x="604" y="703"/>
                    <a:pt x="607" y="693"/>
                    <a:pt x="615" y="690"/>
                  </a:cubicBezTo>
                  <a:cubicBezTo>
                    <a:pt x="620" y="687"/>
                    <a:pt x="632" y="677"/>
                    <a:pt x="637" y="682"/>
                  </a:cubicBezTo>
                  <a:cubicBezTo>
                    <a:pt x="642" y="687"/>
                    <a:pt x="639" y="709"/>
                    <a:pt x="643" y="722"/>
                  </a:cubicBezTo>
                  <a:cubicBezTo>
                    <a:pt x="646" y="738"/>
                    <a:pt x="646" y="752"/>
                    <a:pt x="663" y="758"/>
                  </a:cubicBezTo>
                  <a:cubicBezTo>
                    <a:pt x="672" y="757"/>
                    <a:pt x="681" y="759"/>
                    <a:pt x="689" y="756"/>
                  </a:cubicBezTo>
                  <a:cubicBezTo>
                    <a:pt x="692" y="755"/>
                    <a:pt x="690" y="749"/>
                    <a:pt x="691" y="746"/>
                  </a:cubicBezTo>
                  <a:cubicBezTo>
                    <a:pt x="693" y="738"/>
                    <a:pt x="692" y="741"/>
                    <a:pt x="699" y="736"/>
                  </a:cubicBezTo>
                  <a:cubicBezTo>
                    <a:pt x="708" y="723"/>
                    <a:pt x="704" y="721"/>
                    <a:pt x="709" y="726"/>
                  </a:cubicBezTo>
                  <a:close/>
                </a:path>
              </a:pathLst>
            </a:custGeom>
            <a:solidFill>
              <a:srgbClr val="FF33CC"/>
            </a:solidFill>
            <a:ln w="9525">
              <a:solidFill>
                <a:schemeClr val="tx1"/>
              </a:solidFill>
              <a:round/>
              <a:headEnd/>
              <a:tailEnd/>
            </a:ln>
          </p:spPr>
          <p:txBody>
            <a:bodyPr/>
            <a:lstStyle/>
            <a:p>
              <a:endParaRPr lang="en-US"/>
            </a:p>
          </p:txBody>
        </p:sp>
        <p:sp>
          <p:nvSpPr>
            <p:cNvPr id="12" name="Freeform 9">
              <a:extLst>
                <a:ext uri="{FF2B5EF4-FFF2-40B4-BE49-F238E27FC236}">
                  <a16:creationId xmlns:a16="http://schemas.microsoft.com/office/drawing/2014/main" id="{BBAF8B8B-31ED-495A-AD0B-0551E39F0310}"/>
                </a:ext>
              </a:extLst>
            </p:cNvPr>
            <p:cNvSpPr>
              <a:spLocks/>
            </p:cNvSpPr>
            <p:nvPr/>
          </p:nvSpPr>
          <p:spPr bwMode="auto">
            <a:xfrm>
              <a:off x="3307" y="2811"/>
              <a:ext cx="801" cy="654"/>
            </a:xfrm>
            <a:custGeom>
              <a:avLst/>
              <a:gdLst>
                <a:gd name="T0" fmla="*/ 565 w 963"/>
                <a:gd name="T1" fmla="*/ 625 h 788"/>
                <a:gd name="T2" fmla="*/ 578 w 963"/>
                <a:gd name="T3" fmla="*/ 612 h 788"/>
                <a:gd name="T4" fmla="*/ 603 w 963"/>
                <a:gd name="T5" fmla="*/ 585 h 788"/>
                <a:gd name="T6" fmla="*/ 588 w 963"/>
                <a:gd name="T7" fmla="*/ 565 h 788"/>
                <a:gd name="T8" fmla="*/ 573 w 963"/>
                <a:gd name="T9" fmla="*/ 517 h 788"/>
                <a:gd name="T10" fmla="*/ 603 w 963"/>
                <a:gd name="T11" fmla="*/ 520 h 788"/>
                <a:gd name="T12" fmla="*/ 658 w 963"/>
                <a:gd name="T13" fmla="*/ 502 h 788"/>
                <a:gd name="T14" fmla="*/ 660 w 963"/>
                <a:gd name="T15" fmla="*/ 451 h 788"/>
                <a:gd name="T16" fmla="*/ 713 w 963"/>
                <a:gd name="T17" fmla="*/ 421 h 788"/>
                <a:gd name="T18" fmla="*/ 746 w 963"/>
                <a:gd name="T19" fmla="*/ 384 h 788"/>
                <a:gd name="T20" fmla="*/ 769 w 963"/>
                <a:gd name="T21" fmla="*/ 288 h 788"/>
                <a:gd name="T22" fmla="*/ 783 w 963"/>
                <a:gd name="T23" fmla="*/ 263 h 788"/>
                <a:gd name="T24" fmla="*/ 753 w 963"/>
                <a:gd name="T25" fmla="*/ 99 h 788"/>
                <a:gd name="T26" fmla="*/ 653 w 963"/>
                <a:gd name="T27" fmla="*/ 39 h 788"/>
                <a:gd name="T28" fmla="*/ 580 w 963"/>
                <a:gd name="T29" fmla="*/ 22 h 788"/>
                <a:gd name="T30" fmla="*/ 440 w 963"/>
                <a:gd name="T31" fmla="*/ 19 h 788"/>
                <a:gd name="T32" fmla="*/ 410 w 963"/>
                <a:gd name="T33" fmla="*/ 49 h 788"/>
                <a:gd name="T34" fmla="*/ 365 w 963"/>
                <a:gd name="T35" fmla="*/ 98 h 788"/>
                <a:gd name="T36" fmla="*/ 322 w 963"/>
                <a:gd name="T37" fmla="*/ 124 h 788"/>
                <a:gd name="T38" fmla="*/ 277 w 963"/>
                <a:gd name="T39" fmla="*/ 152 h 788"/>
                <a:gd name="T40" fmla="*/ 146 w 963"/>
                <a:gd name="T41" fmla="*/ 165 h 788"/>
                <a:gd name="T42" fmla="*/ 139 w 963"/>
                <a:gd name="T43" fmla="*/ 185 h 788"/>
                <a:gd name="T44" fmla="*/ 77 w 963"/>
                <a:gd name="T45" fmla="*/ 230 h 788"/>
                <a:gd name="T46" fmla="*/ 37 w 963"/>
                <a:gd name="T47" fmla="*/ 270 h 788"/>
                <a:gd name="T48" fmla="*/ 27 w 963"/>
                <a:gd name="T49" fmla="*/ 290 h 788"/>
                <a:gd name="T50" fmla="*/ 47 w 963"/>
                <a:gd name="T51" fmla="*/ 318 h 788"/>
                <a:gd name="T52" fmla="*/ 19 w 963"/>
                <a:gd name="T53" fmla="*/ 348 h 788"/>
                <a:gd name="T54" fmla="*/ 42 w 963"/>
                <a:gd name="T55" fmla="*/ 416 h 788"/>
                <a:gd name="T56" fmla="*/ 72 w 963"/>
                <a:gd name="T57" fmla="*/ 412 h 788"/>
                <a:gd name="T58" fmla="*/ 92 w 963"/>
                <a:gd name="T59" fmla="*/ 374 h 788"/>
                <a:gd name="T60" fmla="*/ 107 w 963"/>
                <a:gd name="T61" fmla="*/ 363 h 788"/>
                <a:gd name="T62" fmla="*/ 137 w 963"/>
                <a:gd name="T63" fmla="*/ 412 h 788"/>
                <a:gd name="T64" fmla="*/ 156 w 963"/>
                <a:gd name="T65" fmla="*/ 482 h 788"/>
                <a:gd name="T66" fmla="*/ 129 w 963"/>
                <a:gd name="T67" fmla="*/ 504 h 788"/>
                <a:gd name="T68" fmla="*/ 166 w 963"/>
                <a:gd name="T69" fmla="*/ 545 h 788"/>
                <a:gd name="T70" fmla="*/ 239 w 963"/>
                <a:gd name="T71" fmla="*/ 588 h 788"/>
                <a:gd name="T72" fmla="*/ 262 w 963"/>
                <a:gd name="T73" fmla="*/ 567 h 788"/>
                <a:gd name="T74" fmla="*/ 310 w 963"/>
                <a:gd name="T75" fmla="*/ 564 h 788"/>
                <a:gd name="T76" fmla="*/ 330 w 963"/>
                <a:gd name="T77" fmla="*/ 590 h 788"/>
                <a:gd name="T78" fmla="*/ 400 w 963"/>
                <a:gd name="T79" fmla="*/ 612 h 788"/>
                <a:gd name="T80" fmla="*/ 393 w 963"/>
                <a:gd name="T81" fmla="*/ 647 h 788"/>
                <a:gd name="T82" fmla="*/ 413 w 963"/>
                <a:gd name="T83" fmla="*/ 647 h 788"/>
                <a:gd name="T84" fmla="*/ 447 w 963"/>
                <a:gd name="T85" fmla="*/ 637 h 788"/>
                <a:gd name="T86" fmla="*/ 518 w 963"/>
                <a:gd name="T87" fmla="*/ 633 h 78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63"/>
                <a:gd name="T133" fmla="*/ 0 h 788"/>
                <a:gd name="T134" fmla="*/ 963 w 963"/>
                <a:gd name="T135" fmla="*/ 788 h 78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63" h="788">
                  <a:moveTo>
                    <a:pt x="623" y="763"/>
                  </a:moveTo>
                  <a:cubicBezTo>
                    <a:pt x="642" y="761"/>
                    <a:pt x="660" y="755"/>
                    <a:pt x="679" y="753"/>
                  </a:cubicBezTo>
                  <a:cubicBezTo>
                    <a:pt x="684" y="751"/>
                    <a:pt x="690" y="753"/>
                    <a:pt x="693" y="749"/>
                  </a:cubicBezTo>
                  <a:cubicBezTo>
                    <a:pt x="695" y="746"/>
                    <a:pt x="694" y="741"/>
                    <a:pt x="695" y="737"/>
                  </a:cubicBezTo>
                  <a:cubicBezTo>
                    <a:pt x="697" y="730"/>
                    <a:pt x="705" y="725"/>
                    <a:pt x="711" y="721"/>
                  </a:cubicBezTo>
                  <a:cubicBezTo>
                    <a:pt x="713" y="714"/>
                    <a:pt x="725" y="705"/>
                    <a:pt x="725" y="705"/>
                  </a:cubicBezTo>
                  <a:cubicBezTo>
                    <a:pt x="730" y="690"/>
                    <a:pt x="730" y="690"/>
                    <a:pt x="747" y="687"/>
                  </a:cubicBezTo>
                  <a:cubicBezTo>
                    <a:pt x="759" y="669"/>
                    <a:pt x="710" y="681"/>
                    <a:pt x="707" y="681"/>
                  </a:cubicBezTo>
                  <a:cubicBezTo>
                    <a:pt x="691" y="685"/>
                    <a:pt x="698" y="671"/>
                    <a:pt x="699" y="657"/>
                  </a:cubicBezTo>
                  <a:cubicBezTo>
                    <a:pt x="697" y="631"/>
                    <a:pt x="695" y="640"/>
                    <a:pt x="689" y="623"/>
                  </a:cubicBezTo>
                  <a:cubicBezTo>
                    <a:pt x="700" y="619"/>
                    <a:pt x="696" y="620"/>
                    <a:pt x="713" y="623"/>
                  </a:cubicBezTo>
                  <a:cubicBezTo>
                    <a:pt x="717" y="624"/>
                    <a:pt x="725" y="627"/>
                    <a:pt x="725" y="627"/>
                  </a:cubicBezTo>
                  <a:cubicBezTo>
                    <a:pt x="741" y="622"/>
                    <a:pt x="757" y="620"/>
                    <a:pt x="773" y="615"/>
                  </a:cubicBezTo>
                  <a:cubicBezTo>
                    <a:pt x="784" y="611"/>
                    <a:pt x="777" y="614"/>
                    <a:pt x="791" y="605"/>
                  </a:cubicBezTo>
                  <a:cubicBezTo>
                    <a:pt x="793" y="604"/>
                    <a:pt x="797" y="601"/>
                    <a:pt x="797" y="601"/>
                  </a:cubicBezTo>
                  <a:cubicBezTo>
                    <a:pt x="808" y="584"/>
                    <a:pt x="815" y="550"/>
                    <a:pt x="793" y="543"/>
                  </a:cubicBezTo>
                  <a:cubicBezTo>
                    <a:pt x="802" y="530"/>
                    <a:pt x="817" y="538"/>
                    <a:pt x="831" y="533"/>
                  </a:cubicBezTo>
                  <a:cubicBezTo>
                    <a:pt x="833" y="516"/>
                    <a:pt x="841" y="512"/>
                    <a:pt x="857" y="507"/>
                  </a:cubicBezTo>
                  <a:cubicBezTo>
                    <a:pt x="862" y="500"/>
                    <a:pt x="862" y="486"/>
                    <a:pt x="867" y="481"/>
                  </a:cubicBezTo>
                  <a:cubicBezTo>
                    <a:pt x="869" y="479"/>
                    <a:pt x="893" y="464"/>
                    <a:pt x="897" y="463"/>
                  </a:cubicBezTo>
                  <a:cubicBezTo>
                    <a:pt x="908" y="446"/>
                    <a:pt x="899" y="426"/>
                    <a:pt x="905" y="407"/>
                  </a:cubicBezTo>
                  <a:cubicBezTo>
                    <a:pt x="907" y="390"/>
                    <a:pt x="905" y="354"/>
                    <a:pt x="925" y="347"/>
                  </a:cubicBezTo>
                  <a:cubicBezTo>
                    <a:pt x="929" y="342"/>
                    <a:pt x="929" y="334"/>
                    <a:pt x="933" y="329"/>
                  </a:cubicBezTo>
                  <a:cubicBezTo>
                    <a:pt x="936" y="325"/>
                    <a:pt x="941" y="317"/>
                    <a:pt x="941" y="317"/>
                  </a:cubicBezTo>
                  <a:cubicBezTo>
                    <a:pt x="943" y="277"/>
                    <a:pt x="963" y="176"/>
                    <a:pt x="929" y="153"/>
                  </a:cubicBezTo>
                  <a:cubicBezTo>
                    <a:pt x="925" y="141"/>
                    <a:pt x="916" y="126"/>
                    <a:pt x="905" y="119"/>
                  </a:cubicBezTo>
                  <a:cubicBezTo>
                    <a:pt x="893" y="101"/>
                    <a:pt x="876" y="90"/>
                    <a:pt x="855" y="87"/>
                  </a:cubicBezTo>
                  <a:cubicBezTo>
                    <a:pt x="837" y="61"/>
                    <a:pt x="817" y="51"/>
                    <a:pt x="785" y="47"/>
                  </a:cubicBezTo>
                  <a:cubicBezTo>
                    <a:pt x="777" y="44"/>
                    <a:pt x="777" y="39"/>
                    <a:pt x="769" y="35"/>
                  </a:cubicBezTo>
                  <a:cubicBezTo>
                    <a:pt x="750" y="25"/>
                    <a:pt x="711" y="28"/>
                    <a:pt x="697" y="27"/>
                  </a:cubicBezTo>
                  <a:cubicBezTo>
                    <a:pt x="690" y="17"/>
                    <a:pt x="678" y="16"/>
                    <a:pt x="667" y="13"/>
                  </a:cubicBezTo>
                  <a:cubicBezTo>
                    <a:pt x="626" y="15"/>
                    <a:pt x="563" y="0"/>
                    <a:pt x="529" y="23"/>
                  </a:cubicBezTo>
                  <a:cubicBezTo>
                    <a:pt x="524" y="37"/>
                    <a:pt x="531" y="20"/>
                    <a:pt x="521" y="35"/>
                  </a:cubicBezTo>
                  <a:cubicBezTo>
                    <a:pt x="510" y="51"/>
                    <a:pt x="513" y="56"/>
                    <a:pt x="493" y="59"/>
                  </a:cubicBezTo>
                  <a:cubicBezTo>
                    <a:pt x="481" y="95"/>
                    <a:pt x="506" y="88"/>
                    <a:pt x="455" y="91"/>
                  </a:cubicBezTo>
                  <a:cubicBezTo>
                    <a:pt x="447" y="102"/>
                    <a:pt x="451" y="110"/>
                    <a:pt x="439" y="118"/>
                  </a:cubicBezTo>
                  <a:cubicBezTo>
                    <a:pt x="434" y="133"/>
                    <a:pt x="415" y="134"/>
                    <a:pt x="401" y="135"/>
                  </a:cubicBezTo>
                  <a:cubicBezTo>
                    <a:pt x="399" y="141"/>
                    <a:pt x="394" y="145"/>
                    <a:pt x="387" y="149"/>
                  </a:cubicBezTo>
                  <a:cubicBezTo>
                    <a:pt x="375" y="167"/>
                    <a:pt x="375" y="180"/>
                    <a:pt x="371" y="181"/>
                  </a:cubicBezTo>
                  <a:cubicBezTo>
                    <a:pt x="359" y="183"/>
                    <a:pt x="346" y="182"/>
                    <a:pt x="333" y="183"/>
                  </a:cubicBezTo>
                  <a:cubicBezTo>
                    <a:pt x="311" y="187"/>
                    <a:pt x="271" y="189"/>
                    <a:pt x="271" y="189"/>
                  </a:cubicBezTo>
                  <a:cubicBezTo>
                    <a:pt x="241" y="199"/>
                    <a:pt x="207" y="198"/>
                    <a:pt x="175" y="199"/>
                  </a:cubicBezTo>
                  <a:cubicBezTo>
                    <a:pt x="170" y="201"/>
                    <a:pt x="161" y="198"/>
                    <a:pt x="159" y="203"/>
                  </a:cubicBezTo>
                  <a:cubicBezTo>
                    <a:pt x="152" y="220"/>
                    <a:pt x="158" y="220"/>
                    <a:pt x="167" y="223"/>
                  </a:cubicBezTo>
                  <a:cubicBezTo>
                    <a:pt x="196" y="266"/>
                    <a:pt x="158" y="260"/>
                    <a:pt x="135" y="263"/>
                  </a:cubicBezTo>
                  <a:cubicBezTo>
                    <a:pt x="121" y="268"/>
                    <a:pt x="105" y="269"/>
                    <a:pt x="93" y="277"/>
                  </a:cubicBezTo>
                  <a:cubicBezTo>
                    <a:pt x="87" y="294"/>
                    <a:pt x="77" y="304"/>
                    <a:pt x="59" y="309"/>
                  </a:cubicBezTo>
                  <a:cubicBezTo>
                    <a:pt x="50" y="323"/>
                    <a:pt x="55" y="318"/>
                    <a:pt x="45" y="325"/>
                  </a:cubicBezTo>
                  <a:cubicBezTo>
                    <a:pt x="42" y="329"/>
                    <a:pt x="32" y="326"/>
                    <a:pt x="29" y="330"/>
                  </a:cubicBezTo>
                  <a:cubicBezTo>
                    <a:pt x="27" y="334"/>
                    <a:pt x="33" y="349"/>
                    <a:pt x="33" y="349"/>
                  </a:cubicBezTo>
                  <a:cubicBezTo>
                    <a:pt x="36" y="365"/>
                    <a:pt x="37" y="360"/>
                    <a:pt x="51" y="365"/>
                  </a:cubicBezTo>
                  <a:cubicBezTo>
                    <a:pt x="53" y="371"/>
                    <a:pt x="57" y="383"/>
                    <a:pt x="57" y="383"/>
                  </a:cubicBezTo>
                  <a:cubicBezTo>
                    <a:pt x="54" y="397"/>
                    <a:pt x="42" y="398"/>
                    <a:pt x="29" y="401"/>
                  </a:cubicBezTo>
                  <a:cubicBezTo>
                    <a:pt x="27" y="407"/>
                    <a:pt x="23" y="419"/>
                    <a:pt x="23" y="419"/>
                  </a:cubicBezTo>
                  <a:cubicBezTo>
                    <a:pt x="26" y="524"/>
                    <a:pt x="0" y="487"/>
                    <a:pt x="45" y="497"/>
                  </a:cubicBezTo>
                  <a:cubicBezTo>
                    <a:pt x="47" y="498"/>
                    <a:pt x="49" y="500"/>
                    <a:pt x="51" y="501"/>
                  </a:cubicBezTo>
                  <a:cubicBezTo>
                    <a:pt x="54" y="517"/>
                    <a:pt x="52" y="522"/>
                    <a:pt x="83" y="509"/>
                  </a:cubicBezTo>
                  <a:cubicBezTo>
                    <a:pt x="87" y="507"/>
                    <a:pt x="87" y="497"/>
                    <a:pt x="87" y="497"/>
                  </a:cubicBezTo>
                  <a:cubicBezTo>
                    <a:pt x="88" y="481"/>
                    <a:pt x="84" y="470"/>
                    <a:pt x="99" y="465"/>
                  </a:cubicBezTo>
                  <a:cubicBezTo>
                    <a:pt x="101" y="459"/>
                    <a:pt x="105" y="453"/>
                    <a:pt x="111" y="451"/>
                  </a:cubicBezTo>
                  <a:cubicBezTo>
                    <a:pt x="133" y="444"/>
                    <a:pt x="94" y="451"/>
                    <a:pt x="117" y="441"/>
                  </a:cubicBezTo>
                  <a:cubicBezTo>
                    <a:pt x="121" y="439"/>
                    <a:pt x="129" y="437"/>
                    <a:pt x="129" y="437"/>
                  </a:cubicBezTo>
                  <a:cubicBezTo>
                    <a:pt x="174" y="439"/>
                    <a:pt x="165" y="434"/>
                    <a:pt x="173" y="459"/>
                  </a:cubicBezTo>
                  <a:cubicBezTo>
                    <a:pt x="172" y="479"/>
                    <a:pt x="170" y="482"/>
                    <a:pt x="165" y="497"/>
                  </a:cubicBezTo>
                  <a:cubicBezTo>
                    <a:pt x="163" y="503"/>
                    <a:pt x="159" y="515"/>
                    <a:pt x="159" y="515"/>
                  </a:cubicBezTo>
                  <a:cubicBezTo>
                    <a:pt x="161" y="575"/>
                    <a:pt x="144" y="577"/>
                    <a:pt x="187" y="581"/>
                  </a:cubicBezTo>
                  <a:cubicBezTo>
                    <a:pt x="196" y="584"/>
                    <a:pt x="197" y="588"/>
                    <a:pt x="199" y="597"/>
                  </a:cubicBezTo>
                  <a:cubicBezTo>
                    <a:pt x="195" y="635"/>
                    <a:pt x="178" y="615"/>
                    <a:pt x="155" y="607"/>
                  </a:cubicBezTo>
                  <a:cubicBezTo>
                    <a:pt x="148" y="612"/>
                    <a:pt x="144" y="616"/>
                    <a:pt x="149" y="625"/>
                  </a:cubicBezTo>
                  <a:cubicBezTo>
                    <a:pt x="160" y="647"/>
                    <a:pt x="181" y="645"/>
                    <a:pt x="199" y="657"/>
                  </a:cubicBezTo>
                  <a:cubicBezTo>
                    <a:pt x="200" y="677"/>
                    <a:pt x="203" y="705"/>
                    <a:pt x="221" y="717"/>
                  </a:cubicBezTo>
                  <a:cubicBezTo>
                    <a:pt x="245" y="716"/>
                    <a:pt x="263" y="711"/>
                    <a:pt x="287" y="709"/>
                  </a:cubicBezTo>
                  <a:cubicBezTo>
                    <a:pt x="293" y="709"/>
                    <a:pt x="303" y="699"/>
                    <a:pt x="303" y="699"/>
                  </a:cubicBezTo>
                  <a:cubicBezTo>
                    <a:pt x="307" y="695"/>
                    <a:pt x="311" y="687"/>
                    <a:pt x="315" y="683"/>
                  </a:cubicBezTo>
                  <a:cubicBezTo>
                    <a:pt x="319" y="679"/>
                    <a:pt x="317" y="678"/>
                    <a:pt x="327" y="677"/>
                  </a:cubicBezTo>
                  <a:cubicBezTo>
                    <a:pt x="342" y="678"/>
                    <a:pt x="358" y="677"/>
                    <a:pt x="373" y="679"/>
                  </a:cubicBezTo>
                  <a:cubicBezTo>
                    <a:pt x="378" y="680"/>
                    <a:pt x="378" y="691"/>
                    <a:pt x="385" y="693"/>
                  </a:cubicBezTo>
                  <a:cubicBezTo>
                    <a:pt x="389" y="698"/>
                    <a:pt x="384" y="708"/>
                    <a:pt x="397" y="711"/>
                  </a:cubicBezTo>
                  <a:cubicBezTo>
                    <a:pt x="410" y="714"/>
                    <a:pt x="447" y="707"/>
                    <a:pt x="461" y="711"/>
                  </a:cubicBezTo>
                  <a:cubicBezTo>
                    <a:pt x="488" y="718"/>
                    <a:pt x="472" y="710"/>
                    <a:pt x="481" y="737"/>
                  </a:cubicBezTo>
                  <a:cubicBezTo>
                    <a:pt x="484" y="746"/>
                    <a:pt x="472" y="760"/>
                    <a:pt x="471" y="767"/>
                  </a:cubicBezTo>
                  <a:cubicBezTo>
                    <a:pt x="470" y="774"/>
                    <a:pt x="469" y="776"/>
                    <a:pt x="473" y="779"/>
                  </a:cubicBezTo>
                  <a:cubicBezTo>
                    <a:pt x="483" y="785"/>
                    <a:pt x="481" y="782"/>
                    <a:pt x="495" y="787"/>
                  </a:cubicBezTo>
                  <a:cubicBezTo>
                    <a:pt x="497" y="788"/>
                    <a:pt x="497" y="779"/>
                    <a:pt x="497" y="779"/>
                  </a:cubicBezTo>
                  <a:cubicBezTo>
                    <a:pt x="500" y="778"/>
                    <a:pt x="508" y="787"/>
                    <a:pt x="515" y="785"/>
                  </a:cubicBezTo>
                  <a:cubicBezTo>
                    <a:pt x="522" y="783"/>
                    <a:pt x="530" y="771"/>
                    <a:pt x="537" y="767"/>
                  </a:cubicBezTo>
                  <a:cubicBezTo>
                    <a:pt x="541" y="762"/>
                    <a:pt x="555" y="759"/>
                    <a:pt x="555" y="759"/>
                  </a:cubicBezTo>
                  <a:cubicBezTo>
                    <a:pt x="620" y="761"/>
                    <a:pt x="600" y="751"/>
                    <a:pt x="623" y="763"/>
                  </a:cubicBezTo>
                  <a:close/>
                </a:path>
              </a:pathLst>
            </a:custGeom>
            <a:solidFill>
              <a:srgbClr val="FF6600"/>
            </a:solidFill>
            <a:ln w="9525">
              <a:solidFill>
                <a:schemeClr val="tx1"/>
              </a:solidFill>
              <a:round/>
              <a:headEnd/>
              <a:tailEnd/>
            </a:ln>
          </p:spPr>
          <p:txBody>
            <a:bodyPr/>
            <a:lstStyle/>
            <a:p>
              <a:endParaRPr lang="en-US"/>
            </a:p>
          </p:txBody>
        </p:sp>
        <p:sp>
          <p:nvSpPr>
            <p:cNvPr id="13" name="Freeform 10">
              <a:extLst>
                <a:ext uri="{FF2B5EF4-FFF2-40B4-BE49-F238E27FC236}">
                  <a16:creationId xmlns:a16="http://schemas.microsoft.com/office/drawing/2014/main" id="{43A2ABA0-73BD-4A01-B8AC-C4FDD4408E71}"/>
                </a:ext>
              </a:extLst>
            </p:cNvPr>
            <p:cNvSpPr>
              <a:spLocks/>
            </p:cNvSpPr>
            <p:nvPr/>
          </p:nvSpPr>
          <p:spPr bwMode="auto">
            <a:xfrm>
              <a:off x="3489" y="3370"/>
              <a:ext cx="224" cy="166"/>
            </a:xfrm>
            <a:custGeom>
              <a:avLst/>
              <a:gdLst>
                <a:gd name="T0" fmla="*/ 6 w 271"/>
                <a:gd name="T1" fmla="*/ 41 h 199"/>
                <a:gd name="T2" fmla="*/ 45 w 271"/>
                <a:gd name="T3" fmla="*/ 35 h 199"/>
                <a:gd name="T4" fmla="*/ 70 w 271"/>
                <a:gd name="T5" fmla="*/ 23 h 199"/>
                <a:gd name="T6" fmla="*/ 81 w 271"/>
                <a:gd name="T7" fmla="*/ 2 h 199"/>
                <a:gd name="T8" fmla="*/ 129 w 271"/>
                <a:gd name="T9" fmla="*/ 4 h 199"/>
                <a:gd name="T10" fmla="*/ 139 w 271"/>
                <a:gd name="T11" fmla="*/ 22 h 199"/>
                <a:gd name="T12" fmla="*/ 157 w 271"/>
                <a:gd name="T13" fmla="*/ 37 h 199"/>
                <a:gd name="T14" fmla="*/ 210 w 271"/>
                <a:gd name="T15" fmla="*/ 33 h 199"/>
                <a:gd name="T16" fmla="*/ 212 w 271"/>
                <a:gd name="T17" fmla="*/ 35 h 199"/>
                <a:gd name="T18" fmla="*/ 217 w 271"/>
                <a:gd name="T19" fmla="*/ 40 h 199"/>
                <a:gd name="T20" fmla="*/ 224 w 271"/>
                <a:gd name="T21" fmla="*/ 61 h 199"/>
                <a:gd name="T22" fmla="*/ 209 w 271"/>
                <a:gd name="T23" fmla="*/ 70 h 199"/>
                <a:gd name="T24" fmla="*/ 199 w 271"/>
                <a:gd name="T25" fmla="*/ 83 h 199"/>
                <a:gd name="T26" fmla="*/ 187 w 271"/>
                <a:gd name="T27" fmla="*/ 106 h 199"/>
                <a:gd name="T28" fmla="*/ 173 w 271"/>
                <a:gd name="T29" fmla="*/ 118 h 199"/>
                <a:gd name="T30" fmla="*/ 164 w 271"/>
                <a:gd name="T31" fmla="*/ 149 h 199"/>
                <a:gd name="T32" fmla="*/ 155 w 271"/>
                <a:gd name="T33" fmla="*/ 164 h 199"/>
                <a:gd name="T34" fmla="*/ 134 w 271"/>
                <a:gd name="T35" fmla="*/ 151 h 199"/>
                <a:gd name="T36" fmla="*/ 106 w 271"/>
                <a:gd name="T37" fmla="*/ 166 h 199"/>
                <a:gd name="T38" fmla="*/ 96 w 271"/>
                <a:gd name="T39" fmla="*/ 155 h 199"/>
                <a:gd name="T40" fmla="*/ 76 w 271"/>
                <a:gd name="T41" fmla="*/ 144 h 199"/>
                <a:gd name="T42" fmla="*/ 59 w 271"/>
                <a:gd name="T43" fmla="*/ 149 h 199"/>
                <a:gd name="T44" fmla="*/ 57 w 271"/>
                <a:gd name="T45" fmla="*/ 158 h 199"/>
                <a:gd name="T46" fmla="*/ 52 w 271"/>
                <a:gd name="T47" fmla="*/ 155 h 199"/>
                <a:gd name="T48" fmla="*/ 36 w 271"/>
                <a:gd name="T49" fmla="*/ 124 h 199"/>
                <a:gd name="T50" fmla="*/ 20 w 271"/>
                <a:gd name="T51" fmla="*/ 110 h 199"/>
                <a:gd name="T52" fmla="*/ 4 w 271"/>
                <a:gd name="T53" fmla="*/ 97 h 199"/>
                <a:gd name="T54" fmla="*/ 5 w 271"/>
                <a:gd name="T55" fmla="*/ 66 h 199"/>
                <a:gd name="T56" fmla="*/ 6 w 271"/>
                <a:gd name="T57" fmla="*/ 41 h 1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1"/>
                <a:gd name="T88" fmla="*/ 0 h 199"/>
                <a:gd name="T89" fmla="*/ 271 w 271"/>
                <a:gd name="T90" fmla="*/ 199 h 19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1" h="199">
                  <a:moveTo>
                    <a:pt x="7" y="49"/>
                  </a:moveTo>
                  <a:cubicBezTo>
                    <a:pt x="23" y="42"/>
                    <a:pt x="36" y="43"/>
                    <a:pt x="54" y="42"/>
                  </a:cubicBezTo>
                  <a:cubicBezTo>
                    <a:pt x="64" y="28"/>
                    <a:pt x="89" y="46"/>
                    <a:pt x="85" y="27"/>
                  </a:cubicBezTo>
                  <a:cubicBezTo>
                    <a:pt x="94" y="12"/>
                    <a:pt x="95" y="22"/>
                    <a:pt x="98" y="2"/>
                  </a:cubicBezTo>
                  <a:cubicBezTo>
                    <a:pt x="109" y="0"/>
                    <a:pt x="144" y="1"/>
                    <a:pt x="156" y="5"/>
                  </a:cubicBezTo>
                  <a:cubicBezTo>
                    <a:pt x="168" y="9"/>
                    <a:pt x="162" y="19"/>
                    <a:pt x="168" y="26"/>
                  </a:cubicBezTo>
                  <a:cubicBezTo>
                    <a:pt x="171" y="48"/>
                    <a:pt x="173" y="38"/>
                    <a:pt x="190" y="44"/>
                  </a:cubicBezTo>
                  <a:cubicBezTo>
                    <a:pt x="219" y="40"/>
                    <a:pt x="218" y="38"/>
                    <a:pt x="254" y="40"/>
                  </a:cubicBezTo>
                  <a:cubicBezTo>
                    <a:pt x="255" y="43"/>
                    <a:pt x="253" y="40"/>
                    <a:pt x="256" y="42"/>
                  </a:cubicBezTo>
                  <a:cubicBezTo>
                    <a:pt x="258" y="43"/>
                    <a:pt x="261" y="45"/>
                    <a:pt x="262" y="48"/>
                  </a:cubicBezTo>
                  <a:cubicBezTo>
                    <a:pt x="270" y="56"/>
                    <a:pt x="255" y="64"/>
                    <a:pt x="271" y="73"/>
                  </a:cubicBezTo>
                  <a:cubicBezTo>
                    <a:pt x="262" y="78"/>
                    <a:pt x="257" y="75"/>
                    <a:pt x="253" y="84"/>
                  </a:cubicBezTo>
                  <a:cubicBezTo>
                    <a:pt x="252" y="96"/>
                    <a:pt x="248" y="91"/>
                    <a:pt x="241" y="99"/>
                  </a:cubicBezTo>
                  <a:cubicBezTo>
                    <a:pt x="240" y="113"/>
                    <a:pt x="232" y="116"/>
                    <a:pt x="226" y="127"/>
                  </a:cubicBezTo>
                  <a:cubicBezTo>
                    <a:pt x="223" y="139"/>
                    <a:pt x="222" y="139"/>
                    <a:pt x="209" y="141"/>
                  </a:cubicBezTo>
                  <a:cubicBezTo>
                    <a:pt x="210" y="158"/>
                    <a:pt x="221" y="176"/>
                    <a:pt x="199" y="179"/>
                  </a:cubicBezTo>
                  <a:cubicBezTo>
                    <a:pt x="197" y="189"/>
                    <a:pt x="200" y="194"/>
                    <a:pt x="187" y="197"/>
                  </a:cubicBezTo>
                  <a:cubicBezTo>
                    <a:pt x="169" y="195"/>
                    <a:pt x="175" y="189"/>
                    <a:pt x="162" y="181"/>
                  </a:cubicBezTo>
                  <a:cubicBezTo>
                    <a:pt x="139" y="182"/>
                    <a:pt x="143" y="188"/>
                    <a:pt x="128" y="199"/>
                  </a:cubicBezTo>
                  <a:cubicBezTo>
                    <a:pt x="117" y="195"/>
                    <a:pt x="121" y="193"/>
                    <a:pt x="116" y="186"/>
                  </a:cubicBezTo>
                  <a:cubicBezTo>
                    <a:pt x="111" y="180"/>
                    <a:pt x="100" y="174"/>
                    <a:pt x="92" y="173"/>
                  </a:cubicBezTo>
                  <a:cubicBezTo>
                    <a:pt x="81" y="174"/>
                    <a:pt x="77" y="170"/>
                    <a:pt x="71" y="179"/>
                  </a:cubicBezTo>
                  <a:cubicBezTo>
                    <a:pt x="71" y="182"/>
                    <a:pt x="72" y="187"/>
                    <a:pt x="69" y="189"/>
                  </a:cubicBezTo>
                  <a:cubicBezTo>
                    <a:pt x="68" y="191"/>
                    <a:pt x="64" y="188"/>
                    <a:pt x="63" y="186"/>
                  </a:cubicBezTo>
                  <a:cubicBezTo>
                    <a:pt x="55" y="171"/>
                    <a:pt x="66" y="152"/>
                    <a:pt x="44" y="149"/>
                  </a:cubicBezTo>
                  <a:cubicBezTo>
                    <a:pt x="34" y="145"/>
                    <a:pt x="33" y="137"/>
                    <a:pt x="24" y="132"/>
                  </a:cubicBezTo>
                  <a:cubicBezTo>
                    <a:pt x="18" y="123"/>
                    <a:pt x="16" y="119"/>
                    <a:pt x="5" y="116"/>
                  </a:cubicBezTo>
                  <a:cubicBezTo>
                    <a:pt x="2" y="104"/>
                    <a:pt x="12" y="90"/>
                    <a:pt x="6" y="79"/>
                  </a:cubicBezTo>
                  <a:cubicBezTo>
                    <a:pt x="10" y="48"/>
                    <a:pt x="0" y="67"/>
                    <a:pt x="7" y="49"/>
                  </a:cubicBezTo>
                  <a:close/>
                </a:path>
              </a:pathLst>
            </a:custGeom>
            <a:solidFill>
              <a:srgbClr val="FF0000"/>
            </a:solidFill>
            <a:ln w="9525">
              <a:solidFill>
                <a:schemeClr val="tx1"/>
              </a:solidFill>
              <a:round/>
              <a:headEnd/>
              <a:tailEnd/>
            </a:ln>
          </p:spPr>
          <p:txBody>
            <a:bodyPr/>
            <a:lstStyle/>
            <a:p>
              <a:endParaRPr lang="en-US"/>
            </a:p>
          </p:txBody>
        </p:sp>
        <p:grpSp>
          <p:nvGrpSpPr>
            <p:cNvPr id="14" name="Group 11">
              <a:extLst>
                <a:ext uri="{FF2B5EF4-FFF2-40B4-BE49-F238E27FC236}">
                  <a16:creationId xmlns:a16="http://schemas.microsoft.com/office/drawing/2014/main" id="{574A8829-993B-4338-8BF9-8EED5ADA5221}"/>
                </a:ext>
              </a:extLst>
            </p:cNvPr>
            <p:cNvGrpSpPr>
              <a:grpSpLocks/>
            </p:cNvGrpSpPr>
            <p:nvPr/>
          </p:nvGrpSpPr>
          <p:grpSpPr bwMode="auto">
            <a:xfrm>
              <a:off x="1821" y="3391"/>
              <a:ext cx="1328" cy="703"/>
              <a:chOff x="1821" y="3391"/>
              <a:chExt cx="1328" cy="703"/>
            </a:xfrm>
          </p:grpSpPr>
          <p:sp>
            <p:nvSpPr>
              <p:cNvPr id="85" name="Freeform 12">
                <a:extLst>
                  <a:ext uri="{FF2B5EF4-FFF2-40B4-BE49-F238E27FC236}">
                    <a16:creationId xmlns:a16="http://schemas.microsoft.com/office/drawing/2014/main" id="{44F2BE50-2190-4E68-AB36-31E38D3CF25D}"/>
                  </a:ext>
                </a:extLst>
              </p:cNvPr>
              <p:cNvSpPr>
                <a:spLocks noChangeAspect="1"/>
              </p:cNvSpPr>
              <p:nvPr/>
            </p:nvSpPr>
            <p:spPr bwMode="auto">
              <a:xfrm>
                <a:off x="2014" y="3391"/>
                <a:ext cx="1135" cy="684"/>
              </a:xfrm>
              <a:custGeom>
                <a:avLst/>
                <a:gdLst>
                  <a:gd name="T0" fmla="*/ 1128 w 4462"/>
                  <a:gd name="T1" fmla="*/ 360 h 2692"/>
                  <a:gd name="T2" fmla="*/ 1067 w 4462"/>
                  <a:gd name="T3" fmla="*/ 330 h 2692"/>
                  <a:gd name="T4" fmla="*/ 1020 w 4462"/>
                  <a:gd name="T5" fmla="*/ 256 h 2692"/>
                  <a:gd name="T6" fmla="*/ 1017 w 4462"/>
                  <a:gd name="T7" fmla="*/ 215 h 2692"/>
                  <a:gd name="T8" fmla="*/ 982 w 4462"/>
                  <a:gd name="T9" fmla="*/ 138 h 2692"/>
                  <a:gd name="T10" fmla="*/ 977 w 4462"/>
                  <a:gd name="T11" fmla="*/ 85 h 2692"/>
                  <a:gd name="T12" fmla="*/ 908 w 4462"/>
                  <a:gd name="T13" fmla="*/ 26 h 2692"/>
                  <a:gd name="T14" fmla="*/ 846 w 4462"/>
                  <a:gd name="T15" fmla="*/ 66 h 2692"/>
                  <a:gd name="T16" fmla="*/ 823 w 4462"/>
                  <a:gd name="T17" fmla="*/ 76 h 2692"/>
                  <a:gd name="T18" fmla="*/ 795 w 4462"/>
                  <a:gd name="T19" fmla="*/ 94 h 2692"/>
                  <a:gd name="T20" fmla="*/ 770 w 4462"/>
                  <a:gd name="T21" fmla="*/ 121 h 2692"/>
                  <a:gd name="T22" fmla="*/ 737 w 4462"/>
                  <a:gd name="T23" fmla="*/ 162 h 2692"/>
                  <a:gd name="T24" fmla="*/ 687 w 4462"/>
                  <a:gd name="T25" fmla="*/ 177 h 2692"/>
                  <a:gd name="T26" fmla="*/ 639 w 4462"/>
                  <a:gd name="T27" fmla="*/ 172 h 2692"/>
                  <a:gd name="T28" fmla="*/ 453 w 4462"/>
                  <a:gd name="T29" fmla="*/ 172 h 2692"/>
                  <a:gd name="T30" fmla="*/ 436 w 4462"/>
                  <a:gd name="T31" fmla="*/ 240 h 2692"/>
                  <a:gd name="T32" fmla="*/ 421 w 4462"/>
                  <a:gd name="T33" fmla="*/ 261 h 2692"/>
                  <a:gd name="T34" fmla="*/ 358 w 4462"/>
                  <a:gd name="T35" fmla="*/ 255 h 2692"/>
                  <a:gd name="T36" fmla="*/ 330 w 4462"/>
                  <a:gd name="T37" fmla="*/ 359 h 2692"/>
                  <a:gd name="T38" fmla="*/ 314 w 4462"/>
                  <a:gd name="T39" fmla="*/ 381 h 2692"/>
                  <a:gd name="T40" fmla="*/ 289 w 4462"/>
                  <a:gd name="T41" fmla="*/ 399 h 2692"/>
                  <a:gd name="T42" fmla="*/ 282 w 4462"/>
                  <a:gd name="T43" fmla="*/ 417 h 2692"/>
                  <a:gd name="T44" fmla="*/ 208 w 4462"/>
                  <a:gd name="T45" fmla="*/ 452 h 2692"/>
                  <a:gd name="T46" fmla="*/ 201 w 4462"/>
                  <a:gd name="T47" fmla="*/ 487 h 2692"/>
                  <a:gd name="T48" fmla="*/ 171 w 4462"/>
                  <a:gd name="T49" fmla="*/ 510 h 2692"/>
                  <a:gd name="T50" fmla="*/ 141 w 4462"/>
                  <a:gd name="T51" fmla="*/ 550 h 2692"/>
                  <a:gd name="T52" fmla="*/ 103 w 4462"/>
                  <a:gd name="T53" fmla="*/ 563 h 2692"/>
                  <a:gd name="T54" fmla="*/ 81 w 4462"/>
                  <a:gd name="T55" fmla="*/ 591 h 2692"/>
                  <a:gd name="T56" fmla="*/ 45 w 4462"/>
                  <a:gd name="T57" fmla="*/ 578 h 2692"/>
                  <a:gd name="T58" fmla="*/ 30 w 4462"/>
                  <a:gd name="T59" fmla="*/ 593 h 2692"/>
                  <a:gd name="T60" fmla="*/ 12 w 4462"/>
                  <a:gd name="T61" fmla="*/ 606 h 2692"/>
                  <a:gd name="T62" fmla="*/ 7 w 4462"/>
                  <a:gd name="T63" fmla="*/ 649 h 2692"/>
                  <a:gd name="T64" fmla="*/ 53 w 4462"/>
                  <a:gd name="T65" fmla="*/ 643 h 2692"/>
                  <a:gd name="T66" fmla="*/ 114 w 4462"/>
                  <a:gd name="T67" fmla="*/ 629 h 2692"/>
                  <a:gd name="T68" fmla="*/ 146 w 4462"/>
                  <a:gd name="T69" fmla="*/ 682 h 2692"/>
                  <a:gd name="T70" fmla="*/ 193 w 4462"/>
                  <a:gd name="T71" fmla="*/ 666 h 2692"/>
                  <a:gd name="T72" fmla="*/ 219 w 4462"/>
                  <a:gd name="T73" fmla="*/ 601 h 2692"/>
                  <a:gd name="T74" fmla="*/ 348 w 4462"/>
                  <a:gd name="T75" fmla="*/ 541 h 2692"/>
                  <a:gd name="T76" fmla="*/ 383 w 4462"/>
                  <a:gd name="T77" fmla="*/ 523 h 2692"/>
                  <a:gd name="T78" fmla="*/ 435 w 4462"/>
                  <a:gd name="T79" fmla="*/ 545 h 2692"/>
                  <a:gd name="T80" fmla="*/ 461 w 4462"/>
                  <a:gd name="T81" fmla="*/ 550 h 2692"/>
                  <a:gd name="T82" fmla="*/ 526 w 4462"/>
                  <a:gd name="T83" fmla="*/ 562 h 2692"/>
                  <a:gd name="T84" fmla="*/ 556 w 4462"/>
                  <a:gd name="T85" fmla="*/ 593 h 2692"/>
                  <a:gd name="T86" fmla="*/ 599 w 4462"/>
                  <a:gd name="T87" fmla="*/ 591 h 2692"/>
                  <a:gd name="T88" fmla="*/ 627 w 4462"/>
                  <a:gd name="T89" fmla="*/ 551 h 2692"/>
                  <a:gd name="T90" fmla="*/ 632 w 4462"/>
                  <a:gd name="T91" fmla="*/ 489 h 2692"/>
                  <a:gd name="T92" fmla="*/ 667 w 4462"/>
                  <a:gd name="T93" fmla="*/ 445 h 2692"/>
                  <a:gd name="T94" fmla="*/ 707 w 4462"/>
                  <a:gd name="T95" fmla="*/ 422 h 2692"/>
                  <a:gd name="T96" fmla="*/ 860 w 4462"/>
                  <a:gd name="T97" fmla="*/ 396 h 2692"/>
                  <a:gd name="T98" fmla="*/ 890 w 4462"/>
                  <a:gd name="T99" fmla="*/ 416 h 2692"/>
                  <a:gd name="T100" fmla="*/ 906 w 4462"/>
                  <a:gd name="T101" fmla="*/ 426 h 2692"/>
                  <a:gd name="T102" fmla="*/ 923 w 4462"/>
                  <a:gd name="T103" fmla="*/ 442 h 2692"/>
                  <a:gd name="T104" fmla="*/ 929 w 4462"/>
                  <a:gd name="T105" fmla="*/ 457 h 2692"/>
                  <a:gd name="T106" fmla="*/ 939 w 4462"/>
                  <a:gd name="T107" fmla="*/ 474 h 2692"/>
                  <a:gd name="T108" fmla="*/ 936 w 4462"/>
                  <a:gd name="T109" fmla="*/ 434 h 2692"/>
                  <a:gd name="T110" fmla="*/ 1024 w 4462"/>
                  <a:gd name="T111" fmla="*/ 430 h 2692"/>
                  <a:gd name="T112" fmla="*/ 1062 w 4462"/>
                  <a:gd name="T113" fmla="*/ 445 h 2692"/>
                  <a:gd name="T114" fmla="*/ 1075 w 4462"/>
                  <a:gd name="T115" fmla="*/ 414 h 2692"/>
                  <a:gd name="T116" fmla="*/ 1133 w 4462"/>
                  <a:gd name="T117" fmla="*/ 385 h 26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62"/>
                  <a:gd name="T178" fmla="*/ 0 h 2692"/>
                  <a:gd name="T179" fmla="*/ 4462 w 4462"/>
                  <a:gd name="T180" fmla="*/ 2692 h 26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62" h="2692">
                    <a:moveTo>
                      <a:pt x="4455" y="1516"/>
                    </a:moveTo>
                    <a:cubicBezTo>
                      <a:pt x="4446" y="1484"/>
                      <a:pt x="4462" y="1443"/>
                      <a:pt x="4436" y="1417"/>
                    </a:cubicBezTo>
                    <a:cubicBezTo>
                      <a:pt x="4380" y="1361"/>
                      <a:pt x="4334" y="1376"/>
                      <a:pt x="4275" y="1330"/>
                    </a:cubicBezTo>
                    <a:cubicBezTo>
                      <a:pt x="4237" y="1306"/>
                      <a:pt x="4222" y="1317"/>
                      <a:pt x="4195" y="1299"/>
                    </a:cubicBezTo>
                    <a:cubicBezTo>
                      <a:pt x="4168" y="1281"/>
                      <a:pt x="4145" y="1267"/>
                      <a:pt x="4114" y="1219"/>
                    </a:cubicBezTo>
                    <a:cubicBezTo>
                      <a:pt x="4088" y="1144"/>
                      <a:pt x="4084" y="1057"/>
                      <a:pt x="4009" y="1008"/>
                    </a:cubicBezTo>
                    <a:cubicBezTo>
                      <a:pt x="3986" y="940"/>
                      <a:pt x="3974" y="955"/>
                      <a:pt x="3972" y="928"/>
                    </a:cubicBezTo>
                    <a:cubicBezTo>
                      <a:pt x="3970" y="901"/>
                      <a:pt x="4009" y="897"/>
                      <a:pt x="3997" y="847"/>
                    </a:cubicBezTo>
                    <a:cubicBezTo>
                      <a:pt x="3993" y="785"/>
                      <a:pt x="3960" y="672"/>
                      <a:pt x="3898" y="630"/>
                    </a:cubicBezTo>
                    <a:cubicBezTo>
                      <a:pt x="3891" y="590"/>
                      <a:pt x="3873" y="580"/>
                      <a:pt x="3860" y="544"/>
                    </a:cubicBezTo>
                    <a:cubicBezTo>
                      <a:pt x="3856" y="531"/>
                      <a:pt x="3836" y="482"/>
                      <a:pt x="3836" y="482"/>
                    </a:cubicBezTo>
                    <a:cubicBezTo>
                      <a:pt x="3823" y="400"/>
                      <a:pt x="3914" y="339"/>
                      <a:pt x="3842" y="333"/>
                    </a:cubicBezTo>
                    <a:cubicBezTo>
                      <a:pt x="3816" y="323"/>
                      <a:pt x="3790" y="216"/>
                      <a:pt x="3767" y="203"/>
                    </a:cubicBezTo>
                    <a:cubicBezTo>
                      <a:pt x="3760" y="180"/>
                      <a:pt x="3575" y="130"/>
                      <a:pt x="3569" y="104"/>
                    </a:cubicBezTo>
                    <a:cubicBezTo>
                      <a:pt x="3562" y="0"/>
                      <a:pt x="3484" y="159"/>
                      <a:pt x="3386" y="169"/>
                    </a:cubicBezTo>
                    <a:cubicBezTo>
                      <a:pt x="3353" y="192"/>
                      <a:pt x="3357" y="237"/>
                      <a:pt x="3327" y="260"/>
                    </a:cubicBezTo>
                    <a:cubicBezTo>
                      <a:pt x="3321" y="267"/>
                      <a:pt x="3275" y="273"/>
                      <a:pt x="3275" y="273"/>
                    </a:cubicBezTo>
                    <a:cubicBezTo>
                      <a:pt x="3262" y="283"/>
                      <a:pt x="3249" y="289"/>
                      <a:pt x="3236" y="299"/>
                    </a:cubicBezTo>
                    <a:cubicBezTo>
                      <a:pt x="3167" y="345"/>
                      <a:pt x="3265" y="332"/>
                      <a:pt x="3203" y="351"/>
                    </a:cubicBezTo>
                    <a:cubicBezTo>
                      <a:pt x="3177" y="361"/>
                      <a:pt x="3125" y="371"/>
                      <a:pt x="3125" y="371"/>
                    </a:cubicBezTo>
                    <a:cubicBezTo>
                      <a:pt x="3109" y="394"/>
                      <a:pt x="3112" y="449"/>
                      <a:pt x="3086" y="462"/>
                    </a:cubicBezTo>
                    <a:cubicBezTo>
                      <a:pt x="3070" y="472"/>
                      <a:pt x="3047" y="469"/>
                      <a:pt x="3027" y="475"/>
                    </a:cubicBezTo>
                    <a:cubicBezTo>
                      <a:pt x="3024" y="488"/>
                      <a:pt x="2978" y="628"/>
                      <a:pt x="2968" y="632"/>
                    </a:cubicBezTo>
                    <a:cubicBezTo>
                      <a:pt x="2946" y="638"/>
                      <a:pt x="2920" y="635"/>
                      <a:pt x="2897" y="638"/>
                    </a:cubicBezTo>
                    <a:cubicBezTo>
                      <a:pt x="2867" y="645"/>
                      <a:pt x="2818" y="687"/>
                      <a:pt x="2786" y="697"/>
                    </a:cubicBezTo>
                    <a:cubicBezTo>
                      <a:pt x="2753" y="707"/>
                      <a:pt x="2740" y="697"/>
                      <a:pt x="2701" y="697"/>
                    </a:cubicBezTo>
                    <a:cubicBezTo>
                      <a:pt x="2652" y="694"/>
                      <a:pt x="2600" y="697"/>
                      <a:pt x="2551" y="690"/>
                    </a:cubicBezTo>
                    <a:cubicBezTo>
                      <a:pt x="2538" y="690"/>
                      <a:pt x="2512" y="677"/>
                      <a:pt x="2512" y="677"/>
                    </a:cubicBezTo>
                    <a:cubicBezTo>
                      <a:pt x="2430" y="687"/>
                      <a:pt x="2293" y="733"/>
                      <a:pt x="2244" y="658"/>
                    </a:cubicBezTo>
                    <a:cubicBezTo>
                      <a:pt x="2091" y="668"/>
                      <a:pt x="1934" y="671"/>
                      <a:pt x="1781" y="677"/>
                    </a:cubicBezTo>
                    <a:cubicBezTo>
                      <a:pt x="1713" y="723"/>
                      <a:pt x="1775" y="785"/>
                      <a:pt x="1709" y="801"/>
                    </a:cubicBezTo>
                    <a:cubicBezTo>
                      <a:pt x="1713" y="850"/>
                      <a:pt x="1709" y="896"/>
                      <a:pt x="1716" y="945"/>
                    </a:cubicBezTo>
                    <a:cubicBezTo>
                      <a:pt x="1716" y="958"/>
                      <a:pt x="1729" y="984"/>
                      <a:pt x="1729" y="984"/>
                    </a:cubicBezTo>
                    <a:cubicBezTo>
                      <a:pt x="1686" y="997"/>
                      <a:pt x="1667" y="977"/>
                      <a:pt x="1657" y="1029"/>
                    </a:cubicBezTo>
                    <a:cubicBezTo>
                      <a:pt x="1595" y="1023"/>
                      <a:pt x="1582" y="1013"/>
                      <a:pt x="1533" y="997"/>
                    </a:cubicBezTo>
                    <a:cubicBezTo>
                      <a:pt x="1491" y="1000"/>
                      <a:pt x="1448" y="997"/>
                      <a:pt x="1409" y="1003"/>
                    </a:cubicBezTo>
                    <a:cubicBezTo>
                      <a:pt x="1373" y="1010"/>
                      <a:pt x="1432" y="1121"/>
                      <a:pt x="1351" y="1147"/>
                    </a:cubicBezTo>
                    <a:cubicBezTo>
                      <a:pt x="1292" y="1235"/>
                      <a:pt x="1416" y="1391"/>
                      <a:pt x="1298" y="1414"/>
                    </a:cubicBezTo>
                    <a:cubicBezTo>
                      <a:pt x="1272" y="1430"/>
                      <a:pt x="1259" y="1434"/>
                      <a:pt x="1246" y="1460"/>
                    </a:cubicBezTo>
                    <a:cubicBezTo>
                      <a:pt x="1240" y="1473"/>
                      <a:pt x="1246" y="1492"/>
                      <a:pt x="1233" y="1499"/>
                    </a:cubicBezTo>
                    <a:cubicBezTo>
                      <a:pt x="1204" y="1518"/>
                      <a:pt x="1174" y="1525"/>
                      <a:pt x="1142" y="1531"/>
                    </a:cubicBezTo>
                    <a:cubicBezTo>
                      <a:pt x="1138" y="1544"/>
                      <a:pt x="1142" y="1558"/>
                      <a:pt x="1135" y="1571"/>
                    </a:cubicBezTo>
                    <a:cubicBezTo>
                      <a:pt x="1132" y="1577"/>
                      <a:pt x="1119" y="1571"/>
                      <a:pt x="1116" y="1577"/>
                    </a:cubicBezTo>
                    <a:cubicBezTo>
                      <a:pt x="1109" y="1597"/>
                      <a:pt x="1119" y="1623"/>
                      <a:pt x="1109" y="1642"/>
                    </a:cubicBezTo>
                    <a:cubicBezTo>
                      <a:pt x="1096" y="1662"/>
                      <a:pt x="923" y="1681"/>
                      <a:pt x="913" y="1681"/>
                    </a:cubicBezTo>
                    <a:cubicBezTo>
                      <a:pt x="871" y="1711"/>
                      <a:pt x="855" y="1753"/>
                      <a:pt x="816" y="1779"/>
                    </a:cubicBezTo>
                    <a:cubicBezTo>
                      <a:pt x="809" y="1812"/>
                      <a:pt x="809" y="1844"/>
                      <a:pt x="802" y="1877"/>
                    </a:cubicBezTo>
                    <a:cubicBezTo>
                      <a:pt x="799" y="1890"/>
                      <a:pt x="789" y="1916"/>
                      <a:pt x="789" y="1916"/>
                    </a:cubicBezTo>
                    <a:cubicBezTo>
                      <a:pt x="776" y="2014"/>
                      <a:pt x="806" y="1919"/>
                      <a:pt x="685" y="1968"/>
                    </a:cubicBezTo>
                    <a:cubicBezTo>
                      <a:pt x="672" y="1975"/>
                      <a:pt x="672" y="2007"/>
                      <a:pt x="672" y="2007"/>
                    </a:cubicBezTo>
                    <a:cubicBezTo>
                      <a:pt x="662" y="2082"/>
                      <a:pt x="672" y="2102"/>
                      <a:pt x="594" y="2112"/>
                    </a:cubicBezTo>
                    <a:cubicBezTo>
                      <a:pt x="571" y="2128"/>
                      <a:pt x="574" y="2151"/>
                      <a:pt x="555" y="2164"/>
                    </a:cubicBezTo>
                    <a:cubicBezTo>
                      <a:pt x="542" y="2170"/>
                      <a:pt x="515" y="2177"/>
                      <a:pt x="515" y="2177"/>
                    </a:cubicBezTo>
                    <a:cubicBezTo>
                      <a:pt x="499" y="2229"/>
                      <a:pt x="457" y="2213"/>
                      <a:pt x="404" y="2216"/>
                    </a:cubicBezTo>
                    <a:cubicBezTo>
                      <a:pt x="382" y="2232"/>
                      <a:pt x="375" y="2252"/>
                      <a:pt x="359" y="2275"/>
                    </a:cubicBezTo>
                    <a:cubicBezTo>
                      <a:pt x="352" y="2307"/>
                      <a:pt x="356" y="2340"/>
                      <a:pt x="320" y="2327"/>
                    </a:cubicBezTo>
                    <a:cubicBezTo>
                      <a:pt x="297" y="2291"/>
                      <a:pt x="294" y="2281"/>
                      <a:pt x="254" y="2268"/>
                    </a:cubicBezTo>
                    <a:cubicBezTo>
                      <a:pt x="228" y="2271"/>
                      <a:pt x="199" y="2265"/>
                      <a:pt x="176" y="2275"/>
                    </a:cubicBezTo>
                    <a:cubicBezTo>
                      <a:pt x="160" y="2281"/>
                      <a:pt x="170" y="2311"/>
                      <a:pt x="157" y="2320"/>
                    </a:cubicBezTo>
                    <a:cubicBezTo>
                      <a:pt x="144" y="2327"/>
                      <a:pt x="130" y="2327"/>
                      <a:pt x="117" y="2333"/>
                    </a:cubicBezTo>
                    <a:cubicBezTo>
                      <a:pt x="111" y="2337"/>
                      <a:pt x="104" y="2343"/>
                      <a:pt x="98" y="2346"/>
                    </a:cubicBezTo>
                    <a:cubicBezTo>
                      <a:pt x="82" y="2369"/>
                      <a:pt x="69" y="2369"/>
                      <a:pt x="46" y="2386"/>
                    </a:cubicBezTo>
                    <a:cubicBezTo>
                      <a:pt x="29" y="2412"/>
                      <a:pt x="26" y="2434"/>
                      <a:pt x="20" y="2464"/>
                    </a:cubicBezTo>
                    <a:cubicBezTo>
                      <a:pt x="23" y="2493"/>
                      <a:pt x="0" y="2542"/>
                      <a:pt x="26" y="2555"/>
                    </a:cubicBezTo>
                    <a:cubicBezTo>
                      <a:pt x="49" y="2575"/>
                      <a:pt x="134" y="2539"/>
                      <a:pt x="163" y="2536"/>
                    </a:cubicBezTo>
                    <a:cubicBezTo>
                      <a:pt x="192" y="2532"/>
                      <a:pt x="196" y="2542"/>
                      <a:pt x="209" y="2529"/>
                    </a:cubicBezTo>
                    <a:cubicBezTo>
                      <a:pt x="215" y="2500"/>
                      <a:pt x="219" y="2477"/>
                      <a:pt x="235" y="2451"/>
                    </a:cubicBezTo>
                    <a:cubicBezTo>
                      <a:pt x="310" y="2457"/>
                      <a:pt x="375" y="2470"/>
                      <a:pt x="450" y="2477"/>
                    </a:cubicBezTo>
                    <a:cubicBezTo>
                      <a:pt x="489" y="2503"/>
                      <a:pt x="493" y="2500"/>
                      <a:pt x="502" y="2549"/>
                    </a:cubicBezTo>
                    <a:cubicBezTo>
                      <a:pt x="509" y="2637"/>
                      <a:pt x="519" y="2630"/>
                      <a:pt x="574" y="2685"/>
                    </a:cubicBezTo>
                    <a:cubicBezTo>
                      <a:pt x="623" y="2679"/>
                      <a:pt x="675" y="2692"/>
                      <a:pt x="718" y="2672"/>
                    </a:cubicBezTo>
                    <a:cubicBezTo>
                      <a:pt x="731" y="2666"/>
                      <a:pt x="757" y="2620"/>
                      <a:pt x="757" y="2620"/>
                    </a:cubicBezTo>
                    <a:cubicBezTo>
                      <a:pt x="760" y="2542"/>
                      <a:pt x="708" y="2448"/>
                      <a:pt x="796" y="2418"/>
                    </a:cubicBezTo>
                    <a:cubicBezTo>
                      <a:pt x="806" y="2389"/>
                      <a:pt x="835" y="2382"/>
                      <a:pt x="861" y="2366"/>
                    </a:cubicBezTo>
                    <a:cubicBezTo>
                      <a:pt x="962" y="2298"/>
                      <a:pt x="985" y="2285"/>
                      <a:pt x="1109" y="2268"/>
                    </a:cubicBezTo>
                    <a:cubicBezTo>
                      <a:pt x="1125" y="2092"/>
                      <a:pt x="1174" y="2138"/>
                      <a:pt x="1370" y="2131"/>
                    </a:cubicBezTo>
                    <a:cubicBezTo>
                      <a:pt x="1396" y="2122"/>
                      <a:pt x="1396" y="2102"/>
                      <a:pt x="1422" y="2092"/>
                    </a:cubicBezTo>
                    <a:cubicBezTo>
                      <a:pt x="1448" y="2079"/>
                      <a:pt x="1481" y="2069"/>
                      <a:pt x="1507" y="2060"/>
                    </a:cubicBezTo>
                    <a:cubicBezTo>
                      <a:pt x="1556" y="2076"/>
                      <a:pt x="1549" y="2079"/>
                      <a:pt x="1618" y="2086"/>
                    </a:cubicBezTo>
                    <a:cubicBezTo>
                      <a:pt x="1641" y="2122"/>
                      <a:pt x="1677" y="2122"/>
                      <a:pt x="1709" y="2144"/>
                    </a:cubicBezTo>
                    <a:cubicBezTo>
                      <a:pt x="1722" y="2196"/>
                      <a:pt x="1729" y="2135"/>
                      <a:pt x="1755" y="2118"/>
                    </a:cubicBezTo>
                    <a:cubicBezTo>
                      <a:pt x="1791" y="2128"/>
                      <a:pt x="1788" y="2148"/>
                      <a:pt x="1814" y="2164"/>
                    </a:cubicBezTo>
                    <a:cubicBezTo>
                      <a:pt x="1850" y="2187"/>
                      <a:pt x="1941" y="2183"/>
                      <a:pt x="1964" y="2183"/>
                    </a:cubicBezTo>
                    <a:cubicBezTo>
                      <a:pt x="2000" y="2190"/>
                      <a:pt x="2036" y="2190"/>
                      <a:pt x="2068" y="2210"/>
                    </a:cubicBezTo>
                    <a:cubicBezTo>
                      <a:pt x="2107" y="2268"/>
                      <a:pt x="2081" y="2252"/>
                      <a:pt x="2133" y="2288"/>
                    </a:cubicBezTo>
                    <a:cubicBezTo>
                      <a:pt x="2146" y="2307"/>
                      <a:pt x="2186" y="2333"/>
                      <a:pt x="2186" y="2333"/>
                    </a:cubicBezTo>
                    <a:cubicBezTo>
                      <a:pt x="2205" y="2340"/>
                      <a:pt x="2235" y="2359"/>
                      <a:pt x="2264" y="2359"/>
                    </a:cubicBezTo>
                    <a:cubicBezTo>
                      <a:pt x="2293" y="2359"/>
                      <a:pt x="2336" y="2350"/>
                      <a:pt x="2355" y="2327"/>
                    </a:cubicBezTo>
                    <a:cubicBezTo>
                      <a:pt x="2391" y="2320"/>
                      <a:pt x="2368" y="2258"/>
                      <a:pt x="2375" y="2223"/>
                    </a:cubicBezTo>
                    <a:cubicBezTo>
                      <a:pt x="2381" y="2187"/>
                      <a:pt x="2466" y="2170"/>
                      <a:pt x="2466" y="2170"/>
                    </a:cubicBezTo>
                    <a:cubicBezTo>
                      <a:pt x="2482" y="2148"/>
                      <a:pt x="2482" y="2135"/>
                      <a:pt x="2505" y="2118"/>
                    </a:cubicBezTo>
                    <a:cubicBezTo>
                      <a:pt x="2541" y="2063"/>
                      <a:pt x="2522" y="1978"/>
                      <a:pt x="2486" y="1923"/>
                    </a:cubicBezTo>
                    <a:cubicBezTo>
                      <a:pt x="2495" y="1887"/>
                      <a:pt x="2509" y="1861"/>
                      <a:pt x="2538" y="1838"/>
                    </a:cubicBezTo>
                    <a:cubicBezTo>
                      <a:pt x="2564" y="1763"/>
                      <a:pt x="2544" y="1769"/>
                      <a:pt x="2623" y="1753"/>
                    </a:cubicBezTo>
                    <a:cubicBezTo>
                      <a:pt x="2659" y="1730"/>
                      <a:pt x="2662" y="1691"/>
                      <a:pt x="2708" y="1681"/>
                    </a:cubicBezTo>
                    <a:cubicBezTo>
                      <a:pt x="2730" y="1675"/>
                      <a:pt x="2779" y="1662"/>
                      <a:pt x="2779" y="1662"/>
                    </a:cubicBezTo>
                    <a:cubicBezTo>
                      <a:pt x="2831" y="1509"/>
                      <a:pt x="2867" y="1571"/>
                      <a:pt x="3086" y="1564"/>
                    </a:cubicBezTo>
                    <a:cubicBezTo>
                      <a:pt x="3207" y="1525"/>
                      <a:pt x="3112" y="1551"/>
                      <a:pt x="3380" y="1558"/>
                    </a:cubicBezTo>
                    <a:cubicBezTo>
                      <a:pt x="3399" y="1561"/>
                      <a:pt x="3422" y="1554"/>
                      <a:pt x="3438" y="1564"/>
                    </a:cubicBezTo>
                    <a:cubicBezTo>
                      <a:pt x="3458" y="1574"/>
                      <a:pt x="3471" y="1619"/>
                      <a:pt x="3497" y="1636"/>
                    </a:cubicBezTo>
                    <a:cubicBezTo>
                      <a:pt x="3507" y="1668"/>
                      <a:pt x="3497" y="1652"/>
                      <a:pt x="3543" y="1668"/>
                    </a:cubicBezTo>
                    <a:cubicBezTo>
                      <a:pt x="3549" y="1672"/>
                      <a:pt x="3562" y="1675"/>
                      <a:pt x="3562" y="1675"/>
                    </a:cubicBezTo>
                    <a:cubicBezTo>
                      <a:pt x="3605" y="1717"/>
                      <a:pt x="3585" y="1707"/>
                      <a:pt x="3621" y="1721"/>
                    </a:cubicBezTo>
                    <a:cubicBezTo>
                      <a:pt x="3624" y="1727"/>
                      <a:pt x="3624" y="1734"/>
                      <a:pt x="3627" y="1740"/>
                    </a:cubicBezTo>
                    <a:cubicBezTo>
                      <a:pt x="3631" y="1747"/>
                      <a:pt x="3637" y="1753"/>
                      <a:pt x="3640" y="1760"/>
                    </a:cubicBezTo>
                    <a:cubicBezTo>
                      <a:pt x="3647" y="1773"/>
                      <a:pt x="3654" y="1799"/>
                      <a:pt x="3654" y="1799"/>
                    </a:cubicBezTo>
                    <a:cubicBezTo>
                      <a:pt x="3657" y="1822"/>
                      <a:pt x="3647" y="1851"/>
                      <a:pt x="3660" y="1870"/>
                    </a:cubicBezTo>
                    <a:cubicBezTo>
                      <a:pt x="3667" y="1880"/>
                      <a:pt x="3689" y="1874"/>
                      <a:pt x="3693" y="1864"/>
                    </a:cubicBezTo>
                    <a:cubicBezTo>
                      <a:pt x="3706" y="1831"/>
                      <a:pt x="3693" y="1766"/>
                      <a:pt x="3693" y="1766"/>
                    </a:cubicBezTo>
                    <a:cubicBezTo>
                      <a:pt x="3696" y="1753"/>
                      <a:pt x="3663" y="1717"/>
                      <a:pt x="3680" y="1707"/>
                    </a:cubicBezTo>
                    <a:cubicBezTo>
                      <a:pt x="3696" y="1698"/>
                      <a:pt x="3738" y="1688"/>
                      <a:pt x="3738" y="1688"/>
                    </a:cubicBezTo>
                    <a:cubicBezTo>
                      <a:pt x="3833" y="1691"/>
                      <a:pt x="3931" y="1688"/>
                      <a:pt x="4025" y="1694"/>
                    </a:cubicBezTo>
                    <a:cubicBezTo>
                      <a:pt x="4042" y="1694"/>
                      <a:pt x="4078" y="1707"/>
                      <a:pt x="4078" y="1707"/>
                    </a:cubicBezTo>
                    <a:cubicBezTo>
                      <a:pt x="4110" y="1727"/>
                      <a:pt x="4146" y="1734"/>
                      <a:pt x="4175" y="1753"/>
                    </a:cubicBezTo>
                    <a:cubicBezTo>
                      <a:pt x="4205" y="1750"/>
                      <a:pt x="4234" y="1753"/>
                      <a:pt x="4260" y="1747"/>
                    </a:cubicBezTo>
                    <a:cubicBezTo>
                      <a:pt x="4319" y="1730"/>
                      <a:pt x="4254" y="1646"/>
                      <a:pt x="4228" y="1629"/>
                    </a:cubicBezTo>
                    <a:cubicBezTo>
                      <a:pt x="4211" y="1606"/>
                      <a:pt x="4247" y="1573"/>
                      <a:pt x="4238" y="1547"/>
                    </a:cubicBezTo>
                    <a:cubicBezTo>
                      <a:pt x="4286" y="1530"/>
                      <a:pt x="4358" y="1503"/>
                      <a:pt x="4455" y="1516"/>
                    </a:cubicBezTo>
                    <a:close/>
                  </a:path>
                </a:pathLst>
              </a:custGeom>
              <a:solidFill>
                <a:srgbClr val="FFFF00"/>
              </a:solidFill>
              <a:ln w="9525">
                <a:solidFill>
                  <a:schemeClr val="tx1"/>
                </a:solidFill>
                <a:round/>
                <a:headEnd/>
                <a:tailEnd/>
              </a:ln>
            </p:spPr>
            <p:txBody>
              <a:bodyPr/>
              <a:lstStyle/>
              <a:p>
                <a:endParaRPr lang="en-US"/>
              </a:p>
            </p:txBody>
          </p:sp>
          <p:sp>
            <p:nvSpPr>
              <p:cNvPr id="86" name="Freeform 13">
                <a:extLst>
                  <a:ext uri="{FF2B5EF4-FFF2-40B4-BE49-F238E27FC236}">
                    <a16:creationId xmlns:a16="http://schemas.microsoft.com/office/drawing/2014/main" id="{A7E44F43-2E70-4EDC-9DD1-2592956D2CAB}"/>
                  </a:ext>
                </a:extLst>
              </p:cNvPr>
              <p:cNvSpPr>
                <a:spLocks/>
              </p:cNvSpPr>
              <p:nvPr/>
            </p:nvSpPr>
            <p:spPr bwMode="auto">
              <a:xfrm>
                <a:off x="1821" y="4068"/>
                <a:ext cx="40" cy="26"/>
              </a:xfrm>
              <a:custGeom>
                <a:avLst/>
                <a:gdLst>
                  <a:gd name="T0" fmla="*/ 34 w 38"/>
                  <a:gd name="T1" fmla="*/ 20 h 26"/>
                  <a:gd name="T2" fmla="*/ 29 w 38"/>
                  <a:gd name="T3" fmla="*/ 0 h 26"/>
                  <a:gd name="T4" fmla="*/ 25 w 38"/>
                  <a:gd name="T5" fmla="*/ 26 h 26"/>
                  <a:gd name="T6" fmla="*/ 34 w 38"/>
                  <a:gd name="T7" fmla="*/ 20 h 26"/>
                  <a:gd name="T8" fmla="*/ 0 60000 65536"/>
                  <a:gd name="T9" fmla="*/ 0 60000 65536"/>
                  <a:gd name="T10" fmla="*/ 0 60000 65536"/>
                  <a:gd name="T11" fmla="*/ 0 60000 65536"/>
                  <a:gd name="T12" fmla="*/ 0 w 38"/>
                  <a:gd name="T13" fmla="*/ 0 h 26"/>
                  <a:gd name="T14" fmla="*/ 38 w 38"/>
                  <a:gd name="T15" fmla="*/ 26 h 26"/>
                </a:gdLst>
                <a:ahLst/>
                <a:cxnLst>
                  <a:cxn ang="T8">
                    <a:pos x="T0" y="T1"/>
                  </a:cxn>
                  <a:cxn ang="T9">
                    <a:pos x="T2" y="T3"/>
                  </a:cxn>
                  <a:cxn ang="T10">
                    <a:pos x="T4" y="T5"/>
                  </a:cxn>
                  <a:cxn ang="T11">
                    <a:pos x="T6" y="T7"/>
                  </a:cxn>
                </a:cxnLst>
                <a:rect l="T12" t="T13" r="T14" b="T15"/>
                <a:pathLst>
                  <a:path w="38" h="26">
                    <a:moveTo>
                      <a:pt x="32" y="20"/>
                    </a:moveTo>
                    <a:cubicBezTo>
                      <a:pt x="38" y="11"/>
                      <a:pt x="37" y="6"/>
                      <a:pt x="28" y="0"/>
                    </a:cubicBezTo>
                    <a:cubicBezTo>
                      <a:pt x="0" y="4"/>
                      <a:pt x="7" y="15"/>
                      <a:pt x="24" y="26"/>
                    </a:cubicBezTo>
                    <a:cubicBezTo>
                      <a:pt x="31" y="24"/>
                      <a:pt x="29" y="26"/>
                      <a:pt x="32" y="20"/>
                    </a:cubicBezTo>
                    <a:close/>
                  </a:path>
                </a:pathLst>
              </a:custGeom>
              <a:solidFill>
                <a:srgbClr val="33CCCC"/>
              </a:solidFill>
              <a:ln w="9525">
                <a:solidFill>
                  <a:schemeClr val="tx1"/>
                </a:solidFill>
                <a:round/>
                <a:headEnd/>
                <a:tailEnd/>
              </a:ln>
            </p:spPr>
            <p:txBody>
              <a:bodyPr/>
              <a:lstStyle/>
              <a:p>
                <a:endParaRPr lang="en-US"/>
              </a:p>
            </p:txBody>
          </p:sp>
          <p:sp>
            <p:nvSpPr>
              <p:cNvPr id="87" name="Freeform 14">
                <a:extLst>
                  <a:ext uri="{FF2B5EF4-FFF2-40B4-BE49-F238E27FC236}">
                    <a16:creationId xmlns:a16="http://schemas.microsoft.com/office/drawing/2014/main" id="{660D5C06-7198-4B26-930A-B728CDD33181}"/>
                  </a:ext>
                </a:extLst>
              </p:cNvPr>
              <p:cNvSpPr>
                <a:spLocks/>
              </p:cNvSpPr>
              <p:nvPr/>
            </p:nvSpPr>
            <p:spPr bwMode="auto">
              <a:xfrm>
                <a:off x="2328" y="3557"/>
                <a:ext cx="10" cy="35"/>
              </a:xfrm>
              <a:custGeom>
                <a:avLst/>
                <a:gdLst>
                  <a:gd name="T0" fmla="*/ 0 w 10"/>
                  <a:gd name="T1" fmla="*/ 29 h 34"/>
                  <a:gd name="T2" fmla="*/ 10 w 10"/>
                  <a:gd name="T3" fmla="*/ 19 h 34"/>
                  <a:gd name="T4" fmla="*/ 2 w 10"/>
                  <a:gd name="T5" fmla="*/ 33 h 34"/>
                  <a:gd name="T6" fmla="*/ 0 w 10"/>
                  <a:gd name="T7" fmla="*/ 29 h 34"/>
                  <a:gd name="T8" fmla="*/ 0 60000 65536"/>
                  <a:gd name="T9" fmla="*/ 0 60000 65536"/>
                  <a:gd name="T10" fmla="*/ 0 60000 65536"/>
                  <a:gd name="T11" fmla="*/ 0 60000 65536"/>
                  <a:gd name="T12" fmla="*/ 0 w 10"/>
                  <a:gd name="T13" fmla="*/ 0 h 34"/>
                  <a:gd name="T14" fmla="*/ 10 w 10"/>
                  <a:gd name="T15" fmla="*/ 34 h 34"/>
                </a:gdLst>
                <a:ahLst/>
                <a:cxnLst>
                  <a:cxn ang="T8">
                    <a:pos x="T0" y="T1"/>
                  </a:cxn>
                  <a:cxn ang="T9">
                    <a:pos x="T2" y="T3"/>
                  </a:cxn>
                  <a:cxn ang="T10">
                    <a:pos x="T4" y="T5"/>
                  </a:cxn>
                  <a:cxn ang="T11">
                    <a:pos x="T6" y="T7"/>
                  </a:cxn>
                </a:cxnLst>
                <a:rect l="T12" t="T13" r="T14" b="T15"/>
                <a:pathLst>
                  <a:path w="10" h="34">
                    <a:moveTo>
                      <a:pt x="0" y="28"/>
                    </a:moveTo>
                    <a:cubicBezTo>
                      <a:pt x="2" y="10"/>
                      <a:pt x="4" y="0"/>
                      <a:pt x="10" y="18"/>
                    </a:cubicBezTo>
                    <a:cubicBezTo>
                      <a:pt x="10" y="19"/>
                      <a:pt x="9" y="34"/>
                      <a:pt x="2" y="32"/>
                    </a:cubicBezTo>
                    <a:cubicBezTo>
                      <a:pt x="0" y="31"/>
                      <a:pt x="0" y="22"/>
                      <a:pt x="0" y="28"/>
                    </a:cubicBezTo>
                    <a:close/>
                  </a:path>
                </a:pathLst>
              </a:custGeom>
              <a:solidFill>
                <a:srgbClr val="33CCCC"/>
              </a:solidFill>
              <a:ln w="9525">
                <a:solidFill>
                  <a:schemeClr val="tx1"/>
                </a:solidFill>
                <a:round/>
                <a:headEnd/>
                <a:tailEnd/>
              </a:ln>
            </p:spPr>
            <p:txBody>
              <a:bodyPr/>
              <a:lstStyle/>
              <a:p>
                <a:endParaRPr lang="en-US"/>
              </a:p>
            </p:txBody>
          </p:sp>
        </p:grpSp>
        <p:grpSp>
          <p:nvGrpSpPr>
            <p:cNvPr id="15" name="Group 15">
              <a:extLst>
                <a:ext uri="{FF2B5EF4-FFF2-40B4-BE49-F238E27FC236}">
                  <a16:creationId xmlns:a16="http://schemas.microsoft.com/office/drawing/2014/main" id="{05028CD1-A7D2-425F-9953-1F028E2E85B3}"/>
                </a:ext>
              </a:extLst>
            </p:cNvPr>
            <p:cNvGrpSpPr>
              <a:grpSpLocks/>
            </p:cNvGrpSpPr>
            <p:nvPr/>
          </p:nvGrpSpPr>
          <p:grpSpPr bwMode="auto">
            <a:xfrm>
              <a:off x="1751" y="210"/>
              <a:ext cx="1382" cy="1931"/>
              <a:chOff x="1884" y="92"/>
              <a:chExt cx="1284" cy="1920"/>
            </a:xfrm>
          </p:grpSpPr>
          <p:sp>
            <p:nvSpPr>
              <p:cNvPr id="25" name="Freeform 16">
                <a:extLst>
                  <a:ext uri="{FF2B5EF4-FFF2-40B4-BE49-F238E27FC236}">
                    <a16:creationId xmlns:a16="http://schemas.microsoft.com/office/drawing/2014/main" id="{9ED31009-6349-407E-8EE3-4593B1D48248}"/>
                  </a:ext>
                </a:extLst>
              </p:cNvPr>
              <p:cNvSpPr>
                <a:spLocks/>
              </p:cNvSpPr>
              <p:nvPr/>
            </p:nvSpPr>
            <p:spPr bwMode="auto">
              <a:xfrm>
                <a:off x="2092" y="1175"/>
                <a:ext cx="184" cy="158"/>
              </a:xfrm>
              <a:custGeom>
                <a:avLst/>
                <a:gdLst>
                  <a:gd name="T0" fmla="*/ 107 w 184"/>
                  <a:gd name="T1" fmla="*/ 115 h 156"/>
                  <a:gd name="T2" fmla="*/ 80 w 184"/>
                  <a:gd name="T3" fmla="*/ 126 h 156"/>
                  <a:gd name="T4" fmla="*/ 55 w 184"/>
                  <a:gd name="T5" fmla="*/ 128 h 156"/>
                  <a:gd name="T6" fmla="*/ 7 w 184"/>
                  <a:gd name="T7" fmla="*/ 120 h 156"/>
                  <a:gd name="T8" fmla="*/ 16 w 184"/>
                  <a:gd name="T9" fmla="*/ 147 h 156"/>
                  <a:gd name="T10" fmla="*/ 32 w 184"/>
                  <a:gd name="T11" fmla="*/ 158 h 156"/>
                  <a:gd name="T12" fmla="*/ 53 w 184"/>
                  <a:gd name="T13" fmla="*/ 155 h 156"/>
                  <a:gd name="T14" fmla="*/ 67 w 184"/>
                  <a:gd name="T15" fmla="*/ 147 h 156"/>
                  <a:gd name="T16" fmla="*/ 103 w 184"/>
                  <a:gd name="T17" fmla="*/ 146 h 156"/>
                  <a:gd name="T18" fmla="*/ 124 w 184"/>
                  <a:gd name="T19" fmla="*/ 137 h 156"/>
                  <a:gd name="T20" fmla="*/ 140 w 184"/>
                  <a:gd name="T21" fmla="*/ 134 h 156"/>
                  <a:gd name="T22" fmla="*/ 157 w 184"/>
                  <a:gd name="T23" fmla="*/ 138 h 156"/>
                  <a:gd name="T24" fmla="*/ 173 w 184"/>
                  <a:gd name="T25" fmla="*/ 125 h 156"/>
                  <a:gd name="T26" fmla="*/ 170 w 184"/>
                  <a:gd name="T27" fmla="*/ 115 h 156"/>
                  <a:gd name="T28" fmla="*/ 166 w 184"/>
                  <a:gd name="T29" fmla="*/ 118 h 156"/>
                  <a:gd name="T30" fmla="*/ 172 w 184"/>
                  <a:gd name="T31" fmla="*/ 106 h 156"/>
                  <a:gd name="T32" fmla="*/ 164 w 184"/>
                  <a:gd name="T33" fmla="*/ 80 h 156"/>
                  <a:gd name="T34" fmla="*/ 169 w 184"/>
                  <a:gd name="T35" fmla="*/ 64 h 156"/>
                  <a:gd name="T36" fmla="*/ 140 w 184"/>
                  <a:gd name="T37" fmla="*/ 55 h 156"/>
                  <a:gd name="T38" fmla="*/ 124 w 184"/>
                  <a:gd name="T39" fmla="*/ 47 h 156"/>
                  <a:gd name="T40" fmla="*/ 119 w 184"/>
                  <a:gd name="T41" fmla="*/ 49 h 156"/>
                  <a:gd name="T42" fmla="*/ 115 w 184"/>
                  <a:gd name="T43" fmla="*/ 31 h 156"/>
                  <a:gd name="T44" fmla="*/ 94 w 184"/>
                  <a:gd name="T45" fmla="*/ 9 h 156"/>
                  <a:gd name="T46" fmla="*/ 80 w 184"/>
                  <a:gd name="T47" fmla="*/ 0 h 156"/>
                  <a:gd name="T48" fmla="*/ 68 w 184"/>
                  <a:gd name="T49" fmla="*/ 10 h 156"/>
                  <a:gd name="T50" fmla="*/ 61 w 184"/>
                  <a:gd name="T51" fmla="*/ 24 h 156"/>
                  <a:gd name="T52" fmla="*/ 38 w 184"/>
                  <a:gd name="T53" fmla="*/ 16 h 156"/>
                  <a:gd name="T54" fmla="*/ 46 w 184"/>
                  <a:gd name="T55" fmla="*/ 37 h 156"/>
                  <a:gd name="T56" fmla="*/ 32 w 184"/>
                  <a:gd name="T57" fmla="*/ 41 h 156"/>
                  <a:gd name="T58" fmla="*/ 59 w 184"/>
                  <a:gd name="T59" fmla="*/ 52 h 156"/>
                  <a:gd name="T60" fmla="*/ 38 w 184"/>
                  <a:gd name="T61" fmla="*/ 64 h 156"/>
                  <a:gd name="T62" fmla="*/ 41 w 184"/>
                  <a:gd name="T63" fmla="*/ 73 h 156"/>
                  <a:gd name="T64" fmla="*/ 58 w 184"/>
                  <a:gd name="T65" fmla="*/ 76 h 156"/>
                  <a:gd name="T66" fmla="*/ 70 w 184"/>
                  <a:gd name="T67" fmla="*/ 86 h 156"/>
                  <a:gd name="T68" fmla="*/ 59 w 184"/>
                  <a:gd name="T69" fmla="*/ 104 h 156"/>
                  <a:gd name="T70" fmla="*/ 82 w 184"/>
                  <a:gd name="T71" fmla="*/ 118 h 156"/>
                  <a:gd name="T72" fmla="*/ 97 w 184"/>
                  <a:gd name="T73" fmla="*/ 106 h 156"/>
                  <a:gd name="T74" fmla="*/ 107 w 184"/>
                  <a:gd name="T75" fmla="*/ 115 h 15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4"/>
                  <a:gd name="T115" fmla="*/ 0 h 156"/>
                  <a:gd name="T116" fmla="*/ 184 w 184"/>
                  <a:gd name="T117" fmla="*/ 156 h 15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4" h="156">
                    <a:moveTo>
                      <a:pt x="107" y="114"/>
                    </a:moveTo>
                    <a:cubicBezTo>
                      <a:pt x="94" y="115"/>
                      <a:pt x="91" y="122"/>
                      <a:pt x="80" y="124"/>
                    </a:cubicBezTo>
                    <a:cubicBezTo>
                      <a:pt x="72" y="125"/>
                      <a:pt x="63" y="125"/>
                      <a:pt x="55" y="126"/>
                    </a:cubicBezTo>
                    <a:cubicBezTo>
                      <a:pt x="39" y="129"/>
                      <a:pt x="22" y="121"/>
                      <a:pt x="7" y="118"/>
                    </a:cubicBezTo>
                    <a:cubicBezTo>
                      <a:pt x="0" y="130"/>
                      <a:pt x="3" y="142"/>
                      <a:pt x="16" y="145"/>
                    </a:cubicBezTo>
                    <a:cubicBezTo>
                      <a:pt x="22" y="148"/>
                      <a:pt x="26" y="153"/>
                      <a:pt x="32" y="156"/>
                    </a:cubicBezTo>
                    <a:cubicBezTo>
                      <a:pt x="39" y="155"/>
                      <a:pt x="46" y="155"/>
                      <a:pt x="53" y="153"/>
                    </a:cubicBezTo>
                    <a:cubicBezTo>
                      <a:pt x="57" y="152"/>
                      <a:pt x="63" y="145"/>
                      <a:pt x="67" y="145"/>
                    </a:cubicBezTo>
                    <a:cubicBezTo>
                      <a:pt x="79" y="144"/>
                      <a:pt x="91" y="144"/>
                      <a:pt x="103" y="144"/>
                    </a:cubicBezTo>
                    <a:cubicBezTo>
                      <a:pt x="110" y="140"/>
                      <a:pt x="116" y="137"/>
                      <a:pt x="124" y="135"/>
                    </a:cubicBezTo>
                    <a:cubicBezTo>
                      <a:pt x="130" y="130"/>
                      <a:pt x="133" y="130"/>
                      <a:pt x="140" y="132"/>
                    </a:cubicBezTo>
                    <a:cubicBezTo>
                      <a:pt x="143" y="153"/>
                      <a:pt x="145" y="141"/>
                      <a:pt x="157" y="136"/>
                    </a:cubicBezTo>
                    <a:cubicBezTo>
                      <a:pt x="159" y="125"/>
                      <a:pt x="162" y="124"/>
                      <a:pt x="173" y="123"/>
                    </a:cubicBezTo>
                    <a:cubicBezTo>
                      <a:pt x="180" y="116"/>
                      <a:pt x="184" y="111"/>
                      <a:pt x="170" y="114"/>
                    </a:cubicBezTo>
                    <a:cubicBezTo>
                      <a:pt x="169" y="115"/>
                      <a:pt x="166" y="117"/>
                      <a:pt x="166" y="117"/>
                    </a:cubicBezTo>
                    <a:cubicBezTo>
                      <a:pt x="154" y="113"/>
                      <a:pt x="165" y="106"/>
                      <a:pt x="172" y="105"/>
                    </a:cubicBezTo>
                    <a:cubicBezTo>
                      <a:pt x="179" y="93"/>
                      <a:pt x="174" y="85"/>
                      <a:pt x="164" y="79"/>
                    </a:cubicBezTo>
                    <a:cubicBezTo>
                      <a:pt x="157" y="70"/>
                      <a:pt x="155" y="65"/>
                      <a:pt x="169" y="63"/>
                    </a:cubicBezTo>
                    <a:cubicBezTo>
                      <a:pt x="160" y="57"/>
                      <a:pt x="151" y="55"/>
                      <a:pt x="140" y="54"/>
                    </a:cubicBezTo>
                    <a:cubicBezTo>
                      <a:pt x="135" y="50"/>
                      <a:pt x="130" y="49"/>
                      <a:pt x="124" y="46"/>
                    </a:cubicBezTo>
                    <a:cubicBezTo>
                      <a:pt x="122" y="47"/>
                      <a:pt x="121" y="49"/>
                      <a:pt x="119" y="48"/>
                    </a:cubicBezTo>
                    <a:cubicBezTo>
                      <a:pt x="117" y="47"/>
                      <a:pt x="116" y="33"/>
                      <a:pt x="115" y="31"/>
                    </a:cubicBezTo>
                    <a:cubicBezTo>
                      <a:pt x="112" y="18"/>
                      <a:pt x="107" y="10"/>
                      <a:pt x="94" y="9"/>
                    </a:cubicBezTo>
                    <a:cubicBezTo>
                      <a:pt x="87" y="5"/>
                      <a:pt x="88" y="1"/>
                      <a:pt x="80" y="0"/>
                    </a:cubicBezTo>
                    <a:cubicBezTo>
                      <a:pt x="74" y="3"/>
                      <a:pt x="71" y="4"/>
                      <a:pt x="68" y="10"/>
                    </a:cubicBezTo>
                    <a:cubicBezTo>
                      <a:pt x="59" y="4"/>
                      <a:pt x="62" y="18"/>
                      <a:pt x="61" y="24"/>
                    </a:cubicBezTo>
                    <a:cubicBezTo>
                      <a:pt x="54" y="12"/>
                      <a:pt x="59" y="15"/>
                      <a:pt x="38" y="16"/>
                    </a:cubicBezTo>
                    <a:cubicBezTo>
                      <a:pt x="40" y="28"/>
                      <a:pt x="42" y="28"/>
                      <a:pt x="46" y="37"/>
                    </a:cubicBezTo>
                    <a:cubicBezTo>
                      <a:pt x="42" y="39"/>
                      <a:pt x="35" y="36"/>
                      <a:pt x="32" y="40"/>
                    </a:cubicBezTo>
                    <a:cubicBezTo>
                      <a:pt x="24" y="50"/>
                      <a:pt x="47" y="50"/>
                      <a:pt x="59" y="51"/>
                    </a:cubicBezTo>
                    <a:cubicBezTo>
                      <a:pt x="57" y="67"/>
                      <a:pt x="50" y="58"/>
                      <a:pt x="38" y="63"/>
                    </a:cubicBezTo>
                    <a:cubicBezTo>
                      <a:pt x="37" y="68"/>
                      <a:pt x="35" y="70"/>
                      <a:pt x="41" y="72"/>
                    </a:cubicBezTo>
                    <a:cubicBezTo>
                      <a:pt x="47" y="74"/>
                      <a:pt x="58" y="75"/>
                      <a:pt x="58" y="75"/>
                    </a:cubicBezTo>
                    <a:cubicBezTo>
                      <a:pt x="65" y="80"/>
                      <a:pt x="63" y="84"/>
                      <a:pt x="70" y="85"/>
                    </a:cubicBezTo>
                    <a:cubicBezTo>
                      <a:pt x="68" y="98"/>
                      <a:pt x="70" y="101"/>
                      <a:pt x="59" y="103"/>
                    </a:cubicBezTo>
                    <a:cubicBezTo>
                      <a:pt x="62" y="126"/>
                      <a:pt x="62" y="121"/>
                      <a:pt x="82" y="117"/>
                    </a:cubicBezTo>
                    <a:cubicBezTo>
                      <a:pt x="86" y="110"/>
                      <a:pt x="89" y="107"/>
                      <a:pt x="97" y="105"/>
                    </a:cubicBezTo>
                    <a:cubicBezTo>
                      <a:pt x="101" y="108"/>
                      <a:pt x="102" y="112"/>
                      <a:pt x="107" y="114"/>
                    </a:cubicBezTo>
                    <a:close/>
                  </a:path>
                </a:pathLst>
              </a:custGeom>
              <a:solidFill>
                <a:srgbClr val="6699FF"/>
              </a:solidFill>
              <a:ln w="9525">
                <a:solidFill>
                  <a:schemeClr val="tx1"/>
                </a:solidFill>
                <a:round/>
                <a:headEnd/>
                <a:tailEnd/>
              </a:ln>
            </p:spPr>
            <p:txBody>
              <a:bodyPr/>
              <a:lstStyle/>
              <a:p>
                <a:endParaRPr lang="en-US"/>
              </a:p>
            </p:txBody>
          </p:sp>
          <p:grpSp>
            <p:nvGrpSpPr>
              <p:cNvPr id="26" name="Group 17">
                <a:extLst>
                  <a:ext uri="{FF2B5EF4-FFF2-40B4-BE49-F238E27FC236}">
                    <a16:creationId xmlns:a16="http://schemas.microsoft.com/office/drawing/2014/main" id="{5EFF867F-6261-43FE-B88C-EF2EAE8F2627}"/>
                  </a:ext>
                </a:extLst>
              </p:cNvPr>
              <p:cNvGrpSpPr>
                <a:grpSpLocks/>
              </p:cNvGrpSpPr>
              <p:nvPr/>
            </p:nvGrpSpPr>
            <p:grpSpPr bwMode="auto">
              <a:xfrm>
                <a:off x="1884" y="92"/>
                <a:ext cx="1284" cy="1920"/>
                <a:chOff x="1964" y="930"/>
                <a:chExt cx="1404" cy="1566"/>
              </a:xfrm>
            </p:grpSpPr>
            <p:sp>
              <p:nvSpPr>
                <p:cNvPr id="32" name="Freeform 18">
                  <a:extLst>
                    <a:ext uri="{FF2B5EF4-FFF2-40B4-BE49-F238E27FC236}">
                      <a16:creationId xmlns:a16="http://schemas.microsoft.com/office/drawing/2014/main" id="{7EFB04B0-6AA1-43F2-A5FA-9B98B7AEC5BA}"/>
                    </a:ext>
                  </a:extLst>
                </p:cNvPr>
                <p:cNvSpPr>
                  <a:spLocks/>
                </p:cNvSpPr>
                <p:nvPr/>
              </p:nvSpPr>
              <p:spPr bwMode="auto">
                <a:xfrm>
                  <a:off x="2326" y="1645"/>
                  <a:ext cx="26" cy="20"/>
                </a:xfrm>
                <a:custGeom>
                  <a:avLst/>
                  <a:gdLst>
                    <a:gd name="T0" fmla="*/ 10 w 27"/>
                    <a:gd name="T1" fmla="*/ 0 h 18"/>
                    <a:gd name="T2" fmla="*/ 18 w 27"/>
                    <a:gd name="T3" fmla="*/ 2 h 18"/>
                    <a:gd name="T4" fmla="*/ 25 w 27"/>
                    <a:gd name="T5" fmla="*/ 10 h 18"/>
                    <a:gd name="T6" fmla="*/ 20 w 27"/>
                    <a:gd name="T7" fmla="*/ 17 h 18"/>
                    <a:gd name="T8" fmla="*/ 12 w 27"/>
                    <a:gd name="T9" fmla="*/ 19 h 18"/>
                    <a:gd name="T10" fmla="*/ 5 w 27"/>
                    <a:gd name="T11" fmla="*/ 14 h 18"/>
                    <a:gd name="T12" fmla="*/ 0 w 27"/>
                    <a:gd name="T13" fmla="*/ 7 h 18"/>
                    <a:gd name="T14" fmla="*/ 0 w 27"/>
                    <a:gd name="T15" fmla="*/ 0 h 18"/>
                    <a:gd name="T16" fmla="*/ 10 w 27"/>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8"/>
                    <a:gd name="T29" fmla="*/ 27 w 27"/>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8">
                      <a:moveTo>
                        <a:pt x="10" y="0"/>
                      </a:moveTo>
                      <a:lnTo>
                        <a:pt x="19" y="2"/>
                      </a:lnTo>
                      <a:lnTo>
                        <a:pt x="26" y="9"/>
                      </a:lnTo>
                      <a:lnTo>
                        <a:pt x="21" y="15"/>
                      </a:lnTo>
                      <a:lnTo>
                        <a:pt x="12" y="17"/>
                      </a:lnTo>
                      <a:lnTo>
                        <a:pt x="5" y="13"/>
                      </a:lnTo>
                      <a:lnTo>
                        <a:pt x="0" y="6"/>
                      </a:lnTo>
                      <a:lnTo>
                        <a:pt x="0"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3" name="Freeform 19">
                  <a:extLst>
                    <a:ext uri="{FF2B5EF4-FFF2-40B4-BE49-F238E27FC236}">
                      <a16:creationId xmlns:a16="http://schemas.microsoft.com/office/drawing/2014/main" id="{9F0E6B11-A980-4AB3-B2D5-57FC5F238058}"/>
                    </a:ext>
                  </a:extLst>
                </p:cNvPr>
                <p:cNvSpPr>
                  <a:spLocks/>
                </p:cNvSpPr>
                <p:nvPr/>
              </p:nvSpPr>
              <p:spPr bwMode="auto">
                <a:xfrm>
                  <a:off x="2347" y="1816"/>
                  <a:ext cx="13" cy="11"/>
                </a:xfrm>
                <a:custGeom>
                  <a:avLst/>
                  <a:gdLst>
                    <a:gd name="T0" fmla="*/ 1 w 14"/>
                    <a:gd name="T1" fmla="*/ 0 h 11"/>
                    <a:gd name="T2" fmla="*/ 7 w 14"/>
                    <a:gd name="T3" fmla="*/ 3 h 11"/>
                    <a:gd name="T4" fmla="*/ 12 w 14"/>
                    <a:gd name="T5" fmla="*/ 4 h 11"/>
                    <a:gd name="T6" fmla="*/ 7 w 14"/>
                    <a:gd name="T7" fmla="*/ 10 h 11"/>
                    <a:gd name="T8" fmla="*/ 0 w 14"/>
                    <a:gd name="T9" fmla="*/ 7 h 11"/>
                    <a:gd name="T10" fmla="*/ 1 w 14"/>
                    <a:gd name="T11" fmla="*/ 0 h 11"/>
                    <a:gd name="T12" fmla="*/ 0 60000 65536"/>
                    <a:gd name="T13" fmla="*/ 0 60000 65536"/>
                    <a:gd name="T14" fmla="*/ 0 60000 65536"/>
                    <a:gd name="T15" fmla="*/ 0 60000 65536"/>
                    <a:gd name="T16" fmla="*/ 0 60000 65536"/>
                    <a:gd name="T17" fmla="*/ 0 60000 65536"/>
                    <a:gd name="T18" fmla="*/ 0 w 14"/>
                    <a:gd name="T19" fmla="*/ 0 h 11"/>
                    <a:gd name="T20" fmla="*/ 14 w 14"/>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4" h="11">
                      <a:moveTo>
                        <a:pt x="1" y="0"/>
                      </a:moveTo>
                      <a:lnTo>
                        <a:pt x="8" y="3"/>
                      </a:lnTo>
                      <a:lnTo>
                        <a:pt x="13" y="4"/>
                      </a:lnTo>
                      <a:lnTo>
                        <a:pt x="7" y="10"/>
                      </a:lnTo>
                      <a:lnTo>
                        <a:pt x="0" y="7"/>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4" name="Freeform 20">
                  <a:extLst>
                    <a:ext uri="{FF2B5EF4-FFF2-40B4-BE49-F238E27FC236}">
                      <a16:creationId xmlns:a16="http://schemas.microsoft.com/office/drawing/2014/main" id="{85731819-45B8-46D9-B0BC-59D552D932FA}"/>
                    </a:ext>
                  </a:extLst>
                </p:cNvPr>
                <p:cNvSpPr>
                  <a:spLocks/>
                </p:cNvSpPr>
                <p:nvPr/>
              </p:nvSpPr>
              <p:spPr bwMode="auto">
                <a:xfrm>
                  <a:off x="2487" y="1415"/>
                  <a:ext cx="13" cy="11"/>
                </a:xfrm>
                <a:custGeom>
                  <a:avLst/>
                  <a:gdLst>
                    <a:gd name="T0" fmla="*/ 3 w 13"/>
                    <a:gd name="T1" fmla="*/ 0 h 9"/>
                    <a:gd name="T2" fmla="*/ 12 w 13"/>
                    <a:gd name="T3" fmla="*/ 10 h 9"/>
                    <a:gd name="T4" fmla="*/ 0 w 13"/>
                    <a:gd name="T5" fmla="*/ 10 h 9"/>
                    <a:gd name="T6" fmla="*/ 3 w 13"/>
                    <a:gd name="T7" fmla="*/ 0 h 9"/>
                    <a:gd name="T8" fmla="*/ 0 60000 65536"/>
                    <a:gd name="T9" fmla="*/ 0 60000 65536"/>
                    <a:gd name="T10" fmla="*/ 0 60000 65536"/>
                    <a:gd name="T11" fmla="*/ 0 60000 65536"/>
                    <a:gd name="T12" fmla="*/ 0 w 13"/>
                    <a:gd name="T13" fmla="*/ 0 h 9"/>
                    <a:gd name="T14" fmla="*/ 13 w 13"/>
                    <a:gd name="T15" fmla="*/ 9 h 9"/>
                  </a:gdLst>
                  <a:ahLst/>
                  <a:cxnLst>
                    <a:cxn ang="T8">
                      <a:pos x="T0" y="T1"/>
                    </a:cxn>
                    <a:cxn ang="T9">
                      <a:pos x="T2" y="T3"/>
                    </a:cxn>
                    <a:cxn ang="T10">
                      <a:pos x="T4" y="T5"/>
                    </a:cxn>
                    <a:cxn ang="T11">
                      <a:pos x="T6" y="T7"/>
                    </a:cxn>
                  </a:cxnLst>
                  <a:rect l="T12" t="T13" r="T14" b="T15"/>
                  <a:pathLst>
                    <a:path w="13" h="9">
                      <a:moveTo>
                        <a:pt x="3" y="0"/>
                      </a:moveTo>
                      <a:lnTo>
                        <a:pt x="12" y="8"/>
                      </a:lnTo>
                      <a:lnTo>
                        <a:pt x="0" y="8"/>
                      </a:lnTo>
                      <a:lnTo>
                        <a:pt x="3"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5" name="Freeform 21">
                  <a:extLst>
                    <a:ext uri="{FF2B5EF4-FFF2-40B4-BE49-F238E27FC236}">
                      <a16:creationId xmlns:a16="http://schemas.microsoft.com/office/drawing/2014/main" id="{B018F8AA-E361-417B-A238-DFE35FA07E4E}"/>
                    </a:ext>
                  </a:extLst>
                </p:cNvPr>
                <p:cNvSpPr>
                  <a:spLocks/>
                </p:cNvSpPr>
                <p:nvPr/>
              </p:nvSpPr>
              <p:spPr bwMode="auto">
                <a:xfrm>
                  <a:off x="2529" y="1443"/>
                  <a:ext cx="10" cy="4"/>
                </a:xfrm>
                <a:custGeom>
                  <a:avLst/>
                  <a:gdLst>
                    <a:gd name="T0" fmla="*/ 9 w 10"/>
                    <a:gd name="T1" fmla="*/ 0 h 4"/>
                    <a:gd name="T2" fmla="*/ 9 w 10"/>
                    <a:gd name="T3" fmla="*/ 3 h 4"/>
                    <a:gd name="T4" fmla="*/ 0 w 10"/>
                    <a:gd name="T5" fmla="*/ 0 h 4"/>
                    <a:gd name="T6" fmla="*/ 9 w 10"/>
                    <a:gd name="T7" fmla="*/ 0 h 4"/>
                    <a:gd name="T8" fmla="*/ 0 60000 65536"/>
                    <a:gd name="T9" fmla="*/ 0 60000 65536"/>
                    <a:gd name="T10" fmla="*/ 0 60000 65536"/>
                    <a:gd name="T11" fmla="*/ 0 60000 65536"/>
                    <a:gd name="T12" fmla="*/ 0 w 10"/>
                    <a:gd name="T13" fmla="*/ 0 h 4"/>
                    <a:gd name="T14" fmla="*/ 10 w 10"/>
                    <a:gd name="T15" fmla="*/ 4 h 4"/>
                  </a:gdLst>
                  <a:ahLst/>
                  <a:cxnLst>
                    <a:cxn ang="T8">
                      <a:pos x="T0" y="T1"/>
                    </a:cxn>
                    <a:cxn ang="T9">
                      <a:pos x="T2" y="T3"/>
                    </a:cxn>
                    <a:cxn ang="T10">
                      <a:pos x="T4" y="T5"/>
                    </a:cxn>
                    <a:cxn ang="T11">
                      <a:pos x="T6" y="T7"/>
                    </a:cxn>
                  </a:cxnLst>
                  <a:rect l="T12" t="T13" r="T14" b="T15"/>
                  <a:pathLst>
                    <a:path w="10" h="4">
                      <a:moveTo>
                        <a:pt x="9" y="0"/>
                      </a:moveTo>
                      <a:lnTo>
                        <a:pt x="9" y="3"/>
                      </a:lnTo>
                      <a:lnTo>
                        <a:pt x="0"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6" name="Freeform 22">
                  <a:extLst>
                    <a:ext uri="{FF2B5EF4-FFF2-40B4-BE49-F238E27FC236}">
                      <a16:creationId xmlns:a16="http://schemas.microsoft.com/office/drawing/2014/main" id="{5C3174F9-6EB0-4375-AA55-2C47C21CDC50}"/>
                    </a:ext>
                  </a:extLst>
                </p:cNvPr>
                <p:cNvSpPr>
                  <a:spLocks/>
                </p:cNvSpPr>
                <p:nvPr/>
              </p:nvSpPr>
              <p:spPr bwMode="auto">
                <a:xfrm>
                  <a:off x="2547" y="1298"/>
                  <a:ext cx="8" cy="3"/>
                </a:xfrm>
                <a:custGeom>
                  <a:avLst/>
                  <a:gdLst>
                    <a:gd name="T0" fmla="*/ 7 w 9"/>
                    <a:gd name="T1" fmla="*/ 0 h 3"/>
                    <a:gd name="T2" fmla="*/ 7 w 9"/>
                    <a:gd name="T3" fmla="*/ 1 h 3"/>
                    <a:gd name="T4" fmla="*/ 0 w 9"/>
                    <a:gd name="T5" fmla="*/ 2 h 3"/>
                    <a:gd name="T6" fmla="*/ 7 w 9"/>
                    <a:gd name="T7" fmla="*/ 0 h 3"/>
                    <a:gd name="T8" fmla="*/ 0 60000 65536"/>
                    <a:gd name="T9" fmla="*/ 0 60000 65536"/>
                    <a:gd name="T10" fmla="*/ 0 60000 65536"/>
                    <a:gd name="T11" fmla="*/ 0 60000 65536"/>
                    <a:gd name="T12" fmla="*/ 0 w 9"/>
                    <a:gd name="T13" fmla="*/ 0 h 3"/>
                    <a:gd name="T14" fmla="*/ 9 w 9"/>
                    <a:gd name="T15" fmla="*/ 3 h 3"/>
                  </a:gdLst>
                  <a:ahLst/>
                  <a:cxnLst>
                    <a:cxn ang="T8">
                      <a:pos x="T0" y="T1"/>
                    </a:cxn>
                    <a:cxn ang="T9">
                      <a:pos x="T2" y="T3"/>
                    </a:cxn>
                    <a:cxn ang="T10">
                      <a:pos x="T4" y="T5"/>
                    </a:cxn>
                    <a:cxn ang="T11">
                      <a:pos x="T6" y="T7"/>
                    </a:cxn>
                  </a:cxnLst>
                  <a:rect l="T12" t="T13" r="T14" b="T15"/>
                  <a:pathLst>
                    <a:path w="9" h="3">
                      <a:moveTo>
                        <a:pt x="8" y="0"/>
                      </a:moveTo>
                      <a:lnTo>
                        <a:pt x="8" y="1"/>
                      </a:lnTo>
                      <a:lnTo>
                        <a:pt x="0" y="2"/>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7" name="Freeform 23">
                  <a:extLst>
                    <a:ext uri="{FF2B5EF4-FFF2-40B4-BE49-F238E27FC236}">
                      <a16:creationId xmlns:a16="http://schemas.microsoft.com/office/drawing/2014/main" id="{3C71B26C-CCA2-4E99-AF95-9A1C33988E79}"/>
                    </a:ext>
                  </a:extLst>
                </p:cNvPr>
                <p:cNvSpPr>
                  <a:spLocks/>
                </p:cNvSpPr>
                <p:nvPr/>
              </p:nvSpPr>
              <p:spPr bwMode="auto">
                <a:xfrm>
                  <a:off x="3348" y="2161"/>
                  <a:ext cx="20" cy="7"/>
                </a:xfrm>
                <a:custGeom>
                  <a:avLst/>
                  <a:gdLst>
                    <a:gd name="T0" fmla="*/ 19 w 20"/>
                    <a:gd name="T1" fmla="*/ 1 h 7"/>
                    <a:gd name="T2" fmla="*/ 15 w 20"/>
                    <a:gd name="T3" fmla="*/ 6 h 7"/>
                    <a:gd name="T4" fmla="*/ 8 w 20"/>
                    <a:gd name="T5" fmla="*/ 2 h 7"/>
                    <a:gd name="T6" fmla="*/ 0 w 20"/>
                    <a:gd name="T7" fmla="*/ 0 h 7"/>
                    <a:gd name="T8" fmla="*/ 11 w 20"/>
                    <a:gd name="T9" fmla="*/ 1 h 7"/>
                    <a:gd name="T10" fmla="*/ 19 w 20"/>
                    <a:gd name="T11" fmla="*/ 1 h 7"/>
                    <a:gd name="T12" fmla="*/ 0 60000 65536"/>
                    <a:gd name="T13" fmla="*/ 0 60000 65536"/>
                    <a:gd name="T14" fmla="*/ 0 60000 65536"/>
                    <a:gd name="T15" fmla="*/ 0 60000 65536"/>
                    <a:gd name="T16" fmla="*/ 0 60000 65536"/>
                    <a:gd name="T17" fmla="*/ 0 60000 65536"/>
                    <a:gd name="T18" fmla="*/ 0 w 20"/>
                    <a:gd name="T19" fmla="*/ 0 h 7"/>
                    <a:gd name="T20" fmla="*/ 20 w 20"/>
                    <a:gd name="T21" fmla="*/ 7 h 7"/>
                  </a:gdLst>
                  <a:ahLst/>
                  <a:cxnLst>
                    <a:cxn ang="T12">
                      <a:pos x="T0" y="T1"/>
                    </a:cxn>
                    <a:cxn ang="T13">
                      <a:pos x="T2" y="T3"/>
                    </a:cxn>
                    <a:cxn ang="T14">
                      <a:pos x="T4" y="T5"/>
                    </a:cxn>
                    <a:cxn ang="T15">
                      <a:pos x="T6" y="T7"/>
                    </a:cxn>
                    <a:cxn ang="T16">
                      <a:pos x="T8" y="T9"/>
                    </a:cxn>
                    <a:cxn ang="T17">
                      <a:pos x="T10" y="T11"/>
                    </a:cxn>
                  </a:cxnLst>
                  <a:rect l="T18" t="T19" r="T20" b="T21"/>
                  <a:pathLst>
                    <a:path w="20" h="7">
                      <a:moveTo>
                        <a:pt x="19" y="1"/>
                      </a:moveTo>
                      <a:lnTo>
                        <a:pt x="15" y="6"/>
                      </a:lnTo>
                      <a:lnTo>
                        <a:pt x="8" y="2"/>
                      </a:lnTo>
                      <a:lnTo>
                        <a:pt x="0" y="0"/>
                      </a:lnTo>
                      <a:lnTo>
                        <a:pt x="11" y="1"/>
                      </a:lnTo>
                      <a:lnTo>
                        <a:pt x="1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8" name="Freeform 24">
                  <a:extLst>
                    <a:ext uri="{FF2B5EF4-FFF2-40B4-BE49-F238E27FC236}">
                      <a16:creationId xmlns:a16="http://schemas.microsoft.com/office/drawing/2014/main" id="{48355C57-A16B-4CEC-AD17-86A6B94CFF0C}"/>
                    </a:ext>
                  </a:extLst>
                </p:cNvPr>
                <p:cNvSpPr>
                  <a:spLocks/>
                </p:cNvSpPr>
                <p:nvPr/>
              </p:nvSpPr>
              <p:spPr bwMode="auto">
                <a:xfrm>
                  <a:off x="2339" y="1511"/>
                  <a:ext cx="13" cy="20"/>
                </a:xfrm>
                <a:custGeom>
                  <a:avLst/>
                  <a:gdLst>
                    <a:gd name="T0" fmla="*/ 7 w 14"/>
                    <a:gd name="T1" fmla="*/ 0 h 18"/>
                    <a:gd name="T2" fmla="*/ 12 w 14"/>
                    <a:gd name="T3" fmla="*/ 6 h 18"/>
                    <a:gd name="T4" fmla="*/ 7 w 14"/>
                    <a:gd name="T5" fmla="*/ 11 h 18"/>
                    <a:gd name="T6" fmla="*/ 7 w 14"/>
                    <a:gd name="T7" fmla="*/ 17 h 18"/>
                    <a:gd name="T8" fmla="*/ 3 w 14"/>
                    <a:gd name="T9" fmla="*/ 19 h 18"/>
                    <a:gd name="T10" fmla="*/ 0 w 14"/>
                    <a:gd name="T11" fmla="*/ 13 h 18"/>
                    <a:gd name="T12" fmla="*/ 3 w 14"/>
                    <a:gd name="T13" fmla="*/ 6 h 18"/>
                    <a:gd name="T14" fmla="*/ 7 w 14"/>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8"/>
                    <a:gd name="T26" fmla="*/ 14 w 14"/>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8">
                      <a:moveTo>
                        <a:pt x="8" y="0"/>
                      </a:moveTo>
                      <a:lnTo>
                        <a:pt x="13" y="5"/>
                      </a:lnTo>
                      <a:lnTo>
                        <a:pt x="8" y="10"/>
                      </a:lnTo>
                      <a:lnTo>
                        <a:pt x="7" y="15"/>
                      </a:lnTo>
                      <a:lnTo>
                        <a:pt x="3" y="17"/>
                      </a:lnTo>
                      <a:lnTo>
                        <a:pt x="0" y="12"/>
                      </a:lnTo>
                      <a:lnTo>
                        <a:pt x="3" y="5"/>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9" name="Freeform 25">
                  <a:extLst>
                    <a:ext uri="{FF2B5EF4-FFF2-40B4-BE49-F238E27FC236}">
                      <a16:creationId xmlns:a16="http://schemas.microsoft.com/office/drawing/2014/main" id="{F2290038-9395-4D9E-817B-79A6B61A9846}"/>
                    </a:ext>
                  </a:extLst>
                </p:cNvPr>
                <p:cNvSpPr>
                  <a:spLocks/>
                </p:cNvSpPr>
                <p:nvPr/>
              </p:nvSpPr>
              <p:spPr bwMode="auto">
                <a:xfrm>
                  <a:off x="2347" y="1766"/>
                  <a:ext cx="16" cy="11"/>
                </a:xfrm>
                <a:custGeom>
                  <a:avLst/>
                  <a:gdLst>
                    <a:gd name="T0" fmla="*/ 2 w 16"/>
                    <a:gd name="T1" fmla="*/ 0 h 11"/>
                    <a:gd name="T2" fmla="*/ 9 w 16"/>
                    <a:gd name="T3" fmla="*/ 3 h 11"/>
                    <a:gd name="T4" fmla="*/ 15 w 16"/>
                    <a:gd name="T5" fmla="*/ 5 h 11"/>
                    <a:gd name="T6" fmla="*/ 8 w 16"/>
                    <a:gd name="T7" fmla="*/ 10 h 11"/>
                    <a:gd name="T8" fmla="*/ 0 w 16"/>
                    <a:gd name="T9" fmla="*/ 8 h 11"/>
                    <a:gd name="T10" fmla="*/ 2 w 16"/>
                    <a:gd name="T11" fmla="*/ 0 h 11"/>
                    <a:gd name="T12" fmla="*/ 0 60000 65536"/>
                    <a:gd name="T13" fmla="*/ 0 60000 65536"/>
                    <a:gd name="T14" fmla="*/ 0 60000 65536"/>
                    <a:gd name="T15" fmla="*/ 0 60000 65536"/>
                    <a:gd name="T16" fmla="*/ 0 60000 65536"/>
                    <a:gd name="T17" fmla="*/ 0 60000 65536"/>
                    <a:gd name="T18" fmla="*/ 0 w 16"/>
                    <a:gd name="T19" fmla="*/ 0 h 11"/>
                    <a:gd name="T20" fmla="*/ 16 w 16"/>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6" h="11">
                      <a:moveTo>
                        <a:pt x="2" y="0"/>
                      </a:moveTo>
                      <a:lnTo>
                        <a:pt x="9" y="3"/>
                      </a:lnTo>
                      <a:lnTo>
                        <a:pt x="15" y="5"/>
                      </a:lnTo>
                      <a:lnTo>
                        <a:pt x="8" y="10"/>
                      </a:lnTo>
                      <a:lnTo>
                        <a:pt x="0" y="8"/>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0" name="Freeform 26">
                  <a:extLst>
                    <a:ext uri="{FF2B5EF4-FFF2-40B4-BE49-F238E27FC236}">
                      <a16:creationId xmlns:a16="http://schemas.microsoft.com/office/drawing/2014/main" id="{21FA52EF-9D86-44CA-8348-A5DE3F61BE06}"/>
                    </a:ext>
                  </a:extLst>
                </p:cNvPr>
                <p:cNvSpPr>
                  <a:spLocks/>
                </p:cNvSpPr>
                <p:nvPr/>
              </p:nvSpPr>
              <p:spPr bwMode="auto">
                <a:xfrm>
                  <a:off x="2492" y="1367"/>
                  <a:ext cx="8" cy="4"/>
                </a:xfrm>
                <a:custGeom>
                  <a:avLst/>
                  <a:gdLst>
                    <a:gd name="T0" fmla="*/ 2 w 8"/>
                    <a:gd name="T1" fmla="*/ 0 h 5"/>
                    <a:gd name="T2" fmla="*/ 7 w 8"/>
                    <a:gd name="T3" fmla="*/ 3 h 5"/>
                    <a:gd name="T4" fmla="*/ 0 w 8"/>
                    <a:gd name="T5" fmla="*/ 2 h 5"/>
                    <a:gd name="T6" fmla="*/ 2 w 8"/>
                    <a:gd name="T7" fmla="*/ 0 h 5"/>
                    <a:gd name="T8" fmla="*/ 0 60000 65536"/>
                    <a:gd name="T9" fmla="*/ 0 60000 65536"/>
                    <a:gd name="T10" fmla="*/ 0 60000 65536"/>
                    <a:gd name="T11" fmla="*/ 0 60000 65536"/>
                    <a:gd name="T12" fmla="*/ 0 w 8"/>
                    <a:gd name="T13" fmla="*/ 0 h 5"/>
                    <a:gd name="T14" fmla="*/ 8 w 8"/>
                    <a:gd name="T15" fmla="*/ 5 h 5"/>
                  </a:gdLst>
                  <a:ahLst/>
                  <a:cxnLst>
                    <a:cxn ang="T8">
                      <a:pos x="T0" y="T1"/>
                    </a:cxn>
                    <a:cxn ang="T9">
                      <a:pos x="T2" y="T3"/>
                    </a:cxn>
                    <a:cxn ang="T10">
                      <a:pos x="T4" y="T5"/>
                    </a:cxn>
                    <a:cxn ang="T11">
                      <a:pos x="T6" y="T7"/>
                    </a:cxn>
                  </a:cxnLst>
                  <a:rect l="T12" t="T13" r="T14" b="T15"/>
                  <a:pathLst>
                    <a:path w="8" h="5">
                      <a:moveTo>
                        <a:pt x="2" y="0"/>
                      </a:moveTo>
                      <a:lnTo>
                        <a:pt x="7" y="4"/>
                      </a:lnTo>
                      <a:lnTo>
                        <a:pt x="0" y="3"/>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1" name="Freeform 27">
                  <a:extLst>
                    <a:ext uri="{FF2B5EF4-FFF2-40B4-BE49-F238E27FC236}">
                      <a16:creationId xmlns:a16="http://schemas.microsoft.com/office/drawing/2014/main" id="{1B8AD090-EC62-4D7E-A23E-E5981BB0F7F4}"/>
                    </a:ext>
                  </a:extLst>
                </p:cNvPr>
                <p:cNvSpPr>
                  <a:spLocks/>
                </p:cNvSpPr>
                <p:nvPr/>
              </p:nvSpPr>
              <p:spPr bwMode="auto">
                <a:xfrm>
                  <a:off x="2534" y="1391"/>
                  <a:ext cx="7" cy="8"/>
                </a:xfrm>
                <a:custGeom>
                  <a:avLst/>
                  <a:gdLst>
                    <a:gd name="T0" fmla="*/ 6 w 6"/>
                    <a:gd name="T1" fmla="*/ 0 h 6"/>
                    <a:gd name="T2" fmla="*/ 6 w 6"/>
                    <a:gd name="T3" fmla="*/ 7 h 6"/>
                    <a:gd name="T4" fmla="*/ 0 w 6"/>
                    <a:gd name="T5" fmla="*/ 0 h 6"/>
                    <a:gd name="T6" fmla="*/ 6 w 6"/>
                    <a:gd name="T7" fmla="*/ 0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5" y="0"/>
                      </a:moveTo>
                      <a:lnTo>
                        <a:pt x="5" y="5"/>
                      </a:lnTo>
                      <a:lnTo>
                        <a:pt x="0"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2" name="Freeform 28">
                  <a:extLst>
                    <a:ext uri="{FF2B5EF4-FFF2-40B4-BE49-F238E27FC236}">
                      <a16:creationId xmlns:a16="http://schemas.microsoft.com/office/drawing/2014/main" id="{C4C57F08-EC0E-4AC9-8B3E-CF1887AD1B10}"/>
                    </a:ext>
                  </a:extLst>
                </p:cNvPr>
                <p:cNvSpPr>
                  <a:spLocks/>
                </p:cNvSpPr>
                <p:nvPr/>
              </p:nvSpPr>
              <p:spPr bwMode="auto">
                <a:xfrm>
                  <a:off x="2551" y="1245"/>
                  <a:ext cx="10" cy="3"/>
                </a:xfrm>
                <a:custGeom>
                  <a:avLst/>
                  <a:gdLst>
                    <a:gd name="T0" fmla="*/ 9 w 10"/>
                    <a:gd name="T1" fmla="*/ 0 h 5"/>
                    <a:gd name="T2" fmla="*/ 9 w 10"/>
                    <a:gd name="T3" fmla="*/ 2 h 5"/>
                    <a:gd name="T4" fmla="*/ 0 w 10"/>
                    <a:gd name="T5" fmla="*/ 2 h 5"/>
                    <a:gd name="T6" fmla="*/ 9 w 10"/>
                    <a:gd name="T7" fmla="*/ 0 h 5"/>
                    <a:gd name="T8" fmla="*/ 0 60000 65536"/>
                    <a:gd name="T9" fmla="*/ 0 60000 65536"/>
                    <a:gd name="T10" fmla="*/ 0 60000 65536"/>
                    <a:gd name="T11" fmla="*/ 0 60000 65536"/>
                    <a:gd name="T12" fmla="*/ 0 w 10"/>
                    <a:gd name="T13" fmla="*/ 0 h 5"/>
                    <a:gd name="T14" fmla="*/ 10 w 10"/>
                    <a:gd name="T15" fmla="*/ 5 h 5"/>
                  </a:gdLst>
                  <a:ahLst/>
                  <a:cxnLst>
                    <a:cxn ang="T8">
                      <a:pos x="T0" y="T1"/>
                    </a:cxn>
                    <a:cxn ang="T9">
                      <a:pos x="T2" y="T3"/>
                    </a:cxn>
                    <a:cxn ang="T10">
                      <a:pos x="T4" y="T5"/>
                    </a:cxn>
                    <a:cxn ang="T11">
                      <a:pos x="T6" y="T7"/>
                    </a:cxn>
                  </a:cxnLst>
                  <a:rect l="T12" t="T13" r="T14" b="T15"/>
                  <a:pathLst>
                    <a:path w="10" h="5">
                      <a:moveTo>
                        <a:pt x="9" y="0"/>
                      </a:moveTo>
                      <a:lnTo>
                        <a:pt x="9" y="3"/>
                      </a:lnTo>
                      <a:lnTo>
                        <a:pt x="0" y="4"/>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grpSp>
              <p:nvGrpSpPr>
                <p:cNvPr id="43" name="Group 29">
                  <a:extLst>
                    <a:ext uri="{FF2B5EF4-FFF2-40B4-BE49-F238E27FC236}">
                      <a16:creationId xmlns:a16="http://schemas.microsoft.com/office/drawing/2014/main" id="{63F66EA1-2F7E-49C8-A1A2-9A19496D841F}"/>
                    </a:ext>
                  </a:extLst>
                </p:cNvPr>
                <p:cNvGrpSpPr>
                  <a:grpSpLocks/>
                </p:cNvGrpSpPr>
                <p:nvPr/>
              </p:nvGrpSpPr>
              <p:grpSpPr bwMode="auto">
                <a:xfrm>
                  <a:off x="1964" y="930"/>
                  <a:ext cx="1394" cy="1566"/>
                  <a:chOff x="1964" y="925"/>
                  <a:chExt cx="1394" cy="1566"/>
                </a:xfrm>
              </p:grpSpPr>
              <p:sp>
                <p:nvSpPr>
                  <p:cNvPr id="44" name="Freeform 30">
                    <a:extLst>
                      <a:ext uri="{FF2B5EF4-FFF2-40B4-BE49-F238E27FC236}">
                        <a16:creationId xmlns:a16="http://schemas.microsoft.com/office/drawing/2014/main" id="{02D17713-B9D6-4FB9-BD7D-9D45026618CE}"/>
                      </a:ext>
                    </a:extLst>
                  </p:cNvPr>
                  <p:cNvSpPr>
                    <a:spLocks/>
                  </p:cNvSpPr>
                  <p:nvPr/>
                </p:nvSpPr>
                <p:spPr bwMode="auto">
                  <a:xfrm>
                    <a:off x="2226" y="2037"/>
                    <a:ext cx="39" cy="34"/>
                  </a:xfrm>
                  <a:custGeom>
                    <a:avLst/>
                    <a:gdLst>
                      <a:gd name="T0" fmla="*/ 38 w 40"/>
                      <a:gd name="T1" fmla="*/ 1 h 34"/>
                      <a:gd name="T2" fmla="*/ 33 w 40"/>
                      <a:gd name="T3" fmla="*/ 8 h 34"/>
                      <a:gd name="T4" fmla="*/ 28 w 40"/>
                      <a:gd name="T5" fmla="*/ 14 h 34"/>
                      <a:gd name="T6" fmla="*/ 22 w 40"/>
                      <a:gd name="T7" fmla="*/ 21 h 34"/>
                      <a:gd name="T8" fmla="*/ 22 w 40"/>
                      <a:gd name="T9" fmla="*/ 28 h 34"/>
                      <a:gd name="T10" fmla="*/ 17 w 40"/>
                      <a:gd name="T11" fmla="*/ 33 h 34"/>
                      <a:gd name="T12" fmla="*/ 9 w 40"/>
                      <a:gd name="T13" fmla="*/ 31 h 34"/>
                      <a:gd name="T14" fmla="*/ 0 w 40"/>
                      <a:gd name="T15" fmla="*/ 31 h 34"/>
                      <a:gd name="T16" fmla="*/ 7 w 40"/>
                      <a:gd name="T17" fmla="*/ 23 h 34"/>
                      <a:gd name="T18" fmla="*/ 9 w 40"/>
                      <a:gd name="T19" fmla="*/ 17 h 34"/>
                      <a:gd name="T20" fmla="*/ 9 w 40"/>
                      <a:gd name="T21" fmla="*/ 13 h 34"/>
                      <a:gd name="T22" fmla="*/ 17 w 40"/>
                      <a:gd name="T23" fmla="*/ 8 h 34"/>
                      <a:gd name="T24" fmla="*/ 25 w 40"/>
                      <a:gd name="T25" fmla="*/ 7 h 34"/>
                      <a:gd name="T26" fmla="*/ 29 w 40"/>
                      <a:gd name="T27" fmla="*/ 0 h 34"/>
                      <a:gd name="T28" fmla="*/ 38 w 40"/>
                      <a:gd name="T29" fmla="*/ 1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0"/>
                      <a:gd name="T46" fmla="*/ 0 h 34"/>
                      <a:gd name="T47" fmla="*/ 40 w 40"/>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0" h="34">
                        <a:moveTo>
                          <a:pt x="39" y="1"/>
                        </a:moveTo>
                        <a:lnTo>
                          <a:pt x="34" y="8"/>
                        </a:lnTo>
                        <a:lnTo>
                          <a:pt x="29" y="14"/>
                        </a:lnTo>
                        <a:lnTo>
                          <a:pt x="23" y="21"/>
                        </a:lnTo>
                        <a:lnTo>
                          <a:pt x="23" y="28"/>
                        </a:lnTo>
                        <a:lnTo>
                          <a:pt x="17" y="33"/>
                        </a:lnTo>
                        <a:lnTo>
                          <a:pt x="9" y="31"/>
                        </a:lnTo>
                        <a:lnTo>
                          <a:pt x="0" y="31"/>
                        </a:lnTo>
                        <a:lnTo>
                          <a:pt x="7" y="23"/>
                        </a:lnTo>
                        <a:lnTo>
                          <a:pt x="9" y="17"/>
                        </a:lnTo>
                        <a:lnTo>
                          <a:pt x="9" y="13"/>
                        </a:lnTo>
                        <a:lnTo>
                          <a:pt x="17" y="8"/>
                        </a:lnTo>
                        <a:lnTo>
                          <a:pt x="26" y="7"/>
                        </a:lnTo>
                        <a:lnTo>
                          <a:pt x="30" y="0"/>
                        </a:lnTo>
                        <a:lnTo>
                          <a:pt x="3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5" name="Freeform 31">
                    <a:extLst>
                      <a:ext uri="{FF2B5EF4-FFF2-40B4-BE49-F238E27FC236}">
                        <a16:creationId xmlns:a16="http://schemas.microsoft.com/office/drawing/2014/main" id="{F1BEAD45-83AA-45DF-9C25-CDF6013E4BC9}"/>
                      </a:ext>
                    </a:extLst>
                  </p:cNvPr>
                  <p:cNvSpPr>
                    <a:spLocks/>
                  </p:cNvSpPr>
                  <p:nvPr/>
                </p:nvSpPr>
                <p:spPr bwMode="auto">
                  <a:xfrm>
                    <a:off x="2387" y="1997"/>
                    <a:ext cx="13" cy="28"/>
                  </a:xfrm>
                  <a:custGeom>
                    <a:avLst/>
                    <a:gdLst>
                      <a:gd name="T0" fmla="*/ 9 w 14"/>
                      <a:gd name="T1" fmla="*/ 0 h 28"/>
                      <a:gd name="T2" fmla="*/ 12 w 14"/>
                      <a:gd name="T3" fmla="*/ 7 h 28"/>
                      <a:gd name="T4" fmla="*/ 9 w 14"/>
                      <a:gd name="T5" fmla="*/ 14 h 28"/>
                      <a:gd name="T6" fmla="*/ 8 w 14"/>
                      <a:gd name="T7" fmla="*/ 20 h 28"/>
                      <a:gd name="T8" fmla="*/ 7 w 14"/>
                      <a:gd name="T9" fmla="*/ 27 h 28"/>
                      <a:gd name="T10" fmla="*/ 3 w 14"/>
                      <a:gd name="T11" fmla="*/ 23 h 28"/>
                      <a:gd name="T12" fmla="*/ 0 w 14"/>
                      <a:gd name="T13" fmla="*/ 15 h 28"/>
                      <a:gd name="T14" fmla="*/ 0 w 14"/>
                      <a:gd name="T15" fmla="*/ 8 h 28"/>
                      <a:gd name="T16" fmla="*/ 7 w 14"/>
                      <a:gd name="T17" fmla="*/ 0 h 28"/>
                      <a:gd name="T18" fmla="*/ 9 w 14"/>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8"/>
                      <a:gd name="T32" fmla="*/ 14 w 14"/>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8">
                        <a:moveTo>
                          <a:pt x="10" y="0"/>
                        </a:moveTo>
                        <a:lnTo>
                          <a:pt x="13" y="7"/>
                        </a:lnTo>
                        <a:lnTo>
                          <a:pt x="10" y="14"/>
                        </a:lnTo>
                        <a:lnTo>
                          <a:pt x="9" y="20"/>
                        </a:lnTo>
                        <a:lnTo>
                          <a:pt x="8" y="27"/>
                        </a:lnTo>
                        <a:lnTo>
                          <a:pt x="3" y="23"/>
                        </a:lnTo>
                        <a:lnTo>
                          <a:pt x="0" y="15"/>
                        </a:lnTo>
                        <a:lnTo>
                          <a:pt x="0" y="8"/>
                        </a:lnTo>
                        <a:lnTo>
                          <a:pt x="7"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6" name="Freeform 32">
                    <a:extLst>
                      <a:ext uri="{FF2B5EF4-FFF2-40B4-BE49-F238E27FC236}">
                        <a16:creationId xmlns:a16="http://schemas.microsoft.com/office/drawing/2014/main" id="{23226F12-2B89-4FA1-A688-89719017B9C8}"/>
                      </a:ext>
                    </a:extLst>
                  </p:cNvPr>
                  <p:cNvSpPr>
                    <a:spLocks/>
                  </p:cNvSpPr>
                  <p:nvPr/>
                </p:nvSpPr>
                <p:spPr bwMode="auto">
                  <a:xfrm>
                    <a:off x="2045" y="1487"/>
                    <a:ext cx="21" cy="14"/>
                  </a:xfrm>
                  <a:custGeom>
                    <a:avLst/>
                    <a:gdLst>
                      <a:gd name="T0" fmla="*/ 19 w 19"/>
                      <a:gd name="T1" fmla="*/ 0 h 14"/>
                      <a:gd name="T2" fmla="*/ 20 w 19"/>
                      <a:gd name="T3" fmla="*/ 7 h 14"/>
                      <a:gd name="T4" fmla="*/ 13 w 19"/>
                      <a:gd name="T5" fmla="*/ 13 h 14"/>
                      <a:gd name="T6" fmla="*/ 9 w 19"/>
                      <a:gd name="T7" fmla="*/ 13 h 14"/>
                      <a:gd name="T8" fmla="*/ 0 w 19"/>
                      <a:gd name="T9" fmla="*/ 11 h 14"/>
                      <a:gd name="T10" fmla="*/ 8 w 19"/>
                      <a:gd name="T11" fmla="*/ 3 h 14"/>
                      <a:gd name="T12" fmla="*/ 9 w 19"/>
                      <a:gd name="T13" fmla="*/ 1 h 14"/>
                      <a:gd name="T14" fmla="*/ 19 w 19"/>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4"/>
                      <a:gd name="T26" fmla="*/ 19 w 19"/>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4">
                        <a:moveTo>
                          <a:pt x="17" y="0"/>
                        </a:moveTo>
                        <a:lnTo>
                          <a:pt x="18" y="7"/>
                        </a:lnTo>
                        <a:lnTo>
                          <a:pt x="12" y="13"/>
                        </a:lnTo>
                        <a:lnTo>
                          <a:pt x="8" y="13"/>
                        </a:lnTo>
                        <a:lnTo>
                          <a:pt x="0" y="11"/>
                        </a:lnTo>
                        <a:lnTo>
                          <a:pt x="7" y="3"/>
                        </a:lnTo>
                        <a:lnTo>
                          <a:pt x="8"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7" name="Freeform 33">
                    <a:extLst>
                      <a:ext uri="{FF2B5EF4-FFF2-40B4-BE49-F238E27FC236}">
                        <a16:creationId xmlns:a16="http://schemas.microsoft.com/office/drawing/2014/main" id="{3BD3576D-4413-4526-889B-845A9C75541C}"/>
                      </a:ext>
                    </a:extLst>
                  </p:cNvPr>
                  <p:cNvSpPr>
                    <a:spLocks/>
                  </p:cNvSpPr>
                  <p:nvPr/>
                </p:nvSpPr>
                <p:spPr bwMode="auto">
                  <a:xfrm>
                    <a:off x="2004" y="1700"/>
                    <a:ext cx="8" cy="16"/>
                  </a:xfrm>
                  <a:custGeom>
                    <a:avLst/>
                    <a:gdLst>
                      <a:gd name="T0" fmla="*/ 7 w 7"/>
                      <a:gd name="T1" fmla="*/ 7 h 16"/>
                      <a:gd name="T2" fmla="*/ 5 w 7"/>
                      <a:gd name="T3" fmla="*/ 14 h 16"/>
                      <a:gd name="T4" fmla="*/ 3 w 7"/>
                      <a:gd name="T5" fmla="*/ 15 h 16"/>
                      <a:gd name="T6" fmla="*/ 0 w 7"/>
                      <a:gd name="T7" fmla="*/ 8 h 16"/>
                      <a:gd name="T8" fmla="*/ 0 w 7"/>
                      <a:gd name="T9" fmla="*/ 1 h 16"/>
                      <a:gd name="T10" fmla="*/ 3 w 7"/>
                      <a:gd name="T11" fmla="*/ 0 h 16"/>
                      <a:gd name="T12" fmla="*/ 7 w 7"/>
                      <a:gd name="T13" fmla="*/ 7 h 16"/>
                      <a:gd name="T14" fmla="*/ 0 60000 65536"/>
                      <a:gd name="T15" fmla="*/ 0 60000 65536"/>
                      <a:gd name="T16" fmla="*/ 0 60000 65536"/>
                      <a:gd name="T17" fmla="*/ 0 60000 65536"/>
                      <a:gd name="T18" fmla="*/ 0 60000 65536"/>
                      <a:gd name="T19" fmla="*/ 0 60000 65536"/>
                      <a:gd name="T20" fmla="*/ 0 60000 65536"/>
                      <a:gd name="T21" fmla="*/ 0 w 7"/>
                      <a:gd name="T22" fmla="*/ 0 h 16"/>
                      <a:gd name="T23" fmla="*/ 7 w 7"/>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6">
                        <a:moveTo>
                          <a:pt x="6" y="7"/>
                        </a:moveTo>
                        <a:lnTo>
                          <a:pt x="4" y="14"/>
                        </a:lnTo>
                        <a:lnTo>
                          <a:pt x="3" y="15"/>
                        </a:lnTo>
                        <a:lnTo>
                          <a:pt x="0" y="8"/>
                        </a:lnTo>
                        <a:lnTo>
                          <a:pt x="0" y="1"/>
                        </a:lnTo>
                        <a:lnTo>
                          <a:pt x="3" y="0"/>
                        </a:lnTo>
                        <a:lnTo>
                          <a:pt x="6"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8" name="Freeform 34">
                    <a:extLst>
                      <a:ext uri="{FF2B5EF4-FFF2-40B4-BE49-F238E27FC236}">
                        <a16:creationId xmlns:a16="http://schemas.microsoft.com/office/drawing/2014/main" id="{3725B506-BE3C-4319-8AFC-FD3392802952}"/>
                      </a:ext>
                    </a:extLst>
                  </p:cNvPr>
                  <p:cNvSpPr>
                    <a:spLocks/>
                  </p:cNvSpPr>
                  <p:nvPr/>
                </p:nvSpPr>
                <p:spPr bwMode="auto">
                  <a:xfrm>
                    <a:off x="2179" y="1447"/>
                    <a:ext cx="13" cy="10"/>
                  </a:xfrm>
                  <a:custGeom>
                    <a:avLst/>
                    <a:gdLst>
                      <a:gd name="T0" fmla="*/ 7 w 14"/>
                      <a:gd name="T1" fmla="*/ 1 h 8"/>
                      <a:gd name="T2" fmla="*/ 12 w 14"/>
                      <a:gd name="T3" fmla="*/ 7 h 8"/>
                      <a:gd name="T4" fmla="*/ 6 w 14"/>
                      <a:gd name="T5" fmla="*/ 9 h 8"/>
                      <a:gd name="T6" fmla="*/ 0 w 14"/>
                      <a:gd name="T7" fmla="*/ 3 h 8"/>
                      <a:gd name="T8" fmla="*/ 7 w 14"/>
                      <a:gd name="T9" fmla="*/ 0 h 8"/>
                      <a:gd name="T10" fmla="*/ 7 w 14"/>
                      <a:gd name="T11" fmla="*/ 1 h 8"/>
                      <a:gd name="T12" fmla="*/ 0 60000 65536"/>
                      <a:gd name="T13" fmla="*/ 0 60000 65536"/>
                      <a:gd name="T14" fmla="*/ 0 60000 65536"/>
                      <a:gd name="T15" fmla="*/ 0 60000 65536"/>
                      <a:gd name="T16" fmla="*/ 0 60000 65536"/>
                      <a:gd name="T17" fmla="*/ 0 60000 65536"/>
                      <a:gd name="T18" fmla="*/ 0 w 14"/>
                      <a:gd name="T19" fmla="*/ 0 h 8"/>
                      <a:gd name="T20" fmla="*/ 14 w 14"/>
                      <a:gd name="T21" fmla="*/ 8 h 8"/>
                    </a:gdLst>
                    <a:ahLst/>
                    <a:cxnLst>
                      <a:cxn ang="T12">
                        <a:pos x="T0" y="T1"/>
                      </a:cxn>
                      <a:cxn ang="T13">
                        <a:pos x="T2" y="T3"/>
                      </a:cxn>
                      <a:cxn ang="T14">
                        <a:pos x="T4" y="T5"/>
                      </a:cxn>
                      <a:cxn ang="T15">
                        <a:pos x="T6" y="T7"/>
                      </a:cxn>
                      <a:cxn ang="T16">
                        <a:pos x="T8" y="T9"/>
                      </a:cxn>
                      <a:cxn ang="T17">
                        <a:pos x="T10" y="T11"/>
                      </a:cxn>
                    </a:cxnLst>
                    <a:rect l="T18" t="T19" r="T20" b="T21"/>
                    <a:pathLst>
                      <a:path w="14" h="8">
                        <a:moveTo>
                          <a:pt x="7" y="1"/>
                        </a:moveTo>
                        <a:lnTo>
                          <a:pt x="13" y="6"/>
                        </a:lnTo>
                        <a:lnTo>
                          <a:pt x="6" y="7"/>
                        </a:lnTo>
                        <a:lnTo>
                          <a:pt x="0" y="2"/>
                        </a:lnTo>
                        <a:lnTo>
                          <a:pt x="7" y="0"/>
                        </a:lnTo>
                        <a:lnTo>
                          <a:pt x="7"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9" name="Freeform 35">
                    <a:extLst>
                      <a:ext uri="{FF2B5EF4-FFF2-40B4-BE49-F238E27FC236}">
                        <a16:creationId xmlns:a16="http://schemas.microsoft.com/office/drawing/2014/main" id="{7EAE5D26-F515-4CB2-8528-F9DC181C6295}"/>
                      </a:ext>
                    </a:extLst>
                  </p:cNvPr>
                  <p:cNvSpPr>
                    <a:spLocks/>
                  </p:cNvSpPr>
                  <p:nvPr/>
                </p:nvSpPr>
                <p:spPr bwMode="auto">
                  <a:xfrm>
                    <a:off x="2017" y="1488"/>
                    <a:ext cx="13" cy="8"/>
                  </a:xfrm>
                  <a:custGeom>
                    <a:avLst/>
                    <a:gdLst>
                      <a:gd name="T0" fmla="*/ 12 w 14"/>
                      <a:gd name="T1" fmla="*/ 4 h 8"/>
                      <a:gd name="T2" fmla="*/ 8 w 14"/>
                      <a:gd name="T3" fmla="*/ 7 h 8"/>
                      <a:gd name="T4" fmla="*/ 0 w 14"/>
                      <a:gd name="T5" fmla="*/ 6 h 8"/>
                      <a:gd name="T6" fmla="*/ 4 w 14"/>
                      <a:gd name="T7" fmla="*/ 0 h 8"/>
                      <a:gd name="T8" fmla="*/ 12 w 14"/>
                      <a:gd name="T9" fmla="*/ 4 h 8"/>
                      <a:gd name="T10" fmla="*/ 0 60000 65536"/>
                      <a:gd name="T11" fmla="*/ 0 60000 65536"/>
                      <a:gd name="T12" fmla="*/ 0 60000 65536"/>
                      <a:gd name="T13" fmla="*/ 0 60000 65536"/>
                      <a:gd name="T14" fmla="*/ 0 60000 65536"/>
                      <a:gd name="T15" fmla="*/ 0 w 14"/>
                      <a:gd name="T16" fmla="*/ 0 h 8"/>
                      <a:gd name="T17" fmla="*/ 14 w 14"/>
                      <a:gd name="T18" fmla="*/ 8 h 8"/>
                    </a:gdLst>
                    <a:ahLst/>
                    <a:cxnLst>
                      <a:cxn ang="T10">
                        <a:pos x="T0" y="T1"/>
                      </a:cxn>
                      <a:cxn ang="T11">
                        <a:pos x="T2" y="T3"/>
                      </a:cxn>
                      <a:cxn ang="T12">
                        <a:pos x="T4" y="T5"/>
                      </a:cxn>
                      <a:cxn ang="T13">
                        <a:pos x="T6" y="T7"/>
                      </a:cxn>
                      <a:cxn ang="T14">
                        <a:pos x="T8" y="T9"/>
                      </a:cxn>
                    </a:cxnLst>
                    <a:rect l="T15" t="T16" r="T17" b="T18"/>
                    <a:pathLst>
                      <a:path w="14" h="8">
                        <a:moveTo>
                          <a:pt x="13" y="4"/>
                        </a:moveTo>
                        <a:lnTo>
                          <a:pt x="9" y="7"/>
                        </a:lnTo>
                        <a:lnTo>
                          <a:pt x="0" y="6"/>
                        </a:lnTo>
                        <a:lnTo>
                          <a:pt x="4" y="0"/>
                        </a:lnTo>
                        <a:lnTo>
                          <a:pt x="13"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0" name="Freeform 36">
                    <a:extLst>
                      <a:ext uri="{FF2B5EF4-FFF2-40B4-BE49-F238E27FC236}">
                        <a16:creationId xmlns:a16="http://schemas.microsoft.com/office/drawing/2014/main" id="{C83FA3B7-07E5-4BBC-AFBF-5CA8E4501955}"/>
                      </a:ext>
                    </a:extLst>
                  </p:cNvPr>
                  <p:cNvSpPr>
                    <a:spLocks/>
                  </p:cNvSpPr>
                  <p:nvPr/>
                </p:nvSpPr>
                <p:spPr bwMode="auto">
                  <a:xfrm>
                    <a:off x="1999" y="1507"/>
                    <a:ext cx="11" cy="8"/>
                  </a:xfrm>
                  <a:custGeom>
                    <a:avLst/>
                    <a:gdLst>
                      <a:gd name="T0" fmla="*/ 10 w 12"/>
                      <a:gd name="T1" fmla="*/ 0 h 6"/>
                      <a:gd name="T2" fmla="*/ 2 w 12"/>
                      <a:gd name="T3" fmla="*/ 7 h 6"/>
                      <a:gd name="T4" fmla="*/ 0 w 12"/>
                      <a:gd name="T5" fmla="*/ 7 h 6"/>
                      <a:gd name="T6" fmla="*/ 10 w 12"/>
                      <a:gd name="T7" fmla="*/ 0 h 6"/>
                      <a:gd name="T8" fmla="*/ 0 60000 65536"/>
                      <a:gd name="T9" fmla="*/ 0 60000 65536"/>
                      <a:gd name="T10" fmla="*/ 0 60000 65536"/>
                      <a:gd name="T11" fmla="*/ 0 60000 65536"/>
                      <a:gd name="T12" fmla="*/ 0 w 12"/>
                      <a:gd name="T13" fmla="*/ 0 h 6"/>
                      <a:gd name="T14" fmla="*/ 12 w 12"/>
                      <a:gd name="T15" fmla="*/ 6 h 6"/>
                    </a:gdLst>
                    <a:ahLst/>
                    <a:cxnLst>
                      <a:cxn ang="T8">
                        <a:pos x="T0" y="T1"/>
                      </a:cxn>
                      <a:cxn ang="T9">
                        <a:pos x="T2" y="T3"/>
                      </a:cxn>
                      <a:cxn ang="T10">
                        <a:pos x="T4" y="T5"/>
                      </a:cxn>
                      <a:cxn ang="T11">
                        <a:pos x="T6" y="T7"/>
                      </a:cxn>
                    </a:cxnLst>
                    <a:rect l="T12" t="T13" r="T14" b="T15"/>
                    <a:pathLst>
                      <a:path w="12" h="6">
                        <a:moveTo>
                          <a:pt x="11" y="0"/>
                        </a:moveTo>
                        <a:lnTo>
                          <a:pt x="2" y="5"/>
                        </a:lnTo>
                        <a:lnTo>
                          <a:pt x="0" y="5"/>
                        </a:lnTo>
                        <a:lnTo>
                          <a:pt x="1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1" name="Freeform 37">
                    <a:extLst>
                      <a:ext uri="{FF2B5EF4-FFF2-40B4-BE49-F238E27FC236}">
                        <a16:creationId xmlns:a16="http://schemas.microsoft.com/office/drawing/2014/main" id="{80B1D1EA-ABCB-4BC2-87EC-530818CFC75D}"/>
                      </a:ext>
                    </a:extLst>
                  </p:cNvPr>
                  <p:cNvSpPr>
                    <a:spLocks/>
                  </p:cNvSpPr>
                  <p:nvPr/>
                </p:nvSpPr>
                <p:spPr bwMode="auto">
                  <a:xfrm>
                    <a:off x="2271" y="1766"/>
                    <a:ext cx="26" cy="23"/>
                  </a:xfrm>
                  <a:custGeom>
                    <a:avLst/>
                    <a:gdLst>
                      <a:gd name="T0" fmla="*/ 21 w 25"/>
                      <a:gd name="T1" fmla="*/ 0 h 23"/>
                      <a:gd name="T2" fmla="*/ 25 w 25"/>
                      <a:gd name="T3" fmla="*/ 7 h 23"/>
                      <a:gd name="T4" fmla="*/ 22 w 25"/>
                      <a:gd name="T5" fmla="*/ 12 h 23"/>
                      <a:gd name="T6" fmla="*/ 21 w 25"/>
                      <a:gd name="T7" fmla="*/ 18 h 23"/>
                      <a:gd name="T8" fmla="*/ 11 w 25"/>
                      <a:gd name="T9" fmla="*/ 22 h 23"/>
                      <a:gd name="T10" fmla="*/ 3 w 25"/>
                      <a:gd name="T11" fmla="*/ 19 h 23"/>
                      <a:gd name="T12" fmla="*/ 0 w 25"/>
                      <a:gd name="T13" fmla="*/ 13 h 23"/>
                      <a:gd name="T14" fmla="*/ 8 w 25"/>
                      <a:gd name="T15" fmla="*/ 8 h 23"/>
                      <a:gd name="T16" fmla="*/ 11 w 25"/>
                      <a:gd name="T17" fmla="*/ 8 h 23"/>
                      <a:gd name="T18" fmla="*/ 11 w 25"/>
                      <a:gd name="T19" fmla="*/ 2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7"/>
                        </a:lnTo>
                        <a:lnTo>
                          <a:pt x="21" y="12"/>
                        </a:lnTo>
                        <a:lnTo>
                          <a:pt x="20" y="18"/>
                        </a:lnTo>
                        <a:lnTo>
                          <a:pt x="11" y="22"/>
                        </a:lnTo>
                        <a:lnTo>
                          <a:pt x="3" y="19"/>
                        </a:lnTo>
                        <a:lnTo>
                          <a:pt x="0" y="13"/>
                        </a:lnTo>
                        <a:lnTo>
                          <a:pt x="8" y="8"/>
                        </a:lnTo>
                        <a:lnTo>
                          <a:pt x="11" y="8"/>
                        </a:lnTo>
                        <a:lnTo>
                          <a:pt x="11" y="2"/>
                        </a:lnTo>
                        <a:lnTo>
                          <a:pt x="2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2" name="Freeform 38">
                    <a:extLst>
                      <a:ext uri="{FF2B5EF4-FFF2-40B4-BE49-F238E27FC236}">
                        <a16:creationId xmlns:a16="http://schemas.microsoft.com/office/drawing/2014/main" id="{EFC1D198-8A8C-4818-80BD-51050A197DE4}"/>
                      </a:ext>
                    </a:extLst>
                  </p:cNvPr>
                  <p:cNvSpPr>
                    <a:spLocks/>
                  </p:cNvSpPr>
                  <p:nvPr/>
                </p:nvSpPr>
                <p:spPr bwMode="auto">
                  <a:xfrm>
                    <a:off x="2251" y="1797"/>
                    <a:ext cx="13" cy="7"/>
                  </a:xfrm>
                  <a:custGeom>
                    <a:avLst/>
                    <a:gdLst>
                      <a:gd name="T0" fmla="*/ 1 w 13"/>
                      <a:gd name="T1" fmla="*/ 0 h 7"/>
                      <a:gd name="T2" fmla="*/ 9 w 13"/>
                      <a:gd name="T3" fmla="*/ 1 h 7"/>
                      <a:gd name="T4" fmla="*/ 12 w 13"/>
                      <a:gd name="T5" fmla="*/ 0 h 7"/>
                      <a:gd name="T6" fmla="*/ 12 w 13"/>
                      <a:gd name="T7" fmla="*/ 6 h 7"/>
                      <a:gd name="T8" fmla="*/ 0 w 13"/>
                      <a:gd name="T9" fmla="*/ 5 h 7"/>
                      <a:gd name="T10" fmla="*/ 1 w 13"/>
                      <a:gd name="T11" fmla="*/ 0 h 7"/>
                      <a:gd name="T12" fmla="*/ 0 60000 65536"/>
                      <a:gd name="T13" fmla="*/ 0 60000 65536"/>
                      <a:gd name="T14" fmla="*/ 0 60000 65536"/>
                      <a:gd name="T15" fmla="*/ 0 60000 65536"/>
                      <a:gd name="T16" fmla="*/ 0 60000 65536"/>
                      <a:gd name="T17" fmla="*/ 0 60000 65536"/>
                      <a:gd name="T18" fmla="*/ 0 w 13"/>
                      <a:gd name="T19" fmla="*/ 0 h 7"/>
                      <a:gd name="T20" fmla="*/ 13 w 13"/>
                      <a:gd name="T21" fmla="*/ 7 h 7"/>
                    </a:gdLst>
                    <a:ahLst/>
                    <a:cxnLst>
                      <a:cxn ang="T12">
                        <a:pos x="T0" y="T1"/>
                      </a:cxn>
                      <a:cxn ang="T13">
                        <a:pos x="T2" y="T3"/>
                      </a:cxn>
                      <a:cxn ang="T14">
                        <a:pos x="T4" y="T5"/>
                      </a:cxn>
                      <a:cxn ang="T15">
                        <a:pos x="T6" y="T7"/>
                      </a:cxn>
                      <a:cxn ang="T16">
                        <a:pos x="T8" y="T9"/>
                      </a:cxn>
                      <a:cxn ang="T17">
                        <a:pos x="T10" y="T11"/>
                      </a:cxn>
                    </a:cxnLst>
                    <a:rect l="T18" t="T19" r="T20" b="T21"/>
                    <a:pathLst>
                      <a:path w="13" h="7">
                        <a:moveTo>
                          <a:pt x="1" y="0"/>
                        </a:moveTo>
                        <a:lnTo>
                          <a:pt x="9" y="1"/>
                        </a:lnTo>
                        <a:lnTo>
                          <a:pt x="12" y="0"/>
                        </a:lnTo>
                        <a:lnTo>
                          <a:pt x="12" y="6"/>
                        </a:lnTo>
                        <a:lnTo>
                          <a:pt x="0" y="5"/>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3" name="Freeform 39">
                    <a:extLst>
                      <a:ext uri="{FF2B5EF4-FFF2-40B4-BE49-F238E27FC236}">
                        <a16:creationId xmlns:a16="http://schemas.microsoft.com/office/drawing/2014/main" id="{F9E82E10-267E-49E8-81D0-5DC2609CD64A}"/>
                      </a:ext>
                    </a:extLst>
                  </p:cNvPr>
                  <p:cNvSpPr>
                    <a:spLocks/>
                  </p:cNvSpPr>
                  <p:nvPr/>
                </p:nvSpPr>
                <p:spPr bwMode="auto">
                  <a:xfrm>
                    <a:off x="2262" y="1694"/>
                    <a:ext cx="15" cy="7"/>
                  </a:xfrm>
                  <a:custGeom>
                    <a:avLst/>
                    <a:gdLst>
                      <a:gd name="T0" fmla="*/ 7 w 15"/>
                      <a:gd name="T1" fmla="*/ 0 h 7"/>
                      <a:gd name="T2" fmla="*/ 14 w 15"/>
                      <a:gd name="T3" fmla="*/ 2 h 7"/>
                      <a:gd name="T4" fmla="*/ 7 w 15"/>
                      <a:gd name="T5" fmla="*/ 6 h 7"/>
                      <a:gd name="T6" fmla="*/ 0 w 15"/>
                      <a:gd name="T7" fmla="*/ 1 h 7"/>
                      <a:gd name="T8" fmla="*/ 7 w 15"/>
                      <a:gd name="T9" fmla="*/ 0 h 7"/>
                      <a:gd name="T10" fmla="*/ 0 60000 65536"/>
                      <a:gd name="T11" fmla="*/ 0 60000 65536"/>
                      <a:gd name="T12" fmla="*/ 0 60000 65536"/>
                      <a:gd name="T13" fmla="*/ 0 60000 65536"/>
                      <a:gd name="T14" fmla="*/ 0 60000 65536"/>
                      <a:gd name="T15" fmla="*/ 0 w 15"/>
                      <a:gd name="T16" fmla="*/ 0 h 7"/>
                      <a:gd name="T17" fmla="*/ 15 w 15"/>
                      <a:gd name="T18" fmla="*/ 7 h 7"/>
                    </a:gdLst>
                    <a:ahLst/>
                    <a:cxnLst>
                      <a:cxn ang="T10">
                        <a:pos x="T0" y="T1"/>
                      </a:cxn>
                      <a:cxn ang="T11">
                        <a:pos x="T2" y="T3"/>
                      </a:cxn>
                      <a:cxn ang="T12">
                        <a:pos x="T4" y="T5"/>
                      </a:cxn>
                      <a:cxn ang="T13">
                        <a:pos x="T6" y="T7"/>
                      </a:cxn>
                      <a:cxn ang="T14">
                        <a:pos x="T8" y="T9"/>
                      </a:cxn>
                    </a:cxnLst>
                    <a:rect l="T15" t="T16" r="T17" b="T18"/>
                    <a:pathLst>
                      <a:path w="15" h="7">
                        <a:moveTo>
                          <a:pt x="7" y="0"/>
                        </a:moveTo>
                        <a:lnTo>
                          <a:pt x="14" y="2"/>
                        </a:lnTo>
                        <a:lnTo>
                          <a:pt x="7" y="6"/>
                        </a:lnTo>
                        <a:lnTo>
                          <a:pt x="0" y="1"/>
                        </a:lnTo>
                        <a:lnTo>
                          <a:pt x="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4" name="Freeform 40">
                    <a:extLst>
                      <a:ext uri="{FF2B5EF4-FFF2-40B4-BE49-F238E27FC236}">
                        <a16:creationId xmlns:a16="http://schemas.microsoft.com/office/drawing/2014/main" id="{A5EF5EA0-DDC7-4198-BC4E-22EB10958527}"/>
                      </a:ext>
                    </a:extLst>
                  </p:cNvPr>
                  <p:cNvSpPr>
                    <a:spLocks/>
                  </p:cNvSpPr>
                  <p:nvPr/>
                </p:nvSpPr>
                <p:spPr bwMode="auto">
                  <a:xfrm>
                    <a:off x="3042" y="1200"/>
                    <a:ext cx="8" cy="11"/>
                  </a:xfrm>
                  <a:custGeom>
                    <a:avLst/>
                    <a:gdLst>
                      <a:gd name="T0" fmla="*/ 5 w 8"/>
                      <a:gd name="T1" fmla="*/ 0 h 11"/>
                      <a:gd name="T2" fmla="*/ 7 w 8"/>
                      <a:gd name="T3" fmla="*/ 8 h 11"/>
                      <a:gd name="T4" fmla="*/ 4 w 8"/>
                      <a:gd name="T5" fmla="*/ 10 h 11"/>
                      <a:gd name="T6" fmla="*/ 0 w 8"/>
                      <a:gd name="T7" fmla="*/ 1 h 11"/>
                      <a:gd name="T8" fmla="*/ 2 w 8"/>
                      <a:gd name="T9" fmla="*/ 0 h 11"/>
                      <a:gd name="T10" fmla="*/ 5 w 8"/>
                      <a:gd name="T11" fmla="*/ 0 h 11"/>
                      <a:gd name="T12" fmla="*/ 0 60000 65536"/>
                      <a:gd name="T13" fmla="*/ 0 60000 65536"/>
                      <a:gd name="T14" fmla="*/ 0 60000 65536"/>
                      <a:gd name="T15" fmla="*/ 0 60000 65536"/>
                      <a:gd name="T16" fmla="*/ 0 60000 65536"/>
                      <a:gd name="T17" fmla="*/ 0 60000 65536"/>
                      <a:gd name="T18" fmla="*/ 0 w 8"/>
                      <a:gd name="T19" fmla="*/ 0 h 11"/>
                      <a:gd name="T20" fmla="*/ 8 w 8"/>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8" h="11">
                        <a:moveTo>
                          <a:pt x="5" y="0"/>
                        </a:moveTo>
                        <a:lnTo>
                          <a:pt x="7" y="8"/>
                        </a:lnTo>
                        <a:lnTo>
                          <a:pt x="4" y="10"/>
                        </a:lnTo>
                        <a:lnTo>
                          <a:pt x="0" y="1"/>
                        </a:lnTo>
                        <a:lnTo>
                          <a:pt x="2"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5" name="Freeform 41">
                    <a:extLst>
                      <a:ext uri="{FF2B5EF4-FFF2-40B4-BE49-F238E27FC236}">
                        <a16:creationId xmlns:a16="http://schemas.microsoft.com/office/drawing/2014/main" id="{45E563E5-E751-4677-9DD0-DC34CA72BD86}"/>
                      </a:ext>
                    </a:extLst>
                  </p:cNvPr>
                  <p:cNvSpPr>
                    <a:spLocks/>
                  </p:cNvSpPr>
                  <p:nvPr/>
                </p:nvSpPr>
                <p:spPr bwMode="auto">
                  <a:xfrm>
                    <a:off x="3052" y="1034"/>
                    <a:ext cx="38" cy="23"/>
                  </a:xfrm>
                  <a:custGeom>
                    <a:avLst/>
                    <a:gdLst>
                      <a:gd name="T0" fmla="*/ 37 w 38"/>
                      <a:gd name="T1" fmla="*/ 5 h 23"/>
                      <a:gd name="T2" fmla="*/ 33 w 38"/>
                      <a:gd name="T3" fmla="*/ 10 h 23"/>
                      <a:gd name="T4" fmla="*/ 34 w 38"/>
                      <a:gd name="T5" fmla="*/ 15 h 23"/>
                      <a:gd name="T6" fmla="*/ 30 w 38"/>
                      <a:gd name="T7" fmla="*/ 20 h 23"/>
                      <a:gd name="T8" fmla="*/ 21 w 38"/>
                      <a:gd name="T9" fmla="*/ 22 h 23"/>
                      <a:gd name="T10" fmla="*/ 13 w 38"/>
                      <a:gd name="T11" fmla="*/ 20 h 23"/>
                      <a:gd name="T12" fmla="*/ 12 w 38"/>
                      <a:gd name="T13" fmla="*/ 19 h 23"/>
                      <a:gd name="T14" fmla="*/ 4 w 38"/>
                      <a:gd name="T15" fmla="*/ 14 h 23"/>
                      <a:gd name="T16" fmla="*/ 0 w 38"/>
                      <a:gd name="T17" fmla="*/ 8 h 23"/>
                      <a:gd name="T18" fmla="*/ 4 w 38"/>
                      <a:gd name="T19" fmla="*/ 2 h 23"/>
                      <a:gd name="T20" fmla="*/ 12 w 38"/>
                      <a:gd name="T21" fmla="*/ 0 h 23"/>
                      <a:gd name="T22" fmla="*/ 20 w 38"/>
                      <a:gd name="T23" fmla="*/ 6 h 23"/>
                      <a:gd name="T24" fmla="*/ 29 w 38"/>
                      <a:gd name="T25" fmla="*/ 5 h 23"/>
                      <a:gd name="T26" fmla="*/ 37 w 38"/>
                      <a:gd name="T27" fmla="*/ 5 h 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3"/>
                      <a:gd name="T44" fmla="*/ 38 w 38"/>
                      <a:gd name="T45" fmla="*/ 23 h 2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3">
                        <a:moveTo>
                          <a:pt x="37" y="5"/>
                        </a:moveTo>
                        <a:lnTo>
                          <a:pt x="33" y="10"/>
                        </a:lnTo>
                        <a:lnTo>
                          <a:pt x="34" y="15"/>
                        </a:lnTo>
                        <a:lnTo>
                          <a:pt x="30" y="20"/>
                        </a:lnTo>
                        <a:lnTo>
                          <a:pt x="21" y="22"/>
                        </a:lnTo>
                        <a:lnTo>
                          <a:pt x="13" y="20"/>
                        </a:lnTo>
                        <a:lnTo>
                          <a:pt x="12" y="19"/>
                        </a:lnTo>
                        <a:lnTo>
                          <a:pt x="4" y="14"/>
                        </a:lnTo>
                        <a:lnTo>
                          <a:pt x="0" y="8"/>
                        </a:lnTo>
                        <a:lnTo>
                          <a:pt x="4" y="2"/>
                        </a:lnTo>
                        <a:lnTo>
                          <a:pt x="12" y="0"/>
                        </a:lnTo>
                        <a:lnTo>
                          <a:pt x="20" y="6"/>
                        </a:lnTo>
                        <a:lnTo>
                          <a:pt x="29" y="5"/>
                        </a:lnTo>
                        <a:lnTo>
                          <a:pt x="3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6" name="Freeform 42">
                    <a:extLst>
                      <a:ext uri="{FF2B5EF4-FFF2-40B4-BE49-F238E27FC236}">
                        <a16:creationId xmlns:a16="http://schemas.microsoft.com/office/drawing/2014/main" id="{57633980-0957-4548-B916-B91AC3CC2D7F}"/>
                      </a:ext>
                    </a:extLst>
                  </p:cNvPr>
                  <p:cNvSpPr>
                    <a:spLocks/>
                  </p:cNvSpPr>
                  <p:nvPr/>
                </p:nvSpPr>
                <p:spPr bwMode="auto">
                  <a:xfrm>
                    <a:off x="3089" y="1073"/>
                    <a:ext cx="31" cy="21"/>
                  </a:xfrm>
                  <a:custGeom>
                    <a:avLst/>
                    <a:gdLst>
                      <a:gd name="T0" fmla="*/ 30 w 30"/>
                      <a:gd name="T1" fmla="*/ 7 h 21"/>
                      <a:gd name="T2" fmla="*/ 30 w 30"/>
                      <a:gd name="T3" fmla="*/ 13 h 21"/>
                      <a:gd name="T4" fmla="*/ 27 w 30"/>
                      <a:gd name="T5" fmla="*/ 20 h 21"/>
                      <a:gd name="T6" fmla="*/ 21 w 30"/>
                      <a:gd name="T7" fmla="*/ 18 h 21"/>
                      <a:gd name="T8" fmla="*/ 18 w 30"/>
                      <a:gd name="T9" fmla="*/ 18 h 21"/>
                      <a:gd name="T10" fmla="*/ 9 w 30"/>
                      <a:gd name="T11" fmla="*/ 16 h 21"/>
                      <a:gd name="T12" fmla="*/ 0 w 30"/>
                      <a:gd name="T13" fmla="*/ 18 h 21"/>
                      <a:gd name="T14" fmla="*/ 3 w 30"/>
                      <a:gd name="T15" fmla="*/ 11 h 21"/>
                      <a:gd name="T16" fmla="*/ 7 w 30"/>
                      <a:gd name="T17" fmla="*/ 2 h 21"/>
                      <a:gd name="T18" fmla="*/ 17 w 30"/>
                      <a:gd name="T19" fmla="*/ 6 h 21"/>
                      <a:gd name="T20" fmla="*/ 26 w 30"/>
                      <a:gd name="T21" fmla="*/ 0 h 21"/>
                      <a:gd name="T22" fmla="*/ 30 w 30"/>
                      <a:gd name="T23" fmla="*/ 7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21"/>
                      <a:gd name="T38" fmla="*/ 30 w 30"/>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21">
                        <a:moveTo>
                          <a:pt x="29" y="7"/>
                        </a:moveTo>
                        <a:lnTo>
                          <a:pt x="29" y="13"/>
                        </a:lnTo>
                        <a:lnTo>
                          <a:pt x="26" y="20"/>
                        </a:lnTo>
                        <a:lnTo>
                          <a:pt x="20" y="18"/>
                        </a:lnTo>
                        <a:lnTo>
                          <a:pt x="17" y="18"/>
                        </a:lnTo>
                        <a:lnTo>
                          <a:pt x="9" y="16"/>
                        </a:lnTo>
                        <a:lnTo>
                          <a:pt x="0" y="18"/>
                        </a:lnTo>
                        <a:lnTo>
                          <a:pt x="3" y="11"/>
                        </a:lnTo>
                        <a:lnTo>
                          <a:pt x="7" y="2"/>
                        </a:lnTo>
                        <a:lnTo>
                          <a:pt x="16" y="6"/>
                        </a:lnTo>
                        <a:lnTo>
                          <a:pt x="25" y="0"/>
                        </a:lnTo>
                        <a:lnTo>
                          <a:pt x="29"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7" name="Freeform 43">
                    <a:extLst>
                      <a:ext uri="{FF2B5EF4-FFF2-40B4-BE49-F238E27FC236}">
                        <a16:creationId xmlns:a16="http://schemas.microsoft.com/office/drawing/2014/main" id="{24B4FCAF-AB98-4D1E-AA00-086C58D82573}"/>
                      </a:ext>
                    </a:extLst>
                  </p:cNvPr>
                  <p:cNvSpPr>
                    <a:spLocks/>
                  </p:cNvSpPr>
                  <p:nvPr/>
                </p:nvSpPr>
                <p:spPr bwMode="auto">
                  <a:xfrm>
                    <a:off x="3039" y="1149"/>
                    <a:ext cx="20" cy="13"/>
                  </a:xfrm>
                  <a:custGeom>
                    <a:avLst/>
                    <a:gdLst>
                      <a:gd name="T0" fmla="*/ 9 w 20"/>
                      <a:gd name="T1" fmla="*/ 2 h 13"/>
                      <a:gd name="T2" fmla="*/ 19 w 20"/>
                      <a:gd name="T3" fmla="*/ 0 h 13"/>
                      <a:gd name="T4" fmla="*/ 9 w 20"/>
                      <a:gd name="T5" fmla="*/ 5 h 13"/>
                      <a:gd name="T6" fmla="*/ 16 w 20"/>
                      <a:gd name="T7" fmla="*/ 11 h 13"/>
                      <a:gd name="T8" fmla="*/ 6 w 20"/>
                      <a:gd name="T9" fmla="*/ 12 h 13"/>
                      <a:gd name="T10" fmla="*/ 0 w 20"/>
                      <a:gd name="T11" fmla="*/ 7 h 13"/>
                      <a:gd name="T12" fmla="*/ 9 w 20"/>
                      <a:gd name="T13" fmla="*/ 2 h 13"/>
                      <a:gd name="T14" fmla="*/ 0 60000 65536"/>
                      <a:gd name="T15" fmla="*/ 0 60000 65536"/>
                      <a:gd name="T16" fmla="*/ 0 60000 65536"/>
                      <a:gd name="T17" fmla="*/ 0 60000 65536"/>
                      <a:gd name="T18" fmla="*/ 0 60000 65536"/>
                      <a:gd name="T19" fmla="*/ 0 60000 65536"/>
                      <a:gd name="T20" fmla="*/ 0 60000 65536"/>
                      <a:gd name="T21" fmla="*/ 0 w 20"/>
                      <a:gd name="T22" fmla="*/ 0 h 13"/>
                      <a:gd name="T23" fmla="*/ 20 w 20"/>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3">
                        <a:moveTo>
                          <a:pt x="9" y="2"/>
                        </a:moveTo>
                        <a:lnTo>
                          <a:pt x="19" y="0"/>
                        </a:lnTo>
                        <a:lnTo>
                          <a:pt x="9" y="5"/>
                        </a:lnTo>
                        <a:lnTo>
                          <a:pt x="16" y="11"/>
                        </a:lnTo>
                        <a:lnTo>
                          <a:pt x="6" y="12"/>
                        </a:lnTo>
                        <a:lnTo>
                          <a:pt x="0" y="7"/>
                        </a:lnTo>
                        <a:lnTo>
                          <a:pt x="9"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8" name="Freeform 44">
                    <a:extLst>
                      <a:ext uri="{FF2B5EF4-FFF2-40B4-BE49-F238E27FC236}">
                        <a16:creationId xmlns:a16="http://schemas.microsoft.com/office/drawing/2014/main" id="{E8D7D4EA-1B51-4572-B06C-392A1216CEC3}"/>
                      </a:ext>
                    </a:extLst>
                  </p:cNvPr>
                  <p:cNvSpPr>
                    <a:spLocks/>
                  </p:cNvSpPr>
                  <p:nvPr/>
                </p:nvSpPr>
                <p:spPr bwMode="auto">
                  <a:xfrm>
                    <a:off x="3088" y="1040"/>
                    <a:ext cx="10" cy="16"/>
                  </a:xfrm>
                  <a:custGeom>
                    <a:avLst/>
                    <a:gdLst>
                      <a:gd name="T0" fmla="*/ 9 w 10"/>
                      <a:gd name="T1" fmla="*/ 8 h 16"/>
                      <a:gd name="T2" fmla="*/ 9 w 10"/>
                      <a:gd name="T3" fmla="*/ 15 h 16"/>
                      <a:gd name="T4" fmla="*/ 3 w 10"/>
                      <a:gd name="T5" fmla="*/ 8 h 16"/>
                      <a:gd name="T6" fmla="*/ 0 w 10"/>
                      <a:gd name="T7" fmla="*/ 8 h 16"/>
                      <a:gd name="T8" fmla="*/ 5 w 10"/>
                      <a:gd name="T9" fmla="*/ 0 h 16"/>
                      <a:gd name="T10" fmla="*/ 9 w 10"/>
                      <a:gd name="T11" fmla="*/ 8 h 16"/>
                      <a:gd name="T12" fmla="*/ 0 60000 65536"/>
                      <a:gd name="T13" fmla="*/ 0 60000 65536"/>
                      <a:gd name="T14" fmla="*/ 0 60000 65536"/>
                      <a:gd name="T15" fmla="*/ 0 60000 65536"/>
                      <a:gd name="T16" fmla="*/ 0 60000 65536"/>
                      <a:gd name="T17" fmla="*/ 0 60000 65536"/>
                      <a:gd name="T18" fmla="*/ 0 w 10"/>
                      <a:gd name="T19" fmla="*/ 0 h 16"/>
                      <a:gd name="T20" fmla="*/ 10 w 10"/>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10" h="16">
                        <a:moveTo>
                          <a:pt x="9" y="8"/>
                        </a:moveTo>
                        <a:lnTo>
                          <a:pt x="9" y="15"/>
                        </a:lnTo>
                        <a:lnTo>
                          <a:pt x="3" y="8"/>
                        </a:lnTo>
                        <a:lnTo>
                          <a:pt x="0" y="8"/>
                        </a:lnTo>
                        <a:lnTo>
                          <a:pt x="5" y="0"/>
                        </a:lnTo>
                        <a:lnTo>
                          <a:pt x="9" y="8"/>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9" name="Freeform 45">
                    <a:extLst>
                      <a:ext uri="{FF2B5EF4-FFF2-40B4-BE49-F238E27FC236}">
                        <a16:creationId xmlns:a16="http://schemas.microsoft.com/office/drawing/2014/main" id="{20530995-F18F-41A8-A776-956A9DE29BC5}"/>
                      </a:ext>
                    </a:extLst>
                  </p:cNvPr>
                  <p:cNvSpPr>
                    <a:spLocks/>
                  </p:cNvSpPr>
                  <p:nvPr/>
                </p:nvSpPr>
                <p:spPr bwMode="auto">
                  <a:xfrm>
                    <a:off x="3024" y="1104"/>
                    <a:ext cx="10" cy="8"/>
                  </a:xfrm>
                  <a:custGeom>
                    <a:avLst/>
                    <a:gdLst>
                      <a:gd name="T0" fmla="*/ 9 w 9"/>
                      <a:gd name="T1" fmla="*/ 7 h 8"/>
                      <a:gd name="T2" fmla="*/ 3 w 9"/>
                      <a:gd name="T3" fmla="*/ 7 h 8"/>
                      <a:gd name="T4" fmla="*/ 0 w 9"/>
                      <a:gd name="T5" fmla="*/ 0 h 8"/>
                      <a:gd name="T6" fmla="*/ 3 w 9"/>
                      <a:gd name="T7" fmla="*/ 0 h 8"/>
                      <a:gd name="T8" fmla="*/ 9 w 9"/>
                      <a:gd name="T9" fmla="*/ 7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8" y="7"/>
                        </a:moveTo>
                        <a:lnTo>
                          <a:pt x="3" y="7"/>
                        </a:lnTo>
                        <a:lnTo>
                          <a:pt x="0" y="0"/>
                        </a:lnTo>
                        <a:lnTo>
                          <a:pt x="3" y="0"/>
                        </a:lnTo>
                        <a:lnTo>
                          <a:pt x="8"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0" name="Freeform 46">
                    <a:extLst>
                      <a:ext uri="{FF2B5EF4-FFF2-40B4-BE49-F238E27FC236}">
                        <a16:creationId xmlns:a16="http://schemas.microsoft.com/office/drawing/2014/main" id="{0CFEF1E9-F57D-4A31-9D91-302B7EEB1A07}"/>
                      </a:ext>
                    </a:extLst>
                  </p:cNvPr>
                  <p:cNvSpPr>
                    <a:spLocks/>
                  </p:cNvSpPr>
                  <p:nvPr/>
                </p:nvSpPr>
                <p:spPr bwMode="auto">
                  <a:xfrm>
                    <a:off x="3114" y="1024"/>
                    <a:ext cx="7" cy="3"/>
                  </a:xfrm>
                  <a:custGeom>
                    <a:avLst/>
                    <a:gdLst>
                      <a:gd name="T0" fmla="*/ 6 w 6"/>
                      <a:gd name="T1" fmla="*/ 2 h 5"/>
                      <a:gd name="T2" fmla="*/ 2 w 6"/>
                      <a:gd name="T3" fmla="*/ 2 h 5"/>
                      <a:gd name="T4" fmla="*/ 0 w 6"/>
                      <a:gd name="T5" fmla="*/ 0 h 5"/>
                      <a:gd name="T6" fmla="*/ 2 w 6"/>
                      <a:gd name="T7" fmla="*/ 0 h 5"/>
                      <a:gd name="T8" fmla="*/ 6 w 6"/>
                      <a:gd name="T9" fmla="*/ 2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5" y="4"/>
                        </a:moveTo>
                        <a:lnTo>
                          <a:pt x="2" y="4"/>
                        </a:lnTo>
                        <a:lnTo>
                          <a:pt x="0" y="0"/>
                        </a:lnTo>
                        <a:lnTo>
                          <a:pt x="2" y="0"/>
                        </a:lnTo>
                        <a:lnTo>
                          <a:pt x="5"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1" name="Freeform 47">
                    <a:extLst>
                      <a:ext uri="{FF2B5EF4-FFF2-40B4-BE49-F238E27FC236}">
                        <a16:creationId xmlns:a16="http://schemas.microsoft.com/office/drawing/2014/main" id="{407B6D6D-CC2E-46F9-A979-53475DDED0D3}"/>
                      </a:ext>
                    </a:extLst>
                  </p:cNvPr>
                  <p:cNvSpPr>
                    <a:spLocks/>
                  </p:cNvSpPr>
                  <p:nvPr/>
                </p:nvSpPr>
                <p:spPr bwMode="auto">
                  <a:xfrm>
                    <a:off x="3076" y="1069"/>
                    <a:ext cx="8" cy="4"/>
                  </a:xfrm>
                  <a:custGeom>
                    <a:avLst/>
                    <a:gdLst>
                      <a:gd name="T0" fmla="*/ 0 w 8"/>
                      <a:gd name="T1" fmla="*/ 0 h 4"/>
                      <a:gd name="T2" fmla="*/ 7 w 8"/>
                      <a:gd name="T3" fmla="*/ 3 h 4"/>
                      <a:gd name="T4" fmla="*/ 0 w 8"/>
                      <a:gd name="T5" fmla="*/ 3 h 4"/>
                      <a:gd name="T6" fmla="*/ 0 w 8"/>
                      <a:gd name="T7" fmla="*/ 0 h 4"/>
                      <a:gd name="T8" fmla="*/ 0 60000 65536"/>
                      <a:gd name="T9" fmla="*/ 0 60000 65536"/>
                      <a:gd name="T10" fmla="*/ 0 60000 65536"/>
                      <a:gd name="T11" fmla="*/ 0 60000 65536"/>
                      <a:gd name="T12" fmla="*/ 0 w 8"/>
                      <a:gd name="T13" fmla="*/ 0 h 4"/>
                      <a:gd name="T14" fmla="*/ 8 w 8"/>
                      <a:gd name="T15" fmla="*/ 4 h 4"/>
                    </a:gdLst>
                    <a:ahLst/>
                    <a:cxnLst>
                      <a:cxn ang="T8">
                        <a:pos x="T0" y="T1"/>
                      </a:cxn>
                      <a:cxn ang="T9">
                        <a:pos x="T2" y="T3"/>
                      </a:cxn>
                      <a:cxn ang="T10">
                        <a:pos x="T4" y="T5"/>
                      </a:cxn>
                      <a:cxn ang="T11">
                        <a:pos x="T6" y="T7"/>
                      </a:cxn>
                    </a:cxnLst>
                    <a:rect l="T12" t="T13" r="T14" b="T15"/>
                    <a:pathLst>
                      <a:path w="8" h="4">
                        <a:moveTo>
                          <a:pt x="0" y="0"/>
                        </a:moveTo>
                        <a:lnTo>
                          <a:pt x="7" y="3"/>
                        </a:lnTo>
                        <a:lnTo>
                          <a:pt x="0" y="3"/>
                        </a:lnTo>
                        <a:lnTo>
                          <a:pt x="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2" name="Freeform 48">
                    <a:extLst>
                      <a:ext uri="{FF2B5EF4-FFF2-40B4-BE49-F238E27FC236}">
                        <a16:creationId xmlns:a16="http://schemas.microsoft.com/office/drawing/2014/main" id="{13DC1A41-A6C8-4098-A1D6-92EDFE55D9F5}"/>
                      </a:ext>
                    </a:extLst>
                  </p:cNvPr>
                  <p:cNvSpPr>
                    <a:spLocks/>
                  </p:cNvSpPr>
                  <p:nvPr/>
                </p:nvSpPr>
                <p:spPr bwMode="auto">
                  <a:xfrm>
                    <a:off x="3098" y="1100"/>
                    <a:ext cx="5" cy="3"/>
                  </a:xfrm>
                  <a:custGeom>
                    <a:avLst/>
                    <a:gdLst>
                      <a:gd name="T0" fmla="*/ 0 w 4"/>
                      <a:gd name="T1" fmla="*/ 2 h 3"/>
                      <a:gd name="T2" fmla="*/ 4 w 4"/>
                      <a:gd name="T3" fmla="*/ 0 h 3"/>
                      <a:gd name="T4" fmla="*/ 0 w 4"/>
                      <a:gd name="T5" fmla="*/ 2 h 3"/>
                      <a:gd name="T6" fmla="*/ 0 60000 65536"/>
                      <a:gd name="T7" fmla="*/ 0 60000 65536"/>
                      <a:gd name="T8" fmla="*/ 0 60000 65536"/>
                      <a:gd name="T9" fmla="*/ 0 w 4"/>
                      <a:gd name="T10" fmla="*/ 0 h 3"/>
                      <a:gd name="T11" fmla="*/ 4 w 4"/>
                      <a:gd name="T12" fmla="*/ 3 h 3"/>
                    </a:gdLst>
                    <a:ahLst/>
                    <a:cxnLst>
                      <a:cxn ang="T6">
                        <a:pos x="T0" y="T1"/>
                      </a:cxn>
                      <a:cxn ang="T7">
                        <a:pos x="T2" y="T3"/>
                      </a:cxn>
                      <a:cxn ang="T8">
                        <a:pos x="T4" y="T5"/>
                      </a:cxn>
                    </a:cxnLst>
                    <a:rect l="T9" t="T10" r="T11" b="T12"/>
                    <a:pathLst>
                      <a:path w="4" h="3">
                        <a:moveTo>
                          <a:pt x="0" y="2"/>
                        </a:moveTo>
                        <a:lnTo>
                          <a:pt x="3" y="0"/>
                        </a:lnTo>
                        <a:lnTo>
                          <a:pt x="0"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3" name="Freeform 49">
                    <a:extLst>
                      <a:ext uri="{FF2B5EF4-FFF2-40B4-BE49-F238E27FC236}">
                        <a16:creationId xmlns:a16="http://schemas.microsoft.com/office/drawing/2014/main" id="{AF3FB48E-3A29-40A3-88EC-178D3C796E73}"/>
                      </a:ext>
                    </a:extLst>
                  </p:cNvPr>
                  <p:cNvSpPr>
                    <a:spLocks/>
                  </p:cNvSpPr>
                  <p:nvPr/>
                </p:nvSpPr>
                <p:spPr bwMode="auto">
                  <a:xfrm>
                    <a:off x="2444" y="2130"/>
                    <a:ext cx="79" cy="99"/>
                  </a:xfrm>
                  <a:custGeom>
                    <a:avLst/>
                    <a:gdLst>
                      <a:gd name="T0" fmla="*/ 41 w 79"/>
                      <a:gd name="T1" fmla="*/ 2 h 99"/>
                      <a:gd name="T2" fmla="*/ 50 w 79"/>
                      <a:gd name="T3" fmla="*/ 5 h 99"/>
                      <a:gd name="T4" fmla="*/ 57 w 79"/>
                      <a:gd name="T5" fmla="*/ 12 h 99"/>
                      <a:gd name="T6" fmla="*/ 63 w 79"/>
                      <a:gd name="T7" fmla="*/ 19 h 99"/>
                      <a:gd name="T8" fmla="*/ 66 w 79"/>
                      <a:gd name="T9" fmla="*/ 25 h 99"/>
                      <a:gd name="T10" fmla="*/ 66 w 79"/>
                      <a:gd name="T11" fmla="*/ 32 h 99"/>
                      <a:gd name="T12" fmla="*/ 69 w 79"/>
                      <a:gd name="T13" fmla="*/ 39 h 99"/>
                      <a:gd name="T14" fmla="*/ 62 w 79"/>
                      <a:gd name="T15" fmla="*/ 45 h 99"/>
                      <a:gd name="T16" fmla="*/ 73 w 79"/>
                      <a:gd name="T17" fmla="*/ 51 h 99"/>
                      <a:gd name="T18" fmla="*/ 78 w 79"/>
                      <a:gd name="T19" fmla="*/ 59 h 99"/>
                      <a:gd name="T20" fmla="*/ 70 w 79"/>
                      <a:gd name="T21" fmla="*/ 62 h 99"/>
                      <a:gd name="T22" fmla="*/ 67 w 79"/>
                      <a:gd name="T23" fmla="*/ 64 h 99"/>
                      <a:gd name="T24" fmla="*/ 75 w 79"/>
                      <a:gd name="T25" fmla="*/ 71 h 99"/>
                      <a:gd name="T26" fmla="*/ 75 w 79"/>
                      <a:gd name="T27" fmla="*/ 78 h 99"/>
                      <a:gd name="T28" fmla="*/ 75 w 79"/>
                      <a:gd name="T29" fmla="*/ 84 h 99"/>
                      <a:gd name="T30" fmla="*/ 78 w 79"/>
                      <a:gd name="T31" fmla="*/ 91 h 99"/>
                      <a:gd name="T32" fmla="*/ 67 w 79"/>
                      <a:gd name="T33" fmla="*/ 96 h 99"/>
                      <a:gd name="T34" fmla="*/ 57 w 79"/>
                      <a:gd name="T35" fmla="*/ 95 h 99"/>
                      <a:gd name="T36" fmla="*/ 48 w 79"/>
                      <a:gd name="T37" fmla="*/ 98 h 99"/>
                      <a:gd name="T38" fmla="*/ 40 w 79"/>
                      <a:gd name="T39" fmla="*/ 96 h 99"/>
                      <a:gd name="T40" fmla="*/ 29 w 79"/>
                      <a:gd name="T41" fmla="*/ 93 h 99"/>
                      <a:gd name="T42" fmla="*/ 21 w 79"/>
                      <a:gd name="T43" fmla="*/ 88 h 99"/>
                      <a:gd name="T44" fmla="*/ 15 w 79"/>
                      <a:gd name="T45" fmla="*/ 82 h 99"/>
                      <a:gd name="T46" fmla="*/ 13 w 79"/>
                      <a:gd name="T47" fmla="*/ 76 h 99"/>
                      <a:gd name="T48" fmla="*/ 8 w 79"/>
                      <a:gd name="T49" fmla="*/ 68 h 99"/>
                      <a:gd name="T50" fmla="*/ 8 w 79"/>
                      <a:gd name="T51" fmla="*/ 62 h 99"/>
                      <a:gd name="T52" fmla="*/ 9 w 79"/>
                      <a:gd name="T53" fmla="*/ 55 h 99"/>
                      <a:gd name="T54" fmla="*/ 9 w 79"/>
                      <a:gd name="T55" fmla="*/ 49 h 99"/>
                      <a:gd name="T56" fmla="*/ 3 w 79"/>
                      <a:gd name="T57" fmla="*/ 43 h 99"/>
                      <a:gd name="T58" fmla="*/ 0 w 79"/>
                      <a:gd name="T59" fmla="*/ 36 h 99"/>
                      <a:gd name="T60" fmla="*/ 0 w 79"/>
                      <a:gd name="T61" fmla="*/ 30 h 99"/>
                      <a:gd name="T62" fmla="*/ 3 w 79"/>
                      <a:gd name="T63" fmla="*/ 22 h 99"/>
                      <a:gd name="T64" fmla="*/ 5 w 79"/>
                      <a:gd name="T65" fmla="*/ 17 h 99"/>
                      <a:gd name="T66" fmla="*/ 17 w 79"/>
                      <a:gd name="T67" fmla="*/ 11 h 99"/>
                      <a:gd name="T68" fmla="*/ 22 w 79"/>
                      <a:gd name="T69" fmla="*/ 4 h 99"/>
                      <a:gd name="T70" fmla="*/ 32 w 79"/>
                      <a:gd name="T71" fmla="*/ 0 h 99"/>
                      <a:gd name="T72" fmla="*/ 41 w 79"/>
                      <a:gd name="T73" fmla="*/ 2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9"/>
                      <a:gd name="T112" fmla="*/ 0 h 99"/>
                      <a:gd name="T113" fmla="*/ 79 w 7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9" h="99">
                        <a:moveTo>
                          <a:pt x="41" y="2"/>
                        </a:moveTo>
                        <a:lnTo>
                          <a:pt x="50" y="5"/>
                        </a:lnTo>
                        <a:lnTo>
                          <a:pt x="57" y="12"/>
                        </a:lnTo>
                        <a:lnTo>
                          <a:pt x="63" y="19"/>
                        </a:lnTo>
                        <a:lnTo>
                          <a:pt x="66" y="25"/>
                        </a:lnTo>
                        <a:lnTo>
                          <a:pt x="66" y="32"/>
                        </a:lnTo>
                        <a:lnTo>
                          <a:pt x="69" y="39"/>
                        </a:lnTo>
                        <a:lnTo>
                          <a:pt x="62" y="45"/>
                        </a:lnTo>
                        <a:lnTo>
                          <a:pt x="73" y="51"/>
                        </a:lnTo>
                        <a:lnTo>
                          <a:pt x="78" y="59"/>
                        </a:lnTo>
                        <a:lnTo>
                          <a:pt x="70" y="62"/>
                        </a:lnTo>
                        <a:lnTo>
                          <a:pt x="67" y="64"/>
                        </a:lnTo>
                        <a:lnTo>
                          <a:pt x="75" y="71"/>
                        </a:lnTo>
                        <a:lnTo>
                          <a:pt x="75" y="78"/>
                        </a:lnTo>
                        <a:lnTo>
                          <a:pt x="75" y="84"/>
                        </a:lnTo>
                        <a:lnTo>
                          <a:pt x="78" y="91"/>
                        </a:lnTo>
                        <a:lnTo>
                          <a:pt x="67" y="96"/>
                        </a:lnTo>
                        <a:lnTo>
                          <a:pt x="57" y="95"/>
                        </a:lnTo>
                        <a:lnTo>
                          <a:pt x="48" y="98"/>
                        </a:lnTo>
                        <a:lnTo>
                          <a:pt x="40" y="96"/>
                        </a:lnTo>
                        <a:lnTo>
                          <a:pt x="29" y="93"/>
                        </a:lnTo>
                        <a:lnTo>
                          <a:pt x="21" y="88"/>
                        </a:lnTo>
                        <a:lnTo>
                          <a:pt x="15" y="82"/>
                        </a:lnTo>
                        <a:lnTo>
                          <a:pt x="13" y="76"/>
                        </a:lnTo>
                        <a:lnTo>
                          <a:pt x="8" y="68"/>
                        </a:lnTo>
                        <a:lnTo>
                          <a:pt x="8" y="62"/>
                        </a:lnTo>
                        <a:lnTo>
                          <a:pt x="9" y="55"/>
                        </a:lnTo>
                        <a:lnTo>
                          <a:pt x="9" y="49"/>
                        </a:lnTo>
                        <a:lnTo>
                          <a:pt x="3" y="43"/>
                        </a:lnTo>
                        <a:lnTo>
                          <a:pt x="0" y="36"/>
                        </a:lnTo>
                        <a:lnTo>
                          <a:pt x="0" y="30"/>
                        </a:lnTo>
                        <a:lnTo>
                          <a:pt x="3" y="22"/>
                        </a:lnTo>
                        <a:lnTo>
                          <a:pt x="5" y="17"/>
                        </a:lnTo>
                        <a:lnTo>
                          <a:pt x="17" y="11"/>
                        </a:lnTo>
                        <a:lnTo>
                          <a:pt x="22" y="4"/>
                        </a:lnTo>
                        <a:lnTo>
                          <a:pt x="32" y="0"/>
                        </a:lnTo>
                        <a:lnTo>
                          <a:pt x="41" y="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4" name="Freeform 50">
                    <a:extLst>
                      <a:ext uri="{FF2B5EF4-FFF2-40B4-BE49-F238E27FC236}">
                        <a16:creationId xmlns:a16="http://schemas.microsoft.com/office/drawing/2014/main" id="{D3B22AF7-9462-4659-8726-3EEBE7E420AD}"/>
                      </a:ext>
                    </a:extLst>
                  </p:cNvPr>
                  <p:cNvSpPr>
                    <a:spLocks/>
                  </p:cNvSpPr>
                  <p:nvPr/>
                </p:nvSpPr>
                <p:spPr bwMode="auto">
                  <a:xfrm>
                    <a:off x="2158" y="2051"/>
                    <a:ext cx="129" cy="118"/>
                  </a:xfrm>
                  <a:custGeom>
                    <a:avLst/>
                    <a:gdLst>
                      <a:gd name="T0" fmla="*/ 121 w 129"/>
                      <a:gd name="T1" fmla="*/ 90 h 118"/>
                      <a:gd name="T2" fmla="*/ 107 w 129"/>
                      <a:gd name="T3" fmla="*/ 99 h 118"/>
                      <a:gd name="T4" fmla="*/ 90 w 129"/>
                      <a:gd name="T5" fmla="*/ 101 h 118"/>
                      <a:gd name="T6" fmla="*/ 76 w 129"/>
                      <a:gd name="T7" fmla="*/ 107 h 118"/>
                      <a:gd name="T8" fmla="*/ 64 w 129"/>
                      <a:gd name="T9" fmla="*/ 117 h 118"/>
                      <a:gd name="T10" fmla="*/ 46 w 129"/>
                      <a:gd name="T11" fmla="*/ 113 h 118"/>
                      <a:gd name="T12" fmla="*/ 50 w 129"/>
                      <a:gd name="T13" fmla="*/ 100 h 118"/>
                      <a:gd name="T14" fmla="*/ 64 w 129"/>
                      <a:gd name="T15" fmla="*/ 93 h 118"/>
                      <a:gd name="T16" fmla="*/ 64 w 129"/>
                      <a:gd name="T17" fmla="*/ 80 h 118"/>
                      <a:gd name="T18" fmla="*/ 52 w 129"/>
                      <a:gd name="T19" fmla="*/ 71 h 118"/>
                      <a:gd name="T20" fmla="*/ 57 w 129"/>
                      <a:gd name="T21" fmla="*/ 60 h 118"/>
                      <a:gd name="T22" fmla="*/ 68 w 129"/>
                      <a:gd name="T23" fmla="*/ 49 h 118"/>
                      <a:gd name="T24" fmla="*/ 52 w 129"/>
                      <a:gd name="T25" fmla="*/ 48 h 118"/>
                      <a:gd name="T26" fmla="*/ 43 w 129"/>
                      <a:gd name="T27" fmla="*/ 56 h 118"/>
                      <a:gd name="T28" fmla="*/ 30 w 129"/>
                      <a:gd name="T29" fmla="*/ 71 h 118"/>
                      <a:gd name="T30" fmla="*/ 17 w 129"/>
                      <a:gd name="T31" fmla="*/ 79 h 118"/>
                      <a:gd name="T32" fmla="*/ 4 w 129"/>
                      <a:gd name="T33" fmla="*/ 82 h 118"/>
                      <a:gd name="T34" fmla="*/ 8 w 129"/>
                      <a:gd name="T35" fmla="*/ 69 h 118"/>
                      <a:gd name="T36" fmla="*/ 17 w 129"/>
                      <a:gd name="T37" fmla="*/ 56 h 118"/>
                      <a:gd name="T38" fmla="*/ 20 w 129"/>
                      <a:gd name="T39" fmla="*/ 46 h 118"/>
                      <a:gd name="T40" fmla="*/ 21 w 129"/>
                      <a:gd name="T41" fmla="*/ 35 h 118"/>
                      <a:gd name="T42" fmla="*/ 27 w 129"/>
                      <a:gd name="T43" fmla="*/ 21 h 118"/>
                      <a:gd name="T44" fmla="*/ 44 w 129"/>
                      <a:gd name="T45" fmla="*/ 17 h 118"/>
                      <a:gd name="T46" fmla="*/ 55 w 129"/>
                      <a:gd name="T47" fmla="*/ 12 h 118"/>
                      <a:gd name="T48" fmla="*/ 54 w 129"/>
                      <a:gd name="T49" fmla="*/ 24 h 118"/>
                      <a:gd name="T50" fmla="*/ 57 w 129"/>
                      <a:gd name="T51" fmla="*/ 24 h 118"/>
                      <a:gd name="T52" fmla="*/ 68 w 129"/>
                      <a:gd name="T53" fmla="*/ 16 h 118"/>
                      <a:gd name="T54" fmla="*/ 85 w 129"/>
                      <a:gd name="T55" fmla="*/ 6 h 118"/>
                      <a:gd name="T56" fmla="*/ 104 w 129"/>
                      <a:gd name="T57" fmla="*/ 0 h 118"/>
                      <a:gd name="T58" fmla="*/ 107 w 129"/>
                      <a:gd name="T59" fmla="*/ 13 h 118"/>
                      <a:gd name="T60" fmla="*/ 112 w 129"/>
                      <a:gd name="T61" fmla="*/ 26 h 118"/>
                      <a:gd name="T62" fmla="*/ 112 w 129"/>
                      <a:gd name="T63" fmla="*/ 38 h 118"/>
                      <a:gd name="T64" fmla="*/ 114 w 129"/>
                      <a:gd name="T65" fmla="*/ 47 h 118"/>
                      <a:gd name="T66" fmla="*/ 125 w 129"/>
                      <a:gd name="T67" fmla="*/ 60 h 118"/>
                      <a:gd name="T68" fmla="*/ 128 w 129"/>
                      <a:gd name="T69" fmla="*/ 71 h 118"/>
                      <a:gd name="T70" fmla="*/ 128 w 129"/>
                      <a:gd name="T71" fmla="*/ 85 h 11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9"/>
                      <a:gd name="T109" fmla="*/ 0 h 118"/>
                      <a:gd name="T110" fmla="*/ 129 w 129"/>
                      <a:gd name="T111" fmla="*/ 118 h 11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9" h="118">
                        <a:moveTo>
                          <a:pt x="128" y="85"/>
                        </a:moveTo>
                        <a:lnTo>
                          <a:pt x="121" y="90"/>
                        </a:lnTo>
                        <a:lnTo>
                          <a:pt x="115" y="97"/>
                        </a:lnTo>
                        <a:lnTo>
                          <a:pt x="107" y="99"/>
                        </a:lnTo>
                        <a:lnTo>
                          <a:pt x="98" y="101"/>
                        </a:lnTo>
                        <a:lnTo>
                          <a:pt x="90" y="101"/>
                        </a:lnTo>
                        <a:lnTo>
                          <a:pt x="82" y="100"/>
                        </a:lnTo>
                        <a:lnTo>
                          <a:pt x="76" y="107"/>
                        </a:lnTo>
                        <a:lnTo>
                          <a:pt x="71" y="113"/>
                        </a:lnTo>
                        <a:lnTo>
                          <a:pt x="64" y="117"/>
                        </a:lnTo>
                        <a:lnTo>
                          <a:pt x="54" y="116"/>
                        </a:lnTo>
                        <a:lnTo>
                          <a:pt x="46" y="113"/>
                        </a:lnTo>
                        <a:lnTo>
                          <a:pt x="47" y="107"/>
                        </a:lnTo>
                        <a:lnTo>
                          <a:pt x="50" y="100"/>
                        </a:lnTo>
                        <a:lnTo>
                          <a:pt x="54" y="95"/>
                        </a:lnTo>
                        <a:lnTo>
                          <a:pt x="64" y="93"/>
                        </a:lnTo>
                        <a:lnTo>
                          <a:pt x="67" y="86"/>
                        </a:lnTo>
                        <a:lnTo>
                          <a:pt x="64" y="80"/>
                        </a:lnTo>
                        <a:lnTo>
                          <a:pt x="60" y="76"/>
                        </a:lnTo>
                        <a:lnTo>
                          <a:pt x="52" y="71"/>
                        </a:lnTo>
                        <a:lnTo>
                          <a:pt x="50" y="65"/>
                        </a:lnTo>
                        <a:lnTo>
                          <a:pt x="57" y="60"/>
                        </a:lnTo>
                        <a:lnTo>
                          <a:pt x="69" y="55"/>
                        </a:lnTo>
                        <a:lnTo>
                          <a:pt x="68" y="49"/>
                        </a:lnTo>
                        <a:lnTo>
                          <a:pt x="60" y="49"/>
                        </a:lnTo>
                        <a:lnTo>
                          <a:pt x="52" y="48"/>
                        </a:lnTo>
                        <a:lnTo>
                          <a:pt x="43" y="55"/>
                        </a:lnTo>
                        <a:lnTo>
                          <a:pt x="43" y="56"/>
                        </a:lnTo>
                        <a:lnTo>
                          <a:pt x="37" y="65"/>
                        </a:lnTo>
                        <a:lnTo>
                          <a:pt x="30" y="71"/>
                        </a:lnTo>
                        <a:lnTo>
                          <a:pt x="27" y="76"/>
                        </a:lnTo>
                        <a:lnTo>
                          <a:pt x="17" y="79"/>
                        </a:lnTo>
                        <a:lnTo>
                          <a:pt x="9" y="84"/>
                        </a:lnTo>
                        <a:lnTo>
                          <a:pt x="4" y="82"/>
                        </a:lnTo>
                        <a:lnTo>
                          <a:pt x="0" y="76"/>
                        </a:lnTo>
                        <a:lnTo>
                          <a:pt x="8" y="69"/>
                        </a:lnTo>
                        <a:lnTo>
                          <a:pt x="8" y="63"/>
                        </a:lnTo>
                        <a:lnTo>
                          <a:pt x="17" y="56"/>
                        </a:lnTo>
                        <a:lnTo>
                          <a:pt x="17" y="52"/>
                        </a:lnTo>
                        <a:lnTo>
                          <a:pt x="20" y="46"/>
                        </a:lnTo>
                        <a:lnTo>
                          <a:pt x="14" y="40"/>
                        </a:lnTo>
                        <a:lnTo>
                          <a:pt x="21" y="35"/>
                        </a:lnTo>
                        <a:lnTo>
                          <a:pt x="21" y="29"/>
                        </a:lnTo>
                        <a:lnTo>
                          <a:pt x="27" y="21"/>
                        </a:lnTo>
                        <a:lnTo>
                          <a:pt x="37" y="21"/>
                        </a:lnTo>
                        <a:lnTo>
                          <a:pt x="44" y="17"/>
                        </a:lnTo>
                        <a:lnTo>
                          <a:pt x="54" y="13"/>
                        </a:lnTo>
                        <a:lnTo>
                          <a:pt x="55" y="12"/>
                        </a:lnTo>
                        <a:lnTo>
                          <a:pt x="55" y="18"/>
                        </a:lnTo>
                        <a:lnTo>
                          <a:pt x="54" y="24"/>
                        </a:lnTo>
                        <a:lnTo>
                          <a:pt x="51" y="31"/>
                        </a:lnTo>
                        <a:lnTo>
                          <a:pt x="57" y="24"/>
                        </a:lnTo>
                        <a:lnTo>
                          <a:pt x="60" y="18"/>
                        </a:lnTo>
                        <a:lnTo>
                          <a:pt x="68" y="16"/>
                        </a:lnTo>
                        <a:lnTo>
                          <a:pt x="77" y="12"/>
                        </a:lnTo>
                        <a:lnTo>
                          <a:pt x="85" y="6"/>
                        </a:lnTo>
                        <a:lnTo>
                          <a:pt x="97" y="2"/>
                        </a:lnTo>
                        <a:lnTo>
                          <a:pt x="104" y="0"/>
                        </a:lnTo>
                        <a:lnTo>
                          <a:pt x="110" y="7"/>
                        </a:lnTo>
                        <a:lnTo>
                          <a:pt x="107" y="13"/>
                        </a:lnTo>
                        <a:lnTo>
                          <a:pt x="110" y="19"/>
                        </a:lnTo>
                        <a:lnTo>
                          <a:pt x="112" y="26"/>
                        </a:lnTo>
                        <a:lnTo>
                          <a:pt x="112" y="33"/>
                        </a:lnTo>
                        <a:lnTo>
                          <a:pt x="112" y="38"/>
                        </a:lnTo>
                        <a:lnTo>
                          <a:pt x="112" y="40"/>
                        </a:lnTo>
                        <a:lnTo>
                          <a:pt x="114" y="47"/>
                        </a:lnTo>
                        <a:lnTo>
                          <a:pt x="120" y="53"/>
                        </a:lnTo>
                        <a:lnTo>
                          <a:pt x="125" y="60"/>
                        </a:lnTo>
                        <a:lnTo>
                          <a:pt x="123" y="65"/>
                        </a:lnTo>
                        <a:lnTo>
                          <a:pt x="128" y="71"/>
                        </a:lnTo>
                        <a:lnTo>
                          <a:pt x="127" y="79"/>
                        </a:lnTo>
                        <a:lnTo>
                          <a:pt x="128" y="85"/>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dirty="0"/>
                  </a:p>
                </p:txBody>
              </p:sp>
              <p:sp>
                <p:nvSpPr>
                  <p:cNvPr id="65" name="Freeform 51">
                    <a:extLst>
                      <a:ext uri="{FF2B5EF4-FFF2-40B4-BE49-F238E27FC236}">
                        <a16:creationId xmlns:a16="http://schemas.microsoft.com/office/drawing/2014/main" id="{DDF219C9-C7CB-4657-B869-882033055736}"/>
                      </a:ext>
                    </a:extLst>
                  </p:cNvPr>
                  <p:cNvSpPr>
                    <a:spLocks/>
                  </p:cNvSpPr>
                  <p:nvPr/>
                </p:nvSpPr>
                <p:spPr bwMode="auto">
                  <a:xfrm>
                    <a:off x="2271" y="1983"/>
                    <a:ext cx="111" cy="117"/>
                  </a:xfrm>
                  <a:custGeom>
                    <a:avLst/>
                    <a:gdLst>
                      <a:gd name="T0" fmla="*/ 110 w 110"/>
                      <a:gd name="T1" fmla="*/ 6 h 116"/>
                      <a:gd name="T2" fmla="*/ 110 w 110"/>
                      <a:gd name="T3" fmla="*/ 14 h 116"/>
                      <a:gd name="T4" fmla="*/ 104 w 110"/>
                      <a:gd name="T5" fmla="*/ 19 h 116"/>
                      <a:gd name="T6" fmla="*/ 98 w 110"/>
                      <a:gd name="T7" fmla="*/ 25 h 116"/>
                      <a:gd name="T8" fmla="*/ 93 w 110"/>
                      <a:gd name="T9" fmla="*/ 33 h 116"/>
                      <a:gd name="T10" fmla="*/ 89 w 110"/>
                      <a:gd name="T11" fmla="*/ 39 h 116"/>
                      <a:gd name="T12" fmla="*/ 83 w 110"/>
                      <a:gd name="T13" fmla="*/ 45 h 116"/>
                      <a:gd name="T14" fmla="*/ 77 w 110"/>
                      <a:gd name="T15" fmla="*/ 52 h 116"/>
                      <a:gd name="T16" fmla="*/ 73 w 110"/>
                      <a:gd name="T17" fmla="*/ 60 h 116"/>
                      <a:gd name="T18" fmla="*/ 68 w 110"/>
                      <a:gd name="T19" fmla="*/ 65 h 116"/>
                      <a:gd name="T20" fmla="*/ 64 w 110"/>
                      <a:gd name="T21" fmla="*/ 72 h 116"/>
                      <a:gd name="T22" fmla="*/ 59 w 110"/>
                      <a:gd name="T23" fmla="*/ 78 h 116"/>
                      <a:gd name="T24" fmla="*/ 57 w 110"/>
                      <a:gd name="T25" fmla="*/ 84 h 116"/>
                      <a:gd name="T26" fmla="*/ 50 w 110"/>
                      <a:gd name="T27" fmla="*/ 92 h 116"/>
                      <a:gd name="T28" fmla="*/ 41 w 110"/>
                      <a:gd name="T29" fmla="*/ 93 h 116"/>
                      <a:gd name="T30" fmla="*/ 37 w 110"/>
                      <a:gd name="T31" fmla="*/ 99 h 116"/>
                      <a:gd name="T32" fmla="*/ 37 w 110"/>
                      <a:gd name="T33" fmla="*/ 105 h 116"/>
                      <a:gd name="T34" fmla="*/ 33 w 110"/>
                      <a:gd name="T35" fmla="*/ 112 h 116"/>
                      <a:gd name="T36" fmla="*/ 26 w 110"/>
                      <a:gd name="T37" fmla="*/ 116 h 116"/>
                      <a:gd name="T38" fmla="*/ 17 w 110"/>
                      <a:gd name="T39" fmla="*/ 116 h 116"/>
                      <a:gd name="T40" fmla="*/ 6 w 110"/>
                      <a:gd name="T41" fmla="*/ 112 h 116"/>
                      <a:gd name="T42" fmla="*/ 5 w 110"/>
                      <a:gd name="T43" fmla="*/ 110 h 116"/>
                      <a:gd name="T44" fmla="*/ 1 w 110"/>
                      <a:gd name="T45" fmla="*/ 103 h 116"/>
                      <a:gd name="T46" fmla="*/ 0 w 110"/>
                      <a:gd name="T47" fmla="*/ 97 h 116"/>
                      <a:gd name="T48" fmla="*/ 1 w 110"/>
                      <a:gd name="T49" fmla="*/ 93 h 116"/>
                      <a:gd name="T50" fmla="*/ 0 w 110"/>
                      <a:gd name="T51" fmla="*/ 88 h 116"/>
                      <a:gd name="T52" fmla="*/ 3 w 110"/>
                      <a:gd name="T53" fmla="*/ 81 h 116"/>
                      <a:gd name="T54" fmla="*/ 9 w 110"/>
                      <a:gd name="T55" fmla="*/ 75 h 116"/>
                      <a:gd name="T56" fmla="*/ 14 w 110"/>
                      <a:gd name="T57" fmla="*/ 69 h 116"/>
                      <a:gd name="T58" fmla="*/ 23 w 110"/>
                      <a:gd name="T59" fmla="*/ 64 h 116"/>
                      <a:gd name="T60" fmla="*/ 32 w 110"/>
                      <a:gd name="T61" fmla="*/ 64 h 116"/>
                      <a:gd name="T62" fmla="*/ 40 w 110"/>
                      <a:gd name="T63" fmla="*/ 63 h 116"/>
                      <a:gd name="T64" fmla="*/ 49 w 110"/>
                      <a:gd name="T65" fmla="*/ 62 h 116"/>
                      <a:gd name="T66" fmla="*/ 57 w 110"/>
                      <a:gd name="T67" fmla="*/ 60 h 116"/>
                      <a:gd name="T68" fmla="*/ 47 w 110"/>
                      <a:gd name="T69" fmla="*/ 57 h 116"/>
                      <a:gd name="T70" fmla="*/ 40 w 110"/>
                      <a:gd name="T71" fmla="*/ 61 h 116"/>
                      <a:gd name="T72" fmla="*/ 31 w 110"/>
                      <a:gd name="T73" fmla="*/ 57 h 116"/>
                      <a:gd name="T74" fmla="*/ 27 w 110"/>
                      <a:gd name="T75" fmla="*/ 51 h 116"/>
                      <a:gd name="T76" fmla="*/ 33 w 110"/>
                      <a:gd name="T77" fmla="*/ 44 h 116"/>
                      <a:gd name="T78" fmla="*/ 37 w 110"/>
                      <a:gd name="T79" fmla="*/ 38 h 116"/>
                      <a:gd name="T80" fmla="*/ 46 w 110"/>
                      <a:gd name="T81" fmla="*/ 33 h 116"/>
                      <a:gd name="T82" fmla="*/ 54 w 110"/>
                      <a:gd name="T83" fmla="*/ 27 h 116"/>
                      <a:gd name="T84" fmla="*/ 63 w 110"/>
                      <a:gd name="T85" fmla="*/ 23 h 116"/>
                      <a:gd name="T86" fmla="*/ 70 w 110"/>
                      <a:gd name="T87" fmla="*/ 20 h 116"/>
                      <a:gd name="T88" fmla="*/ 81 w 110"/>
                      <a:gd name="T89" fmla="*/ 15 h 116"/>
                      <a:gd name="T90" fmla="*/ 88 w 110"/>
                      <a:gd name="T91" fmla="*/ 11 h 116"/>
                      <a:gd name="T92" fmla="*/ 95 w 110"/>
                      <a:gd name="T93" fmla="*/ 4 h 116"/>
                      <a:gd name="T94" fmla="*/ 104 w 110"/>
                      <a:gd name="T95" fmla="*/ 0 h 116"/>
                      <a:gd name="T96" fmla="*/ 110 w 110"/>
                      <a:gd name="T97" fmla="*/ 6 h 1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0"/>
                      <a:gd name="T148" fmla="*/ 0 h 116"/>
                      <a:gd name="T149" fmla="*/ 110 w 110"/>
                      <a:gd name="T150" fmla="*/ 116 h 1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0" h="116">
                        <a:moveTo>
                          <a:pt x="109" y="6"/>
                        </a:moveTo>
                        <a:lnTo>
                          <a:pt x="109" y="14"/>
                        </a:lnTo>
                        <a:lnTo>
                          <a:pt x="103" y="19"/>
                        </a:lnTo>
                        <a:lnTo>
                          <a:pt x="97" y="25"/>
                        </a:lnTo>
                        <a:lnTo>
                          <a:pt x="92" y="33"/>
                        </a:lnTo>
                        <a:lnTo>
                          <a:pt x="88" y="39"/>
                        </a:lnTo>
                        <a:lnTo>
                          <a:pt x="82" y="45"/>
                        </a:lnTo>
                        <a:lnTo>
                          <a:pt x="76" y="52"/>
                        </a:lnTo>
                        <a:lnTo>
                          <a:pt x="72" y="59"/>
                        </a:lnTo>
                        <a:lnTo>
                          <a:pt x="67" y="64"/>
                        </a:lnTo>
                        <a:lnTo>
                          <a:pt x="63" y="71"/>
                        </a:lnTo>
                        <a:lnTo>
                          <a:pt x="58" y="77"/>
                        </a:lnTo>
                        <a:lnTo>
                          <a:pt x="56" y="83"/>
                        </a:lnTo>
                        <a:lnTo>
                          <a:pt x="50" y="91"/>
                        </a:lnTo>
                        <a:lnTo>
                          <a:pt x="41" y="92"/>
                        </a:lnTo>
                        <a:lnTo>
                          <a:pt x="37" y="98"/>
                        </a:lnTo>
                        <a:lnTo>
                          <a:pt x="37" y="104"/>
                        </a:lnTo>
                        <a:lnTo>
                          <a:pt x="33" y="111"/>
                        </a:lnTo>
                        <a:lnTo>
                          <a:pt x="26" y="115"/>
                        </a:lnTo>
                        <a:lnTo>
                          <a:pt x="17" y="115"/>
                        </a:lnTo>
                        <a:lnTo>
                          <a:pt x="6" y="111"/>
                        </a:lnTo>
                        <a:lnTo>
                          <a:pt x="5" y="109"/>
                        </a:lnTo>
                        <a:lnTo>
                          <a:pt x="1" y="102"/>
                        </a:lnTo>
                        <a:lnTo>
                          <a:pt x="0" y="96"/>
                        </a:lnTo>
                        <a:lnTo>
                          <a:pt x="1" y="92"/>
                        </a:lnTo>
                        <a:lnTo>
                          <a:pt x="0" y="87"/>
                        </a:lnTo>
                        <a:lnTo>
                          <a:pt x="3" y="80"/>
                        </a:lnTo>
                        <a:lnTo>
                          <a:pt x="9" y="74"/>
                        </a:lnTo>
                        <a:lnTo>
                          <a:pt x="14" y="68"/>
                        </a:lnTo>
                        <a:lnTo>
                          <a:pt x="23" y="63"/>
                        </a:lnTo>
                        <a:lnTo>
                          <a:pt x="32" y="63"/>
                        </a:lnTo>
                        <a:lnTo>
                          <a:pt x="40" y="62"/>
                        </a:lnTo>
                        <a:lnTo>
                          <a:pt x="49" y="61"/>
                        </a:lnTo>
                        <a:lnTo>
                          <a:pt x="56" y="59"/>
                        </a:lnTo>
                        <a:lnTo>
                          <a:pt x="47" y="57"/>
                        </a:lnTo>
                        <a:lnTo>
                          <a:pt x="40" y="60"/>
                        </a:lnTo>
                        <a:lnTo>
                          <a:pt x="31" y="57"/>
                        </a:lnTo>
                        <a:lnTo>
                          <a:pt x="27" y="51"/>
                        </a:lnTo>
                        <a:lnTo>
                          <a:pt x="33" y="44"/>
                        </a:lnTo>
                        <a:lnTo>
                          <a:pt x="37" y="38"/>
                        </a:lnTo>
                        <a:lnTo>
                          <a:pt x="46" y="33"/>
                        </a:lnTo>
                        <a:lnTo>
                          <a:pt x="54" y="27"/>
                        </a:lnTo>
                        <a:lnTo>
                          <a:pt x="62" y="23"/>
                        </a:lnTo>
                        <a:lnTo>
                          <a:pt x="69" y="20"/>
                        </a:lnTo>
                        <a:lnTo>
                          <a:pt x="80" y="15"/>
                        </a:lnTo>
                        <a:lnTo>
                          <a:pt x="87" y="11"/>
                        </a:lnTo>
                        <a:lnTo>
                          <a:pt x="94" y="4"/>
                        </a:lnTo>
                        <a:lnTo>
                          <a:pt x="103" y="0"/>
                        </a:lnTo>
                        <a:lnTo>
                          <a:pt x="109"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6" name="Freeform 52">
                    <a:extLst>
                      <a:ext uri="{FF2B5EF4-FFF2-40B4-BE49-F238E27FC236}">
                        <a16:creationId xmlns:a16="http://schemas.microsoft.com/office/drawing/2014/main" id="{471DED7A-C48B-43D6-9297-E04A305C79A4}"/>
                      </a:ext>
                    </a:extLst>
                  </p:cNvPr>
                  <p:cNvSpPr>
                    <a:spLocks/>
                  </p:cNvSpPr>
                  <p:nvPr/>
                </p:nvSpPr>
                <p:spPr bwMode="auto">
                  <a:xfrm>
                    <a:off x="2392" y="1948"/>
                    <a:ext cx="13" cy="23"/>
                  </a:xfrm>
                  <a:custGeom>
                    <a:avLst/>
                    <a:gdLst>
                      <a:gd name="T0" fmla="*/ 8 w 14"/>
                      <a:gd name="T1" fmla="*/ 0 h 24"/>
                      <a:gd name="T2" fmla="*/ 12 w 14"/>
                      <a:gd name="T3" fmla="*/ 6 h 24"/>
                      <a:gd name="T4" fmla="*/ 8 w 14"/>
                      <a:gd name="T5" fmla="*/ 12 h 24"/>
                      <a:gd name="T6" fmla="*/ 8 w 14"/>
                      <a:gd name="T7" fmla="*/ 16 h 24"/>
                      <a:gd name="T8" fmla="*/ 7 w 14"/>
                      <a:gd name="T9" fmla="*/ 22 h 24"/>
                      <a:gd name="T10" fmla="*/ 3 w 14"/>
                      <a:gd name="T11" fmla="*/ 18 h 24"/>
                      <a:gd name="T12" fmla="*/ 0 w 14"/>
                      <a:gd name="T13" fmla="*/ 12 h 24"/>
                      <a:gd name="T14" fmla="*/ 0 w 14"/>
                      <a:gd name="T15" fmla="*/ 8 h 24"/>
                      <a:gd name="T16" fmla="*/ 5 w 14"/>
                      <a:gd name="T17" fmla="*/ 0 h 24"/>
                      <a:gd name="T18" fmla="*/ 8 w 14"/>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4"/>
                      <a:gd name="T32" fmla="*/ 14 w 14"/>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4">
                        <a:moveTo>
                          <a:pt x="9" y="0"/>
                        </a:moveTo>
                        <a:lnTo>
                          <a:pt x="13" y="6"/>
                        </a:lnTo>
                        <a:lnTo>
                          <a:pt x="9" y="12"/>
                        </a:lnTo>
                        <a:lnTo>
                          <a:pt x="9" y="17"/>
                        </a:lnTo>
                        <a:lnTo>
                          <a:pt x="7" y="23"/>
                        </a:lnTo>
                        <a:lnTo>
                          <a:pt x="3" y="19"/>
                        </a:lnTo>
                        <a:lnTo>
                          <a:pt x="0" y="13"/>
                        </a:lnTo>
                        <a:lnTo>
                          <a:pt x="0" y="8"/>
                        </a:lnTo>
                        <a:lnTo>
                          <a:pt x="5"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7" name="Freeform 53">
                    <a:extLst>
                      <a:ext uri="{FF2B5EF4-FFF2-40B4-BE49-F238E27FC236}">
                        <a16:creationId xmlns:a16="http://schemas.microsoft.com/office/drawing/2014/main" id="{B0008AB6-1A1A-472A-AB41-3163C847A5BC}"/>
                      </a:ext>
                    </a:extLst>
                  </p:cNvPr>
                  <p:cNvSpPr>
                    <a:spLocks/>
                  </p:cNvSpPr>
                  <p:nvPr/>
                </p:nvSpPr>
                <p:spPr bwMode="auto">
                  <a:xfrm>
                    <a:off x="2048" y="1434"/>
                    <a:ext cx="21" cy="14"/>
                  </a:xfrm>
                  <a:custGeom>
                    <a:avLst/>
                    <a:gdLst>
                      <a:gd name="T0" fmla="*/ 19 w 21"/>
                      <a:gd name="T1" fmla="*/ 0 h 14"/>
                      <a:gd name="T2" fmla="*/ 20 w 21"/>
                      <a:gd name="T3" fmla="*/ 7 h 14"/>
                      <a:gd name="T4" fmla="*/ 13 w 21"/>
                      <a:gd name="T5" fmla="*/ 13 h 14"/>
                      <a:gd name="T6" fmla="*/ 8 w 21"/>
                      <a:gd name="T7" fmla="*/ 13 h 14"/>
                      <a:gd name="T8" fmla="*/ 0 w 21"/>
                      <a:gd name="T9" fmla="*/ 12 h 14"/>
                      <a:gd name="T10" fmla="*/ 7 w 21"/>
                      <a:gd name="T11" fmla="*/ 4 h 14"/>
                      <a:gd name="T12" fmla="*/ 9 w 21"/>
                      <a:gd name="T13" fmla="*/ 1 h 14"/>
                      <a:gd name="T14" fmla="*/ 19 w 21"/>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14"/>
                      <a:gd name="T26" fmla="*/ 21 w 21"/>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14">
                        <a:moveTo>
                          <a:pt x="19" y="0"/>
                        </a:moveTo>
                        <a:lnTo>
                          <a:pt x="20" y="7"/>
                        </a:lnTo>
                        <a:lnTo>
                          <a:pt x="13" y="13"/>
                        </a:lnTo>
                        <a:lnTo>
                          <a:pt x="8" y="13"/>
                        </a:lnTo>
                        <a:lnTo>
                          <a:pt x="0" y="12"/>
                        </a:lnTo>
                        <a:lnTo>
                          <a:pt x="7" y="4"/>
                        </a:lnTo>
                        <a:lnTo>
                          <a:pt x="9" y="1"/>
                        </a:lnTo>
                        <a:lnTo>
                          <a:pt x="1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8" name="Freeform 54">
                    <a:extLst>
                      <a:ext uri="{FF2B5EF4-FFF2-40B4-BE49-F238E27FC236}">
                        <a16:creationId xmlns:a16="http://schemas.microsoft.com/office/drawing/2014/main" id="{C264F4A3-C0E5-4C8B-8004-F2D46CBAE361}"/>
                      </a:ext>
                    </a:extLst>
                  </p:cNvPr>
                  <p:cNvSpPr>
                    <a:spLocks/>
                  </p:cNvSpPr>
                  <p:nvPr/>
                </p:nvSpPr>
                <p:spPr bwMode="auto">
                  <a:xfrm>
                    <a:off x="2005" y="1650"/>
                    <a:ext cx="8" cy="14"/>
                  </a:xfrm>
                  <a:custGeom>
                    <a:avLst/>
                    <a:gdLst>
                      <a:gd name="T0" fmla="*/ 7 w 8"/>
                      <a:gd name="T1" fmla="*/ 7 h 14"/>
                      <a:gd name="T2" fmla="*/ 4 w 8"/>
                      <a:gd name="T3" fmla="*/ 13 h 14"/>
                      <a:gd name="T4" fmla="*/ 0 w 8"/>
                      <a:gd name="T5" fmla="*/ 8 h 14"/>
                      <a:gd name="T6" fmla="*/ 0 w 8"/>
                      <a:gd name="T7" fmla="*/ 0 h 14"/>
                      <a:gd name="T8" fmla="*/ 4 w 8"/>
                      <a:gd name="T9" fmla="*/ 0 h 14"/>
                      <a:gd name="T10" fmla="*/ 7 w 8"/>
                      <a:gd name="T11" fmla="*/ 7 h 14"/>
                      <a:gd name="T12" fmla="*/ 0 60000 65536"/>
                      <a:gd name="T13" fmla="*/ 0 60000 65536"/>
                      <a:gd name="T14" fmla="*/ 0 60000 65536"/>
                      <a:gd name="T15" fmla="*/ 0 60000 65536"/>
                      <a:gd name="T16" fmla="*/ 0 60000 65536"/>
                      <a:gd name="T17" fmla="*/ 0 60000 65536"/>
                      <a:gd name="T18" fmla="*/ 0 w 8"/>
                      <a:gd name="T19" fmla="*/ 0 h 14"/>
                      <a:gd name="T20" fmla="*/ 8 w 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8" h="14">
                        <a:moveTo>
                          <a:pt x="7" y="7"/>
                        </a:moveTo>
                        <a:lnTo>
                          <a:pt x="4" y="13"/>
                        </a:lnTo>
                        <a:lnTo>
                          <a:pt x="0" y="8"/>
                        </a:lnTo>
                        <a:lnTo>
                          <a:pt x="0" y="0"/>
                        </a:lnTo>
                        <a:lnTo>
                          <a:pt x="4" y="0"/>
                        </a:lnTo>
                        <a:lnTo>
                          <a:pt x="7"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9" name="Freeform 55">
                    <a:extLst>
                      <a:ext uri="{FF2B5EF4-FFF2-40B4-BE49-F238E27FC236}">
                        <a16:creationId xmlns:a16="http://schemas.microsoft.com/office/drawing/2014/main" id="{B3F9FF26-1D97-4434-AE81-78E598A273C3}"/>
                      </a:ext>
                    </a:extLst>
                  </p:cNvPr>
                  <p:cNvSpPr>
                    <a:spLocks/>
                  </p:cNvSpPr>
                  <p:nvPr/>
                </p:nvSpPr>
                <p:spPr bwMode="auto">
                  <a:xfrm>
                    <a:off x="2189" y="1657"/>
                    <a:ext cx="8" cy="7"/>
                  </a:xfrm>
                  <a:custGeom>
                    <a:avLst/>
                    <a:gdLst>
                      <a:gd name="T0" fmla="*/ 7 w 9"/>
                      <a:gd name="T1" fmla="*/ 0 h 7"/>
                      <a:gd name="T2" fmla="*/ 2 w 9"/>
                      <a:gd name="T3" fmla="*/ 6 h 7"/>
                      <a:gd name="T4" fmla="*/ 0 w 9"/>
                      <a:gd name="T5" fmla="*/ 6 h 7"/>
                      <a:gd name="T6" fmla="*/ 7 w 9"/>
                      <a:gd name="T7" fmla="*/ 0 h 7"/>
                      <a:gd name="T8" fmla="*/ 0 60000 65536"/>
                      <a:gd name="T9" fmla="*/ 0 60000 65536"/>
                      <a:gd name="T10" fmla="*/ 0 60000 65536"/>
                      <a:gd name="T11" fmla="*/ 0 60000 65536"/>
                      <a:gd name="T12" fmla="*/ 0 w 9"/>
                      <a:gd name="T13" fmla="*/ 0 h 7"/>
                      <a:gd name="T14" fmla="*/ 9 w 9"/>
                      <a:gd name="T15" fmla="*/ 7 h 7"/>
                    </a:gdLst>
                    <a:ahLst/>
                    <a:cxnLst>
                      <a:cxn ang="T8">
                        <a:pos x="T0" y="T1"/>
                      </a:cxn>
                      <a:cxn ang="T9">
                        <a:pos x="T2" y="T3"/>
                      </a:cxn>
                      <a:cxn ang="T10">
                        <a:pos x="T4" y="T5"/>
                      </a:cxn>
                      <a:cxn ang="T11">
                        <a:pos x="T6" y="T7"/>
                      </a:cxn>
                    </a:cxnLst>
                    <a:rect l="T12" t="T13" r="T14" b="T15"/>
                    <a:pathLst>
                      <a:path w="9" h="7">
                        <a:moveTo>
                          <a:pt x="8" y="0"/>
                        </a:moveTo>
                        <a:lnTo>
                          <a:pt x="2" y="6"/>
                        </a:lnTo>
                        <a:lnTo>
                          <a:pt x="0" y="6"/>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0" name="Freeform 56">
                    <a:extLst>
                      <a:ext uri="{FF2B5EF4-FFF2-40B4-BE49-F238E27FC236}">
                        <a16:creationId xmlns:a16="http://schemas.microsoft.com/office/drawing/2014/main" id="{7B6FB128-4D11-4701-BBD0-6D44B3231BE7}"/>
                      </a:ext>
                    </a:extLst>
                  </p:cNvPr>
                  <p:cNvSpPr>
                    <a:spLocks/>
                  </p:cNvSpPr>
                  <p:nvPr/>
                </p:nvSpPr>
                <p:spPr bwMode="auto">
                  <a:xfrm>
                    <a:off x="2213" y="1673"/>
                    <a:ext cx="52" cy="45"/>
                  </a:xfrm>
                  <a:custGeom>
                    <a:avLst/>
                    <a:gdLst>
                      <a:gd name="T0" fmla="*/ 29 w 53"/>
                      <a:gd name="T1" fmla="*/ 0 h 43"/>
                      <a:gd name="T2" fmla="*/ 38 w 53"/>
                      <a:gd name="T3" fmla="*/ 4 h 43"/>
                      <a:gd name="T4" fmla="*/ 46 w 53"/>
                      <a:gd name="T5" fmla="*/ 7 h 43"/>
                      <a:gd name="T6" fmla="*/ 51 w 53"/>
                      <a:gd name="T7" fmla="*/ 15 h 43"/>
                      <a:gd name="T8" fmla="*/ 42 w 53"/>
                      <a:gd name="T9" fmla="*/ 17 h 43"/>
                      <a:gd name="T10" fmla="*/ 51 w 53"/>
                      <a:gd name="T11" fmla="*/ 19 h 43"/>
                      <a:gd name="T12" fmla="*/ 50 w 53"/>
                      <a:gd name="T13" fmla="*/ 26 h 43"/>
                      <a:gd name="T14" fmla="*/ 47 w 53"/>
                      <a:gd name="T15" fmla="*/ 33 h 43"/>
                      <a:gd name="T16" fmla="*/ 38 w 53"/>
                      <a:gd name="T17" fmla="*/ 39 h 43"/>
                      <a:gd name="T18" fmla="*/ 32 w 53"/>
                      <a:gd name="T19" fmla="*/ 44 h 43"/>
                      <a:gd name="T20" fmla="*/ 22 w 53"/>
                      <a:gd name="T21" fmla="*/ 39 h 43"/>
                      <a:gd name="T22" fmla="*/ 18 w 53"/>
                      <a:gd name="T23" fmla="*/ 31 h 43"/>
                      <a:gd name="T24" fmla="*/ 9 w 53"/>
                      <a:gd name="T25" fmla="*/ 25 h 43"/>
                      <a:gd name="T26" fmla="*/ 0 w 53"/>
                      <a:gd name="T27" fmla="*/ 19 h 43"/>
                      <a:gd name="T28" fmla="*/ 5 w 53"/>
                      <a:gd name="T29" fmla="*/ 14 h 43"/>
                      <a:gd name="T30" fmla="*/ 13 w 53"/>
                      <a:gd name="T31" fmla="*/ 7 h 43"/>
                      <a:gd name="T32" fmla="*/ 21 w 53"/>
                      <a:gd name="T33" fmla="*/ 2 h 43"/>
                      <a:gd name="T34" fmla="*/ 29 w 53"/>
                      <a:gd name="T35" fmla="*/ 0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
                      <a:gd name="T55" fmla="*/ 0 h 43"/>
                      <a:gd name="T56" fmla="*/ 53 w 53"/>
                      <a:gd name="T57" fmla="*/ 43 h 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 h="43">
                        <a:moveTo>
                          <a:pt x="30" y="0"/>
                        </a:moveTo>
                        <a:lnTo>
                          <a:pt x="39" y="4"/>
                        </a:lnTo>
                        <a:lnTo>
                          <a:pt x="47" y="7"/>
                        </a:lnTo>
                        <a:lnTo>
                          <a:pt x="52" y="14"/>
                        </a:lnTo>
                        <a:lnTo>
                          <a:pt x="43" y="16"/>
                        </a:lnTo>
                        <a:lnTo>
                          <a:pt x="52" y="18"/>
                        </a:lnTo>
                        <a:lnTo>
                          <a:pt x="51" y="25"/>
                        </a:lnTo>
                        <a:lnTo>
                          <a:pt x="48" y="32"/>
                        </a:lnTo>
                        <a:lnTo>
                          <a:pt x="39" y="37"/>
                        </a:lnTo>
                        <a:lnTo>
                          <a:pt x="33" y="42"/>
                        </a:lnTo>
                        <a:lnTo>
                          <a:pt x="22" y="37"/>
                        </a:lnTo>
                        <a:lnTo>
                          <a:pt x="18" y="30"/>
                        </a:lnTo>
                        <a:lnTo>
                          <a:pt x="9" y="24"/>
                        </a:lnTo>
                        <a:lnTo>
                          <a:pt x="0" y="18"/>
                        </a:lnTo>
                        <a:lnTo>
                          <a:pt x="5" y="13"/>
                        </a:lnTo>
                        <a:lnTo>
                          <a:pt x="13" y="7"/>
                        </a:lnTo>
                        <a:lnTo>
                          <a:pt x="21" y="2"/>
                        </a:lnTo>
                        <a:lnTo>
                          <a:pt x="30"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1" name="Freeform 57">
                    <a:extLst>
                      <a:ext uri="{FF2B5EF4-FFF2-40B4-BE49-F238E27FC236}">
                        <a16:creationId xmlns:a16="http://schemas.microsoft.com/office/drawing/2014/main" id="{36FFA783-B0EB-46BF-97A0-38D8E9153F3F}"/>
                      </a:ext>
                    </a:extLst>
                  </p:cNvPr>
                  <p:cNvSpPr>
                    <a:spLocks/>
                  </p:cNvSpPr>
                  <p:nvPr/>
                </p:nvSpPr>
                <p:spPr bwMode="auto">
                  <a:xfrm>
                    <a:off x="2271" y="1715"/>
                    <a:ext cx="26" cy="23"/>
                  </a:xfrm>
                  <a:custGeom>
                    <a:avLst/>
                    <a:gdLst>
                      <a:gd name="T0" fmla="*/ 21 w 25"/>
                      <a:gd name="T1" fmla="*/ 0 h 23"/>
                      <a:gd name="T2" fmla="*/ 25 w 25"/>
                      <a:gd name="T3" fmla="*/ 6 h 23"/>
                      <a:gd name="T4" fmla="*/ 24 w 25"/>
                      <a:gd name="T5" fmla="*/ 12 h 23"/>
                      <a:gd name="T6" fmla="*/ 22 w 25"/>
                      <a:gd name="T7" fmla="*/ 18 h 23"/>
                      <a:gd name="T8" fmla="*/ 11 w 25"/>
                      <a:gd name="T9" fmla="*/ 22 h 23"/>
                      <a:gd name="T10" fmla="*/ 4 w 25"/>
                      <a:gd name="T11" fmla="*/ 19 h 23"/>
                      <a:gd name="T12" fmla="*/ 0 w 25"/>
                      <a:gd name="T13" fmla="*/ 13 h 23"/>
                      <a:gd name="T14" fmla="*/ 9 w 25"/>
                      <a:gd name="T15" fmla="*/ 7 h 23"/>
                      <a:gd name="T16" fmla="*/ 14 w 25"/>
                      <a:gd name="T17" fmla="*/ 8 h 23"/>
                      <a:gd name="T18" fmla="*/ 14 w 25"/>
                      <a:gd name="T19" fmla="*/ 1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6"/>
                        </a:lnTo>
                        <a:lnTo>
                          <a:pt x="23" y="12"/>
                        </a:lnTo>
                        <a:lnTo>
                          <a:pt x="21" y="18"/>
                        </a:lnTo>
                        <a:lnTo>
                          <a:pt x="11" y="22"/>
                        </a:lnTo>
                        <a:lnTo>
                          <a:pt x="4" y="19"/>
                        </a:lnTo>
                        <a:lnTo>
                          <a:pt x="0" y="13"/>
                        </a:lnTo>
                        <a:lnTo>
                          <a:pt x="9" y="7"/>
                        </a:lnTo>
                        <a:lnTo>
                          <a:pt x="13" y="8"/>
                        </a:lnTo>
                        <a:lnTo>
                          <a:pt x="13" y="1"/>
                        </a:lnTo>
                        <a:lnTo>
                          <a:pt x="20" y="0"/>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2" name="Freeform 58">
                    <a:extLst>
                      <a:ext uri="{FF2B5EF4-FFF2-40B4-BE49-F238E27FC236}">
                        <a16:creationId xmlns:a16="http://schemas.microsoft.com/office/drawing/2014/main" id="{A29FDBF3-0992-4494-89A6-456521D46128}"/>
                      </a:ext>
                    </a:extLst>
                  </p:cNvPr>
                  <p:cNvSpPr>
                    <a:spLocks/>
                  </p:cNvSpPr>
                  <p:nvPr/>
                </p:nvSpPr>
                <p:spPr bwMode="auto">
                  <a:xfrm>
                    <a:off x="2179" y="1666"/>
                    <a:ext cx="31" cy="12"/>
                  </a:xfrm>
                  <a:custGeom>
                    <a:avLst/>
                    <a:gdLst>
                      <a:gd name="T0" fmla="*/ 16 w 32"/>
                      <a:gd name="T1" fmla="*/ 0 h 12"/>
                      <a:gd name="T2" fmla="*/ 18 w 32"/>
                      <a:gd name="T3" fmla="*/ 1 h 12"/>
                      <a:gd name="T4" fmla="*/ 28 w 32"/>
                      <a:gd name="T5" fmla="*/ 1 h 12"/>
                      <a:gd name="T6" fmla="*/ 30 w 32"/>
                      <a:gd name="T7" fmla="*/ 9 h 12"/>
                      <a:gd name="T8" fmla="*/ 22 w 32"/>
                      <a:gd name="T9" fmla="*/ 11 h 12"/>
                      <a:gd name="T10" fmla="*/ 16 w 32"/>
                      <a:gd name="T11" fmla="*/ 5 h 12"/>
                      <a:gd name="T12" fmla="*/ 7 w 32"/>
                      <a:gd name="T13" fmla="*/ 10 h 12"/>
                      <a:gd name="T14" fmla="*/ 0 w 32"/>
                      <a:gd name="T15" fmla="*/ 6 h 12"/>
                      <a:gd name="T16" fmla="*/ 7 w 32"/>
                      <a:gd name="T17" fmla="*/ 1 h 12"/>
                      <a:gd name="T18" fmla="*/ 16 w 32"/>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2"/>
                      <a:gd name="T32" fmla="*/ 32 w 3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2">
                        <a:moveTo>
                          <a:pt x="17" y="0"/>
                        </a:moveTo>
                        <a:lnTo>
                          <a:pt x="19" y="1"/>
                        </a:lnTo>
                        <a:lnTo>
                          <a:pt x="29" y="1"/>
                        </a:lnTo>
                        <a:lnTo>
                          <a:pt x="31" y="9"/>
                        </a:lnTo>
                        <a:lnTo>
                          <a:pt x="23" y="11"/>
                        </a:lnTo>
                        <a:lnTo>
                          <a:pt x="16" y="5"/>
                        </a:lnTo>
                        <a:lnTo>
                          <a:pt x="7" y="10"/>
                        </a:lnTo>
                        <a:lnTo>
                          <a:pt x="0" y="6"/>
                        </a:lnTo>
                        <a:lnTo>
                          <a:pt x="7"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3" name="Freeform 59">
                    <a:extLst>
                      <a:ext uri="{FF2B5EF4-FFF2-40B4-BE49-F238E27FC236}">
                        <a16:creationId xmlns:a16="http://schemas.microsoft.com/office/drawing/2014/main" id="{7DD85318-E037-4E04-8811-7FE1133A0FA6}"/>
                      </a:ext>
                    </a:extLst>
                  </p:cNvPr>
                  <p:cNvSpPr>
                    <a:spLocks/>
                  </p:cNvSpPr>
                  <p:nvPr/>
                </p:nvSpPr>
                <p:spPr bwMode="auto">
                  <a:xfrm>
                    <a:off x="2266" y="1643"/>
                    <a:ext cx="13" cy="9"/>
                  </a:xfrm>
                  <a:custGeom>
                    <a:avLst/>
                    <a:gdLst>
                      <a:gd name="T0" fmla="*/ 6 w 14"/>
                      <a:gd name="T1" fmla="*/ 0 h 9"/>
                      <a:gd name="T2" fmla="*/ 12 w 14"/>
                      <a:gd name="T3" fmla="*/ 3 h 9"/>
                      <a:gd name="T4" fmla="*/ 6 w 14"/>
                      <a:gd name="T5" fmla="*/ 8 h 9"/>
                      <a:gd name="T6" fmla="*/ 0 w 14"/>
                      <a:gd name="T7" fmla="*/ 2 h 9"/>
                      <a:gd name="T8" fmla="*/ 6 w 14"/>
                      <a:gd name="T9" fmla="*/ 0 h 9"/>
                      <a:gd name="T10" fmla="*/ 0 60000 65536"/>
                      <a:gd name="T11" fmla="*/ 0 60000 65536"/>
                      <a:gd name="T12" fmla="*/ 0 60000 65536"/>
                      <a:gd name="T13" fmla="*/ 0 60000 65536"/>
                      <a:gd name="T14" fmla="*/ 0 60000 65536"/>
                      <a:gd name="T15" fmla="*/ 0 w 14"/>
                      <a:gd name="T16" fmla="*/ 0 h 9"/>
                      <a:gd name="T17" fmla="*/ 14 w 14"/>
                      <a:gd name="T18" fmla="*/ 9 h 9"/>
                    </a:gdLst>
                    <a:ahLst/>
                    <a:cxnLst>
                      <a:cxn ang="T10">
                        <a:pos x="T0" y="T1"/>
                      </a:cxn>
                      <a:cxn ang="T11">
                        <a:pos x="T2" y="T3"/>
                      </a:cxn>
                      <a:cxn ang="T12">
                        <a:pos x="T4" y="T5"/>
                      </a:cxn>
                      <a:cxn ang="T13">
                        <a:pos x="T6" y="T7"/>
                      </a:cxn>
                      <a:cxn ang="T14">
                        <a:pos x="T8" y="T9"/>
                      </a:cxn>
                    </a:cxnLst>
                    <a:rect l="T15" t="T16" r="T17" b="T18"/>
                    <a:pathLst>
                      <a:path w="14" h="9">
                        <a:moveTo>
                          <a:pt x="6" y="0"/>
                        </a:moveTo>
                        <a:lnTo>
                          <a:pt x="13" y="3"/>
                        </a:lnTo>
                        <a:lnTo>
                          <a:pt x="6" y="8"/>
                        </a:lnTo>
                        <a:lnTo>
                          <a:pt x="0" y="2"/>
                        </a:lnTo>
                        <a:lnTo>
                          <a:pt x="6"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4" name="Freeform 60">
                    <a:extLst>
                      <a:ext uri="{FF2B5EF4-FFF2-40B4-BE49-F238E27FC236}">
                        <a16:creationId xmlns:a16="http://schemas.microsoft.com/office/drawing/2014/main" id="{37838980-33FD-4341-9508-067541697DD8}"/>
                      </a:ext>
                    </a:extLst>
                  </p:cNvPr>
                  <p:cNvSpPr>
                    <a:spLocks/>
                  </p:cNvSpPr>
                  <p:nvPr/>
                </p:nvSpPr>
                <p:spPr bwMode="auto">
                  <a:xfrm>
                    <a:off x="3047" y="1150"/>
                    <a:ext cx="5" cy="9"/>
                  </a:xfrm>
                  <a:custGeom>
                    <a:avLst/>
                    <a:gdLst>
                      <a:gd name="T0" fmla="*/ 3 w 6"/>
                      <a:gd name="T1" fmla="*/ 0 h 8"/>
                      <a:gd name="T2" fmla="*/ 4 w 6"/>
                      <a:gd name="T3" fmla="*/ 6 h 8"/>
                      <a:gd name="T4" fmla="*/ 1 w 6"/>
                      <a:gd name="T5" fmla="*/ 8 h 8"/>
                      <a:gd name="T6" fmla="*/ 0 w 6"/>
                      <a:gd name="T7" fmla="*/ 1 h 8"/>
                      <a:gd name="T8" fmla="*/ 0 w 6"/>
                      <a:gd name="T9" fmla="*/ 0 h 8"/>
                      <a:gd name="T10" fmla="*/ 3 w 6"/>
                      <a:gd name="T11" fmla="*/ 0 h 8"/>
                      <a:gd name="T12" fmla="*/ 0 60000 65536"/>
                      <a:gd name="T13" fmla="*/ 0 60000 65536"/>
                      <a:gd name="T14" fmla="*/ 0 60000 65536"/>
                      <a:gd name="T15" fmla="*/ 0 60000 65536"/>
                      <a:gd name="T16" fmla="*/ 0 60000 65536"/>
                      <a:gd name="T17" fmla="*/ 0 60000 65536"/>
                      <a:gd name="T18" fmla="*/ 0 w 6"/>
                      <a:gd name="T19" fmla="*/ 0 h 8"/>
                      <a:gd name="T20" fmla="*/ 6 w 6"/>
                      <a:gd name="T21" fmla="*/ 8 h 8"/>
                    </a:gdLst>
                    <a:ahLst/>
                    <a:cxnLst>
                      <a:cxn ang="T12">
                        <a:pos x="T0" y="T1"/>
                      </a:cxn>
                      <a:cxn ang="T13">
                        <a:pos x="T2" y="T3"/>
                      </a:cxn>
                      <a:cxn ang="T14">
                        <a:pos x="T4" y="T5"/>
                      </a:cxn>
                      <a:cxn ang="T15">
                        <a:pos x="T6" y="T7"/>
                      </a:cxn>
                      <a:cxn ang="T16">
                        <a:pos x="T8" y="T9"/>
                      </a:cxn>
                      <a:cxn ang="T17">
                        <a:pos x="T10" y="T11"/>
                      </a:cxn>
                    </a:cxnLst>
                    <a:rect l="T18" t="T19" r="T20" b="T21"/>
                    <a:pathLst>
                      <a:path w="6" h="8">
                        <a:moveTo>
                          <a:pt x="4" y="0"/>
                        </a:moveTo>
                        <a:lnTo>
                          <a:pt x="5" y="5"/>
                        </a:lnTo>
                        <a:lnTo>
                          <a:pt x="1" y="7"/>
                        </a:lnTo>
                        <a:lnTo>
                          <a:pt x="0" y="1"/>
                        </a:lnTo>
                        <a:lnTo>
                          <a:pt x="0" y="0"/>
                        </a:lnTo>
                        <a:lnTo>
                          <a:pt x="4"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5" name="Freeform 61">
                    <a:extLst>
                      <a:ext uri="{FF2B5EF4-FFF2-40B4-BE49-F238E27FC236}">
                        <a16:creationId xmlns:a16="http://schemas.microsoft.com/office/drawing/2014/main" id="{7C485C52-08A4-4C73-99B7-09767BBF7CA8}"/>
                      </a:ext>
                    </a:extLst>
                  </p:cNvPr>
                  <p:cNvSpPr>
                    <a:spLocks/>
                  </p:cNvSpPr>
                  <p:nvPr/>
                </p:nvSpPr>
                <p:spPr bwMode="auto">
                  <a:xfrm>
                    <a:off x="3024" y="996"/>
                    <a:ext cx="119" cy="94"/>
                  </a:xfrm>
                  <a:custGeom>
                    <a:avLst/>
                    <a:gdLst>
                      <a:gd name="T0" fmla="*/ 151 w 153"/>
                      <a:gd name="T1" fmla="*/ 67 h 95"/>
                      <a:gd name="T2" fmla="*/ 142 w 153"/>
                      <a:gd name="T3" fmla="*/ 77 h 95"/>
                      <a:gd name="T4" fmla="*/ 127 w 153"/>
                      <a:gd name="T5" fmla="*/ 88 h 95"/>
                      <a:gd name="T6" fmla="*/ 116 w 153"/>
                      <a:gd name="T7" fmla="*/ 88 h 95"/>
                      <a:gd name="T8" fmla="*/ 98 w 153"/>
                      <a:gd name="T9" fmla="*/ 85 h 95"/>
                      <a:gd name="T10" fmla="*/ 90 w 153"/>
                      <a:gd name="T11" fmla="*/ 72 h 95"/>
                      <a:gd name="T12" fmla="*/ 76 w 153"/>
                      <a:gd name="T13" fmla="*/ 72 h 95"/>
                      <a:gd name="T14" fmla="*/ 62 w 153"/>
                      <a:gd name="T15" fmla="*/ 74 h 95"/>
                      <a:gd name="T16" fmla="*/ 44 w 153"/>
                      <a:gd name="T17" fmla="*/ 79 h 95"/>
                      <a:gd name="T18" fmla="*/ 30 w 153"/>
                      <a:gd name="T19" fmla="*/ 72 h 95"/>
                      <a:gd name="T20" fmla="*/ 28 w 153"/>
                      <a:gd name="T21" fmla="*/ 61 h 95"/>
                      <a:gd name="T22" fmla="*/ 15 w 153"/>
                      <a:gd name="T23" fmla="*/ 62 h 95"/>
                      <a:gd name="T24" fmla="*/ 9 w 153"/>
                      <a:gd name="T25" fmla="*/ 66 h 95"/>
                      <a:gd name="T26" fmla="*/ 0 w 153"/>
                      <a:gd name="T27" fmla="*/ 54 h 95"/>
                      <a:gd name="T28" fmla="*/ 0 w 153"/>
                      <a:gd name="T29" fmla="*/ 42 h 95"/>
                      <a:gd name="T30" fmla="*/ 3 w 153"/>
                      <a:gd name="T31" fmla="*/ 28 h 95"/>
                      <a:gd name="T32" fmla="*/ 3 w 153"/>
                      <a:gd name="T33" fmla="*/ 17 h 95"/>
                      <a:gd name="T34" fmla="*/ 19 w 153"/>
                      <a:gd name="T35" fmla="*/ 4 h 95"/>
                      <a:gd name="T36" fmla="*/ 35 w 153"/>
                      <a:gd name="T37" fmla="*/ 0 h 95"/>
                      <a:gd name="T38" fmla="*/ 54 w 153"/>
                      <a:gd name="T39" fmla="*/ 7 h 95"/>
                      <a:gd name="T40" fmla="*/ 68 w 153"/>
                      <a:gd name="T41" fmla="*/ 10 h 95"/>
                      <a:gd name="T42" fmla="*/ 78 w 153"/>
                      <a:gd name="T43" fmla="*/ 24 h 95"/>
                      <a:gd name="T44" fmla="*/ 83 w 153"/>
                      <a:gd name="T45" fmla="*/ 32 h 95"/>
                      <a:gd name="T46" fmla="*/ 73 w 153"/>
                      <a:gd name="T47" fmla="*/ 36 h 95"/>
                      <a:gd name="T48" fmla="*/ 63 w 153"/>
                      <a:gd name="T49" fmla="*/ 46 h 95"/>
                      <a:gd name="T50" fmla="*/ 71 w 153"/>
                      <a:gd name="T51" fmla="*/ 52 h 95"/>
                      <a:gd name="T52" fmla="*/ 87 w 153"/>
                      <a:gd name="T53" fmla="*/ 51 h 95"/>
                      <a:gd name="T54" fmla="*/ 97 w 153"/>
                      <a:gd name="T55" fmla="*/ 49 h 95"/>
                      <a:gd name="T56" fmla="*/ 107 w 153"/>
                      <a:gd name="T57" fmla="*/ 54 h 95"/>
                      <a:gd name="T58" fmla="*/ 103 w 153"/>
                      <a:gd name="T59" fmla="*/ 61 h 95"/>
                      <a:gd name="T60" fmla="*/ 114 w 153"/>
                      <a:gd name="T61" fmla="*/ 61 h 95"/>
                      <a:gd name="T62" fmla="*/ 132 w 153"/>
                      <a:gd name="T63" fmla="*/ 55 h 95"/>
                      <a:gd name="T64" fmla="*/ 125 w 153"/>
                      <a:gd name="T65" fmla="*/ 64 h 95"/>
                      <a:gd name="T66" fmla="*/ 125 w 153"/>
                      <a:gd name="T67" fmla="*/ 75 h 95"/>
                      <a:gd name="T68" fmla="*/ 133 w 153"/>
                      <a:gd name="T69" fmla="*/ 76 h 95"/>
                      <a:gd name="T70" fmla="*/ 133 w 153"/>
                      <a:gd name="T71" fmla="*/ 68 h 95"/>
                      <a:gd name="T72" fmla="*/ 151 w 153"/>
                      <a:gd name="T73" fmla="*/ 62 h 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3"/>
                      <a:gd name="T112" fmla="*/ 0 h 95"/>
                      <a:gd name="T113" fmla="*/ 153 w 153"/>
                      <a:gd name="T114" fmla="*/ 95 h 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3" h="95">
                        <a:moveTo>
                          <a:pt x="152" y="62"/>
                        </a:moveTo>
                        <a:lnTo>
                          <a:pt x="152" y="67"/>
                        </a:lnTo>
                        <a:lnTo>
                          <a:pt x="151" y="74"/>
                        </a:lnTo>
                        <a:lnTo>
                          <a:pt x="143" y="77"/>
                        </a:lnTo>
                        <a:lnTo>
                          <a:pt x="134" y="80"/>
                        </a:lnTo>
                        <a:lnTo>
                          <a:pt x="128" y="88"/>
                        </a:lnTo>
                        <a:lnTo>
                          <a:pt x="121" y="94"/>
                        </a:lnTo>
                        <a:lnTo>
                          <a:pt x="117" y="88"/>
                        </a:lnTo>
                        <a:lnTo>
                          <a:pt x="107" y="87"/>
                        </a:lnTo>
                        <a:lnTo>
                          <a:pt x="99" y="85"/>
                        </a:lnTo>
                        <a:lnTo>
                          <a:pt x="94" y="78"/>
                        </a:lnTo>
                        <a:lnTo>
                          <a:pt x="91" y="72"/>
                        </a:lnTo>
                        <a:lnTo>
                          <a:pt x="85" y="68"/>
                        </a:lnTo>
                        <a:lnTo>
                          <a:pt x="76" y="72"/>
                        </a:lnTo>
                        <a:lnTo>
                          <a:pt x="70" y="72"/>
                        </a:lnTo>
                        <a:lnTo>
                          <a:pt x="62" y="74"/>
                        </a:lnTo>
                        <a:lnTo>
                          <a:pt x="52" y="79"/>
                        </a:lnTo>
                        <a:lnTo>
                          <a:pt x="44" y="79"/>
                        </a:lnTo>
                        <a:lnTo>
                          <a:pt x="35" y="77"/>
                        </a:lnTo>
                        <a:lnTo>
                          <a:pt x="30" y="72"/>
                        </a:lnTo>
                        <a:lnTo>
                          <a:pt x="30" y="66"/>
                        </a:lnTo>
                        <a:lnTo>
                          <a:pt x="28" y="61"/>
                        </a:lnTo>
                        <a:lnTo>
                          <a:pt x="23" y="61"/>
                        </a:lnTo>
                        <a:lnTo>
                          <a:pt x="15" y="62"/>
                        </a:lnTo>
                        <a:lnTo>
                          <a:pt x="13" y="68"/>
                        </a:lnTo>
                        <a:lnTo>
                          <a:pt x="9" y="66"/>
                        </a:lnTo>
                        <a:lnTo>
                          <a:pt x="3" y="61"/>
                        </a:lnTo>
                        <a:lnTo>
                          <a:pt x="0" y="54"/>
                        </a:lnTo>
                        <a:lnTo>
                          <a:pt x="0" y="48"/>
                        </a:lnTo>
                        <a:lnTo>
                          <a:pt x="0" y="42"/>
                        </a:lnTo>
                        <a:lnTo>
                          <a:pt x="1" y="36"/>
                        </a:lnTo>
                        <a:lnTo>
                          <a:pt x="3" y="28"/>
                        </a:lnTo>
                        <a:lnTo>
                          <a:pt x="3" y="23"/>
                        </a:lnTo>
                        <a:lnTo>
                          <a:pt x="3" y="17"/>
                        </a:lnTo>
                        <a:lnTo>
                          <a:pt x="10" y="10"/>
                        </a:lnTo>
                        <a:lnTo>
                          <a:pt x="19" y="4"/>
                        </a:lnTo>
                        <a:lnTo>
                          <a:pt x="27" y="2"/>
                        </a:lnTo>
                        <a:lnTo>
                          <a:pt x="35" y="0"/>
                        </a:lnTo>
                        <a:lnTo>
                          <a:pt x="46" y="4"/>
                        </a:lnTo>
                        <a:lnTo>
                          <a:pt x="54" y="7"/>
                        </a:lnTo>
                        <a:lnTo>
                          <a:pt x="62" y="11"/>
                        </a:lnTo>
                        <a:lnTo>
                          <a:pt x="68" y="10"/>
                        </a:lnTo>
                        <a:lnTo>
                          <a:pt x="75" y="18"/>
                        </a:lnTo>
                        <a:lnTo>
                          <a:pt x="79" y="24"/>
                        </a:lnTo>
                        <a:lnTo>
                          <a:pt x="84" y="26"/>
                        </a:lnTo>
                        <a:lnTo>
                          <a:pt x="84" y="32"/>
                        </a:lnTo>
                        <a:lnTo>
                          <a:pt x="84" y="39"/>
                        </a:lnTo>
                        <a:lnTo>
                          <a:pt x="73" y="36"/>
                        </a:lnTo>
                        <a:lnTo>
                          <a:pt x="71" y="42"/>
                        </a:lnTo>
                        <a:lnTo>
                          <a:pt x="63" y="46"/>
                        </a:lnTo>
                        <a:lnTo>
                          <a:pt x="62" y="51"/>
                        </a:lnTo>
                        <a:lnTo>
                          <a:pt x="71" y="52"/>
                        </a:lnTo>
                        <a:lnTo>
                          <a:pt x="80" y="49"/>
                        </a:lnTo>
                        <a:lnTo>
                          <a:pt x="88" y="51"/>
                        </a:lnTo>
                        <a:lnTo>
                          <a:pt x="95" y="55"/>
                        </a:lnTo>
                        <a:lnTo>
                          <a:pt x="98" y="49"/>
                        </a:lnTo>
                        <a:lnTo>
                          <a:pt x="108" y="49"/>
                        </a:lnTo>
                        <a:lnTo>
                          <a:pt x="108" y="54"/>
                        </a:lnTo>
                        <a:lnTo>
                          <a:pt x="103" y="60"/>
                        </a:lnTo>
                        <a:lnTo>
                          <a:pt x="104" y="61"/>
                        </a:lnTo>
                        <a:lnTo>
                          <a:pt x="107" y="64"/>
                        </a:lnTo>
                        <a:lnTo>
                          <a:pt x="115" y="61"/>
                        </a:lnTo>
                        <a:lnTo>
                          <a:pt x="124" y="57"/>
                        </a:lnTo>
                        <a:lnTo>
                          <a:pt x="133" y="55"/>
                        </a:lnTo>
                        <a:lnTo>
                          <a:pt x="134" y="61"/>
                        </a:lnTo>
                        <a:lnTo>
                          <a:pt x="126" y="64"/>
                        </a:lnTo>
                        <a:lnTo>
                          <a:pt x="125" y="69"/>
                        </a:lnTo>
                        <a:lnTo>
                          <a:pt x="126" y="75"/>
                        </a:lnTo>
                        <a:lnTo>
                          <a:pt x="134" y="79"/>
                        </a:lnTo>
                        <a:lnTo>
                          <a:pt x="134" y="76"/>
                        </a:lnTo>
                        <a:lnTo>
                          <a:pt x="129" y="70"/>
                        </a:lnTo>
                        <a:lnTo>
                          <a:pt x="134" y="68"/>
                        </a:lnTo>
                        <a:lnTo>
                          <a:pt x="143" y="64"/>
                        </a:lnTo>
                        <a:lnTo>
                          <a:pt x="152" y="6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6" name="Freeform 62">
                    <a:extLst>
                      <a:ext uri="{FF2B5EF4-FFF2-40B4-BE49-F238E27FC236}">
                        <a16:creationId xmlns:a16="http://schemas.microsoft.com/office/drawing/2014/main" id="{A8D91A3D-877B-4BDD-A3D1-FFF1EC840F96}"/>
                      </a:ext>
                    </a:extLst>
                  </p:cNvPr>
                  <p:cNvSpPr>
                    <a:spLocks/>
                  </p:cNvSpPr>
                  <p:nvPr/>
                </p:nvSpPr>
                <p:spPr bwMode="auto">
                  <a:xfrm>
                    <a:off x="3071" y="1102"/>
                    <a:ext cx="31" cy="37"/>
                  </a:xfrm>
                  <a:custGeom>
                    <a:avLst/>
                    <a:gdLst>
                      <a:gd name="T0" fmla="*/ 25 w 31"/>
                      <a:gd name="T1" fmla="*/ 11 h 37"/>
                      <a:gd name="T2" fmla="*/ 23 w 31"/>
                      <a:gd name="T3" fmla="*/ 17 h 37"/>
                      <a:gd name="T4" fmla="*/ 19 w 31"/>
                      <a:gd name="T5" fmla="*/ 23 h 37"/>
                      <a:gd name="T6" fmla="*/ 24 w 31"/>
                      <a:gd name="T7" fmla="*/ 29 h 37"/>
                      <a:gd name="T8" fmla="*/ 20 w 31"/>
                      <a:gd name="T9" fmla="*/ 35 h 37"/>
                      <a:gd name="T10" fmla="*/ 13 w 31"/>
                      <a:gd name="T11" fmla="*/ 36 h 37"/>
                      <a:gd name="T12" fmla="*/ 6 w 31"/>
                      <a:gd name="T13" fmla="*/ 29 h 37"/>
                      <a:gd name="T14" fmla="*/ 10 w 31"/>
                      <a:gd name="T15" fmla="*/ 22 h 37"/>
                      <a:gd name="T16" fmla="*/ 5 w 31"/>
                      <a:gd name="T17" fmla="*/ 16 h 37"/>
                      <a:gd name="T18" fmla="*/ 0 w 31"/>
                      <a:gd name="T19" fmla="*/ 10 h 37"/>
                      <a:gd name="T20" fmla="*/ 8 w 31"/>
                      <a:gd name="T21" fmla="*/ 8 h 37"/>
                      <a:gd name="T22" fmla="*/ 1 w 31"/>
                      <a:gd name="T23" fmla="*/ 1 h 37"/>
                      <a:gd name="T24" fmla="*/ 10 w 31"/>
                      <a:gd name="T25" fmla="*/ 1 h 37"/>
                      <a:gd name="T26" fmla="*/ 19 w 31"/>
                      <a:gd name="T27" fmla="*/ 1 h 37"/>
                      <a:gd name="T28" fmla="*/ 26 w 31"/>
                      <a:gd name="T29" fmla="*/ 0 h 37"/>
                      <a:gd name="T30" fmla="*/ 30 w 31"/>
                      <a:gd name="T31" fmla="*/ 3 h 37"/>
                      <a:gd name="T32" fmla="*/ 25 w 31"/>
                      <a:gd name="T33" fmla="*/ 11 h 3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
                      <a:gd name="T52" fmla="*/ 0 h 37"/>
                      <a:gd name="T53" fmla="*/ 31 w 31"/>
                      <a:gd name="T54" fmla="*/ 37 h 3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 h="37">
                        <a:moveTo>
                          <a:pt x="25" y="11"/>
                        </a:moveTo>
                        <a:lnTo>
                          <a:pt x="23" y="17"/>
                        </a:lnTo>
                        <a:lnTo>
                          <a:pt x="19" y="23"/>
                        </a:lnTo>
                        <a:lnTo>
                          <a:pt x="24" y="29"/>
                        </a:lnTo>
                        <a:lnTo>
                          <a:pt x="20" y="35"/>
                        </a:lnTo>
                        <a:lnTo>
                          <a:pt x="13" y="36"/>
                        </a:lnTo>
                        <a:lnTo>
                          <a:pt x="6" y="29"/>
                        </a:lnTo>
                        <a:lnTo>
                          <a:pt x="10" y="22"/>
                        </a:lnTo>
                        <a:lnTo>
                          <a:pt x="5" y="16"/>
                        </a:lnTo>
                        <a:lnTo>
                          <a:pt x="0" y="10"/>
                        </a:lnTo>
                        <a:lnTo>
                          <a:pt x="8" y="8"/>
                        </a:lnTo>
                        <a:lnTo>
                          <a:pt x="1" y="1"/>
                        </a:lnTo>
                        <a:lnTo>
                          <a:pt x="10" y="1"/>
                        </a:lnTo>
                        <a:lnTo>
                          <a:pt x="19" y="1"/>
                        </a:lnTo>
                        <a:lnTo>
                          <a:pt x="26" y="0"/>
                        </a:lnTo>
                        <a:lnTo>
                          <a:pt x="30" y="3"/>
                        </a:lnTo>
                        <a:lnTo>
                          <a:pt x="25" y="11"/>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77" name="Freeform 63">
                    <a:extLst>
                      <a:ext uri="{FF2B5EF4-FFF2-40B4-BE49-F238E27FC236}">
                        <a16:creationId xmlns:a16="http://schemas.microsoft.com/office/drawing/2014/main" id="{A5BE181F-CFA2-411B-B562-427AB6A7C695}"/>
                      </a:ext>
                    </a:extLst>
                  </p:cNvPr>
                  <p:cNvSpPr>
                    <a:spLocks/>
                  </p:cNvSpPr>
                  <p:nvPr/>
                </p:nvSpPr>
                <p:spPr bwMode="auto">
                  <a:xfrm>
                    <a:off x="3065" y="929"/>
                    <a:ext cx="51" cy="40"/>
                  </a:xfrm>
                  <a:custGeom>
                    <a:avLst/>
                    <a:gdLst>
                      <a:gd name="T0" fmla="*/ 50 w 50"/>
                      <a:gd name="T1" fmla="*/ 31 h 42"/>
                      <a:gd name="T2" fmla="*/ 47 w 50"/>
                      <a:gd name="T3" fmla="*/ 32 h 42"/>
                      <a:gd name="T4" fmla="*/ 42 w 50"/>
                      <a:gd name="T5" fmla="*/ 39 h 42"/>
                      <a:gd name="T6" fmla="*/ 42 w 50"/>
                      <a:gd name="T7" fmla="*/ 32 h 42"/>
                      <a:gd name="T8" fmla="*/ 36 w 50"/>
                      <a:gd name="T9" fmla="*/ 26 h 42"/>
                      <a:gd name="T10" fmla="*/ 26 w 50"/>
                      <a:gd name="T11" fmla="*/ 20 h 42"/>
                      <a:gd name="T12" fmla="*/ 21 w 50"/>
                      <a:gd name="T13" fmla="*/ 25 h 42"/>
                      <a:gd name="T14" fmla="*/ 13 w 50"/>
                      <a:gd name="T15" fmla="*/ 25 h 42"/>
                      <a:gd name="T16" fmla="*/ 11 w 50"/>
                      <a:gd name="T17" fmla="*/ 20 h 42"/>
                      <a:gd name="T18" fmla="*/ 8 w 50"/>
                      <a:gd name="T19" fmla="*/ 14 h 42"/>
                      <a:gd name="T20" fmla="*/ 0 w 50"/>
                      <a:gd name="T21" fmla="*/ 9 h 42"/>
                      <a:gd name="T22" fmla="*/ 8 w 50"/>
                      <a:gd name="T23" fmla="*/ 7 h 42"/>
                      <a:gd name="T24" fmla="*/ 18 w 50"/>
                      <a:gd name="T25" fmla="*/ 6 h 42"/>
                      <a:gd name="T26" fmla="*/ 20 w 50"/>
                      <a:gd name="T27" fmla="*/ 0 h 42"/>
                      <a:gd name="T28" fmla="*/ 29 w 50"/>
                      <a:gd name="T29" fmla="*/ 1 h 42"/>
                      <a:gd name="T30" fmla="*/ 26 w 50"/>
                      <a:gd name="T31" fmla="*/ 7 h 42"/>
                      <a:gd name="T32" fmla="*/ 23 w 50"/>
                      <a:gd name="T33" fmla="*/ 13 h 42"/>
                      <a:gd name="T34" fmla="*/ 31 w 50"/>
                      <a:gd name="T35" fmla="*/ 15 h 42"/>
                      <a:gd name="T36" fmla="*/ 40 w 50"/>
                      <a:gd name="T37" fmla="*/ 19 h 42"/>
                      <a:gd name="T38" fmla="*/ 42 w 50"/>
                      <a:gd name="T39" fmla="*/ 25 h 42"/>
                      <a:gd name="T40" fmla="*/ 50 w 50"/>
                      <a:gd name="T41" fmla="*/ 31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42"/>
                      <a:gd name="T65" fmla="*/ 50 w 50"/>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42">
                        <a:moveTo>
                          <a:pt x="49" y="33"/>
                        </a:moveTo>
                        <a:lnTo>
                          <a:pt x="46" y="34"/>
                        </a:lnTo>
                        <a:lnTo>
                          <a:pt x="41" y="41"/>
                        </a:lnTo>
                        <a:lnTo>
                          <a:pt x="41" y="34"/>
                        </a:lnTo>
                        <a:lnTo>
                          <a:pt x="35" y="27"/>
                        </a:lnTo>
                        <a:lnTo>
                          <a:pt x="25" y="21"/>
                        </a:lnTo>
                        <a:lnTo>
                          <a:pt x="21" y="26"/>
                        </a:lnTo>
                        <a:lnTo>
                          <a:pt x="13" y="26"/>
                        </a:lnTo>
                        <a:lnTo>
                          <a:pt x="11" y="21"/>
                        </a:lnTo>
                        <a:lnTo>
                          <a:pt x="8" y="15"/>
                        </a:lnTo>
                        <a:lnTo>
                          <a:pt x="0" y="9"/>
                        </a:lnTo>
                        <a:lnTo>
                          <a:pt x="8" y="7"/>
                        </a:lnTo>
                        <a:lnTo>
                          <a:pt x="18" y="6"/>
                        </a:lnTo>
                        <a:lnTo>
                          <a:pt x="20" y="0"/>
                        </a:lnTo>
                        <a:lnTo>
                          <a:pt x="28" y="1"/>
                        </a:lnTo>
                        <a:lnTo>
                          <a:pt x="25" y="7"/>
                        </a:lnTo>
                        <a:lnTo>
                          <a:pt x="23" y="14"/>
                        </a:lnTo>
                        <a:lnTo>
                          <a:pt x="30" y="16"/>
                        </a:lnTo>
                        <a:lnTo>
                          <a:pt x="39" y="20"/>
                        </a:lnTo>
                        <a:lnTo>
                          <a:pt x="41" y="26"/>
                        </a:lnTo>
                        <a:lnTo>
                          <a:pt x="49" y="33"/>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8" name="Freeform 64">
                    <a:extLst>
                      <a:ext uri="{FF2B5EF4-FFF2-40B4-BE49-F238E27FC236}">
                        <a16:creationId xmlns:a16="http://schemas.microsoft.com/office/drawing/2014/main" id="{7486F1C3-768D-493B-9D83-8F75C77FABEE}"/>
                      </a:ext>
                    </a:extLst>
                  </p:cNvPr>
                  <p:cNvSpPr>
                    <a:spLocks/>
                  </p:cNvSpPr>
                  <p:nvPr/>
                </p:nvSpPr>
                <p:spPr bwMode="auto">
                  <a:xfrm>
                    <a:off x="3088" y="1090"/>
                    <a:ext cx="20" cy="17"/>
                  </a:xfrm>
                  <a:custGeom>
                    <a:avLst/>
                    <a:gdLst>
                      <a:gd name="T0" fmla="*/ 14 w 20"/>
                      <a:gd name="T1" fmla="*/ 0 h 17"/>
                      <a:gd name="T2" fmla="*/ 14 w 20"/>
                      <a:gd name="T3" fmla="*/ 4 h 17"/>
                      <a:gd name="T4" fmla="*/ 19 w 20"/>
                      <a:gd name="T5" fmla="*/ 14 h 17"/>
                      <a:gd name="T6" fmla="*/ 12 w 20"/>
                      <a:gd name="T7" fmla="*/ 16 h 17"/>
                      <a:gd name="T8" fmla="*/ 8 w 20"/>
                      <a:gd name="T9" fmla="*/ 16 h 17"/>
                      <a:gd name="T10" fmla="*/ 0 w 20"/>
                      <a:gd name="T11" fmla="*/ 11 h 17"/>
                      <a:gd name="T12" fmla="*/ 8 w 20"/>
                      <a:gd name="T13" fmla="*/ 11 h 17"/>
                      <a:gd name="T14" fmla="*/ 14 w 20"/>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17"/>
                      <a:gd name="T26" fmla="*/ 20 w 20"/>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17">
                        <a:moveTo>
                          <a:pt x="14" y="0"/>
                        </a:moveTo>
                        <a:lnTo>
                          <a:pt x="14" y="4"/>
                        </a:lnTo>
                        <a:lnTo>
                          <a:pt x="19" y="14"/>
                        </a:lnTo>
                        <a:lnTo>
                          <a:pt x="12" y="16"/>
                        </a:lnTo>
                        <a:lnTo>
                          <a:pt x="8" y="16"/>
                        </a:lnTo>
                        <a:lnTo>
                          <a:pt x="0" y="11"/>
                        </a:lnTo>
                        <a:lnTo>
                          <a:pt x="8" y="11"/>
                        </a:lnTo>
                        <a:lnTo>
                          <a:pt x="14"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9" name="Freeform 65">
                    <a:extLst>
                      <a:ext uri="{FF2B5EF4-FFF2-40B4-BE49-F238E27FC236}">
                        <a16:creationId xmlns:a16="http://schemas.microsoft.com/office/drawing/2014/main" id="{A7B08B7A-585E-47D8-A260-9CB8E7EE11F6}"/>
                      </a:ext>
                    </a:extLst>
                  </p:cNvPr>
                  <p:cNvSpPr>
                    <a:spLocks/>
                  </p:cNvSpPr>
                  <p:nvPr/>
                </p:nvSpPr>
                <p:spPr bwMode="auto">
                  <a:xfrm>
                    <a:off x="3098" y="925"/>
                    <a:ext cx="10" cy="15"/>
                  </a:xfrm>
                  <a:custGeom>
                    <a:avLst/>
                    <a:gdLst>
                      <a:gd name="T0" fmla="*/ 9 w 10"/>
                      <a:gd name="T1" fmla="*/ 8 h 15"/>
                      <a:gd name="T2" fmla="*/ 9 w 10"/>
                      <a:gd name="T3" fmla="*/ 14 h 15"/>
                      <a:gd name="T4" fmla="*/ 0 w 10"/>
                      <a:gd name="T5" fmla="*/ 8 h 15"/>
                      <a:gd name="T6" fmla="*/ 0 w 10"/>
                      <a:gd name="T7" fmla="*/ 6 h 15"/>
                      <a:gd name="T8" fmla="*/ 5 w 10"/>
                      <a:gd name="T9" fmla="*/ 0 h 15"/>
                      <a:gd name="T10" fmla="*/ 9 w 10"/>
                      <a:gd name="T11" fmla="*/ 8 h 15"/>
                      <a:gd name="T12" fmla="*/ 0 60000 65536"/>
                      <a:gd name="T13" fmla="*/ 0 60000 65536"/>
                      <a:gd name="T14" fmla="*/ 0 60000 65536"/>
                      <a:gd name="T15" fmla="*/ 0 60000 65536"/>
                      <a:gd name="T16" fmla="*/ 0 60000 65536"/>
                      <a:gd name="T17" fmla="*/ 0 60000 65536"/>
                      <a:gd name="T18" fmla="*/ 0 w 10"/>
                      <a:gd name="T19" fmla="*/ 0 h 15"/>
                      <a:gd name="T20" fmla="*/ 10 w 10"/>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0" h="15">
                        <a:moveTo>
                          <a:pt x="9" y="8"/>
                        </a:moveTo>
                        <a:lnTo>
                          <a:pt x="9" y="14"/>
                        </a:lnTo>
                        <a:lnTo>
                          <a:pt x="0" y="8"/>
                        </a:lnTo>
                        <a:lnTo>
                          <a:pt x="0" y="6"/>
                        </a:lnTo>
                        <a:lnTo>
                          <a:pt x="5" y="0"/>
                        </a:lnTo>
                        <a:lnTo>
                          <a:pt x="9" y="8"/>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80" name="Freeform 66">
                    <a:extLst>
                      <a:ext uri="{FF2B5EF4-FFF2-40B4-BE49-F238E27FC236}">
                        <a16:creationId xmlns:a16="http://schemas.microsoft.com/office/drawing/2014/main" id="{EA11109A-D452-4C5C-90EE-28D80B68987B}"/>
                      </a:ext>
                    </a:extLst>
                  </p:cNvPr>
                  <p:cNvSpPr>
                    <a:spLocks/>
                  </p:cNvSpPr>
                  <p:nvPr/>
                </p:nvSpPr>
                <p:spPr bwMode="auto">
                  <a:xfrm>
                    <a:off x="3006" y="1068"/>
                    <a:ext cx="8" cy="7"/>
                  </a:xfrm>
                  <a:custGeom>
                    <a:avLst/>
                    <a:gdLst>
                      <a:gd name="T0" fmla="*/ 7 w 8"/>
                      <a:gd name="T1" fmla="*/ 6 h 6"/>
                      <a:gd name="T2" fmla="*/ 3 w 8"/>
                      <a:gd name="T3" fmla="*/ 6 h 6"/>
                      <a:gd name="T4" fmla="*/ 0 w 8"/>
                      <a:gd name="T5" fmla="*/ 0 h 6"/>
                      <a:gd name="T6" fmla="*/ 3 w 8"/>
                      <a:gd name="T7" fmla="*/ 0 h 6"/>
                      <a:gd name="T8" fmla="*/ 7 w 8"/>
                      <a:gd name="T9" fmla="*/ 6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7" y="5"/>
                        </a:moveTo>
                        <a:lnTo>
                          <a:pt x="3" y="5"/>
                        </a:lnTo>
                        <a:lnTo>
                          <a:pt x="0" y="0"/>
                        </a:lnTo>
                        <a:lnTo>
                          <a:pt x="3" y="0"/>
                        </a:lnTo>
                        <a:lnTo>
                          <a:pt x="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81" name="Freeform 67">
                    <a:extLst>
                      <a:ext uri="{FF2B5EF4-FFF2-40B4-BE49-F238E27FC236}">
                        <a16:creationId xmlns:a16="http://schemas.microsoft.com/office/drawing/2014/main" id="{1B2929B9-43B8-4EC3-8EBA-3B3C1ED03904}"/>
                      </a:ext>
                    </a:extLst>
                  </p:cNvPr>
                  <p:cNvSpPr>
                    <a:spLocks/>
                  </p:cNvSpPr>
                  <p:nvPr/>
                </p:nvSpPr>
                <p:spPr bwMode="auto">
                  <a:xfrm>
                    <a:off x="3119" y="972"/>
                    <a:ext cx="2" cy="7"/>
                  </a:xfrm>
                  <a:custGeom>
                    <a:avLst/>
                    <a:gdLst>
                      <a:gd name="T0" fmla="*/ 1 w 2"/>
                      <a:gd name="T1" fmla="*/ 6 h 7"/>
                      <a:gd name="T2" fmla="*/ 1 w 2"/>
                      <a:gd name="T3" fmla="*/ 6 h 7"/>
                      <a:gd name="T4" fmla="*/ 0 w 2"/>
                      <a:gd name="T5" fmla="*/ 0 h 7"/>
                      <a:gd name="T6" fmla="*/ 1 w 2"/>
                      <a:gd name="T7" fmla="*/ 0 h 7"/>
                      <a:gd name="T8" fmla="*/ 1 w 2"/>
                      <a:gd name="T9" fmla="*/ 6 h 7"/>
                      <a:gd name="T10" fmla="*/ 0 60000 65536"/>
                      <a:gd name="T11" fmla="*/ 0 60000 65536"/>
                      <a:gd name="T12" fmla="*/ 0 60000 65536"/>
                      <a:gd name="T13" fmla="*/ 0 60000 65536"/>
                      <a:gd name="T14" fmla="*/ 0 60000 65536"/>
                      <a:gd name="T15" fmla="*/ 0 w 2"/>
                      <a:gd name="T16" fmla="*/ 0 h 7"/>
                      <a:gd name="T17" fmla="*/ 2 w 2"/>
                      <a:gd name="T18" fmla="*/ 7 h 7"/>
                    </a:gdLst>
                    <a:ahLst/>
                    <a:cxnLst>
                      <a:cxn ang="T10">
                        <a:pos x="T0" y="T1"/>
                      </a:cxn>
                      <a:cxn ang="T11">
                        <a:pos x="T2" y="T3"/>
                      </a:cxn>
                      <a:cxn ang="T12">
                        <a:pos x="T4" y="T5"/>
                      </a:cxn>
                      <a:cxn ang="T13">
                        <a:pos x="T6" y="T7"/>
                      </a:cxn>
                      <a:cxn ang="T14">
                        <a:pos x="T8" y="T9"/>
                      </a:cxn>
                    </a:cxnLst>
                    <a:rect l="T15" t="T16" r="T17" b="T18"/>
                    <a:pathLst>
                      <a:path w="2" h="7">
                        <a:moveTo>
                          <a:pt x="1" y="6"/>
                        </a:moveTo>
                        <a:lnTo>
                          <a:pt x="1" y="6"/>
                        </a:lnTo>
                        <a:lnTo>
                          <a:pt x="0" y="0"/>
                        </a:lnTo>
                        <a:lnTo>
                          <a:pt x="1" y="0"/>
                        </a:lnTo>
                        <a:lnTo>
                          <a:pt x="1"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2" name="Freeform 68">
                    <a:extLst>
                      <a:ext uri="{FF2B5EF4-FFF2-40B4-BE49-F238E27FC236}">
                        <a16:creationId xmlns:a16="http://schemas.microsoft.com/office/drawing/2014/main" id="{711D4B8B-6AC3-4C73-9BC4-CD5E8CBE1632}"/>
                      </a:ext>
                    </a:extLst>
                  </p:cNvPr>
                  <p:cNvSpPr>
                    <a:spLocks/>
                  </p:cNvSpPr>
                  <p:nvPr/>
                </p:nvSpPr>
                <p:spPr bwMode="auto">
                  <a:xfrm>
                    <a:off x="2074" y="1240"/>
                    <a:ext cx="249" cy="250"/>
                  </a:xfrm>
                  <a:custGeom>
                    <a:avLst/>
                    <a:gdLst>
                      <a:gd name="T0" fmla="*/ 226 w 248"/>
                      <a:gd name="T1" fmla="*/ 110 h 250"/>
                      <a:gd name="T2" fmla="*/ 195 w 248"/>
                      <a:gd name="T3" fmla="*/ 101 h 250"/>
                      <a:gd name="T4" fmla="*/ 191 w 248"/>
                      <a:gd name="T5" fmla="*/ 113 h 250"/>
                      <a:gd name="T6" fmla="*/ 170 w 248"/>
                      <a:gd name="T7" fmla="*/ 123 h 250"/>
                      <a:gd name="T8" fmla="*/ 152 w 248"/>
                      <a:gd name="T9" fmla="*/ 135 h 250"/>
                      <a:gd name="T10" fmla="*/ 150 w 248"/>
                      <a:gd name="T11" fmla="*/ 137 h 250"/>
                      <a:gd name="T12" fmla="*/ 185 w 248"/>
                      <a:gd name="T13" fmla="*/ 135 h 250"/>
                      <a:gd name="T14" fmla="*/ 191 w 248"/>
                      <a:gd name="T15" fmla="*/ 156 h 250"/>
                      <a:gd name="T16" fmla="*/ 163 w 248"/>
                      <a:gd name="T17" fmla="*/ 165 h 250"/>
                      <a:gd name="T18" fmla="*/ 166 w 248"/>
                      <a:gd name="T19" fmla="*/ 169 h 250"/>
                      <a:gd name="T20" fmla="*/ 153 w 248"/>
                      <a:gd name="T21" fmla="*/ 188 h 250"/>
                      <a:gd name="T22" fmla="*/ 140 w 248"/>
                      <a:gd name="T23" fmla="*/ 193 h 250"/>
                      <a:gd name="T24" fmla="*/ 120 w 248"/>
                      <a:gd name="T25" fmla="*/ 179 h 250"/>
                      <a:gd name="T26" fmla="*/ 111 w 248"/>
                      <a:gd name="T27" fmla="*/ 187 h 250"/>
                      <a:gd name="T28" fmla="*/ 105 w 248"/>
                      <a:gd name="T29" fmla="*/ 159 h 250"/>
                      <a:gd name="T30" fmla="*/ 121 w 248"/>
                      <a:gd name="T31" fmla="*/ 147 h 250"/>
                      <a:gd name="T32" fmla="*/ 95 w 248"/>
                      <a:gd name="T33" fmla="*/ 164 h 250"/>
                      <a:gd name="T34" fmla="*/ 105 w 248"/>
                      <a:gd name="T35" fmla="*/ 181 h 250"/>
                      <a:gd name="T36" fmla="*/ 111 w 248"/>
                      <a:gd name="T37" fmla="*/ 198 h 250"/>
                      <a:gd name="T38" fmla="*/ 90 w 248"/>
                      <a:gd name="T39" fmla="*/ 198 h 250"/>
                      <a:gd name="T40" fmla="*/ 89 w 248"/>
                      <a:gd name="T41" fmla="*/ 215 h 250"/>
                      <a:gd name="T42" fmla="*/ 71 w 248"/>
                      <a:gd name="T43" fmla="*/ 225 h 250"/>
                      <a:gd name="T44" fmla="*/ 54 w 248"/>
                      <a:gd name="T45" fmla="*/ 237 h 250"/>
                      <a:gd name="T46" fmla="*/ 23 w 248"/>
                      <a:gd name="T47" fmla="*/ 241 h 250"/>
                      <a:gd name="T48" fmla="*/ 3 w 248"/>
                      <a:gd name="T49" fmla="*/ 222 h 250"/>
                      <a:gd name="T50" fmla="*/ 19 w 248"/>
                      <a:gd name="T51" fmla="*/ 216 h 250"/>
                      <a:gd name="T52" fmla="*/ 49 w 248"/>
                      <a:gd name="T53" fmla="*/ 206 h 250"/>
                      <a:gd name="T54" fmla="*/ 53 w 248"/>
                      <a:gd name="T55" fmla="*/ 191 h 250"/>
                      <a:gd name="T56" fmla="*/ 66 w 248"/>
                      <a:gd name="T57" fmla="*/ 188 h 250"/>
                      <a:gd name="T58" fmla="*/ 46 w 248"/>
                      <a:gd name="T59" fmla="*/ 178 h 250"/>
                      <a:gd name="T60" fmla="*/ 17 w 248"/>
                      <a:gd name="T61" fmla="*/ 166 h 250"/>
                      <a:gd name="T62" fmla="*/ 24 w 248"/>
                      <a:gd name="T63" fmla="*/ 154 h 250"/>
                      <a:gd name="T64" fmla="*/ 53 w 248"/>
                      <a:gd name="T65" fmla="*/ 146 h 250"/>
                      <a:gd name="T66" fmla="*/ 28 w 248"/>
                      <a:gd name="T67" fmla="*/ 149 h 250"/>
                      <a:gd name="T68" fmla="*/ 14 w 248"/>
                      <a:gd name="T69" fmla="*/ 136 h 250"/>
                      <a:gd name="T70" fmla="*/ 10 w 248"/>
                      <a:gd name="T71" fmla="*/ 113 h 250"/>
                      <a:gd name="T72" fmla="*/ 31 w 248"/>
                      <a:gd name="T73" fmla="*/ 101 h 250"/>
                      <a:gd name="T74" fmla="*/ 41 w 248"/>
                      <a:gd name="T75" fmla="*/ 82 h 250"/>
                      <a:gd name="T76" fmla="*/ 57 w 248"/>
                      <a:gd name="T77" fmla="*/ 94 h 250"/>
                      <a:gd name="T78" fmla="*/ 81 w 248"/>
                      <a:gd name="T79" fmla="*/ 95 h 250"/>
                      <a:gd name="T80" fmla="*/ 77 w 248"/>
                      <a:gd name="T81" fmla="*/ 77 h 250"/>
                      <a:gd name="T82" fmla="*/ 86 w 248"/>
                      <a:gd name="T83" fmla="*/ 95 h 250"/>
                      <a:gd name="T84" fmla="*/ 107 w 248"/>
                      <a:gd name="T85" fmla="*/ 101 h 250"/>
                      <a:gd name="T86" fmla="*/ 87 w 248"/>
                      <a:gd name="T87" fmla="*/ 75 h 250"/>
                      <a:gd name="T88" fmla="*/ 109 w 248"/>
                      <a:gd name="T89" fmla="*/ 58 h 250"/>
                      <a:gd name="T90" fmla="*/ 144 w 248"/>
                      <a:gd name="T91" fmla="*/ 46 h 250"/>
                      <a:gd name="T92" fmla="*/ 177 w 248"/>
                      <a:gd name="T93" fmla="*/ 28 h 250"/>
                      <a:gd name="T94" fmla="*/ 208 w 248"/>
                      <a:gd name="T95" fmla="*/ 11 h 250"/>
                      <a:gd name="T96" fmla="*/ 230 w 248"/>
                      <a:gd name="T97" fmla="*/ 0 h 250"/>
                      <a:gd name="T98" fmla="*/ 244 w 248"/>
                      <a:gd name="T99" fmla="*/ 24 h 250"/>
                      <a:gd name="T100" fmla="*/ 234 w 248"/>
                      <a:gd name="T101" fmla="*/ 50 h 250"/>
                      <a:gd name="T102" fmla="*/ 226 w 248"/>
                      <a:gd name="T103" fmla="*/ 69 h 250"/>
                      <a:gd name="T104" fmla="*/ 204 w 248"/>
                      <a:gd name="T105" fmla="*/ 82 h 250"/>
                      <a:gd name="T106" fmla="*/ 197 w 248"/>
                      <a:gd name="T107" fmla="*/ 95 h 250"/>
                      <a:gd name="T108" fmla="*/ 230 w 248"/>
                      <a:gd name="T109" fmla="*/ 91 h 250"/>
                      <a:gd name="T110" fmla="*/ 244 w 248"/>
                      <a:gd name="T111" fmla="*/ 94 h 2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8"/>
                      <a:gd name="T169" fmla="*/ 0 h 250"/>
                      <a:gd name="T170" fmla="*/ 248 w 248"/>
                      <a:gd name="T171" fmla="*/ 250 h 2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8" h="250">
                        <a:moveTo>
                          <a:pt x="243" y="94"/>
                        </a:moveTo>
                        <a:lnTo>
                          <a:pt x="242" y="99"/>
                        </a:lnTo>
                        <a:lnTo>
                          <a:pt x="233" y="104"/>
                        </a:lnTo>
                        <a:lnTo>
                          <a:pt x="225" y="110"/>
                        </a:lnTo>
                        <a:lnTo>
                          <a:pt x="215" y="108"/>
                        </a:lnTo>
                        <a:lnTo>
                          <a:pt x="212" y="101"/>
                        </a:lnTo>
                        <a:lnTo>
                          <a:pt x="202" y="107"/>
                        </a:lnTo>
                        <a:lnTo>
                          <a:pt x="194" y="101"/>
                        </a:lnTo>
                        <a:lnTo>
                          <a:pt x="187" y="100"/>
                        </a:lnTo>
                        <a:lnTo>
                          <a:pt x="188" y="102"/>
                        </a:lnTo>
                        <a:lnTo>
                          <a:pt x="188" y="107"/>
                        </a:lnTo>
                        <a:lnTo>
                          <a:pt x="190" y="113"/>
                        </a:lnTo>
                        <a:lnTo>
                          <a:pt x="188" y="119"/>
                        </a:lnTo>
                        <a:lnTo>
                          <a:pt x="184" y="125"/>
                        </a:lnTo>
                        <a:lnTo>
                          <a:pt x="176" y="125"/>
                        </a:lnTo>
                        <a:lnTo>
                          <a:pt x="169" y="123"/>
                        </a:lnTo>
                        <a:lnTo>
                          <a:pt x="176" y="128"/>
                        </a:lnTo>
                        <a:lnTo>
                          <a:pt x="167" y="133"/>
                        </a:lnTo>
                        <a:lnTo>
                          <a:pt x="158" y="133"/>
                        </a:lnTo>
                        <a:lnTo>
                          <a:pt x="151" y="135"/>
                        </a:lnTo>
                        <a:lnTo>
                          <a:pt x="142" y="136"/>
                        </a:lnTo>
                        <a:lnTo>
                          <a:pt x="133" y="136"/>
                        </a:lnTo>
                        <a:lnTo>
                          <a:pt x="140" y="138"/>
                        </a:lnTo>
                        <a:lnTo>
                          <a:pt x="149" y="137"/>
                        </a:lnTo>
                        <a:lnTo>
                          <a:pt x="158" y="136"/>
                        </a:lnTo>
                        <a:lnTo>
                          <a:pt x="166" y="135"/>
                        </a:lnTo>
                        <a:lnTo>
                          <a:pt x="174" y="133"/>
                        </a:lnTo>
                        <a:lnTo>
                          <a:pt x="184" y="135"/>
                        </a:lnTo>
                        <a:lnTo>
                          <a:pt x="187" y="141"/>
                        </a:lnTo>
                        <a:lnTo>
                          <a:pt x="188" y="148"/>
                        </a:lnTo>
                        <a:lnTo>
                          <a:pt x="181" y="154"/>
                        </a:lnTo>
                        <a:lnTo>
                          <a:pt x="190" y="156"/>
                        </a:lnTo>
                        <a:lnTo>
                          <a:pt x="188" y="162"/>
                        </a:lnTo>
                        <a:lnTo>
                          <a:pt x="178" y="167"/>
                        </a:lnTo>
                        <a:lnTo>
                          <a:pt x="170" y="165"/>
                        </a:lnTo>
                        <a:lnTo>
                          <a:pt x="162" y="165"/>
                        </a:lnTo>
                        <a:lnTo>
                          <a:pt x="153" y="165"/>
                        </a:lnTo>
                        <a:lnTo>
                          <a:pt x="145" y="166"/>
                        </a:lnTo>
                        <a:lnTo>
                          <a:pt x="154" y="167"/>
                        </a:lnTo>
                        <a:lnTo>
                          <a:pt x="165" y="169"/>
                        </a:lnTo>
                        <a:lnTo>
                          <a:pt x="167" y="175"/>
                        </a:lnTo>
                        <a:lnTo>
                          <a:pt x="162" y="181"/>
                        </a:lnTo>
                        <a:lnTo>
                          <a:pt x="161" y="188"/>
                        </a:lnTo>
                        <a:lnTo>
                          <a:pt x="152" y="188"/>
                        </a:lnTo>
                        <a:lnTo>
                          <a:pt x="145" y="188"/>
                        </a:lnTo>
                        <a:lnTo>
                          <a:pt x="142" y="181"/>
                        </a:lnTo>
                        <a:lnTo>
                          <a:pt x="143" y="188"/>
                        </a:lnTo>
                        <a:lnTo>
                          <a:pt x="139" y="193"/>
                        </a:lnTo>
                        <a:lnTo>
                          <a:pt x="133" y="194"/>
                        </a:lnTo>
                        <a:lnTo>
                          <a:pt x="129" y="188"/>
                        </a:lnTo>
                        <a:lnTo>
                          <a:pt x="126" y="187"/>
                        </a:lnTo>
                        <a:lnTo>
                          <a:pt x="120" y="179"/>
                        </a:lnTo>
                        <a:lnTo>
                          <a:pt x="124" y="188"/>
                        </a:lnTo>
                        <a:lnTo>
                          <a:pt x="121" y="191"/>
                        </a:lnTo>
                        <a:lnTo>
                          <a:pt x="113" y="188"/>
                        </a:lnTo>
                        <a:lnTo>
                          <a:pt x="111" y="187"/>
                        </a:lnTo>
                        <a:lnTo>
                          <a:pt x="107" y="179"/>
                        </a:lnTo>
                        <a:lnTo>
                          <a:pt x="103" y="173"/>
                        </a:lnTo>
                        <a:lnTo>
                          <a:pt x="105" y="168"/>
                        </a:lnTo>
                        <a:lnTo>
                          <a:pt x="105" y="159"/>
                        </a:lnTo>
                        <a:lnTo>
                          <a:pt x="111" y="153"/>
                        </a:lnTo>
                        <a:lnTo>
                          <a:pt x="120" y="147"/>
                        </a:lnTo>
                        <a:lnTo>
                          <a:pt x="129" y="148"/>
                        </a:lnTo>
                        <a:lnTo>
                          <a:pt x="121" y="147"/>
                        </a:lnTo>
                        <a:lnTo>
                          <a:pt x="112" y="147"/>
                        </a:lnTo>
                        <a:lnTo>
                          <a:pt x="109" y="153"/>
                        </a:lnTo>
                        <a:lnTo>
                          <a:pt x="103" y="158"/>
                        </a:lnTo>
                        <a:lnTo>
                          <a:pt x="95" y="164"/>
                        </a:lnTo>
                        <a:lnTo>
                          <a:pt x="98" y="167"/>
                        </a:lnTo>
                        <a:lnTo>
                          <a:pt x="100" y="173"/>
                        </a:lnTo>
                        <a:lnTo>
                          <a:pt x="95" y="179"/>
                        </a:lnTo>
                        <a:lnTo>
                          <a:pt x="105" y="181"/>
                        </a:lnTo>
                        <a:lnTo>
                          <a:pt x="109" y="188"/>
                        </a:lnTo>
                        <a:lnTo>
                          <a:pt x="111" y="192"/>
                        </a:lnTo>
                        <a:lnTo>
                          <a:pt x="103" y="193"/>
                        </a:lnTo>
                        <a:lnTo>
                          <a:pt x="111" y="198"/>
                        </a:lnTo>
                        <a:lnTo>
                          <a:pt x="109" y="205"/>
                        </a:lnTo>
                        <a:lnTo>
                          <a:pt x="107" y="205"/>
                        </a:lnTo>
                        <a:lnTo>
                          <a:pt x="100" y="203"/>
                        </a:lnTo>
                        <a:lnTo>
                          <a:pt x="90" y="198"/>
                        </a:lnTo>
                        <a:lnTo>
                          <a:pt x="81" y="198"/>
                        </a:lnTo>
                        <a:lnTo>
                          <a:pt x="77" y="206"/>
                        </a:lnTo>
                        <a:lnTo>
                          <a:pt x="86" y="209"/>
                        </a:lnTo>
                        <a:lnTo>
                          <a:pt x="89" y="215"/>
                        </a:lnTo>
                        <a:lnTo>
                          <a:pt x="89" y="221"/>
                        </a:lnTo>
                        <a:lnTo>
                          <a:pt x="80" y="223"/>
                        </a:lnTo>
                        <a:lnTo>
                          <a:pt x="80" y="229"/>
                        </a:lnTo>
                        <a:lnTo>
                          <a:pt x="71" y="225"/>
                        </a:lnTo>
                        <a:lnTo>
                          <a:pt x="67" y="218"/>
                        </a:lnTo>
                        <a:lnTo>
                          <a:pt x="63" y="225"/>
                        </a:lnTo>
                        <a:lnTo>
                          <a:pt x="58" y="232"/>
                        </a:lnTo>
                        <a:lnTo>
                          <a:pt x="54" y="237"/>
                        </a:lnTo>
                        <a:lnTo>
                          <a:pt x="44" y="243"/>
                        </a:lnTo>
                        <a:lnTo>
                          <a:pt x="39" y="249"/>
                        </a:lnTo>
                        <a:lnTo>
                          <a:pt x="30" y="247"/>
                        </a:lnTo>
                        <a:lnTo>
                          <a:pt x="23" y="241"/>
                        </a:lnTo>
                        <a:lnTo>
                          <a:pt x="18" y="234"/>
                        </a:lnTo>
                        <a:lnTo>
                          <a:pt x="15" y="234"/>
                        </a:lnTo>
                        <a:lnTo>
                          <a:pt x="10" y="227"/>
                        </a:lnTo>
                        <a:lnTo>
                          <a:pt x="3" y="222"/>
                        </a:lnTo>
                        <a:lnTo>
                          <a:pt x="0" y="215"/>
                        </a:lnTo>
                        <a:lnTo>
                          <a:pt x="10" y="215"/>
                        </a:lnTo>
                        <a:lnTo>
                          <a:pt x="10" y="221"/>
                        </a:lnTo>
                        <a:lnTo>
                          <a:pt x="19" y="216"/>
                        </a:lnTo>
                        <a:lnTo>
                          <a:pt x="28" y="212"/>
                        </a:lnTo>
                        <a:lnTo>
                          <a:pt x="32" y="206"/>
                        </a:lnTo>
                        <a:lnTo>
                          <a:pt x="41" y="205"/>
                        </a:lnTo>
                        <a:lnTo>
                          <a:pt x="49" y="206"/>
                        </a:lnTo>
                        <a:lnTo>
                          <a:pt x="54" y="205"/>
                        </a:lnTo>
                        <a:lnTo>
                          <a:pt x="45" y="200"/>
                        </a:lnTo>
                        <a:lnTo>
                          <a:pt x="44" y="194"/>
                        </a:lnTo>
                        <a:lnTo>
                          <a:pt x="53" y="191"/>
                        </a:lnTo>
                        <a:lnTo>
                          <a:pt x="54" y="192"/>
                        </a:lnTo>
                        <a:lnTo>
                          <a:pt x="60" y="193"/>
                        </a:lnTo>
                        <a:lnTo>
                          <a:pt x="71" y="194"/>
                        </a:lnTo>
                        <a:lnTo>
                          <a:pt x="66" y="188"/>
                        </a:lnTo>
                        <a:lnTo>
                          <a:pt x="71" y="187"/>
                        </a:lnTo>
                        <a:lnTo>
                          <a:pt x="63" y="186"/>
                        </a:lnTo>
                        <a:lnTo>
                          <a:pt x="54" y="181"/>
                        </a:lnTo>
                        <a:lnTo>
                          <a:pt x="46" y="178"/>
                        </a:lnTo>
                        <a:lnTo>
                          <a:pt x="37" y="175"/>
                        </a:lnTo>
                        <a:lnTo>
                          <a:pt x="30" y="176"/>
                        </a:lnTo>
                        <a:lnTo>
                          <a:pt x="21" y="172"/>
                        </a:lnTo>
                        <a:lnTo>
                          <a:pt x="17" y="166"/>
                        </a:lnTo>
                        <a:lnTo>
                          <a:pt x="10" y="159"/>
                        </a:lnTo>
                        <a:lnTo>
                          <a:pt x="17" y="154"/>
                        </a:lnTo>
                        <a:lnTo>
                          <a:pt x="17" y="153"/>
                        </a:lnTo>
                        <a:lnTo>
                          <a:pt x="24" y="154"/>
                        </a:lnTo>
                        <a:lnTo>
                          <a:pt x="33" y="149"/>
                        </a:lnTo>
                        <a:lnTo>
                          <a:pt x="37" y="149"/>
                        </a:lnTo>
                        <a:lnTo>
                          <a:pt x="45" y="148"/>
                        </a:lnTo>
                        <a:lnTo>
                          <a:pt x="53" y="146"/>
                        </a:lnTo>
                        <a:lnTo>
                          <a:pt x="55" y="145"/>
                        </a:lnTo>
                        <a:lnTo>
                          <a:pt x="46" y="145"/>
                        </a:lnTo>
                        <a:lnTo>
                          <a:pt x="37" y="147"/>
                        </a:lnTo>
                        <a:lnTo>
                          <a:pt x="28" y="149"/>
                        </a:lnTo>
                        <a:lnTo>
                          <a:pt x="28" y="143"/>
                        </a:lnTo>
                        <a:lnTo>
                          <a:pt x="32" y="137"/>
                        </a:lnTo>
                        <a:lnTo>
                          <a:pt x="23" y="138"/>
                        </a:lnTo>
                        <a:lnTo>
                          <a:pt x="14" y="136"/>
                        </a:lnTo>
                        <a:lnTo>
                          <a:pt x="14" y="129"/>
                        </a:lnTo>
                        <a:lnTo>
                          <a:pt x="13" y="122"/>
                        </a:lnTo>
                        <a:lnTo>
                          <a:pt x="10" y="119"/>
                        </a:lnTo>
                        <a:lnTo>
                          <a:pt x="10" y="113"/>
                        </a:lnTo>
                        <a:lnTo>
                          <a:pt x="18" y="108"/>
                        </a:lnTo>
                        <a:lnTo>
                          <a:pt x="18" y="102"/>
                        </a:lnTo>
                        <a:lnTo>
                          <a:pt x="23" y="96"/>
                        </a:lnTo>
                        <a:lnTo>
                          <a:pt x="31" y="101"/>
                        </a:lnTo>
                        <a:lnTo>
                          <a:pt x="26" y="95"/>
                        </a:lnTo>
                        <a:lnTo>
                          <a:pt x="30" y="88"/>
                        </a:lnTo>
                        <a:lnTo>
                          <a:pt x="32" y="82"/>
                        </a:lnTo>
                        <a:lnTo>
                          <a:pt x="41" y="82"/>
                        </a:lnTo>
                        <a:lnTo>
                          <a:pt x="49" y="87"/>
                        </a:lnTo>
                        <a:lnTo>
                          <a:pt x="57" y="88"/>
                        </a:lnTo>
                        <a:lnTo>
                          <a:pt x="64" y="91"/>
                        </a:lnTo>
                        <a:lnTo>
                          <a:pt x="57" y="94"/>
                        </a:lnTo>
                        <a:lnTo>
                          <a:pt x="64" y="99"/>
                        </a:lnTo>
                        <a:lnTo>
                          <a:pt x="72" y="104"/>
                        </a:lnTo>
                        <a:lnTo>
                          <a:pt x="73" y="98"/>
                        </a:lnTo>
                        <a:lnTo>
                          <a:pt x="81" y="95"/>
                        </a:lnTo>
                        <a:lnTo>
                          <a:pt x="73" y="92"/>
                        </a:lnTo>
                        <a:lnTo>
                          <a:pt x="72" y="84"/>
                        </a:lnTo>
                        <a:lnTo>
                          <a:pt x="69" y="78"/>
                        </a:lnTo>
                        <a:lnTo>
                          <a:pt x="77" y="77"/>
                        </a:lnTo>
                        <a:lnTo>
                          <a:pt x="84" y="84"/>
                        </a:lnTo>
                        <a:lnTo>
                          <a:pt x="91" y="90"/>
                        </a:lnTo>
                        <a:lnTo>
                          <a:pt x="95" y="96"/>
                        </a:lnTo>
                        <a:lnTo>
                          <a:pt x="86" y="95"/>
                        </a:lnTo>
                        <a:lnTo>
                          <a:pt x="95" y="99"/>
                        </a:lnTo>
                        <a:lnTo>
                          <a:pt x="103" y="101"/>
                        </a:lnTo>
                        <a:lnTo>
                          <a:pt x="107" y="107"/>
                        </a:lnTo>
                        <a:lnTo>
                          <a:pt x="107" y="101"/>
                        </a:lnTo>
                        <a:lnTo>
                          <a:pt x="100" y="94"/>
                        </a:lnTo>
                        <a:lnTo>
                          <a:pt x="98" y="88"/>
                        </a:lnTo>
                        <a:lnTo>
                          <a:pt x="91" y="81"/>
                        </a:lnTo>
                        <a:lnTo>
                          <a:pt x="87" y="75"/>
                        </a:lnTo>
                        <a:lnTo>
                          <a:pt x="85" y="69"/>
                        </a:lnTo>
                        <a:lnTo>
                          <a:pt x="91" y="62"/>
                        </a:lnTo>
                        <a:lnTo>
                          <a:pt x="100" y="62"/>
                        </a:lnTo>
                        <a:lnTo>
                          <a:pt x="109" y="58"/>
                        </a:lnTo>
                        <a:lnTo>
                          <a:pt x="118" y="53"/>
                        </a:lnTo>
                        <a:lnTo>
                          <a:pt x="126" y="49"/>
                        </a:lnTo>
                        <a:lnTo>
                          <a:pt x="135" y="50"/>
                        </a:lnTo>
                        <a:lnTo>
                          <a:pt x="143" y="46"/>
                        </a:lnTo>
                        <a:lnTo>
                          <a:pt x="151" y="45"/>
                        </a:lnTo>
                        <a:lnTo>
                          <a:pt x="158" y="39"/>
                        </a:lnTo>
                        <a:lnTo>
                          <a:pt x="167" y="35"/>
                        </a:lnTo>
                        <a:lnTo>
                          <a:pt x="176" y="28"/>
                        </a:lnTo>
                        <a:lnTo>
                          <a:pt x="184" y="22"/>
                        </a:lnTo>
                        <a:lnTo>
                          <a:pt x="193" y="19"/>
                        </a:lnTo>
                        <a:lnTo>
                          <a:pt x="201" y="16"/>
                        </a:lnTo>
                        <a:lnTo>
                          <a:pt x="207" y="11"/>
                        </a:lnTo>
                        <a:lnTo>
                          <a:pt x="215" y="8"/>
                        </a:lnTo>
                        <a:lnTo>
                          <a:pt x="221" y="2"/>
                        </a:lnTo>
                        <a:lnTo>
                          <a:pt x="221" y="0"/>
                        </a:lnTo>
                        <a:lnTo>
                          <a:pt x="229" y="0"/>
                        </a:lnTo>
                        <a:lnTo>
                          <a:pt x="235" y="6"/>
                        </a:lnTo>
                        <a:lnTo>
                          <a:pt x="242" y="13"/>
                        </a:lnTo>
                        <a:lnTo>
                          <a:pt x="242" y="18"/>
                        </a:lnTo>
                        <a:lnTo>
                          <a:pt x="243" y="24"/>
                        </a:lnTo>
                        <a:lnTo>
                          <a:pt x="246" y="31"/>
                        </a:lnTo>
                        <a:lnTo>
                          <a:pt x="239" y="37"/>
                        </a:lnTo>
                        <a:lnTo>
                          <a:pt x="235" y="43"/>
                        </a:lnTo>
                        <a:lnTo>
                          <a:pt x="233" y="50"/>
                        </a:lnTo>
                        <a:lnTo>
                          <a:pt x="246" y="56"/>
                        </a:lnTo>
                        <a:lnTo>
                          <a:pt x="235" y="59"/>
                        </a:lnTo>
                        <a:lnTo>
                          <a:pt x="228" y="64"/>
                        </a:lnTo>
                        <a:lnTo>
                          <a:pt x="225" y="69"/>
                        </a:lnTo>
                        <a:lnTo>
                          <a:pt x="225" y="72"/>
                        </a:lnTo>
                        <a:lnTo>
                          <a:pt x="215" y="74"/>
                        </a:lnTo>
                        <a:lnTo>
                          <a:pt x="212" y="80"/>
                        </a:lnTo>
                        <a:lnTo>
                          <a:pt x="203" y="82"/>
                        </a:lnTo>
                        <a:lnTo>
                          <a:pt x="199" y="90"/>
                        </a:lnTo>
                        <a:lnTo>
                          <a:pt x="192" y="94"/>
                        </a:lnTo>
                        <a:lnTo>
                          <a:pt x="194" y="96"/>
                        </a:lnTo>
                        <a:lnTo>
                          <a:pt x="196" y="95"/>
                        </a:lnTo>
                        <a:lnTo>
                          <a:pt x="206" y="97"/>
                        </a:lnTo>
                        <a:lnTo>
                          <a:pt x="214" y="99"/>
                        </a:lnTo>
                        <a:lnTo>
                          <a:pt x="221" y="96"/>
                        </a:lnTo>
                        <a:lnTo>
                          <a:pt x="229" y="91"/>
                        </a:lnTo>
                        <a:lnTo>
                          <a:pt x="238" y="85"/>
                        </a:lnTo>
                        <a:lnTo>
                          <a:pt x="247" y="84"/>
                        </a:lnTo>
                        <a:lnTo>
                          <a:pt x="247" y="88"/>
                        </a:lnTo>
                        <a:lnTo>
                          <a:pt x="243" y="94"/>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3" name="Freeform 69">
                    <a:extLst>
                      <a:ext uri="{FF2B5EF4-FFF2-40B4-BE49-F238E27FC236}">
                        <a16:creationId xmlns:a16="http://schemas.microsoft.com/office/drawing/2014/main" id="{7FC013E1-AC4F-4996-B51C-A5B6A6D0C2CE}"/>
                      </a:ext>
                    </a:extLst>
                  </p:cNvPr>
                  <p:cNvSpPr>
                    <a:spLocks/>
                  </p:cNvSpPr>
                  <p:nvPr/>
                </p:nvSpPr>
                <p:spPr bwMode="auto">
                  <a:xfrm>
                    <a:off x="1964" y="1500"/>
                    <a:ext cx="120" cy="201"/>
                  </a:xfrm>
                  <a:custGeom>
                    <a:avLst/>
                    <a:gdLst>
                      <a:gd name="T0" fmla="*/ 97 w 120"/>
                      <a:gd name="T1" fmla="*/ 24 h 201"/>
                      <a:gd name="T2" fmla="*/ 95 w 120"/>
                      <a:gd name="T3" fmla="*/ 29 h 201"/>
                      <a:gd name="T4" fmla="*/ 105 w 120"/>
                      <a:gd name="T5" fmla="*/ 41 h 201"/>
                      <a:gd name="T6" fmla="*/ 82 w 120"/>
                      <a:gd name="T7" fmla="*/ 47 h 201"/>
                      <a:gd name="T8" fmla="*/ 61 w 120"/>
                      <a:gd name="T9" fmla="*/ 44 h 201"/>
                      <a:gd name="T10" fmla="*/ 80 w 120"/>
                      <a:gd name="T11" fmla="*/ 49 h 201"/>
                      <a:gd name="T12" fmla="*/ 99 w 120"/>
                      <a:gd name="T13" fmla="*/ 51 h 201"/>
                      <a:gd name="T14" fmla="*/ 92 w 120"/>
                      <a:gd name="T15" fmla="*/ 69 h 201"/>
                      <a:gd name="T16" fmla="*/ 72 w 120"/>
                      <a:gd name="T17" fmla="*/ 72 h 201"/>
                      <a:gd name="T18" fmla="*/ 65 w 120"/>
                      <a:gd name="T19" fmla="*/ 73 h 201"/>
                      <a:gd name="T20" fmla="*/ 67 w 120"/>
                      <a:gd name="T21" fmla="*/ 86 h 201"/>
                      <a:gd name="T22" fmla="*/ 69 w 120"/>
                      <a:gd name="T23" fmla="*/ 97 h 201"/>
                      <a:gd name="T24" fmla="*/ 69 w 120"/>
                      <a:gd name="T25" fmla="*/ 103 h 201"/>
                      <a:gd name="T26" fmla="*/ 46 w 120"/>
                      <a:gd name="T27" fmla="*/ 97 h 201"/>
                      <a:gd name="T28" fmla="*/ 68 w 120"/>
                      <a:gd name="T29" fmla="*/ 116 h 201"/>
                      <a:gd name="T30" fmla="*/ 75 w 120"/>
                      <a:gd name="T31" fmla="*/ 134 h 201"/>
                      <a:gd name="T32" fmla="*/ 58 w 120"/>
                      <a:gd name="T33" fmla="*/ 152 h 201"/>
                      <a:gd name="T34" fmla="*/ 56 w 120"/>
                      <a:gd name="T35" fmla="*/ 170 h 201"/>
                      <a:gd name="T36" fmla="*/ 42 w 120"/>
                      <a:gd name="T37" fmla="*/ 180 h 201"/>
                      <a:gd name="T38" fmla="*/ 61 w 120"/>
                      <a:gd name="T39" fmla="*/ 198 h 201"/>
                      <a:gd name="T40" fmla="*/ 37 w 120"/>
                      <a:gd name="T41" fmla="*/ 198 h 201"/>
                      <a:gd name="T42" fmla="*/ 17 w 120"/>
                      <a:gd name="T43" fmla="*/ 186 h 201"/>
                      <a:gd name="T44" fmla="*/ 14 w 120"/>
                      <a:gd name="T45" fmla="*/ 170 h 201"/>
                      <a:gd name="T46" fmla="*/ 9 w 120"/>
                      <a:gd name="T47" fmla="*/ 150 h 201"/>
                      <a:gd name="T48" fmla="*/ 24 w 120"/>
                      <a:gd name="T49" fmla="*/ 131 h 201"/>
                      <a:gd name="T50" fmla="*/ 24 w 120"/>
                      <a:gd name="T51" fmla="*/ 109 h 201"/>
                      <a:gd name="T52" fmla="*/ 38 w 120"/>
                      <a:gd name="T53" fmla="*/ 98 h 201"/>
                      <a:gd name="T54" fmla="*/ 31 w 120"/>
                      <a:gd name="T55" fmla="*/ 90 h 201"/>
                      <a:gd name="T56" fmla="*/ 38 w 120"/>
                      <a:gd name="T57" fmla="*/ 70 h 201"/>
                      <a:gd name="T58" fmla="*/ 56 w 120"/>
                      <a:gd name="T59" fmla="*/ 68 h 201"/>
                      <a:gd name="T60" fmla="*/ 51 w 120"/>
                      <a:gd name="T61" fmla="*/ 56 h 201"/>
                      <a:gd name="T62" fmla="*/ 38 w 120"/>
                      <a:gd name="T63" fmla="*/ 59 h 201"/>
                      <a:gd name="T64" fmla="*/ 33 w 120"/>
                      <a:gd name="T65" fmla="*/ 51 h 201"/>
                      <a:gd name="T66" fmla="*/ 46 w 120"/>
                      <a:gd name="T67" fmla="*/ 51 h 201"/>
                      <a:gd name="T68" fmla="*/ 29 w 120"/>
                      <a:gd name="T69" fmla="*/ 37 h 201"/>
                      <a:gd name="T70" fmla="*/ 5 w 120"/>
                      <a:gd name="T71" fmla="*/ 33 h 201"/>
                      <a:gd name="T72" fmla="*/ 8 w 120"/>
                      <a:gd name="T73" fmla="*/ 20 h 201"/>
                      <a:gd name="T74" fmla="*/ 26 w 120"/>
                      <a:gd name="T75" fmla="*/ 8 h 201"/>
                      <a:gd name="T76" fmla="*/ 44 w 120"/>
                      <a:gd name="T77" fmla="*/ 14 h 201"/>
                      <a:gd name="T78" fmla="*/ 60 w 120"/>
                      <a:gd name="T79" fmla="*/ 0 h 201"/>
                      <a:gd name="T80" fmla="*/ 68 w 120"/>
                      <a:gd name="T81" fmla="*/ 16 h 201"/>
                      <a:gd name="T82" fmla="*/ 89 w 120"/>
                      <a:gd name="T83" fmla="*/ 1 h 201"/>
                      <a:gd name="T84" fmla="*/ 101 w 120"/>
                      <a:gd name="T85" fmla="*/ 17 h 201"/>
                      <a:gd name="T86" fmla="*/ 114 w 120"/>
                      <a:gd name="T87" fmla="*/ 26 h 2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0"/>
                      <a:gd name="T133" fmla="*/ 0 h 201"/>
                      <a:gd name="T134" fmla="*/ 120 w 120"/>
                      <a:gd name="T135" fmla="*/ 201 h 20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0" h="201">
                        <a:moveTo>
                          <a:pt x="106" y="31"/>
                        </a:moveTo>
                        <a:lnTo>
                          <a:pt x="106" y="24"/>
                        </a:lnTo>
                        <a:lnTo>
                          <a:pt x="97" y="24"/>
                        </a:lnTo>
                        <a:lnTo>
                          <a:pt x="89" y="18"/>
                        </a:lnTo>
                        <a:lnTo>
                          <a:pt x="85" y="25"/>
                        </a:lnTo>
                        <a:lnTo>
                          <a:pt x="95" y="29"/>
                        </a:lnTo>
                        <a:lnTo>
                          <a:pt x="95" y="36"/>
                        </a:lnTo>
                        <a:lnTo>
                          <a:pt x="105" y="36"/>
                        </a:lnTo>
                        <a:lnTo>
                          <a:pt x="105" y="41"/>
                        </a:lnTo>
                        <a:lnTo>
                          <a:pt x="99" y="48"/>
                        </a:lnTo>
                        <a:lnTo>
                          <a:pt x="90" y="49"/>
                        </a:lnTo>
                        <a:lnTo>
                          <a:pt x="82" y="47"/>
                        </a:lnTo>
                        <a:lnTo>
                          <a:pt x="73" y="49"/>
                        </a:lnTo>
                        <a:lnTo>
                          <a:pt x="69" y="42"/>
                        </a:lnTo>
                        <a:lnTo>
                          <a:pt x="61" y="44"/>
                        </a:lnTo>
                        <a:lnTo>
                          <a:pt x="61" y="51"/>
                        </a:lnTo>
                        <a:lnTo>
                          <a:pt x="72" y="49"/>
                        </a:lnTo>
                        <a:lnTo>
                          <a:pt x="80" y="49"/>
                        </a:lnTo>
                        <a:lnTo>
                          <a:pt x="88" y="51"/>
                        </a:lnTo>
                        <a:lnTo>
                          <a:pt x="90" y="51"/>
                        </a:lnTo>
                        <a:lnTo>
                          <a:pt x="99" y="51"/>
                        </a:lnTo>
                        <a:lnTo>
                          <a:pt x="98" y="57"/>
                        </a:lnTo>
                        <a:lnTo>
                          <a:pt x="94" y="62"/>
                        </a:lnTo>
                        <a:lnTo>
                          <a:pt x="92" y="69"/>
                        </a:lnTo>
                        <a:lnTo>
                          <a:pt x="89" y="75"/>
                        </a:lnTo>
                        <a:lnTo>
                          <a:pt x="80" y="73"/>
                        </a:lnTo>
                        <a:lnTo>
                          <a:pt x="72" y="72"/>
                        </a:lnTo>
                        <a:lnTo>
                          <a:pt x="63" y="68"/>
                        </a:lnTo>
                        <a:lnTo>
                          <a:pt x="56" y="69"/>
                        </a:lnTo>
                        <a:lnTo>
                          <a:pt x="65" y="73"/>
                        </a:lnTo>
                        <a:lnTo>
                          <a:pt x="77" y="78"/>
                        </a:lnTo>
                        <a:lnTo>
                          <a:pt x="75" y="85"/>
                        </a:lnTo>
                        <a:lnTo>
                          <a:pt x="67" y="86"/>
                        </a:lnTo>
                        <a:lnTo>
                          <a:pt x="75" y="88"/>
                        </a:lnTo>
                        <a:lnTo>
                          <a:pt x="77" y="94"/>
                        </a:lnTo>
                        <a:lnTo>
                          <a:pt x="69" y="97"/>
                        </a:lnTo>
                        <a:lnTo>
                          <a:pt x="77" y="96"/>
                        </a:lnTo>
                        <a:lnTo>
                          <a:pt x="78" y="103"/>
                        </a:lnTo>
                        <a:lnTo>
                          <a:pt x="69" y="103"/>
                        </a:lnTo>
                        <a:lnTo>
                          <a:pt x="60" y="101"/>
                        </a:lnTo>
                        <a:lnTo>
                          <a:pt x="51" y="97"/>
                        </a:lnTo>
                        <a:lnTo>
                          <a:pt x="46" y="97"/>
                        </a:lnTo>
                        <a:lnTo>
                          <a:pt x="52" y="104"/>
                        </a:lnTo>
                        <a:lnTo>
                          <a:pt x="59" y="109"/>
                        </a:lnTo>
                        <a:lnTo>
                          <a:pt x="68" y="116"/>
                        </a:lnTo>
                        <a:lnTo>
                          <a:pt x="61" y="123"/>
                        </a:lnTo>
                        <a:lnTo>
                          <a:pt x="69" y="129"/>
                        </a:lnTo>
                        <a:lnTo>
                          <a:pt x="75" y="134"/>
                        </a:lnTo>
                        <a:lnTo>
                          <a:pt x="65" y="141"/>
                        </a:lnTo>
                        <a:lnTo>
                          <a:pt x="60" y="147"/>
                        </a:lnTo>
                        <a:lnTo>
                          <a:pt x="58" y="152"/>
                        </a:lnTo>
                        <a:lnTo>
                          <a:pt x="51" y="159"/>
                        </a:lnTo>
                        <a:lnTo>
                          <a:pt x="56" y="165"/>
                        </a:lnTo>
                        <a:lnTo>
                          <a:pt x="56" y="170"/>
                        </a:lnTo>
                        <a:lnTo>
                          <a:pt x="59" y="176"/>
                        </a:lnTo>
                        <a:lnTo>
                          <a:pt x="51" y="183"/>
                        </a:lnTo>
                        <a:lnTo>
                          <a:pt x="42" y="180"/>
                        </a:lnTo>
                        <a:lnTo>
                          <a:pt x="51" y="185"/>
                        </a:lnTo>
                        <a:lnTo>
                          <a:pt x="59" y="192"/>
                        </a:lnTo>
                        <a:lnTo>
                          <a:pt x="61" y="198"/>
                        </a:lnTo>
                        <a:lnTo>
                          <a:pt x="54" y="200"/>
                        </a:lnTo>
                        <a:lnTo>
                          <a:pt x="44" y="196"/>
                        </a:lnTo>
                        <a:lnTo>
                          <a:pt x="37" y="198"/>
                        </a:lnTo>
                        <a:lnTo>
                          <a:pt x="27" y="197"/>
                        </a:lnTo>
                        <a:lnTo>
                          <a:pt x="20" y="193"/>
                        </a:lnTo>
                        <a:lnTo>
                          <a:pt x="17" y="186"/>
                        </a:lnTo>
                        <a:lnTo>
                          <a:pt x="16" y="180"/>
                        </a:lnTo>
                        <a:lnTo>
                          <a:pt x="16" y="172"/>
                        </a:lnTo>
                        <a:lnTo>
                          <a:pt x="14" y="170"/>
                        </a:lnTo>
                        <a:lnTo>
                          <a:pt x="14" y="164"/>
                        </a:lnTo>
                        <a:lnTo>
                          <a:pt x="14" y="158"/>
                        </a:lnTo>
                        <a:lnTo>
                          <a:pt x="9" y="150"/>
                        </a:lnTo>
                        <a:lnTo>
                          <a:pt x="16" y="144"/>
                        </a:lnTo>
                        <a:lnTo>
                          <a:pt x="20" y="137"/>
                        </a:lnTo>
                        <a:lnTo>
                          <a:pt x="24" y="131"/>
                        </a:lnTo>
                        <a:lnTo>
                          <a:pt x="26" y="124"/>
                        </a:lnTo>
                        <a:lnTo>
                          <a:pt x="26" y="116"/>
                        </a:lnTo>
                        <a:lnTo>
                          <a:pt x="24" y="109"/>
                        </a:lnTo>
                        <a:lnTo>
                          <a:pt x="21" y="103"/>
                        </a:lnTo>
                        <a:lnTo>
                          <a:pt x="29" y="97"/>
                        </a:lnTo>
                        <a:lnTo>
                          <a:pt x="38" y="98"/>
                        </a:lnTo>
                        <a:lnTo>
                          <a:pt x="46" y="97"/>
                        </a:lnTo>
                        <a:lnTo>
                          <a:pt x="41" y="91"/>
                        </a:lnTo>
                        <a:lnTo>
                          <a:pt x="31" y="90"/>
                        </a:lnTo>
                        <a:lnTo>
                          <a:pt x="30" y="85"/>
                        </a:lnTo>
                        <a:lnTo>
                          <a:pt x="30" y="76"/>
                        </a:lnTo>
                        <a:lnTo>
                          <a:pt x="38" y="70"/>
                        </a:lnTo>
                        <a:lnTo>
                          <a:pt x="46" y="70"/>
                        </a:lnTo>
                        <a:lnTo>
                          <a:pt x="55" y="70"/>
                        </a:lnTo>
                        <a:lnTo>
                          <a:pt x="56" y="68"/>
                        </a:lnTo>
                        <a:lnTo>
                          <a:pt x="64" y="62"/>
                        </a:lnTo>
                        <a:lnTo>
                          <a:pt x="55" y="62"/>
                        </a:lnTo>
                        <a:lnTo>
                          <a:pt x="51" y="56"/>
                        </a:lnTo>
                        <a:lnTo>
                          <a:pt x="43" y="56"/>
                        </a:lnTo>
                        <a:lnTo>
                          <a:pt x="43" y="65"/>
                        </a:lnTo>
                        <a:lnTo>
                          <a:pt x="38" y="59"/>
                        </a:lnTo>
                        <a:lnTo>
                          <a:pt x="34" y="52"/>
                        </a:lnTo>
                        <a:lnTo>
                          <a:pt x="31" y="51"/>
                        </a:lnTo>
                        <a:lnTo>
                          <a:pt x="33" y="51"/>
                        </a:lnTo>
                        <a:lnTo>
                          <a:pt x="37" y="51"/>
                        </a:lnTo>
                        <a:lnTo>
                          <a:pt x="42" y="51"/>
                        </a:lnTo>
                        <a:lnTo>
                          <a:pt x="46" y="51"/>
                        </a:lnTo>
                        <a:lnTo>
                          <a:pt x="38" y="44"/>
                        </a:lnTo>
                        <a:lnTo>
                          <a:pt x="35" y="43"/>
                        </a:lnTo>
                        <a:lnTo>
                          <a:pt x="29" y="37"/>
                        </a:lnTo>
                        <a:lnTo>
                          <a:pt x="21" y="40"/>
                        </a:lnTo>
                        <a:lnTo>
                          <a:pt x="12" y="37"/>
                        </a:lnTo>
                        <a:lnTo>
                          <a:pt x="5" y="33"/>
                        </a:lnTo>
                        <a:lnTo>
                          <a:pt x="0" y="29"/>
                        </a:lnTo>
                        <a:lnTo>
                          <a:pt x="0" y="26"/>
                        </a:lnTo>
                        <a:lnTo>
                          <a:pt x="8" y="20"/>
                        </a:lnTo>
                        <a:lnTo>
                          <a:pt x="13" y="15"/>
                        </a:lnTo>
                        <a:lnTo>
                          <a:pt x="17" y="7"/>
                        </a:lnTo>
                        <a:lnTo>
                          <a:pt x="26" y="8"/>
                        </a:lnTo>
                        <a:lnTo>
                          <a:pt x="33" y="14"/>
                        </a:lnTo>
                        <a:lnTo>
                          <a:pt x="41" y="19"/>
                        </a:lnTo>
                        <a:lnTo>
                          <a:pt x="44" y="14"/>
                        </a:lnTo>
                        <a:lnTo>
                          <a:pt x="52" y="8"/>
                        </a:lnTo>
                        <a:lnTo>
                          <a:pt x="56" y="2"/>
                        </a:lnTo>
                        <a:lnTo>
                          <a:pt x="60" y="0"/>
                        </a:lnTo>
                        <a:lnTo>
                          <a:pt x="59" y="6"/>
                        </a:lnTo>
                        <a:lnTo>
                          <a:pt x="59" y="15"/>
                        </a:lnTo>
                        <a:lnTo>
                          <a:pt x="68" y="16"/>
                        </a:lnTo>
                        <a:lnTo>
                          <a:pt x="72" y="11"/>
                        </a:lnTo>
                        <a:lnTo>
                          <a:pt x="80" y="4"/>
                        </a:lnTo>
                        <a:lnTo>
                          <a:pt x="89" y="1"/>
                        </a:lnTo>
                        <a:lnTo>
                          <a:pt x="94" y="6"/>
                        </a:lnTo>
                        <a:lnTo>
                          <a:pt x="92" y="14"/>
                        </a:lnTo>
                        <a:lnTo>
                          <a:pt x="101" y="17"/>
                        </a:lnTo>
                        <a:lnTo>
                          <a:pt x="110" y="18"/>
                        </a:lnTo>
                        <a:lnTo>
                          <a:pt x="119" y="20"/>
                        </a:lnTo>
                        <a:lnTo>
                          <a:pt x="114" y="26"/>
                        </a:lnTo>
                        <a:lnTo>
                          <a:pt x="106" y="31"/>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4" name="Freeform 70">
                    <a:extLst>
                      <a:ext uri="{FF2B5EF4-FFF2-40B4-BE49-F238E27FC236}">
                        <a16:creationId xmlns:a16="http://schemas.microsoft.com/office/drawing/2014/main" id="{720CBECD-5F2E-4701-AB3E-6AF7FF507C20}"/>
                      </a:ext>
                    </a:extLst>
                  </p:cNvPr>
                  <p:cNvSpPr>
                    <a:spLocks/>
                  </p:cNvSpPr>
                  <p:nvPr/>
                </p:nvSpPr>
                <p:spPr bwMode="auto">
                  <a:xfrm>
                    <a:off x="2271" y="1155"/>
                    <a:ext cx="1087" cy="1336"/>
                  </a:xfrm>
                  <a:custGeom>
                    <a:avLst/>
                    <a:gdLst>
                      <a:gd name="T0" fmla="*/ 907 w 1087"/>
                      <a:gd name="T1" fmla="*/ 673 h 1336"/>
                      <a:gd name="T2" fmla="*/ 792 w 1087"/>
                      <a:gd name="T3" fmla="*/ 739 h 1336"/>
                      <a:gd name="T4" fmla="*/ 751 w 1087"/>
                      <a:gd name="T5" fmla="*/ 761 h 1336"/>
                      <a:gd name="T6" fmla="*/ 879 w 1087"/>
                      <a:gd name="T7" fmla="*/ 796 h 1336"/>
                      <a:gd name="T8" fmla="*/ 744 w 1087"/>
                      <a:gd name="T9" fmla="*/ 853 h 1336"/>
                      <a:gd name="T10" fmla="*/ 587 w 1087"/>
                      <a:gd name="T11" fmla="*/ 860 h 1336"/>
                      <a:gd name="T12" fmla="*/ 677 w 1087"/>
                      <a:gd name="T13" fmla="*/ 891 h 1336"/>
                      <a:gd name="T14" fmla="*/ 816 w 1087"/>
                      <a:gd name="T15" fmla="*/ 887 h 1336"/>
                      <a:gd name="T16" fmla="*/ 966 w 1087"/>
                      <a:gd name="T17" fmla="*/ 917 h 1336"/>
                      <a:gd name="T18" fmla="*/ 987 w 1087"/>
                      <a:gd name="T19" fmla="*/ 978 h 1336"/>
                      <a:gd name="T20" fmla="*/ 974 w 1087"/>
                      <a:gd name="T21" fmla="*/ 1056 h 1336"/>
                      <a:gd name="T22" fmla="*/ 869 w 1087"/>
                      <a:gd name="T23" fmla="*/ 1145 h 1336"/>
                      <a:gd name="T24" fmla="*/ 760 w 1087"/>
                      <a:gd name="T25" fmla="*/ 1206 h 1336"/>
                      <a:gd name="T26" fmla="*/ 623 w 1087"/>
                      <a:gd name="T27" fmla="*/ 1216 h 1336"/>
                      <a:gd name="T28" fmla="*/ 515 w 1087"/>
                      <a:gd name="T29" fmla="*/ 1296 h 1336"/>
                      <a:gd name="T30" fmla="*/ 429 w 1087"/>
                      <a:gd name="T31" fmla="*/ 1266 h 1336"/>
                      <a:gd name="T32" fmla="*/ 368 w 1087"/>
                      <a:gd name="T33" fmla="*/ 1304 h 1336"/>
                      <a:gd name="T34" fmla="*/ 284 w 1087"/>
                      <a:gd name="T35" fmla="*/ 1323 h 1336"/>
                      <a:gd name="T36" fmla="*/ 216 w 1087"/>
                      <a:gd name="T37" fmla="*/ 1210 h 1336"/>
                      <a:gd name="T38" fmla="*/ 280 w 1087"/>
                      <a:gd name="T39" fmla="*/ 1153 h 1336"/>
                      <a:gd name="T40" fmla="*/ 360 w 1087"/>
                      <a:gd name="T41" fmla="*/ 1041 h 1336"/>
                      <a:gd name="T42" fmla="*/ 319 w 1087"/>
                      <a:gd name="T43" fmla="*/ 897 h 1336"/>
                      <a:gd name="T44" fmla="*/ 348 w 1087"/>
                      <a:gd name="T45" fmla="*/ 883 h 1336"/>
                      <a:gd name="T46" fmla="*/ 344 w 1087"/>
                      <a:gd name="T47" fmla="*/ 814 h 1336"/>
                      <a:gd name="T48" fmla="*/ 298 w 1087"/>
                      <a:gd name="T49" fmla="*/ 897 h 1336"/>
                      <a:gd name="T50" fmla="*/ 230 w 1087"/>
                      <a:gd name="T51" fmla="*/ 894 h 1336"/>
                      <a:gd name="T52" fmla="*/ 217 w 1087"/>
                      <a:gd name="T53" fmla="*/ 852 h 1336"/>
                      <a:gd name="T54" fmla="*/ 218 w 1087"/>
                      <a:gd name="T55" fmla="*/ 841 h 1336"/>
                      <a:gd name="T56" fmla="*/ 194 w 1087"/>
                      <a:gd name="T57" fmla="*/ 949 h 1336"/>
                      <a:gd name="T58" fmla="*/ 123 w 1087"/>
                      <a:gd name="T59" fmla="*/ 1069 h 1336"/>
                      <a:gd name="T60" fmla="*/ 90 w 1087"/>
                      <a:gd name="T61" fmla="*/ 1030 h 1336"/>
                      <a:gd name="T62" fmla="*/ 117 w 1087"/>
                      <a:gd name="T63" fmla="*/ 946 h 1336"/>
                      <a:gd name="T64" fmla="*/ 116 w 1087"/>
                      <a:gd name="T65" fmla="*/ 880 h 1336"/>
                      <a:gd name="T66" fmla="*/ 138 w 1087"/>
                      <a:gd name="T67" fmla="*/ 825 h 1336"/>
                      <a:gd name="T68" fmla="*/ 168 w 1087"/>
                      <a:gd name="T69" fmla="*/ 756 h 1336"/>
                      <a:gd name="T70" fmla="*/ 194 w 1087"/>
                      <a:gd name="T71" fmla="*/ 677 h 1336"/>
                      <a:gd name="T72" fmla="*/ 182 w 1087"/>
                      <a:gd name="T73" fmla="*/ 661 h 1336"/>
                      <a:gd name="T74" fmla="*/ 113 w 1087"/>
                      <a:gd name="T75" fmla="*/ 576 h 1336"/>
                      <a:gd name="T76" fmla="*/ 135 w 1087"/>
                      <a:gd name="T77" fmla="*/ 482 h 1336"/>
                      <a:gd name="T78" fmla="*/ 158 w 1087"/>
                      <a:gd name="T79" fmla="*/ 429 h 1336"/>
                      <a:gd name="T80" fmla="*/ 108 w 1087"/>
                      <a:gd name="T81" fmla="*/ 407 h 1336"/>
                      <a:gd name="T82" fmla="*/ 158 w 1087"/>
                      <a:gd name="T83" fmla="*/ 358 h 1336"/>
                      <a:gd name="T84" fmla="*/ 122 w 1087"/>
                      <a:gd name="T85" fmla="*/ 255 h 1336"/>
                      <a:gd name="T86" fmla="*/ 194 w 1087"/>
                      <a:gd name="T87" fmla="*/ 257 h 1336"/>
                      <a:gd name="T88" fmla="*/ 289 w 1087"/>
                      <a:gd name="T89" fmla="*/ 262 h 1336"/>
                      <a:gd name="T90" fmla="*/ 226 w 1087"/>
                      <a:gd name="T91" fmla="*/ 182 h 1336"/>
                      <a:gd name="T92" fmla="*/ 294 w 1087"/>
                      <a:gd name="T93" fmla="*/ 128 h 1336"/>
                      <a:gd name="T94" fmla="*/ 312 w 1087"/>
                      <a:gd name="T95" fmla="*/ 80 h 1336"/>
                      <a:gd name="T96" fmla="*/ 371 w 1087"/>
                      <a:gd name="T97" fmla="*/ 42 h 1336"/>
                      <a:gd name="T98" fmla="*/ 452 w 1087"/>
                      <a:gd name="T99" fmla="*/ 31 h 1336"/>
                      <a:gd name="T100" fmla="*/ 605 w 1087"/>
                      <a:gd name="T101" fmla="*/ 34 h 1336"/>
                      <a:gd name="T102" fmla="*/ 735 w 1087"/>
                      <a:gd name="T103" fmla="*/ 7 h 1336"/>
                      <a:gd name="T104" fmla="*/ 780 w 1087"/>
                      <a:gd name="T105" fmla="*/ 81 h 1336"/>
                      <a:gd name="T106" fmla="*/ 632 w 1087"/>
                      <a:gd name="T107" fmla="*/ 190 h 1336"/>
                      <a:gd name="T108" fmla="*/ 486 w 1087"/>
                      <a:gd name="T109" fmla="*/ 266 h 1336"/>
                      <a:gd name="T110" fmla="*/ 603 w 1087"/>
                      <a:gd name="T111" fmla="*/ 278 h 1336"/>
                      <a:gd name="T112" fmla="*/ 460 w 1087"/>
                      <a:gd name="T113" fmla="*/ 344 h 1336"/>
                      <a:gd name="T114" fmla="*/ 515 w 1087"/>
                      <a:gd name="T115" fmla="*/ 362 h 1336"/>
                      <a:gd name="T116" fmla="*/ 583 w 1087"/>
                      <a:gd name="T117" fmla="*/ 357 h 1336"/>
                      <a:gd name="T118" fmla="*/ 745 w 1087"/>
                      <a:gd name="T119" fmla="*/ 327 h 1336"/>
                      <a:gd name="T120" fmla="*/ 919 w 1087"/>
                      <a:gd name="T121" fmla="*/ 336 h 1336"/>
                      <a:gd name="T122" fmla="*/ 1077 w 1087"/>
                      <a:gd name="T123" fmla="*/ 374 h 1336"/>
                      <a:gd name="T124" fmla="*/ 1014 w 1087"/>
                      <a:gd name="T125" fmla="*/ 512 h 13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87"/>
                      <a:gd name="T190" fmla="*/ 0 h 1336"/>
                      <a:gd name="T191" fmla="*/ 1087 w 1087"/>
                      <a:gd name="T192" fmla="*/ 1336 h 13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87" h="1336">
                        <a:moveTo>
                          <a:pt x="982" y="569"/>
                        </a:moveTo>
                        <a:lnTo>
                          <a:pt x="988" y="562"/>
                        </a:lnTo>
                        <a:lnTo>
                          <a:pt x="986" y="567"/>
                        </a:lnTo>
                        <a:lnTo>
                          <a:pt x="984" y="574"/>
                        </a:lnTo>
                        <a:lnTo>
                          <a:pt x="984" y="580"/>
                        </a:lnTo>
                        <a:lnTo>
                          <a:pt x="983" y="586"/>
                        </a:lnTo>
                        <a:lnTo>
                          <a:pt x="981" y="595"/>
                        </a:lnTo>
                        <a:lnTo>
                          <a:pt x="979" y="596"/>
                        </a:lnTo>
                        <a:lnTo>
                          <a:pt x="975" y="602"/>
                        </a:lnTo>
                        <a:lnTo>
                          <a:pt x="970" y="608"/>
                        </a:lnTo>
                        <a:lnTo>
                          <a:pt x="964" y="615"/>
                        </a:lnTo>
                        <a:lnTo>
                          <a:pt x="957" y="621"/>
                        </a:lnTo>
                        <a:lnTo>
                          <a:pt x="951" y="628"/>
                        </a:lnTo>
                        <a:lnTo>
                          <a:pt x="942" y="632"/>
                        </a:lnTo>
                        <a:lnTo>
                          <a:pt x="934" y="635"/>
                        </a:lnTo>
                        <a:lnTo>
                          <a:pt x="927" y="641"/>
                        </a:lnTo>
                        <a:lnTo>
                          <a:pt x="927" y="643"/>
                        </a:lnTo>
                        <a:lnTo>
                          <a:pt x="924" y="648"/>
                        </a:lnTo>
                        <a:lnTo>
                          <a:pt x="923" y="651"/>
                        </a:lnTo>
                        <a:lnTo>
                          <a:pt x="915" y="657"/>
                        </a:lnTo>
                        <a:lnTo>
                          <a:pt x="915" y="658"/>
                        </a:lnTo>
                        <a:lnTo>
                          <a:pt x="924" y="662"/>
                        </a:lnTo>
                        <a:lnTo>
                          <a:pt x="916" y="670"/>
                        </a:lnTo>
                        <a:lnTo>
                          <a:pt x="907" y="673"/>
                        </a:lnTo>
                        <a:lnTo>
                          <a:pt x="907" y="679"/>
                        </a:lnTo>
                        <a:lnTo>
                          <a:pt x="912" y="685"/>
                        </a:lnTo>
                        <a:lnTo>
                          <a:pt x="907" y="692"/>
                        </a:lnTo>
                        <a:lnTo>
                          <a:pt x="904" y="698"/>
                        </a:lnTo>
                        <a:lnTo>
                          <a:pt x="898" y="703"/>
                        </a:lnTo>
                        <a:lnTo>
                          <a:pt x="891" y="707"/>
                        </a:lnTo>
                        <a:lnTo>
                          <a:pt x="883" y="709"/>
                        </a:lnTo>
                        <a:lnTo>
                          <a:pt x="878" y="713"/>
                        </a:lnTo>
                        <a:lnTo>
                          <a:pt x="869" y="719"/>
                        </a:lnTo>
                        <a:lnTo>
                          <a:pt x="865" y="722"/>
                        </a:lnTo>
                        <a:lnTo>
                          <a:pt x="856" y="727"/>
                        </a:lnTo>
                        <a:lnTo>
                          <a:pt x="855" y="728"/>
                        </a:lnTo>
                        <a:lnTo>
                          <a:pt x="853" y="734"/>
                        </a:lnTo>
                        <a:lnTo>
                          <a:pt x="844" y="736"/>
                        </a:lnTo>
                        <a:lnTo>
                          <a:pt x="837" y="732"/>
                        </a:lnTo>
                        <a:lnTo>
                          <a:pt x="834" y="732"/>
                        </a:lnTo>
                        <a:lnTo>
                          <a:pt x="825" y="734"/>
                        </a:lnTo>
                        <a:lnTo>
                          <a:pt x="824" y="734"/>
                        </a:lnTo>
                        <a:lnTo>
                          <a:pt x="816" y="738"/>
                        </a:lnTo>
                        <a:lnTo>
                          <a:pt x="814" y="736"/>
                        </a:lnTo>
                        <a:lnTo>
                          <a:pt x="806" y="735"/>
                        </a:lnTo>
                        <a:lnTo>
                          <a:pt x="803" y="736"/>
                        </a:lnTo>
                        <a:lnTo>
                          <a:pt x="794" y="738"/>
                        </a:lnTo>
                        <a:lnTo>
                          <a:pt x="792" y="739"/>
                        </a:lnTo>
                        <a:lnTo>
                          <a:pt x="787" y="741"/>
                        </a:lnTo>
                        <a:lnTo>
                          <a:pt x="781" y="741"/>
                        </a:lnTo>
                        <a:lnTo>
                          <a:pt x="772" y="738"/>
                        </a:lnTo>
                        <a:lnTo>
                          <a:pt x="770" y="738"/>
                        </a:lnTo>
                        <a:lnTo>
                          <a:pt x="767" y="740"/>
                        </a:lnTo>
                        <a:lnTo>
                          <a:pt x="761" y="744"/>
                        </a:lnTo>
                        <a:lnTo>
                          <a:pt x="752" y="748"/>
                        </a:lnTo>
                        <a:lnTo>
                          <a:pt x="744" y="756"/>
                        </a:lnTo>
                        <a:lnTo>
                          <a:pt x="743" y="756"/>
                        </a:lnTo>
                        <a:lnTo>
                          <a:pt x="735" y="761"/>
                        </a:lnTo>
                        <a:lnTo>
                          <a:pt x="725" y="767"/>
                        </a:lnTo>
                        <a:lnTo>
                          <a:pt x="721" y="768"/>
                        </a:lnTo>
                        <a:lnTo>
                          <a:pt x="712" y="770"/>
                        </a:lnTo>
                        <a:lnTo>
                          <a:pt x="704" y="769"/>
                        </a:lnTo>
                        <a:lnTo>
                          <a:pt x="695" y="764"/>
                        </a:lnTo>
                        <a:lnTo>
                          <a:pt x="686" y="763"/>
                        </a:lnTo>
                        <a:lnTo>
                          <a:pt x="691" y="764"/>
                        </a:lnTo>
                        <a:lnTo>
                          <a:pt x="702" y="768"/>
                        </a:lnTo>
                        <a:lnTo>
                          <a:pt x="709" y="773"/>
                        </a:lnTo>
                        <a:lnTo>
                          <a:pt x="716" y="773"/>
                        </a:lnTo>
                        <a:lnTo>
                          <a:pt x="725" y="772"/>
                        </a:lnTo>
                        <a:lnTo>
                          <a:pt x="733" y="769"/>
                        </a:lnTo>
                        <a:lnTo>
                          <a:pt x="743" y="765"/>
                        </a:lnTo>
                        <a:lnTo>
                          <a:pt x="751" y="761"/>
                        </a:lnTo>
                        <a:lnTo>
                          <a:pt x="760" y="759"/>
                        </a:lnTo>
                        <a:lnTo>
                          <a:pt x="762" y="758"/>
                        </a:lnTo>
                        <a:lnTo>
                          <a:pt x="766" y="756"/>
                        </a:lnTo>
                        <a:lnTo>
                          <a:pt x="775" y="752"/>
                        </a:lnTo>
                        <a:lnTo>
                          <a:pt x="784" y="751"/>
                        </a:lnTo>
                        <a:lnTo>
                          <a:pt x="792" y="747"/>
                        </a:lnTo>
                        <a:lnTo>
                          <a:pt x="801" y="741"/>
                        </a:lnTo>
                        <a:lnTo>
                          <a:pt x="805" y="740"/>
                        </a:lnTo>
                        <a:lnTo>
                          <a:pt x="814" y="740"/>
                        </a:lnTo>
                        <a:lnTo>
                          <a:pt x="825" y="744"/>
                        </a:lnTo>
                        <a:lnTo>
                          <a:pt x="833" y="750"/>
                        </a:lnTo>
                        <a:lnTo>
                          <a:pt x="832" y="753"/>
                        </a:lnTo>
                        <a:lnTo>
                          <a:pt x="830" y="759"/>
                        </a:lnTo>
                        <a:lnTo>
                          <a:pt x="826" y="767"/>
                        </a:lnTo>
                        <a:lnTo>
                          <a:pt x="816" y="769"/>
                        </a:lnTo>
                        <a:lnTo>
                          <a:pt x="816" y="771"/>
                        </a:lnTo>
                        <a:lnTo>
                          <a:pt x="826" y="771"/>
                        </a:lnTo>
                        <a:lnTo>
                          <a:pt x="835" y="777"/>
                        </a:lnTo>
                        <a:lnTo>
                          <a:pt x="837" y="778"/>
                        </a:lnTo>
                        <a:lnTo>
                          <a:pt x="846" y="781"/>
                        </a:lnTo>
                        <a:lnTo>
                          <a:pt x="855" y="783"/>
                        </a:lnTo>
                        <a:lnTo>
                          <a:pt x="864" y="785"/>
                        </a:lnTo>
                        <a:lnTo>
                          <a:pt x="871" y="790"/>
                        </a:lnTo>
                        <a:lnTo>
                          <a:pt x="879" y="796"/>
                        </a:lnTo>
                        <a:lnTo>
                          <a:pt x="883" y="797"/>
                        </a:lnTo>
                        <a:lnTo>
                          <a:pt x="884" y="803"/>
                        </a:lnTo>
                        <a:lnTo>
                          <a:pt x="875" y="807"/>
                        </a:lnTo>
                        <a:lnTo>
                          <a:pt x="871" y="811"/>
                        </a:lnTo>
                        <a:lnTo>
                          <a:pt x="862" y="816"/>
                        </a:lnTo>
                        <a:lnTo>
                          <a:pt x="855" y="821"/>
                        </a:lnTo>
                        <a:lnTo>
                          <a:pt x="844" y="823"/>
                        </a:lnTo>
                        <a:lnTo>
                          <a:pt x="835" y="826"/>
                        </a:lnTo>
                        <a:lnTo>
                          <a:pt x="834" y="827"/>
                        </a:lnTo>
                        <a:lnTo>
                          <a:pt x="825" y="829"/>
                        </a:lnTo>
                        <a:lnTo>
                          <a:pt x="816" y="829"/>
                        </a:lnTo>
                        <a:lnTo>
                          <a:pt x="810" y="824"/>
                        </a:lnTo>
                        <a:lnTo>
                          <a:pt x="806" y="822"/>
                        </a:lnTo>
                        <a:lnTo>
                          <a:pt x="796" y="822"/>
                        </a:lnTo>
                        <a:lnTo>
                          <a:pt x="792" y="822"/>
                        </a:lnTo>
                        <a:lnTo>
                          <a:pt x="787" y="824"/>
                        </a:lnTo>
                        <a:lnTo>
                          <a:pt x="784" y="829"/>
                        </a:lnTo>
                        <a:lnTo>
                          <a:pt x="778" y="832"/>
                        </a:lnTo>
                        <a:lnTo>
                          <a:pt x="769" y="836"/>
                        </a:lnTo>
                        <a:lnTo>
                          <a:pt x="769" y="838"/>
                        </a:lnTo>
                        <a:lnTo>
                          <a:pt x="762" y="843"/>
                        </a:lnTo>
                        <a:lnTo>
                          <a:pt x="757" y="846"/>
                        </a:lnTo>
                        <a:lnTo>
                          <a:pt x="748" y="851"/>
                        </a:lnTo>
                        <a:lnTo>
                          <a:pt x="744" y="853"/>
                        </a:lnTo>
                        <a:lnTo>
                          <a:pt x="743" y="859"/>
                        </a:lnTo>
                        <a:lnTo>
                          <a:pt x="743" y="861"/>
                        </a:lnTo>
                        <a:lnTo>
                          <a:pt x="739" y="867"/>
                        </a:lnTo>
                        <a:lnTo>
                          <a:pt x="729" y="869"/>
                        </a:lnTo>
                        <a:lnTo>
                          <a:pt x="721" y="872"/>
                        </a:lnTo>
                        <a:lnTo>
                          <a:pt x="711" y="871"/>
                        </a:lnTo>
                        <a:lnTo>
                          <a:pt x="704" y="877"/>
                        </a:lnTo>
                        <a:lnTo>
                          <a:pt x="699" y="877"/>
                        </a:lnTo>
                        <a:lnTo>
                          <a:pt x="693" y="881"/>
                        </a:lnTo>
                        <a:lnTo>
                          <a:pt x="686" y="881"/>
                        </a:lnTo>
                        <a:lnTo>
                          <a:pt x="682" y="887"/>
                        </a:lnTo>
                        <a:lnTo>
                          <a:pt x="680" y="887"/>
                        </a:lnTo>
                        <a:lnTo>
                          <a:pt x="670" y="883"/>
                        </a:lnTo>
                        <a:lnTo>
                          <a:pt x="664" y="880"/>
                        </a:lnTo>
                        <a:lnTo>
                          <a:pt x="657" y="878"/>
                        </a:lnTo>
                        <a:lnTo>
                          <a:pt x="653" y="877"/>
                        </a:lnTo>
                        <a:lnTo>
                          <a:pt x="644" y="876"/>
                        </a:lnTo>
                        <a:lnTo>
                          <a:pt x="636" y="870"/>
                        </a:lnTo>
                        <a:lnTo>
                          <a:pt x="628" y="873"/>
                        </a:lnTo>
                        <a:lnTo>
                          <a:pt x="619" y="871"/>
                        </a:lnTo>
                        <a:lnTo>
                          <a:pt x="613" y="873"/>
                        </a:lnTo>
                        <a:lnTo>
                          <a:pt x="603" y="870"/>
                        </a:lnTo>
                        <a:lnTo>
                          <a:pt x="596" y="863"/>
                        </a:lnTo>
                        <a:lnTo>
                          <a:pt x="587" y="860"/>
                        </a:lnTo>
                        <a:lnTo>
                          <a:pt x="587" y="859"/>
                        </a:lnTo>
                        <a:lnTo>
                          <a:pt x="586" y="858"/>
                        </a:lnTo>
                        <a:lnTo>
                          <a:pt x="582" y="852"/>
                        </a:lnTo>
                        <a:lnTo>
                          <a:pt x="577" y="850"/>
                        </a:lnTo>
                        <a:lnTo>
                          <a:pt x="572" y="849"/>
                        </a:lnTo>
                        <a:lnTo>
                          <a:pt x="574" y="855"/>
                        </a:lnTo>
                        <a:lnTo>
                          <a:pt x="585" y="859"/>
                        </a:lnTo>
                        <a:lnTo>
                          <a:pt x="586" y="860"/>
                        </a:lnTo>
                        <a:lnTo>
                          <a:pt x="592" y="865"/>
                        </a:lnTo>
                        <a:lnTo>
                          <a:pt x="599" y="871"/>
                        </a:lnTo>
                        <a:lnTo>
                          <a:pt x="599" y="878"/>
                        </a:lnTo>
                        <a:lnTo>
                          <a:pt x="599" y="879"/>
                        </a:lnTo>
                        <a:lnTo>
                          <a:pt x="608" y="877"/>
                        </a:lnTo>
                        <a:lnTo>
                          <a:pt x="610" y="878"/>
                        </a:lnTo>
                        <a:lnTo>
                          <a:pt x="613" y="884"/>
                        </a:lnTo>
                        <a:lnTo>
                          <a:pt x="612" y="884"/>
                        </a:lnTo>
                        <a:lnTo>
                          <a:pt x="621" y="884"/>
                        </a:lnTo>
                        <a:lnTo>
                          <a:pt x="628" y="882"/>
                        </a:lnTo>
                        <a:lnTo>
                          <a:pt x="639" y="884"/>
                        </a:lnTo>
                        <a:lnTo>
                          <a:pt x="645" y="886"/>
                        </a:lnTo>
                        <a:lnTo>
                          <a:pt x="653" y="889"/>
                        </a:lnTo>
                        <a:lnTo>
                          <a:pt x="662" y="889"/>
                        </a:lnTo>
                        <a:lnTo>
                          <a:pt x="670" y="891"/>
                        </a:lnTo>
                        <a:lnTo>
                          <a:pt x="677" y="891"/>
                        </a:lnTo>
                        <a:lnTo>
                          <a:pt x="686" y="892"/>
                        </a:lnTo>
                        <a:lnTo>
                          <a:pt x="693" y="889"/>
                        </a:lnTo>
                        <a:lnTo>
                          <a:pt x="700" y="896"/>
                        </a:lnTo>
                        <a:lnTo>
                          <a:pt x="706" y="896"/>
                        </a:lnTo>
                        <a:lnTo>
                          <a:pt x="708" y="897"/>
                        </a:lnTo>
                        <a:lnTo>
                          <a:pt x="715" y="896"/>
                        </a:lnTo>
                        <a:lnTo>
                          <a:pt x="716" y="896"/>
                        </a:lnTo>
                        <a:lnTo>
                          <a:pt x="725" y="895"/>
                        </a:lnTo>
                        <a:lnTo>
                          <a:pt x="726" y="896"/>
                        </a:lnTo>
                        <a:lnTo>
                          <a:pt x="731" y="896"/>
                        </a:lnTo>
                        <a:lnTo>
                          <a:pt x="735" y="894"/>
                        </a:lnTo>
                        <a:lnTo>
                          <a:pt x="744" y="899"/>
                        </a:lnTo>
                        <a:lnTo>
                          <a:pt x="745" y="901"/>
                        </a:lnTo>
                        <a:lnTo>
                          <a:pt x="753" y="905"/>
                        </a:lnTo>
                        <a:lnTo>
                          <a:pt x="761" y="908"/>
                        </a:lnTo>
                        <a:lnTo>
                          <a:pt x="767" y="907"/>
                        </a:lnTo>
                        <a:lnTo>
                          <a:pt x="775" y="907"/>
                        </a:lnTo>
                        <a:lnTo>
                          <a:pt x="778" y="906"/>
                        </a:lnTo>
                        <a:lnTo>
                          <a:pt x="785" y="904"/>
                        </a:lnTo>
                        <a:lnTo>
                          <a:pt x="788" y="901"/>
                        </a:lnTo>
                        <a:lnTo>
                          <a:pt x="799" y="900"/>
                        </a:lnTo>
                        <a:lnTo>
                          <a:pt x="807" y="895"/>
                        </a:lnTo>
                        <a:lnTo>
                          <a:pt x="808" y="888"/>
                        </a:lnTo>
                        <a:lnTo>
                          <a:pt x="816" y="887"/>
                        </a:lnTo>
                        <a:lnTo>
                          <a:pt x="814" y="882"/>
                        </a:lnTo>
                        <a:lnTo>
                          <a:pt x="814" y="880"/>
                        </a:lnTo>
                        <a:lnTo>
                          <a:pt x="823" y="877"/>
                        </a:lnTo>
                        <a:lnTo>
                          <a:pt x="825" y="872"/>
                        </a:lnTo>
                        <a:lnTo>
                          <a:pt x="835" y="869"/>
                        </a:lnTo>
                        <a:lnTo>
                          <a:pt x="842" y="871"/>
                        </a:lnTo>
                        <a:lnTo>
                          <a:pt x="843" y="871"/>
                        </a:lnTo>
                        <a:lnTo>
                          <a:pt x="852" y="871"/>
                        </a:lnTo>
                        <a:lnTo>
                          <a:pt x="855" y="871"/>
                        </a:lnTo>
                        <a:lnTo>
                          <a:pt x="856" y="872"/>
                        </a:lnTo>
                        <a:lnTo>
                          <a:pt x="864" y="872"/>
                        </a:lnTo>
                        <a:lnTo>
                          <a:pt x="871" y="875"/>
                        </a:lnTo>
                        <a:lnTo>
                          <a:pt x="878" y="881"/>
                        </a:lnTo>
                        <a:lnTo>
                          <a:pt x="884" y="887"/>
                        </a:lnTo>
                        <a:lnTo>
                          <a:pt x="892" y="891"/>
                        </a:lnTo>
                        <a:lnTo>
                          <a:pt x="901" y="889"/>
                        </a:lnTo>
                        <a:lnTo>
                          <a:pt x="909" y="894"/>
                        </a:lnTo>
                        <a:lnTo>
                          <a:pt x="918" y="896"/>
                        </a:lnTo>
                        <a:lnTo>
                          <a:pt x="927" y="900"/>
                        </a:lnTo>
                        <a:lnTo>
                          <a:pt x="933" y="906"/>
                        </a:lnTo>
                        <a:lnTo>
                          <a:pt x="941" y="910"/>
                        </a:lnTo>
                        <a:lnTo>
                          <a:pt x="950" y="916"/>
                        </a:lnTo>
                        <a:lnTo>
                          <a:pt x="957" y="916"/>
                        </a:lnTo>
                        <a:lnTo>
                          <a:pt x="966" y="917"/>
                        </a:lnTo>
                        <a:lnTo>
                          <a:pt x="973" y="915"/>
                        </a:lnTo>
                        <a:lnTo>
                          <a:pt x="981" y="916"/>
                        </a:lnTo>
                        <a:lnTo>
                          <a:pt x="991" y="921"/>
                        </a:lnTo>
                        <a:lnTo>
                          <a:pt x="1000" y="926"/>
                        </a:lnTo>
                        <a:lnTo>
                          <a:pt x="1004" y="932"/>
                        </a:lnTo>
                        <a:lnTo>
                          <a:pt x="1011" y="934"/>
                        </a:lnTo>
                        <a:lnTo>
                          <a:pt x="1013" y="940"/>
                        </a:lnTo>
                        <a:lnTo>
                          <a:pt x="1015" y="945"/>
                        </a:lnTo>
                        <a:lnTo>
                          <a:pt x="1018" y="947"/>
                        </a:lnTo>
                        <a:lnTo>
                          <a:pt x="1018" y="949"/>
                        </a:lnTo>
                        <a:lnTo>
                          <a:pt x="1015" y="953"/>
                        </a:lnTo>
                        <a:lnTo>
                          <a:pt x="1011" y="953"/>
                        </a:lnTo>
                        <a:lnTo>
                          <a:pt x="1006" y="953"/>
                        </a:lnTo>
                        <a:lnTo>
                          <a:pt x="1001" y="954"/>
                        </a:lnTo>
                        <a:lnTo>
                          <a:pt x="996" y="955"/>
                        </a:lnTo>
                        <a:lnTo>
                          <a:pt x="993" y="954"/>
                        </a:lnTo>
                        <a:lnTo>
                          <a:pt x="991" y="956"/>
                        </a:lnTo>
                        <a:lnTo>
                          <a:pt x="990" y="958"/>
                        </a:lnTo>
                        <a:lnTo>
                          <a:pt x="990" y="962"/>
                        </a:lnTo>
                        <a:lnTo>
                          <a:pt x="986" y="964"/>
                        </a:lnTo>
                        <a:lnTo>
                          <a:pt x="987" y="969"/>
                        </a:lnTo>
                        <a:lnTo>
                          <a:pt x="986" y="972"/>
                        </a:lnTo>
                        <a:lnTo>
                          <a:pt x="990" y="975"/>
                        </a:lnTo>
                        <a:lnTo>
                          <a:pt x="987" y="978"/>
                        </a:lnTo>
                        <a:lnTo>
                          <a:pt x="984" y="979"/>
                        </a:lnTo>
                        <a:lnTo>
                          <a:pt x="982" y="982"/>
                        </a:lnTo>
                        <a:lnTo>
                          <a:pt x="978" y="988"/>
                        </a:lnTo>
                        <a:lnTo>
                          <a:pt x="974" y="988"/>
                        </a:lnTo>
                        <a:lnTo>
                          <a:pt x="968" y="990"/>
                        </a:lnTo>
                        <a:lnTo>
                          <a:pt x="964" y="989"/>
                        </a:lnTo>
                        <a:lnTo>
                          <a:pt x="959" y="990"/>
                        </a:lnTo>
                        <a:lnTo>
                          <a:pt x="955" y="989"/>
                        </a:lnTo>
                        <a:lnTo>
                          <a:pt x="951" y="989"/>
                        </a:lnTo>
                        <a:lnTo>
                          <a:pt x="946" y="992"/>
                        </a:lnTo>
                        <a:lnTo>
                          <a:pt x="943" y="993"/>
                        </a:lnTo>
                        <a:lnTo>
                          <a:pt x="941" y="997"/>
                        </a:lnTo>
                        <a:lnTo>
                          <a:pt x="938" y="1000"/>
                        </a:lnTo>
                        <a:lnTo>
                          <a:pt x="937" y="1002"/>
                        </a:lnTo>
                        <a:lnTo>
                          <a:pt x="934" y="1009"/>
                        </a:lnTo>
                        <a:lnTo>
                          <a:pt x="941" y="1013"/>
                        </a:lnTo>
                        <a:lnTo>
                          <a:pt x="948" y="1015"/>
                        </a:lnTo>
                        <a:lnTo>
                          <a:pt x="955" y="1021"/>
                        </a:lnTo>
                        <a:lnTo>
                          <a:pt x="957" y="1029"/>
                        </a:lnTo>
                        <a:lnTo>
                          <a:pt x="963" y="1034"/>
                        </a:lnTo>
                        <a:lnTo>
                          <a:pt x="970" y="1040"/>
                        </a:lnTo>
                        <a:lnTo>
                          <a:pt x="973" y="1043"/>
                        </a:lnTo>
                        <a:lnTo>
                          <a:pt x="975" y="1050"/>
                        </a:lnTo>
                        <a:lnTo>
                          <a:pt x="974" y="1056"/>
                        </a:lnTo>
                        <a:lnTo>
                          <a:pt x="981" y="1063"/>
                        </a:lnTo>
                        <a:lnTo>
                          <a:pt x="986" y="1068"/>
                        </a:lnTo>
                        <a:lnTo>
                          <a:pt x="990" y="1070"/>
                        </a:lnTo>
                        <a:lnTo>
                          <a:pt x="982" y="1075"/>
                        </a:lnTo>
                        <a:lnTo>
                          <a:pt x="975" y="1082"/>
                        </a:lnTo>
                        <a:lnTo>
                          <a:pt x="966" y="1082"/>
                        </a:lnTo>
                        <a:lnTo>
                          <a:pt x="957" y="1085"/>
                        </a:lnTo>
                        <a:lnTo>
                          <a:pt x="950" y="1089"/>
                        </a:lnTo>
                        <a:lnTo>
                          <a:pt x="943" y="1092"/>
                        </a:lnTo>
                        <a:lnTo>
                          <a:pt x="948" y="1098"/>
                        </a:lnTo>
                        <a:lnTo>
                          <a:pt x="941" y="1105"/>
                        </a:lnTo>
                        <a:lnTo>
                          <a:pt x="933" y="1109"/>
                        </a:lnTo>
                        <a:lnTo>
                          <a:pt x="924" y="1106"/>
                        </a:lnTo>
                        <a:lnTo>
                          <a:pt x="916" y="1106"/>
                        </a:lnTo>
                        <a:lnTo>
                          <a:pt x="907" y="1108"/>
                        </a:lnTo>
                        <a:lnTo>
                          <a:pt x="904" y="1111"/>
                        </a:lnTo>
                        <a:lnTo>
                          <a:pt x="900" y="1116"/>
                        </a:lnTo>
                        <a:lnTo>
                          <a:pt x="891" y="1120"/>
                        </a:lnTo>
                        <a:lnTo>
                          <a:pt x="887" y="1124"/>
                        </a:lnTo>
                        <a:lnTo>
                          <a:pt x="886" y="1125"/>
                        </a:lnTo>
                        <a:lnTo>
                          <a:pt x="883" y="1127"/>
                        </a:lnTo>
                        <a:lnTo>
                          <a:pt x="875" y="1132"/>
                        </a:lnTo>
                        <a:lnTo>
                          <a:pt x="866" y="1139"/>
                        </a:lnTo>
                        <a:lnTo>
                          <a:pt x="869" y="1145"/>
                        </a:lnTo>
                        <a:lnTo>
                          <a:pt x="868" y="1151"/>
                        </a:lnTo>
                        <a:lnTo>
                          <a:pt x="859" y="1155"/>
                        </a:lnTo>
                        <a:lnTo>
                          <a:pt x="855" y="1161"/>
                        </a:lnTo>
                        <a:lnTo>
                          <a:pt x="850" y="1167"/>
                        </a:lnTo>
                        <a:lnTo>
                          <a:pt x="847" y="1168"/>
                        </a:lnTo>
                        <a:lnTo>
                          <a:pt x="842" y="1174"/>
                        </a:lnTo>
                        <a:lnTo>
                          <a:pt x="846" y="1181"/>
                        </a:lnTo>
                        <a:lnTo>
                          <a:pt x="842" y="1187"/>
                        </a:lnTo>
                        <a:lnTo>
                          <a:pt x="841" y="1192"/>
                        </a:lnTo>
                        <a:lnTo>
                          <a:pt x="833" y="1192"/>
                        </a:lnTo>
                        <a:lnTo>
                          <a:pt x="835" y="1187"/>
                        </a:lnTo>
                        <a:lnTo>
                          <a:pt x="834" y="1184"/>
                        </a:lnTo>
                        <a:lnTo>
                          <a:pt x="826" y="1179"/>
                        </a:lnTo>
                        <a:lnTo>
                          <a:pt x="819" y="1181"/>
                        </a:lnTo>
                        <a:lnTo>
                          <a:pt x="815" y="1187"/>
                        </a:lnTo>
                        <a:lnTo>
                          <a:pt x="811" y="1187"/>
                        </a:lnTo>
                        <a:lnTo>
                          <a:pt x="810" y="1188"/>
                        </a:lnTo>
                        <a:lnTo>
                          <a:pt x="808" y="1188"/>
                        </a:lnTo>
                        <a:lnTo>
                          <a:pt x="805" y="1195"/>
                        </a:lnTo>
                        <a:lnTo>
                          <a:pt x="796" y="1200"/>
                        </a:lnTo>
                        <a:lnTo>
                          <a:pt x="787" y="1205"/>
                        </a:lnTo>
                        <a:lnTo>
                          <a:pt x="779" y="1206"/>
                        </a:lnTo>
                        <a:lnTo>
                          <a:pt x="767" y="1202"/>
                        </a:lnTo>
                        <a:lnTo>
                          <a:pt x="760" y="1206"/>
                        </a:lnTo>
                        <a:lnTo>
                          <a:pt x="751" y="1210"/>
                        </a:lnTo>
                        <a:lnTo>
                          <a:pt x="754" y="1214"/>
                        </a:lnTo>
                        <a:lnTo>
                          <a:pt x="754" y="1220"/>
                        </a:lnTo>
                        <a:lnTo>
                          <a:pt x="745" y="1220"/>
                        </a:lnTo>
                        <a:lnTo>
                          <a:pt x="735" y="1222"/>
                        </a:lnTo>
                        <a:lnTo>
                          <a:pt x="736" y="1225"/>
                        </a:lnTo>
                        <a:lnTo>
                          <a:pt x="743" y="1231"/>
                        </a:lnTo>
                        <a:lnTo>
                          <a:pt x="735" y="1236"/>
                        </a:lnTo>
                        <a:lnTo>
                          <a:pt x="725" y="1231"/>
                        </a:lnTo>
                        <a:lnTo>
                          <a:pt x="717" y="1231"/>
                        </a:lnTo>
                        <a:lnTo>
                          <a:pt x="709" y="1231"/>
                        </a:lnTo>
                        <a:lnTo>
                          <a:pt x="703" y="1231"/>
                        </a:lnTo>
                        <a:lnTo>
                          <a:pt x="694" y="1231"/>
                        </a:lnTo>
                        <a:lnTo>
                          <a:pt x="686" y="1231"/>
                        </a:lnTo>
                        <a:lnTo>
                          <a:pt x="677" y="1231"/>
                        </a:lnTo>
                        <a:lnTo>
                          <a:pt x="668" y="1230"/>
                        </a:lnTo>
                        <a:lnTo>
                          <a:pt x="658" y="1225"/>
                        </a:lnTo>
                        <a:lnTo>
                          <a:pt x="654" y="1231"/>
                        </a:lnTo>
                        <a:lnTo>
                          <a:pt x="649" y="1234"/>
                        </a:lnTo>
                        <a:lnTo>
                          <a:pt x="645" y="1234"/>
                        </a:lnTo>
                        <a:lnTo>
                          <a:pt x="637" y="1234"/>
                        </a:lnTo>
                        <a:lnTo>
                          <a:pt x="628" y="1228"/>
                        </a:lnTo>
                        <a:lnTo>
                          <a:pt x="626" y="1222"/>
                        </a:lnTo>
                        <a:lnTo>
                          <a:pt x="623" y="1216"/>
                        </a:lnTo>
                        <a:lnTo>
                          <a:pt x="626" y="1224"/>
                        </a:lnTo>
                        <a:lnTo>
                          <a:pt x="623" y="1233"/>
                        </a:lnTo>
                        <a:lnTo>
                          <a:pt x="622" y="1240"/>
                        </a:lnTo>
                        <a:lnTo>
                          <a:pt x="622" y="1246"/>
                        </a:lnTo>
                        <a:lnTo>
                          <a:pt x="628" y="1252"/>
                        </a:lnTo>
                        <a:lnTo>
                          <a:pt x="623" y="1259"/>
                        </a:lnTo>
                        <a:lnTo>
                          <a:pt x="618" y="1264"/>
                        </a:lnTo>
                        <a:lnTo>
                          <a:pt x="609" y="1262"/>
                        </a:lnTo>
                        <a:lnTo>
                          <a:pt x="599" y="1261"/>
                        </a:lnTo>
                        <a:lnTo>
                          <a:pt x="590" y="1260"/>
                        </a:lnTo>
                        <a:lnTo>
                          <a:pt x="586" y="1262"/>
                        </a:lnTo>
                        <a:lnTo>
                          <a:pt x="577" y="1268"/>
                        </a:lnTo>
                        <a:lnTo>
                          <a:pt x="569" y="1268"/>
                        </a:lnTo>
                        <a:lnTo>
                          <a:pt x="563" y="1262"/>
                        </a:lnTo>
                        <a:lnTo>
                          <a:pt x="560" y="1265"/>
                        </a:lnTo>
                        <a:lnTo>
                          <a:pt x="563" y="1273"/>
                        </a:lnTo>
                        <a:lnTo>
                          <a:pt x="554" y="1266"/>
                        </a:lnTo>
                        <a:lnTo>
                          <a:pt x="553" y="1274"/>
                        </a:lnTo>
                        <a:lnTo>
                          <a:pt x="559" y="1279"/>
                        </a:lnTo>
                        <a:lnTo>
                          <a:pt x="550" y="1282"/>
                        </a:lnTo>
                        <a:lnTo>
                          <a:pt x="541" y="1287"/>
                        </a:lnTo>
                        <a:lnTo>
                          <a:pt x="533" y="1290"/>
                        </a:lnTo>
                        <a:lnTo>
                          <a:pt x="523" y="1296"/>
                        </a:lnTo>
                        <a:lnTo>
                          <a:pt x="515" y="1296"/>
                        </a:lnTo>
                        <a:lnTo>
                          <a:pt x="506" y="1295"/>
                        </a:lnTo>
                        <a:lnTo>
                          <a:pt x="499" y="1293"/>
                        </a:lnTo>
                        <a:lnTo>
                          <a:pt x="499" y="1286"/>
                        </a:lnTo>
                        <a:lnTo>
                          <a:pt x="495" y="1280"/>
                        </a:lnTo>
                        <a:lnTo>
                          <a:pt x="499" y="1274"/>
                        </a:lnTo>
                        <a:lnTo>
                          <a:pt x="503" y="1266"/>
                        </a:lnTo>
                        <a:lnTo>
                          <a:pt x="497" y="1274"/>
                        </a:lnTo>
                        <a:lnTo>
                          <a:pt x="492" y="1279"/>
                        </a:lnTo>
                        <a:lnTo>
                          <a:pt x="491" y="1286"/>
                        </a:lnTo>
                        <a:lnTo>
                          <a:pt x="488" y="1293"/>
                        </a:lnTo>
                        <a:lnTo>
                          <a:pt x="490" y="1296"/>
                        </a:lnTo>
                        <a:lnTo>
                          <a:pt x="488" y="1296"/>
                        </a:lnTo>
                        <a:lnTo>
                          <a:pt x="486" y="1294"/>
                        </a:lnTo>
                        <a:lnTo>
                          <a:pt x="477" y="1294"/>
                        </a:lnTo>
                        <a:lnTo>
                          <a:pt x="468" y="1287"/>
                        </a:lnTo>
                        <a:lnTo>
                          <a:pt x="463" y="1282"/>
                        </a:lnTo>
                        <a:lnTo>
                          <a:pt x="458" y="1276"/>
                        </a:lnTo>
                        <a:lnTo>
                          <a:pt x="458" y="1275"/>
                        </a:lnTo>
                        <a:lnTo>
                          <a:pt x="458" y="1268"/>
                        </a:lnTo>
                        <a:lnTo>
                          <a:pt x="463" y="1262"/>
                        </a:lnTo>
                        <a:lnTo>
                          <a:pt x="452" y="1268"/>
                        </a:lnTo>
                        <a:lnTo>
                          <a:pt x="445" y="1272"/>
                        </a:lnTo>
                        <a:lnTo>
                          <a:pt x="436" y="1270"/>
                        </a:lnTo>
                        <a:lnTo>
                          <a:pt x="429" y="1266"/>
                        </a:lnTo>
                        <a:lnTo>
                          <a:pt x="420" y="1262"/>
                        </a:lnTo>
                        <a:lnTo>
                          <a:pt x="416" y="1256"/>
                        </a:lnTo>
                        <a:lnTo>
                          <a:pt x="415" y="1249"/>
                        </a:lnTo>
                        <a:lnTo>
                          <a:pt x="401" y="1237"/>
                        </a:lnTo>
                        <a:lnTo>
                          <a:pt x="398" y="1238"/>
                        </a:lnTo>
                        <a:lnTo>
                          <a:pt x="407" y="1254"/>
                        </a:lnTo>
                        <a:lnTo>
                          <a:pt x="404" y="1259"/>
                        </a:lnTo>
                        <a:lnTo>
                          <a:pt x="405" y="1265"/>
                        </a:lnTo>
                        <a:lnTo>
                          <a:pt x="410" y="1275"/>
                        </a:lnTo>
                        <a:lnTo>
                          <a:pt x="418" y="1277"/>
                        </a:lnTo>
                        <a:lnTo>
                          <a:pt x="424" y="1280"/>
                        </a:lnTo>
                        <a:lnTo>
                          <a:pt x="419" y="1286"/>
                        </a:lnTo>
                        <a:lnTo>
                          <a:pt x="418" y="1293"/>
                        </a:lnTo>
                        <a:lnTo>
                          <a:pt x="422" y="1299"/>
                        </a:lnTo>
                        <a:lnTo>
                          <a:pt x="419" y="1305"/>
                        </a:lnTo>
                        <a:lnTo>
                          <a:pt x="423" y="1312"/>
                        </a:lnTo>
                        <a:lnTo>
                          <a:pt x="419" y="1318"/>
                        </a:lnTo>
                        <a:lnTo>
                          <a:pt x="414" y="1323"/>
                        </a:lnTo>
                        <a:lnTo>
                          <a:pt x="405" y="1323"/>
                        </a:lnTo>
                        <a:lnTo>
                          <a:pt x="396" y="1319"/>
                        </a:lnTo>
                        <a:lnTo>
                          <a:pt x="387" y="1316"/>
                        </a:lnTo>
                        <a:lnTo>
                          <a:pt x="379" y="1312"/>
                        </a:lnTo>
                        <a:lnTo>
                          <a:pt x="371" y="1306"/>
                        </a:lnTo>
                        <a:lnTo>
                          <a:pt x="368" y="1304"/>
                        </a:lnTo>
                        <a:lnTo>
                          <a:pt x="364" y="1301"/>
                        </a:lnTo>
                        <a:lnTo>
                          <a:pt x="362" y="1295"/>
                        </a:lnTo>
                        <a:lnTo>
                          <a:pt x="355" y="1289"/>
                        </a:lnTo>
                        <a:lnTo>
                          <a:pt x="346" y="1284"/>
                        </a:lnTo>
                        <a:lnTo>
                          <a:pt x="338" y="1279"/>
                        </a:lnTo>
                        <a:lnTo>
                          <a:pt x="330" y="1274"/>
                        </a:lnTo>
                        <a:lnTo>
                          <a:pt x="326" y="1273"/>
                        </a:lnTo>
                        <a:lnTo>
                          <a:pt x="319" y="1272"/>
                        </a:lnTo>
                        <a:lnTo>
                          <a:pt x="310" y="1266"/>
                        </a:lnTo>
                        <a:lnTo>
                          <a:pt x="305" y="1260"/>
                        </a:lnTo>
                        <a:lnTo>
                          <a:pt x="297" y="1258"/>
                        </a:lnTo>
                        <a:lnTo>
                          <a:pt x="294" y="1259"/>
                        </a:lnTo>
                        <a:lnTo>
                          <a:pt x="296" y="1260"/>
                        </a:lnTo>
                        <a:lnTo>
                          <a:pt x="287" y="1263"/>
                        </a:lnTo>
                        <a:lnTo>
                          <a:pt x="278" y="1267"/>
                        </a:lnTo>
                        <a:lnTo>
                          <a:pt x="270" y="1273"/>
                        </a:lnTo>
                        <a:lnTo>
                          <a:pt x="267" y="1279"/>
                        </a:lnTo>
                        <a:lnTo>
                          <a:pt x="270" y="1285"/>
                        </a:lnTo>
                        <a:lnTo>
                          <a:pt x="272" y="1292"/>
                        </a:lnTo>
                        <a:lnTo>
                          <a:pt x="275" y="1299"/>
                        </a:lnTo>
                        <a:lnTo>
                          <a:pt x="278" y="1305"/>
                        </a:lnTo>
                        <a:lnTo>
                          <a:pt x="278" y="1311"/>
                        </a:lnTo>
                        <a:lnTo>
                          <a:pt x="284" y="1318"/>
                        </a:lnTo>
                        <a:lnTo>
                          <a:pt x="284" y="1323"/>
                        </a:lnTo>
                        <a:lnTo>
                          <a:pt x="284" y="1330"/>
                        </a:lnTo>
                        <a:lnTo>
                          <a:pt x="284" y="1335"/>
                        </a:lnTo>
                        <a:lnTo>
                          <a:pt x="275" y="1333"/>
                        </a:lnTo>
                        <a:lnTo>
                          <a:pt x="267" y="1329"/>
                        </a:lnTo>
                        <a:lnTo>
                          <a:pt x="261" y="1321"/>
                        </a:lnTo>
                        <a:lnTo>
                          <a:pt x="261" y="1315"/>
                        </a:lnTo>
                        <a:lnTo>
                          <a:pt x="263" y="1309"/>
                        </a:lnTo>
                        <a:lnTo>
                          <a:pt x="261" y="1301"/>
                        </a:lnTo>
                        <a:lnTo>
                          <a:pt x="258" y="1296"/>
                        </a:lnTo>
                        <a:lnTo>
                          <a:pt x="254" y="1290"/>
                        </a:lnTo>
                        <a:lnTo>
                          <a:pt x="248" y="1284"/>
                        </a:lnTo>
                        <a:lnTo>
                          <a:pt x="243" y="1277"/>
                        </a:lnTo>
                        <a:lnTo>
                          <a:pt x="234" y="1272"/>
                        </a:lnTo>
                        <a:lnTo>
                          <a:pt x="226" y="1265"/>
                        </a:lnTo>
                        <a:lnTo>
                          <a:pt x="221" y="1261"/>
                        </a:lnTo>
                        <a:lnTo>
                          <a:pt x="218" y="1255"/>
                        </a:lnTo>
                        <a:lnTo>
                          <a:pt x="218" y="1254"/>
                        </a:lnTo>
                        <a:lnTo>
                          <a:pt x="216" y="1248"/>
                        </a:lnTo>
                        <a:lnTo>
                          <a:pt x="211" y="1242"/>
                        </a:lnTo>
                        <a:lnTo>
                          <a:pt x="209" y="1236"/>
                        </a:lnTo>
                        <a:lnTo>
                          <a:pt x="209" y="1229"/>
                        </a:lnTo>
                        <a:lnTo>
                          <a:pt x="212" y="1223"/>
                        </a:lnTo>
                        <a:lnTo>
                          <a:pt x="212" y="1217"/>
                        </a:lnTo>
                        <a:lnTo>
                          <a:pt x="216" y="1210"/>
                        </a:lnTo>
                        <a:lnTo>
                          <a:pt x="224" y="1208"/>
                        </a:lnTo>
                        <a:lnTo>
                          <a:pt x="234" y="1205"/>
                        </a:lnTo>
                        <a:lnTo>
                          <a:pt x="236" y="1212"/>
                        </a:lnTo>
                        <a:lnTo>
                          <a:pt x="240" y="1217"/>
                        </a:lnTo>
                        <a:lnTo>
                          <a:pt x="242" y="1223"/>
                        </a:lnTo>
                        <a:lnTo>
                          <a:pt x="240" y="1229"/>
                        </a:lnTo>
                        <a:lnTo>
                          <a:pt x="242" y="1236"/>
                        </a:lnTo>
                        <a:lnTo>
                          <a:pt x="248" y="1242"/>
                        </a:lnTo>
                        <a:lnTo>
                          <a:pt x="249" y="1243"/>
                        </a:lnTo>
                        <a:lnTo>
                          <a:pt x="258" y="1242"/>
                        </a:lnTo>
                        <a:lnTo>
                          <a:pt x="260" y="1236"/>
                        </a:lnTo>
                        <a:lnTo>
                          <a:pt x="257" y="1228"/>
                        </a:lnTo>
                        <a:lnTo>
                          <a:pt x="254" y="1223"/>
                        </a:lnTo>
                        <a:lnTo>
                          <a:pt x="249" y="1217"/>
                        </a:lnTo>
                        <a:lnTo>
                          <a:pt x="248" y="1210"/>
                        </a:lnTo>
                        <a:lnTo>
                          <a:pt x="244" y="1204"/>
                        </a:lnTo>
                        <a:lnTo>
                          <a:pt x="245" y="1198"/>
                        </a:lnTo>
                        <a:lnTo>
                          <a:pt x="248" y="1191"/>
                        </a:lnTo>
                        <a:lnTo>
                          <a:pt x="253" y="1186"/>
                        </a:lnTo>
                        <a:lnTo>
                          <a:pt x="258" y="1180"/>
                        </a:lnTo>
                        <a:lnTo>
                          <a:pt x="261" y="1172"/>
                        </a:lnTo>
                        <a:lnTo>
                          <a:pt x="262" y="1167"/>
                        </a:lnTo>
                        <a:lnTo>
                          <a:pt x="272" y="1161"/>
                        </a:lnTo>
                        <a:lnTo>
                          <a:pt x="280" y="1153"/>
                        </a:lnTo>
                        <a:lnTo>
                          <a:pt x="287" y="1147"/>
                        </a:lnTo>
                        <a:lnTo>
                          <a:pt x="294" y="1141"/>
                        </a:lnTo>
                        <a:lnTo>
                          <a:pt x="299" y="1135"/>
                        </a:lnTo>
                        <a:lnTo>
                          <a:pt x="298" y="1132"/>
                        </a:lnTo>
                        <a:lnTo>
                          <a:pt x="302" y="1126"/>
                        </a:lnTo>
                        <a:lnTo>
                          <a:pt x="307" y="1118"/>
                        </a:lnTo>
                        <a:lnTo>
                          <a:pt x="307" y="1113"/>
                        </a:lnTo>
                        <a:lnTo>
                          <a:pt x="307" y="1112"/>
                        </a:lnTo>
                        <a:lnTo>
                          <a:pt x="305" y="1106"/>
                        </a:lnTo>
                        <a:lnTo>
                          <a:pt x="314" y="1102"/>
                        </a:lnTo>
                        <a:lnTo>
                          <a:pt x="316" y="1097"/>
                        </a:lnTo>
                        <a:lnTo>
                          <a:pt x="325" y="1093"/>
                        </a:lnTo>
                        <a:lnTo>
                          <a:pt x="325" y="1089"/>
                        </a:lnTo>
                        <a:lnTo>
                          <a:pt x="325" y="1083"/>
                        </a:lnTo>
                        <a:lnTo>
                          <a:pt x="330" y="1076"/>
                        </a:lnTo>
                        <a:lnTo>
                          <a:pt x="338" y="1073"/>
                        </a:lnTo>
                        <a:lnTo>
                          <a:pt x="348" y="1071"/>
                        </a:lnTo>
                        <a:lnTo>
                          <a:pt x="356" y="1069"/>
                        </a:lnTo>
                        <a:lnTo>
                          <a:pt x="359" y="1066"/>
                        </a:lnTo>
                        <a:lnTo>
                          <a:pt x="359" y="1063"/>
                        </a:lnTo>
                        <a:lnTo>
                          <a:pt x="359" y="1059"/>
                        </a:lnTo>
                        <a:lnTo>
                          <a:pt x="364" y="1053"/>
                        </a:lnTo>
                        <a:lnTo>
                          <a:pt x="364" y="1047"/>
                        </a:lnTo>
                        <a:lnTo>
                          <a:pt x="360" y="1041"/>
                        </a:lnTo>
                        <a:lnTo>
                          <a:pt x="355" y="1035"/>
                        </a:lnTo>
                        <a:lnTo>
                          <a:pt x="356" y="1028"/>
                        </a:lnTo>
                        <a:lnTo>
                          <a:pt x="356" y="1027"/>
                        </a:lnTo>
                        <a:lnTo>
                          <a:pt x="355" y="1020"/>
                        </a:lnTo>
                        <a:lnTo>
                          <a:pt x="352" y="1018"/>
                        </a:lnTo>
                        <a:lnTo>
                          <a:pt x="348" y="1014"/>
                        </a:lnTo>
                        <a:lnTo>
                          <a:pt x="339" y="1010"/>
                        </a:lnTo>
                        <a:lnTo>
                          <a:pt x="330" y="1004"/>
                        </a:lnTo>
                        <a:lnTo>
                          <a:pt x="323" y="1002"/>
                        </a:lnTo>
                        <a:lnTo>
                          <a:pt x="316" y="1001"/>
                        </a:lnTo>
                        <a:lnTo>
                          <a:pt x="316" y="997"/>
                        </a:lnTo>
                        <a:lnTo>
                          <a:pt x="310" y="991"/>
                        </a:lnTo>
                        <a:lnTo>
                          <a:pt x="305" y="985"/>
                        </a:lnTo>
                        <a:lnTo>
                          <a:pt x="297" y="981"/>
                        </a:lnTo>
                        <a:lnTo>
                          <a:pt x="297" y="975"/>
                        </a:lnTo>
                        <a:lnTo>
                          <a:pt x="307" y="971"/>
                        </a:lnTo>
                        <a:lnTo>
                          <a:pt x="311" y="964"/>
                        </a:lnTo>
                        <a:lnTo>
                          <a:pt x="307" y="955"/>
                        </a:lnTo>
                        <a:lnTo>
                          <a:pt x="299" y="952"/>
                        </a:lnTo>
                        <a:lnTo>
                          <a:pt x="303" y="916"/>
                        </a:lnTo>
                        <a:lnTo>
                          <a:pt x="307" y="909"/>
                        </a:lnTo>
                        <a:lnTo>
                          <a:pt x="307" y="903"/>
                        </a:lnTo>
                        <a:lnTo>
                          <a:pt x="308" y="900"/>
                        </a:lnTo>
                        <a:lnTo>
                          <a:pt x="319" y="897"/>
                        </a:lnTo>
                        <a:lnTo>
                          <a:pt x="326" y="896"/>
                        </a:lnTo>
                        <a:lnTo>
                          <a:pt x="328" y="895"/>
                        </a:lnTo>
                        <a:lnTo>
                          <a:pt x="337" y="896"/>
                        </a:lnTo>
                        <a:lnTo>
                          <a:pt x="339" y="899"/>
                        </a:lnTo>
                        <a:lnTo>
                          <a:pt x="344" y="900"/>
                        </a:lnTo>
                        <a:lnTo>
                          <a:pt x="352" y="902"/>
                        </a:lnTo>
                        <a:lnTo>
                          <a:pt x="359" y="904"/>
                        </a:lnTo>
                        <a:lnTo>
                          <a:pt x="361" y="905"/>
                        </a:lnTo>
                        <a:lnTo>
                          <a:pt x="369" y="905"/>
                        </a:lnTo>
                        <a:lnTo>
                          <a:pt x="378" y="907"/>
                        </a:lnTo>
                        <a:lnTo>
                          <a:pt x="387" y="908"/>
                        </a:lnTo>
                        <a:lnTo>
                          <a:pt x="396" y="909"/>
                        </a:lnTo>
                        <a:lnTo>
                          <a:pt x="404" y="907"/>
                        </a:lnTo>
                        <a:lnTo>
                          <a:pt x="411" y="910"/>
                        </a:lnTo>
                        <a:lnTo>
                          <a:pt x="411" y="909"/>
                        </a:lnTo>
                        <a:lnTo>
                          <a:pt x="401" y="907"/>
                        </a:lnTo>
                        <a:lnTo>
                          <a:pt x="396" y="906"/>
                        </a:lnTo>
                        <a:lnTo>
                          <a:pt x="387" y="904"/>
                        </a:lnTo>
                        <a:lnTo>
                          <a:pt x="377" y="902"/>
                        </a:lnTo>
                        <a:lnTo>
                          <a:pt x="371" y="900"/>
                        </a:lnTo>
                        <a:lnTo>
                          <a:pt x="364" y="896"/>
                        </a:lnTo>
                        <a:lnTo>
                          <a:pt x="355" y="891"/>
                        </a:lnTo>
                        <a:lnTo>
                          <a:pt x="352" y="885"/>
                        </a:lnTo>
                        <a:lnTo>
                          <a:pt x="348" y="883"/>
                        </a:lnTo>
                        <a:lnTo>
                          <a:pt x="344" y="882"/>
                        </a:lnTo>
                        <a:lnTo>
                          <a:pt x="338" y="880"/>
                        </a:lnTo>
                        <a:lnTo>
                          <a:pt x="330" y="873"/>
                        </a:lnTo>
                        <a:lnTo>
                          <a:pt x="326" y="866"/>
                        </a:lnTo>
                        <a:lnTo>
                          <a:pt x="325" y="860"/>
                        </a:lnTo>
                        <a:lnTo>
                          <a:pt x="321" y="857"/>
                        </a:lnTo>
                        <a:lnTo>
                          <a:pt x="320" y="863"/>
                        </a:lnTo>
                        <a:lnTo>
                          <a:pt x="323" y="869"/>
                        </a:lnTo>
                        <a:lnTo>
                          <a:pt x="328" y="877"/>
                        </a:lnTo>
                        <a:lnTo>
                          <a:pt x="337" y="883"/>
                        </a:lnTo>
                        <a:lnTo>
                          <a:pt x="332" y="886"/>
                        </a:lnTo>
                        <a:lnTo>
                          <a:pt x="324" y="887"/>
                        </a:lnTo>
                        <a:lnTo>
                          <a:pt x="315" y="883"/>
                        </a:lnTo>
                        <a:lnTo>
                          <a:pt x="312" y="878"/>
                        </a:lnTo>
                        <a:lnTo>
                          <a:pt x="312" y="871"/>
                        </a:lnTo>
                        <a:lnTo>
                          <a:pt x="308" y="865"/>
                        </a:lnTo>
                        <a:lnTo>
                          <a:pt x="312" y="859"/>
                        </a:lnTo>
                        <a:lnTo>
                          <a:pt x="315" y="852"/>
                        </a:lnTo>
                        <a:lnTo>
                          <a:pt x="320" y="846"/>
                        </a:lnTo>
                        <a:lnTo>
                          <a:pt x="326" y="839"/>
                        </a:lnTo>
                        <a:lnTo>
                          <a:pt x="329" y="833"/>
                        </a:lnTo>
                        <a:lnTo>
                          <a:pt x="334" y="827"/>
                        </a:lnTo>
                        <a:lnTo>
                          <a:pt x="339" y="821"/>
                        </a:lnTo>
                        <a:lnTo>
                          <a:pt x="344" y="814"/>
                        </a:lnTo>
                        <a:lnTo>
                          <a:pt x="335" y="821"/>
                        </a:lnTo>
                        <a:lnTo>
                          <a:pt x="332" y="827"/>
                        </a:lnTo>
                        <a:lnTo>
                          <a:pt x="326" y="833"/>
                        </a:lnTo>
                        <a:lnTo>
                          <a:pt x="324" y="839"/>
                        </a:lnTo>
                        <a:lnTo>
                          <a:pt x="319" y="844"/>
                        </a:lnTo>
                        <a:lnTo>
                          <a:pt x="310" y="847"/>
                        </a:lnTo>
                        <a:lnTo>
                          <a:pt x="307" y="841"/>
                        </a:lnTo>
                        <a:lnTo>
                          <a:pt x="310" y="834"/>
                        </a:lnTo>
                        <a:lnTo>
                          <a:pt x="303" y="827"/>
                        </a:lnTo>
                        <a:lnTo>
                          <a:pt x="307" y="834"/>
                        </a:lnTo>
                        <a:lnTo>
                          <a:pt x="303" y="841"/>
                        </a:lnTo>
                        <a:lnTo>
                          <a:pt x="307" y="847"/>
                        </a:lnTo>
                        <a:lnTo>
                          <a:pt x="312" y="849"/>
                        </a:lnTo>
                        <a:lnTo>
                          <a:pt x="308" y="857"/>
                        </a:lnTo>
                        <a:lnTo>
                          <a:pt x="303" y="863"/>
                        </a:lnTo>
                        <a:lnTo>
                          <a:pt x="303" y="869"/>
                        </a:lnTo>
                        <a:lnTo>
                          <a:pt x="305" y="876"/>
                        </a:lnTo>
                        <a:lnTo>
                          <a:pt x="305" y="883"/>
                        </a:lnTo>
                        <a:lnTo>
                          <a:pt x="302" y="887"/>
                        </a:lnTo>
                        <a:lnTo>
                          <a:pt x="293" y="883"/>
                        </a:lnTo>
                        <a:lnTo>
                          <a:pt x="290" y="883"/>
                        </a:lnTo>
                        <a:lnTo>
                          <a:pt x="293" y="887"/>
                        </a:lnTo>
                        <a:lnTo>
                          <a:pt x="301" y="891"/>
                        </a:lnTo>
                        <a:lnTo>
                          <a:pt x="298" y="897"/>
                        </a:lnTo>
                        <a:lnTo>
                          <a:pt x="297" y="899"/>
                        </a:lnTo>
                        <a:lnTo>
                          <a:pt x="293" y="904"/>
                        </a:lnTo>
                        <a:lnTo>
                          <a:pt x="290" y="910"/>
                        </a:lnTo>
                        <a:lnTo>
                          <a:pt x="287" y="918"/>
                        </a:lnTo>
                        <a:lnTo>
                          <a:pt x="281" y="924"/>
                        </a:lnTo>
                        <a:lnTo>
                          <a:pt x="272" y="925"/>
                        </a:lnTo>
                        <a:lnTo>
                          <a:pt x="265" y="922"/>
                        </a:lnTo>
                        <a:lnTo>
                          <a:pt x="265" y="916"/>
                        </a:lnTo>
                        <a:lnTo>
                          <a:pt x="263" y="908"/>
                        </a:lnTo>
                        <a:lnTo>
                          <a:pt x="261" y="902"/>
                        </a:lnTo>
                        <a:lnTo>
                          <a:pt x="260" y="895"/>
                        </a:lnTo>
                        <a:lnTo>
                          <a:pt x="252" y="888"/>
                        </a:lnTo>
                        <a:lnTo>
                          <a:pt x="249" y="883"/>
                        </a:lnTo>
                        <a:lnTo>
                          <a:pt x="248" y="877"/>
                        </a:lnTo>
                        <a:lnTo>
                          <a:pt x="248" y="883"/>
                        </a:lnTo>
                        <a:lnTo>
                          <a:pt x="248" y="886"/>
                        </a:lnTo>
                        <a:lnTo>
                          <a:pt x="252" y="894"/>
                        </a:lnTo>
                        <a:lnTo>
                          <a:pt x="257" y="900"/>
                        </a:lnTo>
                        <a:lnTo>
                          <a:pt x="258" y="907"/>
                        </a:lnTo>
                        <a:lnTo>
                          <a:pt x="258" y="914"/>
                        </a:lnTo>
                        <a:lnTo>
                          <a:pt x="248" y="911"/>
                        </a:lnTo>
                        <a:lnTo>
                          <a:pt x="240" y="906"/>
                        </a:lnTo>
                        <a:lnTo>
                          <a:pt x="233" y="899"/>
                        </a:lnTo>
                        <a:lnTo>
                          <a:pt x="230" y="894"/>
                        </a:lnTo>
                        <a:lnTo>
                          <a:pt x="229" y="887"/>
                        </a:lnTo>
                        <a:lnTo>
                          <a:pt x="227" y="895"/>
                        </a:lnTo>
                        <a:lnTo>
                          <a:pt x="227" y="897"/>
                        </a:lnTo>
                        <a:lnTo>
                          <a:pt x="226" y="903"/>
                        </a:lnTo>
                        <a:lnTo>
                          <a:pt x="221" y="908"/>
                        </a:lnTo>
                        <a:lnTo>
                          <a:pt x="217" y="916"/>
                        </a:lnTo>
                        <a:lnTo>
                          <a:pt x="221" y="923"/>
                        </a:lnTo>
                        <a:lnTo>
                          <a:pt x="224" y="929"/>
                        </a:lnTo>
                        <a:lnTo>
                          <a:pt x="221" y="936"/>
                        </a:lnTo>
                        <a:lnTo>
                          <a:pt x="212" y="932"/>
                        </a:lnTo>
                        <a:lnTo>
                          <a:pt x="203" y="928"/>
                        </a:lnTo>
                        <a:lnTo>
                          <a:pt x="195" y="925"/>
                        </a:lnTo>
                        <a:lnTo>
                          <a:pt x="195" y="919"/>
                        </a:lnTo>
                        <a:lnTo>
                          <a:pt x="189" y="913"/>
                        </a:lnTo>
                        <a:lnTo>
                          <a:pt x="189" y="907"/>
                        </a:lnTo>
                        <a:lnTo>
                          <a:pt x="190" y="901"/>
                        </a:lnTo>
                        <a:lnTo>
                          <a:pt x="194" y="895"/>
                        </a:lnTo>
                        <a:lnTo>
                          <a:pt x="190" y="888"/>
                        </a:lnTo>
                        <a:lnTo>
                          <a:pt x="193" y="881"/>
                        </a:lnTo>
                        <a:lnTo>
                          <a:pt x="198" y="875"/>
                        </a:lnTo>
                        <a:lnTo>
                          <a:pt x="203" y="868"/>
                        </a:lnTo>
                        <a:lnTo>
                          <a:pt x="206" y="865"/>
                        </a:lnTo>
                        <a:lnTo>
                          <a:pt x="209" y="859"/>
                        </a:lnTo>
                        <a:lnTo>
                          <a:pt x="217" y="852"/>
                        </a:lnTo>
                        <a:lnTo>
                          <a:pt x="225" y="847"/>
                        </a:lnTo>
                        <a:lnTo>
                          <a:pt x="227" y="841"/>
                        </a:lnTo>
                        <a:lnTo>
                          <a:pt x="234" y="834"/>
                        </a:lnTo>
                        <a:lnTo>
                          <a:pt x="243" y="833"/>
                        </a:lnTo>
                        <a:lnTo>
                          <a:pt x="244" y="832"/>
                        </a:lnTo>
                        <a:lnTo>
                          <a:pt x="253" y="829"/>
                        </a:lnTo>
                        <a:lnTo>
                          <a:pt x="261" y="824"/>
                        </a:lnTo>
                        <a:lnTo>
                          <a:pt x="262" y="817"/>
                        </a:lnTo>
                        <a:lnTo>
                          <a:pt x="267" y="811"/>
                        </a:lnTo>
                        <a:lnTo>
                          <a:pt x="275" y="806"/>
                        </a:lnTo>
                        <a:lnTo>
                          <a:pt x="284" y="803"/>
                        </a:lnTo>
                        <a:lnTo>
                          <a:pt x="294" y="798"/>
                        </a:lnTo>
                        <a:lnTo>
                          <a:pt x="301" y="792"/>
                        </a:lnTo>
                        <a:lnTo>
                          <a:pt x="292" y="796"/>
                        </a:lnTo>
                        <a:lnTo>
                          <a:pt x="284" y="800"/>
                        </a:lnTo>
                        <a:lnTo>
                          <a:pt x="275" y="802"/>
                        </a:lnTo>
                        <a:lnTo>
                          <a:pt x="266" y="803"/>
                        </a:lnTo>
                        <a:lnTo>
                          <a:pt x="260" y="809"/>
                        </a:lnTo>
                        <a:lnTo>
                          <a:pt x="256" y="815"/>
                        </a:lnTo>
                        <a:lnTo>
                          <a:pt x="253" y="823"/>
                        </a:lnTo>
                        <a:lnTo>
                          <a:pt x="243" y="827"/>
                        </a:lnTo>
                        <a:lnTo>
                          <a:pt x="234" y="829"/>
                        </a:lnTo>
                        <a:lnTo>
                          <a:pt x="225" y="834"/>
                        </a:lnTo>
                        <a:lnTo>
                          <a:pt x="218" y="841"/>
                        </a:lnTo>
                        <a:lnTo>
                          <a:pt x="216" y="847"/>
                        </a:lnTo>
                        <a:lnTo>
                          <a:pt x="207" y="852"/>
                        </a:lnTo>
                        <a:lnTo>
                          <a:pt x="206" y="855"/>
                        </a:lnTo>
                        <a:lnTo>
                          <a:pt x="197" y="854"/>
                        </a:lnTo>
                        <a:lnTo>
                          <a:pt x="194" y="861"/>
                        </a:lnTo>
                        <a:lnTo>
                          <a:pt x="194" y="867"/>
                        </a:lnTo>
                        <a:lnTo>
                          <a:pt x="186" y="872"/>
                        </a:lnTo>
                        <a:lnTo>
                          <a:pt x="177" y="877"/>
                        </a:lnTo>
                        <a:lnTo>
                          <a:pt x="171" y="867"/>
                        </a:lnTo>
                        <a:lnTo>
                          <a:pt x="170" y="865"/>
                        </a:lnTo>
                        <a:lnTo>
                          <a:pt x="167" y="872"/>
                        </a:lnTo>
                        <a:lnTo>
                          <a:pt x="167" y="879"/>
                        </a:lnTo>
                        <a:lnTo>
                          <a:pt x="167" y="885"/>
                        </a:lnTo>
                        <a:lnTo>
                          <a:pt x="167" y="888"/>
                        </a:lnTo>
                        <a:lnTo>
                          <a:pt x="171" y="896"/>
                        </a:lnTo>
                        <a:lnTo>
                          <a:pt x="172" y="902"/>
                        </a:lnTo>
                        <a:lnTo>
                          <a:pt x="172" y="908"/>
                        </a:lnTo>
                        <a:lnTo>
                          <a:pt x="175" y="916"/>
                        </a:lnTo>
                        <a:lnTo>
                          <a:pt x="172" y="922"/>
                        </a:lnTo>
                        <a:lnTo>
                          <a:pt x="181" y="924"/>
                        </a:lnTo>
                        <a:lnTo>
                          <a:pt x="186" y="930"/>
                        </a:lnTo>
                        <a:lnTo>
                          <a:pt x="190" y="937"/>
                        </a:lnTo>
                        <a:lnTo>
                          <a:pt x="194" y="943"/>
                        </a:lnTo>
                        <a:lnTo>
                          <a:pt x="194" y="949"/>
                        </a:lnTo>
                        <a:lnTo>
                          <a:pt x="193" y="956"/>
                        </a:lnTo>
                        <a:lnTo>
                          <a:pt x="185" y="957"/>
                        </a:lnTo>
                        <a:lnTo>
                          <a:pt x="175" y="960"/>
                        </a:lnTo>
                        <a:lnTo>
                          <a:pt x="167" y="966"/>
                        </a:lnTo>
                        <a:lnTo>
                          <a:pt x="161" y="972"/>
                        </a:lnTo>
                        <a:lnTo>
                          <a:pt x="159" y="976"/>
                        </a:lnTo>
                        <a:lnTo>
                          <a:pt x="156" y="981"/>
                        </a:lnTo>
                        <a:lnTo>
                          <a:pt x="154" y="988"/>
                        </a:lnTo>
                        <a:lnTo>
                          <a:pt x="150" y="994"/>
                        </a:lnTo>
                        <a:lnTo>
                          <a:pt x="150" y="1000"/>
                        </a:lnTo>
                        <a:lnTo>
                          <a:pt x="150" y="1007"/>
                        </a:lnTo>
                        <a:lnTo>
                          <a:pt x="150" y="1008"/>
                        </a:lnTo>
                        <a:lnTo>
                          <a:pt x="152" y="1010"/>
                        </a:lnTo>
                        <a:lnTo>
                          <a:pt x="149" y="1015"/>
                        </a:lnTo>
                        <a:lnTo>
                          <a:pt x="145" y="1021"/>
                        </a:lnTo>
                        <a:lnTo>
                          <a:pt x="145" y="1029"/>
                        </a:lnTo>
                        <a:lnTo>
                          <a:pt x="141" y="1034"/>
                        </a:lnTo>
                        <a:lnTo>
                          <a:pt x="139" y="1040"/>
                        </a:lnTo>
                        <a:lnTo>
                          <a:pt x="139" y="1047"/>
                        </a:lnTo>
                        <a:lnTo>
                          <a:pt x="131" y="1053"/>
                        </a:lnTo>
                        <a:lnTo>
                          <a:pt x="129" y="1059"/>
                        </a:lnTo>
                        <a:lnTo>
                          <a:pt x="123" y="1065"/>
                        </a:lnTo>
                        <a:lnTo>
                          <a:pt x="116" y="1067"/>
                        </a:lnTo>
                        <a:lnTo>
                          <a:pt x="123" y="1069"/>
                        </a:lnTo>
                        <a:lnTo>
                          <a:pt x="131" y="1074"/>
                        </a:lnTo>
                        <a:lnTo>
                          <a:pt x="132" y="1082"/>
                        </a:lnTo>
                        <a:lnTo>
                          <a:pt x="134" y="1088"/>
                        </a:lnTo>
                        <a:lnTo>
                          <a:pt x="127" y="1094"/>
                        </a:lnTo>
                        <a:lnTo>
                          <a:pt x="121" y="1101"/>
                        </a:lnTo>
                        <a:lnTo>
                          <a:pt x="112" y="1106"/>
                        </a:lnTo>
                        <a:lnTo>
                          <a:pt x="103" y="1105"/>
                        </a:lnTo>
                        <a:lnTo>
                          <a:pt x="93" y="1105"/>
                        </a:lnTo>
                        <a:lnTo>
                          <a:pt x="85" y="1107"/>
                        </a:lnTo>
                        <a:lnTo>
                          <a:pt x="76" y="1109"/>
                        </a:lnTo>
                        <a:lnTo>
                          <a:pt x="67" y="1109"/>
                        </a:lnTo>
                        <a:lnTo>
                          <a:pt x="60" y="1102"/>
                        </a:lnTo>
                        <a:lnTo>
                          <a:pt x="62" y="1095"/>
                        </a:lnTo>
                        <a:lnTo>
                          <a:pt x="62" y="1089"/>
                        </a:lnTo>
                        <a:lnTo>
                          <a:pt x="62" y="1084"/>
                        </a:lnTo>
                        <a:lnTo>
                          <a:pt x="63" y="1077"/>
                        </a:lnTo>
                        <a:lnTo>
                          <a:pt x="69" y="1071"/>
                        </a:lnTo>
                        <a:lnTo>
                          <a:pt x="76" y="1065"/>
                        </a:lnTo>
                        <a:lnTo>
                          <a:pt x="84" y="1061"/>
                        </a:lnTo>
                        <a:lnTo>
                          <a:pt x="86" y="1055"/>
                        </a:lnTo>
                        <a:lnTo>
                          <a:pt x="86" y="1049"/>
                        </a:lnTo>
                        <a:lnTo>
                          <a:pt x="87" y="1042"/>
                        </a:lnTo>
                        <a:lnTo>
                          <a:pt x="87" y="1036"/>
                        </a:lnTo>
                        <a:lnTo>
                          <a:pt x="90" y="1030"/>
                        </a:lnTo>
                        <a:lnTo>
                          <a:pt x="90" y="1023"/>
                        </a:lnTo>
                        <a:lnTo>
                          <a:pt x="89" y="1020"/>
                        </a:lnTo>
                        <a:lnTo>
                          <a:pt x="89" y="1014"/>
                        </a:lnTo>
                        <a:lnTo>
                          <a:pt x="96" y="1008"/>
                        </a:lnTo>
                        <a:lnTo>
                          <a:pt x="98" y="1001"/>
                        </a:lnTo>
                        <a:lnTo>
                          <a:pt x="102" y="995"/>
                        </a:lnTo>
                        <a:lnTo>
                          <a:pt x="103" y="990"/>
                        </a:lnTo>
                        <a:lnTo>
                          <a:pt x="103" y="988"/>
                        </a:lnTo>
                        <a:lnTo>
                          <a:pt x="102" y="981"/>
                        </a:lnTo>
                        <a:lnTo>
                          <a:pt x="112" y="975"/>
                        </a:lnTo>
                        <a:lnTo>
                          <a:pt x="117" y="969"/>
                        </a:lnTo>
                        <a:lnTo>
                          <a:pt x="122" y="962"/>
                        </a:lnTo>
                        <a:lnTo>
                          <a:pt x="126" y="956"/>
                        </a:lnTo>
                        <a:lnTo>
                          <a:pt x="135" y="952"/>
                        </a:lnTo>
                        <a:lnTo>
                          <a:pt x="144" y="946"/>
                        </a:lnTo>
                        <a:lnTo>
                          <a:pt x="152" y="941"/>
                        </a:lnTo>
                        <a:lnTo>
                          <a:pt x="157" y="935"/>
                        </a:lnTo>
                        <a:lnTo>
                          <a:pt x="162" y="928"/>
                        </a:lnTo>
                        <a:lnTo>
                          <a:pt x="154" y="935"/>
                        </a:lnTo>
                        <a:lnTo>
                          <a:pt x="145" y="941"/>
                        </a:lnTo>
                        <a:lnTo>
                          <a:pt x="138" y="946"/>
                        </a:lnTo>
                        <a:lnTo>
                          <a:pt x="130" y="951"/>
                        </a:lnTo>
                        <a:lnTo>
                          <a:pt x="120" y="955"/>
                        </a:lnTo>
                        <a:lnTo>
                          <a:pt x="117" y="946"/>
                        </a:lnTo>
                        <a:lnTo>
                          <a:pt x="109" y="943"/>
                        </a:lnTo>
                        <a:lnTo>
                          <a:pt x="105" y="937"/>
                        </a:lnTo>
                        <a:lnTo>
                          <a:pt x="108" y="929"/>
                        </a:lnTo>
                        <a:lnTo>
                          <a:pt x="109" y="924"/>
                        </a:lnTo>
                        <a:lnTo>
                          <a:pt x="113" y="918"/>
                        </a:lnTo>
                        <a:lnTo>
                          <a:pt x="118" y="911"/>
                        </a:lnTo>
                        <a:lnTo>
                          <a:pt x="123" y="905"/>
                        </a:lnTo>
                        <a:lnTo>
                          <a:pt x="131" y="899"/>
                        </a:lnTo>
                        <a:lnTo>
                          <a:pt x="122" y="900"/>
                        </a:lnTo>
                        <a:lnTo>
                          <a:pt x="116" y="906"/>
                        </a:lnTo>
                        <a:lnTo>
                          <a:pt x="105" y="910"/>
                        </a:lnTo>
                        <a:lnTo>
                          <a:pt x="104" y="904"/>
                        </a:lnTo>
                        <a:lnTo>
                          <a:pt x="105" y="899"/>
                        </a:lnTo>
                        <a:lnTo>
                          <a:pt x="109" y="891"/>
                        </a:lnTo>
                        <a:lnTo>
                          <a:pt x="113" y="888"/>
                        </a:lnTo>
                        <a:lnTo>
                          <a:pt x="120" y="883"/>
                        </a:lnTo>
                        <a:lnTo>
                          <a:pt x="125" y="876"/>
                        </a:lnTo>
                        <a:lnTo>
                          <a:pt x="134" y="871"/>
                        </a:lnTo>
                        <a:lnTo>
                          <a:pt x="135" y="863"/>
                        </a:lnTo>
                        <a:lnTo>
                          <a:pt x="127" y="867"/>
                        </a:lnTo>
                        <a:lnTo>
                          <a:pt x="132" y="861"/>
                        </a:lnTo>
                        <a:lnTo>
                          <a:pt x="126" y="867"/>
                        </a:lnTo>
                        <a:lnTo>
                          <a:pt x="122" y="873"/>
                        </a:lnTo>
                        <a:lnTo>
                          <a:pt x="116" y="880"/>
                        </a:lnTo>
                        <a:lnTo>
                          <a:pt x="117" y="873"/>
                        </a:lnTo>
                        <a:lnTo>
                          <a:pt x="112" y="880"/>
                        </a:lnTo>
                        <a:lnTo>
                          <a:pt x="112" y="886"/>
                        </a:lnTo>
                        <a:lnTo>
                          <a:pt x="109" y="888"/>
                        </a:lnTo>
                        <a:lnTo>
                          <a:pt x="108" y="889"/>
                        </a:lnTo>
                        <a:lnTo>
                          <a:pt x="99" y="894"/>
                        </a:lnTo>
                        <a:lnTo>
                          <a:pt x="104" y="888"/>
                        </a:lnTo>
                        <a:lnTo>
                          <a:pt x="102" y="888"/>
                        </a:lnTo>
                        <a:lnTo>
                          <a:pt x="99" y="888"/>
                        </a:lnTo>
                        <a:lnTo>
                          <a:pt x="104" y="881"/>
                        </a:lnTo>
                        <a:lnTo>
                          <a:pt x="108" y="875"/>
                        </a:lnTo>
                        <a:lnTo>
                          <a:pt x="113" y="868"/>
                        </a:lnTo>
                        <a:lnTo>
                          <a:pt x="118" y="862"/>
                        </a:lnTo>
                        <a:lnTo>
                          <a:pt x="123" y="855"/>
                        </a:lnTo>
                        <a:lnTo>
                          <a:pt x="130" y="849"/>
                        </a:lnTo>
                        <a:lnTo>
                          <a:pt x="139" y="846"/>
                        </a:lnTo>
                        <a:lnTo>
                          <a:pt x="148" y="848"/>
                        </a:lnTo>
                        <a:lnTo>
                          <a:pt x="144" y="841"/>
                        </a:lnTo>
                        <a:lnTo>
                          <a:pt x="139" y="834"/>
                        </a:lnTo>
                        <a:lnTo>
                          <a:pt x="144" y="828"/>
                        </a:lnTo>
                        <a:lnTo>
                          <a:pt x="150" y="822"/>
                        </a:lnTo>
                        <a:lnTo>
                          <a:pt x="154" y="815"/>
                        </a:lnTo>
                        <a:lnTo>
                          <a:pt x="145" y="819"/>
                        </a:lnTo>
                        <a:lnTo>
                          <a:pt x="138" y="825"/>
                        </a:lnTo>
                        <a:lnTo>
                          <a:pt x="131" y="831"/>
                        </a:lnTo>
                        <a:lnTo>
                          <a:pt x="134" y="825"/>
                        </a:lnTo>
                        <a:lnTo>
                          <a:pt x="135" y="819"/>
                        </a:lnTo>
                        <a:lnTo>
                          <a:pt x="139" y="812"/>
                        </a:lnTo>
                        <a:lnTo>
                          <a:pt x="141" y="806"/>
                        </a:lnTo>
                        <a:lnTo>
                          <a:pt x="145" y="802"/>
                        </a:lnTo>
                        <a:lnTo>
                          <a:pt x="141" y="796"/>
                        </a:lnTo>
                        <a:lnTo>
                          <a:pt x="150" y="794"/>
                        </a:lnTo>
                        <a:lnTo>
                          <a:pt x="159" y="790"/>
                        </a:lnTo>
                        <a:lnTo>
                          <a:pt x="150" y="789"/>
                        </a:lnTo>
                        <a:lnTo>
                          <a:pt x="141" y="789"/>
                        </a:lnTo>
                        <a:lnTo>
                          <a:pt x="134" y="792"/>
                        </a:lnTo>
                        <a:lnTo>
                          <a:pt x="135" y="786"/>
                        </a:lnTo>
                        <a:lnTo>
                          <a:pt x="138" y="777"/>
                        </a:lnTo>
                        <a:lnTo>
                          <a:pt x="131" y="784"/>
                        </a:lnTo>
                        <a:lnTo>
                          <a:pt x="127" y="787"/>
                        </a:lnTo>
                        <a:lnTo>
                          <a:pt x="126" y="777"/>
                        </a:lnTo>
                        <a:lnTo>
                          <a:pt x="123" y="772"/>
                        </a:lnTo>
                        <a:lnTo>
                          <a:pt x="132" y="769"/>
                        </a:lnTo>
                        <a:lnTo>
                          <a:pt x="138" y="769"/>
                        </a:lnTo>
                        <a:lnTo>
                          <a:pt x="141" y="764"/>
                        </a:lnTo>
                        <a:lnTo>
                          <a:pt x="152" y="758"/>
                        </a:lnTo>
                        <a:lnTo>
                          <a:pt x="161" y="759"/>
                        </a:lnTo>
                        <a:lnTo>
                          <a:pt x="168" y="756"/>
                        </a:lnTo>
                        <a:lnTo>
                          <a:pt x="161" y="757"/>
                        </a:lnTo>
                        <a:lnTo>
                          <a:pt x="152" y="756"/>
                        </a:lnTo>
                        <a:lnTo>
                          <a:pt x="156" y="750"/>
                        </a:lnTo>
                        <a:lnTo>
                          <a:pt x="159" y="744"/>
                        </a:lnTo>
                        <a:lnTo>
                          <a:pt x="168" y="737"/>
                        </a:lnTo>
                        <a:lnTo>
                          <a:pt x="171" y="730"/>
                        </a:lnTo>
                        <a:lnTo>
                          <a:pt x="177" y="728"/>
                        </a:lnTo>
                        <a:lnTo>
                          <a:pt x="186" y="725"/>
                        </a:lnTo>
                        <a:lnTo>
                          <a:pt x="189" y="718"/>
                        </a:lnTo>
                        <a:lnTo>
                          <a:pt x="181" y="712"/>
                        </a:lnTo>
                        <a:lnTo>
                          <a:pt x="175" y="718"/>
                        </a:lnTo>
                        <a:lnTo>
                          <a:pt x="174" y="712"/>
                        </a:lnTo>
                        <a:lnTo>
                          <a:pt x="175" y="709"/>
                        </a:lnTo>
                        <a:lnTo>
                          <a:pt x="181" y="703"/>
                        </a:lnTo>
                        <a:lnTo>
                          <a:pt x="190" y="699"/>
                        </a:lnTo>
                        <a:lnTo>
                          <a:pt x="193" y="707"/>
                        </a:lnTo>
                        <a:lnTo>
                          <a:pt x="200" y="704"/>
                        </a:lnTo>
                        <a:lnTo>
                          <a:pt x="209" y="702"/>
                        </a:lnTo>
                        <a:lnTo>
                          <a:pt x="217" y="696"/>
                        </a:lnTo>
                        <a:lnTo>
                          <a:pt x="212" y="695"/>
                        </a:lnTo>
                        <a:lnTo>
                          <a:pt x="198" y="706"/>
                        </a:lnTo>
                        <a:lnTo>
                          <a:pt x="194" y="693"/>
                        </a:lnTo>
                        <a:lnTo>
                          <a:pt x="194" y="683"/>
                        </a:lnTo>
                        <a:lnTo>
                          <a:pt x="194" y="677"/>
                        </a:lnTo>
                        <a:lnTo>
                          <a:pt x="206" y="671"/>
                        </a:lnTo>
                        <a:lnTo>
                          <a:pt x="221" y="661"/>
                        </a:lnTo>
                        <a:lnTo>
                          <a:pt x="240" y="652"/>
                        </a:lnTo>
                        <a:lnTo>
                          <a:pt x="256" y="655"/>
                        </a:lnTo>
                        <a:lnTo>
                          <a:pt x="284" y="652"/>
                        </a:lnTo>
                        <a:lnTo>
                          <a:pt x="276" y="652"/>
                        </a:lnTo>
                        <a:lnTo>
                          <a:pt x="252" y="655"/>
                        </a:lnTo>
                        <a:lnTo>
                          <a:pt x="244" y="645"/>
                        </a:lnTo>
                        <a:lnTo>
                          <a:pt x="236" y="642"/>
                        </a:lnTo>
                        <a:lnTo>
                          <a:pt x="240" y="636"/>
                        </a:lnTo>
                        <a:lnTo>
                          <a:pt x="240" y="629"/>
                        </a:lnTo>
                        <a:lnTo>
                          <a:pt x="252" y="620"/>
                        </a:lnTo>
                        <a:lnTo>
                          <a:pt x="263" y="607"/>
                        </a:lnTo>
                        <a:lnTo>
                          <a:pt x="271" y="595"/>
                        </a:lnTo>
                        <a:lnTo>
                          <a:pt x="221" y="595"/>
                        </a:lnTo>
                        <a:lnTo>
                          <a:pt x="225" y="595"/>
                        </a:lnTo>
                        <a:lnTo>
                          <a:pt x="240" y="591"/>
                        </a:lnTo>
                        <a:lnTo>
                          <a:pt x="269" y="595"/>
                        </a:lnTo>
                        <a:lnTo>
                          <a:pt x="252" y="617"/>
                        </a:lnTo>
                        <a:lnTo>
                          <a:pt x="236" y="626"/>
                        </a:lnTo>
                        <a:lnTo>
                          <a:pt x="233" y="636"/>
                        </a:lnTo>
                        <a:lnTo>
                          <a:pt x="225" y="639"/>
                        </a:lnTo>
                        <a:lnTo>
                          <a:pt x="209" y="645"/>
                        </a:lnTo>
                        <a:lnTo>
                          <a:pt x="182" y="661"/>
                        </a:lnTo>
                        <a:lnTo>
                          <a:pt x="182" y="671"/>
                        </a:lnTo>
                        <a:lnTo>
                          <a:pt x="156" y="668"/>
                        </a:lnTo>
                        <a:lnTo>
                          <a:pt x="144" y="668"/>
                        </a:lnTo>
                        <a:lnTo>
                          <a:pt x="136" y="658"/>
                        </a:lnTo>
                        <a:lnTo>
                          <a:pt x="125" y="655"/>
                        </a:lnTo>
                        <a:lnTo>
                          <a:pt x="94" y="655"/>
                        </a:lnTo>
                        <a:lnTo>
                          <a:pt x="82" y="655"/>
                        </a:lnTo>
                        <a:lnTo>
                          <a:pt x="75" y="648"/>
                        </a:lnTo>
                        <a:lnTo>
                          <a:pt x="62" y="642"/>
                        </a:lnTo>
                        <a:lnTo>
                          <a:pt x="35" y="636"/>
                        </a:lnTo>
                        <a:lnTo>
                          <a:pt x="19" y="642"/>
                        </a:lnTo>
                        <a:lnTo>
                          <a:pt x="8" y="636"/>
                        </a:lnTo>
                        <a:lnTo>
                          <a:pt x="0" y="629"/>
                        </a:lnTo>
                        <a:lnTo>
                          <a:pt x="12" y="614"/>
                        </a:lnTo>
                        <a:lnTo>
                          <a:pt x="19" y="614"/>
                        </a:lnTo>
                        <a:lnTo>
                          <a:pt x="35" y="614"/>
                        </a:lnTo>
                        <a:lnTo>
                          <a:pt x="50" y="614"/>
                        </a:lnTo>
                        <a:lnTo>
                          <a:pt x="59" y="617"/>
                        </a:lnTo>
                        <a:lnTo>
                          <a:pt x="75" y="614"/>
                        </a:lnTo>
                        <a:lnTo>
                          <a:pt x="77" y="604"/>
                        </a:lnTo>
                        <a:lnTo>
                          <a:pt x="90" y="598"/>
                        </a:lnTo>
                        <a:lnTo>
                          <a:pt x="94" y="591"/>
                        </a:lnTo>
                        <a:lnTo>
                          <a:pt x="113" y="585"/>
                        </a:lnTo>
                        <a:lnTo>
                          <a:pt x="113" y="576"/>
                        </a:lnTo>
                        <a:lnTo>
                          <a:pt x="105" y="579"/>
                        </a:lnTo>
                        <a:lnTo>
                          <a:pt x="94" y="579"/>
                        </a:lnTo>
                        <a:lnTo>
                          <a:pt x="77" y="576"/>
                        </a:lnTo>
                        <a:lnTo>
                          <a:pt x="77" y="572"/>
                        </a:lnTo>
                        <a:lnTo>
                          <a:pt x="77" y="566"/>
                        </a:lnTo>
                        <a:lnTo>
                          <a:pt x="94" y="560"/>
                        </a:lnTo>
                        <a:lnTo>
                          <a:pt x="94" y="549"/>
                        </a:lnTo>
                        <a:lnTo>
                          <a:pt x="90" y="560"/>
                        </a:lnTo>
                        <a:lnTo>
                          <a:pt x="90" y="546"/>
                        </a:lnTo>
                        <a:lnTo>
                          <a:pt x="94" y="540"/>
                        </a:lnTo>
                        <a:lnTo>
                          <a:pt x="109" y="533"/>
                        </a:lnTo>
                        <a:lnTo>
                          <a:pt x="121" y="540"/>
                        </a:lnTo>
                        <a:lnTo>
                          <a:pt x="129" y="552"/>
                        </a:lnTo>
                        <a:lnTo>
                          <a:pt x="148" y="549"/>
                        </a:lnTo>
                        <a:lnTo>
                          <a:pt x="132" y="533"/>
                        </a:lnTo>
                        <a:lnTo>
                          <a:pt x="121" y="530"/>
                        </a:lnTo>
                        <a:lnTo>
                          <a:pt x="117" y="524"/>
                        </a:lnTo>
                        <a:lnTo>
                          <a:pt x="109" y="521"/>
                        </a:lnTo>
                        <a:lnTo>
                          <a:pt x="105" y="514"/>
                        </a:lnTo>
                        <a:lnTo>
                          <a:pt x="121" y="508"/>
                        </a:lnTo>
                        <a:lnTo>
                          <a:pt x="132" y="499"/>
                        </a:lnTo>
                        <a:lnTo>
                          <a:pt x="139" y="494"/>
                        </a:lnTo>
                        <a:lnTo>
                          <a:pt x="132" y="488"/>
                        </a:lnTo>
                        <a:lnTo>
                          <a:pt x="135" y="482"/>
                        </a:lnTo>
                        <a:lnTo>
                          <a:pt x="145" y="476"/>
                        </a:lnTo>
                        <a:lnTo>
                          <a:pt x="150" y="470"/>
                        </a:lnTo>
                        <a:lnTo>
                          <a:pt x="144" y="464"/>
                        </a:lnTo>
                        <a:lnTo>
                          <a:pt x="156" y="458"/>
                        </a:lnTo>
                        <a:lnTo>
                          <a:pt x="165" y="457"/>
                        </a:lnTo>
                        <a:lnTo>
                          <a:pt x="174" y="453"/>
                        </a:lnTo>
                        <a:lnTo>
                          <a:pt x="181" y="459"/>
                        </a:lnTo>
                        <a:lnTo>
                          <a:pt x="189" y="466"/>
                        </a:lnTo>
                        <a:lnTo>
                          <a:pt x="197" y="472"/>
                        </a:lnTo>
                        <a:lnTo>
                          <a:pt x="198" y="466"/>
                        </a:lnTo>
                        <a:lnTo>
                          <a:pt x="190" y="463"/>
                        </a:lnTo>
                        <a:lnTo>
                          <a:pt x="184" y="457"/>
                        </a:lnTo>
                        <a:lnTo>
                          <a:pt x="179" y="451"/>
                        </a:lnTo>
                        <a:lnTo>
                          <a:pt x="171" y="451"/>
                        </a:lnTo>
                        <a:lnTo>
                          <a:pt x="162" y="452"/>
                        </a:lnTo>
                        <a:lnTo>
                          <a:pt x="154" y="451"/>
                        </a:lnTo>
                        <a:lnTo>
                          <a:pt x="141" y="449"/>
                        </a:lnTo>
                        <a:lnTo>
                          <a:pt x="132" y="449"/>
                        </a:lnTo>
                        <a:lnTo>
                          <a:pt x="127" y="443"/>
                        </a:lnTo>
                        <a:lnTo>
                          <a:pt x="127" y="439"/>
                        </a:lnTo>
                        <a:lnTo>
                          <a:pt x="134" y="435"/>
                        </a:lnTo>
                        <a:lnTo>
                          <a:pt x="139" y="428"/>
                        </a:lnTo>
                        <a:lnTo>
                          <a:pt x="149" y="426"/>
                        </a:lnTo>
                        <a:lnTo>
                          <a:pt x="158" y="429"/>
                        </a:lnTo>
                        <a:lnTo>
                          <a:pt x="163" y="428"/>
                        </a:lnTo>
                        <a:lnTo>
                          <a:pt x="174" y="426"/>
                        </a:lnTo>
                        <a:lnTo>
                          <a:pt x="181" y="424"/>
                        </a:lnTo>
                        <a:lnTo>
                          <a:pt x="181" y="422"/>
                        </a:lnTo>
                        <a:lnTo>
                          <a:pt x="186" y="418"/>
                        </a:lnTo>
                        <a:lnTo>
                          <a:pt x="194" y="414"/>
                        </a:lnTo>
                        <a:lnTo>
                          <a:pt x="197" y="409"/>
                        </a:lnTo>
                        <a:lnTo>
                          <a:pt x="189" y="411"/>
                        </a:lnTo>
                        <a:lnTo>
                          <a:pt x="186" y="412"/>
                        </a:lnTo>
                        <a:lnTo>
                          <a:pt x="180" y="417"/>
                        </a:lnTo>
                        <a:lnTo>
                          <a:pt x="172" y="424"/>
                        </a:lnTo>
                        <a:lnTo>
                          <a:pt x="161" y="424"/>
                        </a:lnTo>
                        <a:lnTo>
                          <a:pt x="153" y="420"/>
                        </a:lnTo>
                        <a:lnTo>
                          <a:pt x="157" y="415"/>
                        </a:lnTo>
                        <a:lnTo>
                          <a:pt x="158" y="409"/>
                        </a:lnTo>
                        <a:lnTo>
                          <a:pt x="149" y="412"/>
                        </a:lnTo>
                        <a:lnTo>
                          <a:pt x="141" y="416"/>
                        </a:lnTo>
                        <a:lnTo>
                          <a:pt x="132" y="420"/>
                        </a:lnTo>
                        <a:lnTo>
                          <a:pt x="123" y="425"/>
                        </a:lnTo>
                        <a:lnTo>
                          <a:pt x="116" y="426"/>
                        </a:lnTo>
                        <a:lnTo>
                          <a:pt x="109" y="417"/>
                        </a:lnTo>
                        <a:lnTo>
                          <a:pt x="105" y="420"/>
                        </a:lnTo>
                        <a:lnTo>
                          <a:pt x="105" y="414"/>
                        </a:lnTo>
                        <a:lnTo>
                          <a:pt x="108" y="407"/>
                        </a:lnTo>
                        <a:lnTo>
                          <a:pt x="108" y="400"/>
                        </a:lnTo>
                        <a:lnTo>
                          <a:pt x="112" y="395"/>
                        </a:lnTo>
                        <a:lnTo>
                          <a:pt x="104" y="394"/>
                        </a:lnTo>
                        <a:lnTo>
                          <a:pt x="99" y="387"/>
                        </a:lnTo>
                        <a:lnTo>
                          <a:pt x="98" y="380"/>
                        </a:lnTo>
                        <a:lnTo>
                          <a:pt x="99" y="375"/>
                        </a:lnTo>
                        <a:lnTo>
                          <a:pt x="102" y="369"/>
                        </a:lnTo>
                        <a:lnTo>
                          <a:pt x="103" y="362"/>
                        </a:lnTo>
                        <a:lnTo>
                          <a:pt x="105" y="356"/>
                        </a:lnTo>
                        <a:lnTo>
                          <a:pt x="108" y="351"/>
                        </a:lnTo>
                        <a:lnTo>
                          <a:pt x="116" y="345"/>
                        </a:lnTo>
                        <a:lnTo>
                          <a:pt x="122" y="352"/>
                        </a:lnTo>
                        <a:lnTo>
                          <a:pt x="131" y="356"/>
                        </a:lnTo>
                        <a:lnTo>
                          <a:pt x="139" y="361"/>
                        </a:lnTo>
                        <a:lnTo>
                          <a:pt x="148" y="368"/>
                        </a:lnTo>
                        <a:lnTo>
                          <a:pt x="150" y="361"/>
                        </a:lnTo>
                        <a:lnTo>
                          <a:pt x="157" y="368"/>
                        </a:lnTo>
                        <a:lnTo>
                          <a:pt x="166" y="364"/>
                        </a:lnTo>
                        <a:lnTo>
                          <a:pt x="174" y="365"/>
                        </a:lnTo>
                        <a:lnTo>
                          <a:pt x="181" y="366"/>
                        </a:lnTo>
                        <a:lnTo>
                          <a:pt x="185" y="361"/>
                        </a:lnTo>
                        <a:lnTo>
                          <a:pt x="175" y="359"/>
                        </a:lnTo>
                        <a:lnTo>
                          <a:pt x="167" y="357"/>
                        </a:lnTo>
                        <a:lnTo>
                          <a:pt x="158" y="358"/>
                        </a:lnTo>
                        <a:lnTo>
                          <a:pt x="149" y="360"/>
                        </a:lnTo>
                        <a:lnTo>
                          <a:pt x="141" y="355"/>
                        </a:lnTo>
                        <a:lnTo>
                          <a:pt x="138" y="349"/>
                        </a:lnTo>
                        <a:lnTo>
                          <a:pt x="132" y="342"/>
                        </a:lnTo>
                        <a:lnTo>
                          <a:pt x="132" y="339"/>
                        </a:lnTo>
                        <a:lnTo>
                          <a:pt x="126" y="332"/>
                        </a:lnTo>
                        <a:lnTo>
                          <a:pt x="118" y="327"/>
                        </a:lnTo>
                        <a:lnTo>
                          <a:pt x="117" y="322"/>
                        </a:lnTo>
                        <a:lnTo>
                          <a:pt x="117" y="320"/>
                        </a:lnTo>
                        <a:lnTo>
                          <a:pt x="122" y="314"/>
                        </a:lnTo>
                        <a:lnTo>
                          <a:pt x="127" y="307"/>
                        </a:lnTo>
                        <a:lnTo>
                          <a:pt x="135" y="305"/>
                        </a:lnTo>
                        <a:lnTo>
                          <a:pt x="145" y="311"/>
                        </a:lnTo>
                        <a:lnTo>
                          <a:pt x="145" y="305"/>
                        </a:lnTo>
                        <a:lnTo>
                          <a:pt x="145" y="299"/>
                        </a:lnTo>
                        <a:lnTo>
                          <a:pt x="138" y="299"/>
                        </a:lnTo>
                        <a:lnTo>
                          <a:pt x="129" y="297"/>
                        </a:lnTo>
                        <a:lnTo>
                          <a:pt x="121" y="293"/>
                        </a:lnTo>
                        <a:lnTo>
                          <a:pt x="121" y="286"/>
                        </a:lnTo>
                        <a:lnTo>
                          <a:pt x="122" y="280"/>
                        </a:lnTo>
                        <a:lnTo>
                          <a:pt x="122" y="274"/>
                        </a:lnTo>
                        <a:lnTo>
                          <a:pt x="121" y="267"/>
                        </a:lnTo>
                        <a:lnTo>
                          <a:pt x="122" y="261"/>
                        </a:lnTo>
                        <a:lnTo>
                          <a:pt x="122" y="255"/>
                        </a:lnTo>
                        <a:lnTo>
                          <a:pt x="123" y="255"/>
                        </a:lnTo>
                        <a:lnTo>
                          <a:pt x="132" y="252"/>
                        </a:lnTo>
                        <a:lnTo>
                          <a:pt x="141" y="252"/>
                        </a:lnTo>
                        <a:lnTo>
                          <a:pt x="149" y="252"/>
                        </a:lnTo>
                        <a:lnTo>
                          <a:pt x="150" y="259"/>
                        </a:lnTo>
                        <a:lnTo>
                          <a:pt x="152" y="265"/>
                        </a:lnTo>
                        <a:lnTo>
                          <a:pt x="156" y="270"/>
                        </a:lnTo>
                        <a:lnTo>
                          <a:pt x="156" y="277"/>
                        </a:lnTo>
                        <a:lnTo>
                          <a:pt x="162" y="283"/>
                        </a:lnTo>
                        <a:lnTo>
                          <a:pt x="171" y="286"/>
                        </a:lnTo>
                        <a:lnTo>
                          <a:pt x="166" y="280"/>
                        </a:lnTo>
                        <a:lnTo>
                          <a:pt x="174" y="280"/>
                        </a:lnTo>
                        <a:lnTo>
                          <a:pt x="174" y="274"/>
                        </a:lnTo>
                        <a:lnTo>
                          <a:pt x="175" y="267"/>
                        </a:lnTo>
                        <a:lnTo>
                          <a:pt x="172" y="264"/>
                        </a:lnTo>
                        <a:lnTo>
                          <a:pt x="165" y="258"/>
                        </a:lnTo>
                        <a:lnTo>
                          <a:pt x="159" y="249"/>
                        </a:lnTo>
                        <a:lnTo>
                          <a:pt x="162" y="244"/>
                        </a:lnTo>
                        <a:lnTo>
                          <a:pt x="167" y="238"/>
                        </a:lnTo>
                        <a:lnTo>
                          <a:pt x="175" y="236"/>
                        </a:lnTo>
                        <a:lnTo>
                          <a:pt x="181" y="238"/>
                        </a:lnTo>
                        <a:lnTo>
                          <a:pt x="185" y="244"/>
                        </a:lnTo>
                        <a:lnTo>
                          <a:pt x="186" y="251"/>
                        </a:lnTo>
                        <a:lnTo>
                          <a:pt x="194" y="257"/>
                        </a:lnTo>
                        <a:lnTo>
                          <a:pt x="203" y="260"/>
                        </a:lnTo>
                        <a:lnTo>
                          <a:pt x="211" y="253"/>
                        </a:lnTo>
                        <a:lnTo>
                          <a:pt x="212" y="247"/>
                        </a:lnTo>
                        <a:lnTo>
                          <a:pt x="221" y="243"/>
                        </a:lnTo>
                        <a:lnTo>
                          <a:pt x="227" y="247"/>
                        </a:lnTo>
                        <a:lnTo>
                          <a:pt x="236" y="255"/>
                        </a:lnTo>
                        <a:lnTo>
                          <a:pt x="244" y="260"/>
                        </a:lnTo>
                        <a:lnTo>
                          <a:pt x="252" y="262"/>
                        </a:lnTo>
                        <a:lnTo>
                          <a:pt x="261" y="265"/>
                        </a:lnTo>
                        <a:lnTo>
                          <a:pt x="258" y="259"/>
                        </a:lnTo>
                        <a:lnTo>
                          <a:pt x="248" y="255"/>
                        </a:lnTo>
                        <a:lnTo>
                          <a:pt x="240" y="248"/>
                        </a:lnTo>
                        <a:lnTo>
                          <a:pt x="230" y="243"/>
                        </a:lnTo>
                        <a:lnTo>
                          <a:pt x="221" y="241"/>
                        </a:lnTo>
                        <a:lnTo>
                          <a:pt x="221" y="234"/>
                        </a:lnTo>
                        <a:lnTo>
                          <a:pt x="227" y="232"/>
                        </a:lnTo>
                        <a:lnTo>
                          <a:pt x="235" y="239"/>
                        </a:lnTo>
                        <a:lnTo>
                          <a:pt x="244" y="243"/>
                        </a:lnTo>
                        <a:lnTo>
                          <a:pt x="254" y="241"/>
                        </a:lnTo>
                        <a:lnTo>
                          <a:pt x="262" y="243"/>
                        </a:lnTo>
                        <a:lnTo>
                          <a:pt x="267" y="246"/>
                        </a:lnTo>
                        <a:lnTo>
                          <a:pt x="275" y="251"/>
                        </a:lnTo>
                        <a:lnTo>
                          <a:pt x="283" y="256"/>
                        </a:lnTo>
                        <a:lnTo>
                          <a:pt x="289" y="262"/>
                        </a:lnTo>
                        <a:lnTo>
                          <a:pt x="292" y="268"/>
                        </a:lnTo>
                        <a:lnTo>
                          <a:pt x="297" y="274"/>
                        </a:lnTo>
                        <a:lnTo>
                          <a:pt x="297" y="268"/>
                        </a:lnTo>
                        <a:lnTo>
                          <a:pt x="294" y="262"/>
                        </a:lnTo>
                        <a:lnTo>
                          <a:pt x="289" y="256"/>
                        </a:lnTo>
                        <a:lnTo>
                          <a:pt x="283" y="251"/>
                        </a:lnTo>
                        <a:lnTo>
                          <a:pt x="275" y="246"/>
                        </a:lnTo>
                        <a:lnTo>
                          <a:pt x="267" y="240"/>
                        </a:lnTo>
                        <a:lnTo>
                          <a:pt x="269" y="234"/>
                        </a:lnTo>
                        <a:lnTo>
                          <a:pt x="275" y="230"/>
                        </a:lnTo>
                        <a:lnTo>
                          <a:pt x="272" y="230"/>
                        </a:lnTo>
                        <a:lnTo>
                          <a:pt x="271" y="230"/>
                        </a:lnTo>
                        <a:lnTo>
                          <a:pt x="261" y="226"/>
                        </a:lnTo>
                        <a:lnTo>
                          <a:pt x="253" y="222"/>
                        </a:lnTo>
                        <a:lnTo>
                          <a:pt x="245" y="221"/>
                        </a:lnTo>
                        <a:lnTo>
                          <a:pt x="240" y="213"/>
                        </a:lnTo>
                        <a:lnTo>
                          <a:pt x="234" y="210"/>
                        </a:lnTo>
                        <a:lnTo>
                          <a:pt x="234" y="204"/>
                        </a:lnTo>
                        <a:lnTo>
                          <a:pt x="225" y="202"/>
                        </a:lnTo>
                        <a:lnTo>
                          <a:pt x="221" y="195"/>
                        </a:lnTo>
                        <a:lnTo>
                          <a:pt x="212" y="189"/>
                        </a:lnTo>
                        <a:lnTo>
                          <a:pt x="212" y="183"/>
                        </a:lnTo>
                        <a:lnTo>
                          <a:pt x="217" y="177"/>
                        </a:lnTo>
                        <a:lnTo>
                          <a:pt x="226" y="182"/>
                        </a:lnTo>
                        <a:lnTo>
                          <a:pt x="234" y="188"/>
                        </a:lnTo>
                        <a:lnTo>
                          <a:pt x="242" y="189"/>
                        </a:lnTo>
                        <a:lnTo>
                          <a:pt x="249" y="188"/>
                        </a:lnTo>
                        <a:lnTo>
                          <a:pt x="254" y="184"/>
                        </a:lnTo>
                        <a:lnTo>
                          <a:pt x="256" y="178"/>
                        </a:lnTo>
                        <a:lnTo>
                          <a:pt x="252" y="172"/>
                        </a:lnTo>
                        <a:lnTo>
                          <a:pt x="252" y="166"/>
                        </a:lnTo>
                        <a:lnTo>
                          <a:pt x="261" y="165"/>
                        </a:lnTo>
                        <a:lnTo>
                          <a:pt x="252" y="163"/>
                        </a:lnTo>
                        <a:lnTo>
                          <a:pt x="248" y="158"/>
                        </a:lnTo>
                        <a:lnTo>
                          <a:pt x="245" y="153"/>
                        </a:lnTo>
                        <a:lnTo>
                          <a:pt x="240" y="147"/>
                        </a:lnTo>
                        <a:lnTo>
                          <a:pt x="236" y="139"/>
                        </a:lnTo>
                        <a:lnTo>
                          <a:pt x="229" y="134"/>
                        </a:lnTo>
                        <a:lnTo>
                          <a:pt x="229" y="128"/>
                        </a:lnTo>
                        <a:lnTo>
                          <a:pt x="238" y="128"/>
                        </a:lnTo>
                        <a:lnTo>
                          <a:pt x="245" y="132"/>
                        </a:lnTo>
                        <a:lnTo>
                          <a:pt x="254" y="134"/>
                        </a:lnTo>
                        <a:lnTo>
                          <a:pt x="263" y="131"/>
                        </a:lnTo>
                        <a:lnTo>
                          <a:pt x="261" y="125"/>
                        </a:lnTo>
                        <a:lnTo>
                          <a:pt x="269" y="129"/>
                        </a:lnTo>
                        <a:lnTo>
                          <a:pt x="278" y="130"/>
                        </a:lnTo>
                        <a:lnTo>
                          <a:pt x="284" y="127"/>
                        </a:lnTo>
                        <a:lnTo>
                          <a:pt x="294" y="128"/>
                        </a:lnTo>
                        <a:lnTo>
                          <a:pt x="302" y="128"/>
                        </a:lnTo>
                        <a:lnTo>
                          <a:pt x="311" y="131"/>
                        </a:lnTo>
                        <a:lnTo>
                          <a:pt x="319" y="129"/>
                        </a:lnTo>
                        <a:lnTo>
                          <a:pt x="323" y="136"/>
                        </a:lnTo>
                        <a:lnTo>
                          <a:pt x="330" y="139"/>
                        </a:lnTo>
                        <a:lnTo>
                          <a:pt x="332" y="137"/>
                        </a:lnTo>
                        <a:lnTo>
                          <a:pt x="325" y="131"/>
                        </a:lnTo>
                        <a:lnTo>
                          <a:pt x="338" y="131"/>
                        </a:lnTo>
                        <a:lnTo>
                          <a:pt x="329" y="130"/>
                        </a:lnTo>
                        <a:lnTo>
                          <a:pt x="321" y="127"/>
                        </a:lnTo>
                        <a:lnTo>
                          <a:pt x="312" y="129"/>
                        </a:lnTo>
                        <a:lnTo>
                          <a:pt x="305" y="127"/>
                        </a:lnTo>
                        <a:lnTo>
                          <a:pt x="296" y="121"/>
                        </a:lnTo>
                        <a:lnTo>
                          <a:pt x="290" y="115"/>
                        </a:lnTo>
                        <a:lnTo>
                          <a:pt x="290" y="111"/>
                        </a:lnTo>
                        <a:lnTo>
                          <a:pt x="284" y="105"/>
                        </a:lnTo>
                        <a:lnTo>
                          <a:pt x="283" y="98"/>
                        </a:lnTo>
                        <a:lnTo>
                          <a:pt x="284" y="92"/>
                        </a:lnTo>
                        <a:lnTo>
                          <a:pt x="287" y="89"/>
                        </a:lnTo>
                        <a:lnTo>
                          <a:pt x="290" y="82"/>
                        </a:lnTo>
                        <a:lnTo>
                          <a:pt x="298" y="80"/>
                        </a:lnTo>
                        <a:lnTo>
                          <a:pt x="307" y="83"/>
                        </a:lnTo>
                        <a:lnTo>
                          <a:pt x="315" y="88"/>
                        </a:lnTo>
                        <a:lnTo>
                          <a:pt x="312" y="80"/>
                        </a:lnTo>
                        <a:lnTo>
                          <a:pt x="305" y="79"/>
                        </a:lnTo>
                        <a:lnTo>
                          <a:pt x="299" y="72"/>
                        </a:lnTo>
                        <a:lnTo>
                          <a:pt x="307" y="65"/>
                        </a:lnTo>
                        <a:lnTo>
                          <a:pt x="315" y="64"/>
                        </a:lnTo>
                        <a:lnTo>
                          <a:pt x="324" y="70"/>
                        </a:lnTo>
                        <a:lnTo>
                          <a:pt x="314" y="63"/>
                        </a:lnTo>
                        <a:lnTo>
                          <a:pt x="307" y="58"/>
                        </a:lnTo>
                        <a:lnTo>
                          <a:pt x="298" y="52"/>
                        </a:lnTo>
                        <a:lnTo>
                          <a:pt x="299" y="44"/>
                        </a:lnTo>
                        <a:lnTo>
                          <a:pt x="305" y="38"/>
                        </a:lnTo>
                        <a:lnTo>
                          <a:pt x="312" y="36"/>
                        </a:lnTo>
                        <a:lnTo>
                          <a:pt x="319" y="31"/>
                        </a:lnTo>
                        <a:lnTo>
                          <a:pt x="324" y="24"/>
                        </a:lnTo>
                        <a:lnTo>
                          <a:pt x="326" y="18"/>
                        </a:lnTo>
                        <a:lnTo>
                          <a:pt x="326" y="12"/>
                        </a:lnTo>
                        <a:lnTo>
                          <a:pt x="335" y="8"/>
                        </a:lnTo>
                        <a:lnTo>
                          <a:pt x="344" y="13"/>
                        </a:lnTo>
                        <a:lnTo>
                          <a:pt x="352" y="12"/>
                        </a:lnTo>
                        <a:lnTo>
                          <a:pt x="361" y="14"/>
                        </a:lnTo>
                        <a:lnTo>
                          <a:pt x="369" y="17"/>
                        </a:lnTo>
                        <a:lnTo>
                          <a:pt x="371" y="23"/>
                        </a:lnTo>
                        <a:lnTo>
                          <a:pt x="371" y="29"/>
                        </a:lnTo>
                        <a:lnTo>
                          <a:pt x="377" y="36"/>
                        </a:lnTo>
                        <a:lnTo>
                          <a:pt x="371" y="42"/>
                        </a:lnTo>
                        <a:lnTo>
                          <a:pt x="380" y="36"/>
                        </a:lnTo>
                        <a:lnTo>
                          <a:pt x="375" y="31"/>
                        </a:lnTo>
                        <a:lnTo>
                          <a:pt x="384" y="24"/>
                        </a:lnTo>
                        <a:lnTo>
                          <a:pt x="379" y="18"/>
                        </a:lnTo>
                        <a:lnTo>
                          <a:pt x="387" y="23"/>
                        </a:lnTo>
                        <a:lnTo>
                          <a:pt x="396" y="29"/>
                        </a:lnTo>
                        <a:lnTo>
                          <a:pt x="398" y="32"/>
                        </a:lnTo>
                        <a:lnTo>
                          <a:pt x="407" y="34"/>
                        </a:lnTo>
                        <a:lnTo>
                          <a:pt x="410" y="41"/>
                        </a:lnTo>
                        <a:lnTo>
                          <a:pt x="404" y="48"/>
                        </a:lnTo>
                        <a:lnTo>
                          <a:pt x="393" y="56"/>
                        </a:lnTo>
                        <a:lnTo>
                          <a:pt x="387" y="62"/>
                        </a:lnTo>
                        <a:lnTo>
                          <a:pt x="387" y="69"/>
                        </a:lnTo>
                        <a:lnTo>
                          <a:pt x="396" y="62"/>
                        </a:lnTo>
                        <a:lnTo>
                          <a:pt x="405" y="57"/>
                        </a:lnTo>
                        <a:lnTo>
                          <a:pt x="407" y="51"/>
                        </a:lnTo>
                        <a:lnTo>
                          <a:pt x="413" y="44"/>
                        </a:lnTo>
                        <a:lnTo>
                          <a:pt x="422" y="42"/>
                        </a:lnTo>
                        <a:lnTo>
                          <a:pt x="423" y="36"/>
                        </a:lnTo>
                        <a:lnTo>
                          <a:pt x="423" y="30"/>
                        </a:lnTo>
                        <a:lnTo>
                          <a:pt x="431" y="25"/>
                        </a:lnTo>
                        <a:lnTo>
                          <a:pt x="436" y="25"/>
                        </a:lnTo>
                        <a:lnTo>
                          <a:pt x="443" y="25"/>
                        </a:lnTo>
                        <a:lnTo>
                          <a:pt x="452" y="31"/>
                        </a:lnTo>
                        <a:lnTo>
                          <a:pt x="460" y="34"/>
                        </a:lnTo>
                        <a:lnTo>
                          <a:pt x="464" y="40"/>
                        </a:lnTo>
                        <a:lnTo>
                          <a:pt x="467" y="46"/>
                        </a:lnTo>
                        <a:lnTo>
                          <a:pt x="459" y="52"/>
                        </a:lnTo>
                        <a:lnTo>
                          <a:pt x="468" y="51"/>
                        </a:lnTo>
                        <a:lnTo>
                          <a:pt x="476" y="45"/>
                        </a:lnTo>
                        <a:lnTo>
                          <a:pt x="479" y="40"/>
                        </a:lnTo>
                        <a:lnTo>
                          <a:pt x="486" y="39"/>
                        </a:lnTo>
                        <a:lnTo>
                          <a:pt x="494" y="40"/>
                        </a:lnTo>
                        <a:lnTo>
                          <a:pt x="500" y="46"/>
                        </a:lnTo>
                        <a:lnTo>
                          <a:pt x="509" y="46"/>
                        </a:lnTo>
                        <a:lnTo>
                          <a:pt x="514" y="40"/>
                        </a:lnTo>
                        <a:lnTo>
                          <a:pt x="522" y="40"/>
                        </a:lnTo>
                        <a:lnTo>
                          <a:pt x="527" y="34"/>
                        </a:lnTo>
                        <a:lnTo>
                          <a:pt x="535" y="32"/>
                        </a:lnTo>
                        <a:lnTo>
                          <a:pt x="544" y="35"/>
                        </a:lnTo>
                        <a:lnTo>
                          <a:pt x="553" y="30"/>
                        </a:lnTo>
                        <a:lnTo>
                          <a:pt x="559" y="23"/>
                        </a:lnTo>
                        <a:lnTo>
                          <a:pt x="563" y="32"/>
                        </a:lnTo>
                        <a:lnTo>
                          <a:pt x="572" y="32"/>
                        </a:lnTo>
                        <a:lnTo>
                          <a:pt x="580" y="32"/>
                        </a:lnTo>
                        <a:lnTo>
                          <a:pt x="589" y="34"/>
                        </a:lnTo>
                        <a:lnTo>
                          <a:pt x="596" y="35"/>
                        </a:lnTo>
                        <a:lnTo>
                          <a:pt x="605" y="34"/>
                        </a:lnTo>
                        <a:lnTo>
                          <a:pt x="613" y="35"/>
                        </a:lnTo>
                        <a:lnTo>
                          <a:pt x="622" y="31"/>
                        </a:lnTo>
                        <a:lnTo>
                          <a:pt x="628" y="24"/>
                        </a:lnTo>
                        <a:lnTo>
                          <a:pt x="637" y="20"/>
                        </a:lnTo>
                        <a:lnTo>
                          <a:pt x="645" y="18"/>
                        </a:lnTo>
                        <a:lnTo>
                          <a:pt x="654" y="18"/>
                        </a:lnTo>
                        <a:lnTo>
                          <a:pt x="663" y="17"/>
                        </a:lnTo>
                        <a:lnTo>
                          <a:pt x="671" y="16"/>
                        </a:lnTo>
                        <a:lnTo>
                          <a:pt x="672" y="23"/>
                        </a:lnTo>
                        <a:lnTo>
                          <a:pt x="675" y="24"/>
                        </a:lnTo>
                        <a:lnTo>
                          <a:pt x="675" y="25"/>
                        </a:lnTo>
                        <a:lnTo>
                          <a:pt x="679" y="24"/>
                        </a:lnTo>
                        <a:lnTo>
                          <a:pt x="686" y="21"/>
                        </a:lnTo>
                        <a:lnTo>
                          <a:pt x="695" y="21"/>
                        </a:lnTo>
                        <a:lnTo>
                          <a:pt x="704" y="23"/>
                        </a:lnTo>
                        <a:lnTo>
                          <a:pt x="707" y="24"/>
                        </a:lnTo>
                        <a:lnTo>
                          <a:pt x="713" y="24"/>
                        </a:lnTo>
                        <a:lnTo>
                          <a:pt x="712" y="18"/>
                        </a:lnTo>
                        <a:lnTo>
                          <a:pt x="704" y="14"/>
                        </a:lnTo>
                        <a:lnTo>
                          <a:pt x="702" y="7"/>
                        </a:lnTo>
                        <a:lnTo>
                          <a:pt x="709" y="0"/>
                        </a:lnTo>
                        <a:lnTo>
                          <a:pt x="717" y="8"/>
                        </a:lnTo>
                        <a:lnTo>
                          <a:pt x="725" y="10"/>
                        </a:lnTo>
                        <a:lnTo>
                          <a:pt x="735" y="7"/>
                        </a:lnTo>
                        <a:lnTo>
                          <a:pt x="743" y="8"/>
                        </a:lnTo>
                        <a:lnTo>
                          <a:pt x="751" y="6"/>
                        </a:lnTo>
                        <a:lnTo>
                          <a:pt x="754" y="6"/>
                        </a:lnTo>
                        <a:lnTo>
                          <a:pt x="760" y="12"/>
                        </a:lnTo>
                        <a:lnTo>
                          <a:pt x="761" y="13"/>
                        </a:lnTo>
                        <a:lnTo>
                          <a:pt x="769" y="12"/>
                        </a:lnTo>
                        <a:lnTo>
                          <a:pt x="778" y="11"/>
                        </a:lnTo>
                        <a:lnTo>
                          <a:pt x="785" y="11"/>
                        </a:lnTo>
                        <a:lnTo>
                          <a:pt x="790" y="11"/>
                        </a:lnTo>
                        <a:lnTo>
                          <a:pt x="790" y="15"/>
                        </a:lnTo>
                        <a:lnTo>
                          <a:pt x="789" y="21"/>
                        </a:lnTo>
                        <a:lnTo>
                          <a:pt x="789" y="24"/>
                        </a:lnTo>
                        <a:lnTo>
                          <a:pt x="788" y="26"/>
                        </a:lnTo>
                        <a:lnTo>
                          <a:pt x="784" y="33"/>
                        </a:lnTo>
                        <a:lnTo>
                          <a:pt x="780" y="39"/>
                        </a:lnTo>
                        <a:lnTo>
                          <a:pt x="774" y="45"/>
                        </a:lnTo>
                        <a:lnTo>
                          <a:pt x="767" y="52"/>
                        </a:lnTo>
                        <a:lnTo>
                          <a:pt x="766" y="58"/>
                        </a:lnTo>
                        <a:lnTo>
                          <a:pt x="767" y="64"/>
                        </a:lnTo>
                        <a:lnTo>
                          <a:pt x="778" y="68"/>
                        </a:lnTo>
                        <a:lnTo>
                          <a:pt x="785" y="67"/>
                        </a:lnTo>
                        <a:lnTo>
                          <a:pt x="784" y="72"/>
                        </a:lnTo>
                        <a:lnTo>
                          <a:pt x="778" y="79"/>
                        </a:lnTo>
                        <a:lnTo>
                          <a:pt x="780" y="81"/>
                        </a:lnTo>
                        <a:lnTo>
                          <a:pt x="778" y="88"/>
                        </a:lnTo>
                        <a:lnTo>
                          <a:pt x="772" y="94"/>
                        </a:lnTo>
                        <a:lnTo>
                          <a:pt x="771" y="99"/>
                        </a:lnTo>
                        <a:lnTo>
                          <a:pt x="766" y="106"/>
                        </a:lnTo>
                        <a:lnTo>
                          <a:pt x="758" y="112"/>
                        </a:lnTo>
                        <a:lnTo>
                          <a:pt x="752" y="117"/>
                        </a:lnTo>
                        <a:lnTo>
                          <a:pt x="745" y="121"/>
                        </a:lnTo>
                        <a:lnTo>
                          <a:pt x="736" y="126"/>
                        </a:lnTo>
                        <a:lnTo>
                          <a:pt x="727" y="127"/>
                        </a:lnTo>
                        <a:lnTo>
                          <a:pt x="718" y="130"/>
                        </a:lnTo>
                        <a:lnTo>
                          <a:pt x="711" y="133"/>
                        </a:lnTo>
                        <a:lnTo>
                          <a:pt x="703" y="137"/>
                        </a:lnTo>
                        <a:lnTo>
                          <a:pt x="703" y="138"/>
                        </a:lnTo>
                        <a:lnTo>
                          <a:pt x="694" y="144"/>
                        </a:lnTo>
                        <a:lnTo>
                          <a:pt x="691" y="147"/>
                        </a:lnTo>
                        <a:lnTo>
                          <a:pt x="686" y="153"/>
                        </a:lnTo>
                        <a:lnTo>
                          <a:pt x="682" y="156"/>
                        </a:lnTo>
                        <a:lnTo>
                          <a:pt x="679" y="163"/>
                        </a:lnTo>
                        <a:lnTo>
                          <a:pt x="670" y="168"/>
                        </a:lnTo>
                        <a:lnTo>
                          <a:pt x="662" y="174"/>
                        </a:lnTo>
                        <a:lnTo>
                          <a:pt x="653" y="178"/>
                        </a:lnTo>
                        <a:lnTo>
                          <a:pt x="650" y="180"/>
                        </a:lnTo>
                        <a:lnTo>
                          <a:pt x="641" y="185"/>
                        </a:lnTo>
                        <a:lnTo>
                          <a:pt x="632" y="190"/>
                        </a:lnTo>
                        <a:lnTo>
                          <a:pt x="622" y="196"/>
                        </a:lnTo>
                        <a:lnTo>
                          <a:pt x="614" y="201"/>
                        </a:lnTo>
                        <a:lnTo>
                          <a:pt x="605" y="203"/>
                        </a:lnTo>
                        <a:lnTo>
                          <a:pt x="603" y="204"/>
                        </a:lnTo>
                        <a:lnTo>
                          <a:pt x="596" y="209"/>
                        </a:lnTo>
                        <a:lnTo>
                          <a:pt x="594" y="215"/>
                        </a:lnTo>
                        <a:lnTo>
                          <a:pt x="589" y="222"/>
                        </a:lnTo>
                        <a:lnTo>
                          <a:pt x="580" y="226"/>
                        </a:lnTo>
                        <a:lnTo>
                          <a:pt x="572" y="228"/>
                        </a:lnTo>
                        <a:lnTo>
                          <a:pt x="564" y="230"/>
                        </a:lnTo>
                        <a:lnTo>
                          <a:pt x="563" y="230"/>
                        </a:lnTo>
                        <a:lnTo>
                          <a:pt x="558" y="234"/>
                        </a:lnTo>
                        <a:lnTo>
                          <a:pt x="554" y="244"/>
                        </a:lnTo>
                        <a:lnTo>
                          <a:pt x="555" y="247"/>
                        </a:lnTo>
                        <a:lnTo>
                          <a:pt x="556" y="255"/>
                        </a:lnTo>
                        <a:lnTo>
                          <a:pt x="553" y="261"/>
                        </a:lnTo>
                        <a:lnTo>
                          <a:pt x="549" y="267"/>
                        </a:lnTo>
                        <a:lnTo>
                          <a:pt x="540" y="266"/>
                        </a:lnTo>
                        <a:lnTo>
                          <a:pt x="532" y="268"/>
                        </a:lnTo>
                        <a:lnTo>
                          <a:pt x="523" y="269"/>
                        </a:lnTo>
                        <a:lnTo>
                          <a:pt x="515" y="268"/>
                        </a:lnTo>
                        <a:lnTo>
                          <a:pt x="505" y="264"/>
                        </a:lnTo>
                        <a:lnTo>
                          <a:pt x="495" y="264"/>
                        </a:lnTo>
                        <a:lnTo>
                          <a:pt x="486" y="266"/>
                        </a:lnTo>
                        <a:lnTo>
                          <a:pt x="478" y="261"/>
                        </a:lnTo>
                        <a:lnTo>
                          <a:pt x="469" y="258"/>
                        </a:lnTo>
                        <a:lnTo>
                          <a:pt x="476" y="264"/>
                        </a:lnTo>
                        <a:lnTo>
                          <a:pt x="485" y="268"/>
                        </a:lnTo>
                        <a:lnTo>
                          <a:pt x="492" y="268"/>
                        </a:lnTo>
                        <a:lnTo>
                          <a:pt x="501" y="267"/>
                        </a:lnTo>
                        <a:lnTo>
                          <a:pt x="505" y="266"/>
                        </a:lnTo>
                        <a:lnTo>
                          <a:pt x="514" y="270"/>
                        </a:lnTo>
                        <a:lnTo>
                          <a:pt x="519" y="278"/>
                        </a:lnTo>
                        <a:lnTo>
                          <a:pt x="527" y="276"/>
                        </a:lnTo>
                        <a:lnTo>
                          <a:pt x="535" y="279"/>
                        </a:lnTo>
                        <a:lnTo>
                          <a:pt x="545" y="282"/>
                        </a:lnTo>
                        <a:lnTo>
                          <a:pt x="554" y="277"/>
                        </a:lnTo>
                        <a:lnTo>
                          <a:pt x="563" y="274"/>
                        </a:lnTo>
                        <a:lnTo>
                          <a:pt x="571" y="277"/>
                        </a:lnTo>
                        <a:lnTo>
                          <a:pt x="568" y="282"/>
                        </a:lnTo>
                        <a:lnTo>
                          <a:pt x="572" y="283"/>
                        </a:lnTo>
                        <a:lnTo>
                          <a:pt x="580" y="282"/>
                        </a:lnTo>
                        <a:lnTo>
                          <a:pt x="589" y="279"/>
                        </a:lnTo>
                        <a:lnTo>
                          <a:pt x="596" y="272"/>
                        </a:lnTo>
                        <a:lnTo>
                          <a:pt x="605" y="267"/>
                        </a:lnTo>
                        <a:lnTo>
                          <a:pt x="608" y="269"/>
                        </a:lnTo>
                        <a:lnTo>
                          <a:pt x="605" y="276"/>
                        </a:lnTo>
                        <a:lnTo>
                          <a:pt x="603" y="278"/>
                        </a:lnTo>
                        <a:lnTo>
                          <a:pt x="596" y="285"/>
                        </a:lnTo>
                        <a:lnTo>
                          <a:pt x="589" y="293"/>
                        </a:lnTo>
                        <a:lnTo>
                          <a:pt x="580" y="299"/>
                        </a:lnTo>
                        <a:lnTo>
                          <a:pt x="572" y="306"/>
                        </a:lnTo>
                        <a:lnTo>
                          <a:pt x="569" y="312"/>
                        </a:lnTo>
                        <a:lnTo>
                          <a:pt x="563" y="318"/>
                        </a:lnTo>
                        <a:lnTo>
                          <a:pt x="562" y="320"/>
                        </a:lnTo>
                        <a:lnTo>
                          <a:pt x="560" y="321"/>
                        </a:lnTo>
                        <a:lnTo>
                          <a:pt x="553" y="324"/>
                        </a:lnTo>
                        <a:lnTo>
                          <a:pt x="544" y="320"/>
                        </a:lnTo>
                        <a:lnTo>
                          <a:pt x="545" y="316"/>
                        </a:lnTo>
                        <a:lnTo>
                          <a:pt x="545" y="309"/>
                        </a:lnTo>
                        <a:lnTo>
                          <a:pt x="537" y="311"/>
                        </a:lnTo>
                        <a:lnTo>
                          <a:pt x="528" y="315"/>
                        </a:lnTo>
                        <a:lnTo>
                          <a:pt x="519" y="320"/>
                        </a:lnTo>
                        <a:lnTo>
                          <a:pt x="517" y="322"/>
                        </a:lnTo>
                        <a:lnTo>
                          <a:pt x="509" y="325"/>
                        </a:lnTo>
                        <a:lnTo>
                          <a:pt x="501" y="323"/>
                        </a:lnTo>
                        <a:lnTo>
                          <a:pt x="496" y="324"/>
                        </a:lnTo>
                        <a:lnTo>
                          <a:pt x="488" y="327"/>
                        </a:lnTo>
                        <a:lnTo>
                          <a:pt x="479" y="328"/>
                        </a:lnTo>
                        <a:lnTo>
                          <a:pt x="473" y="335"/>
                        </a:lnTo>
                        <a:lnTo>
                          <a:pt x="465" y="341"/>
                        </a:lnTo>
                        <a:lnTo>
                          <a:pt x="460" y="344"/>
                        </a:lnTo>
                        <a:lnTo>
                          <a:pt x="452" y="351"/>
                        </a:lnTo>
                        <a:lnTo>
                          <a:pt x="451" y="353"/>
                        </a:lnTo>
                        <a:lnTo>
                          <a:pt x="447" y="359"/>
                        </a:lnTo>
                        <a:lnTo>
                          <a:pt x="454" y="356"/>
                        </a:lnTo>
                        <a:lnTo>
                          <a:pt x="464" y="351"/>
                        </a:lnTo>
                        <a:lnTo>
                          <a:pt x="472" y="344"/>
                        </a:lnTo>
                        <a:lnTo>
                          <a:pt x="479" y="339"/>
                        </a:lnTo>
                        <a:lnTo>
                          <a:pt x="490" y="333"/>
                        </a:lnTo>
                        <a:lnTo>
                          <a:pt x="499" y="330"/>
                        </a:lnTo>
                        <a:lnTo>
                          <a:pt x="506" y="328"/>
                        </a:lnTo>
                        <a:lnTo>
                          <a:pt x="509" y="328"/>
                        </a:lnTo>
                        <a:lnTo>
                          <a:pt x="517" y="334"/>
                        </a:lnTo>
                        <a:lnTo>
                          <a:pt x="521" y="334"/>
                        </a:lnTo>
                        <a:lnTo>
                          <a:pt x="530" y="333"/>
                        </a:lnTo>
                        <a:lnTo>
                          <a:pt x="540" y="328"/>
                        </a:lnTo>
                        <a:lnTo>
                          <a:pt x="547" y="328"/>
                        </a:lnTo>
                        <a:lnTo>
                          <a:pt x="549" y="334"/>
                        </a:lnTo>
                        <a:lnTo>
                          <a:pt x="540" y="340"/>
                        </a:lnTo>
                        <a:lnTo>
                          <a:pt x="533" y="346"/>
                        </a:lnTo>
                        <a:lnTo>
                          <a:pt x="530" y="350"/>
                        </a:lnTo>
                        <a:lnTo>
                          <a:pt x="526" y="355"/>
                        </a:lnTo>
                        <a:lnTo>
                          <a:pt x="526" y="361"/>
                        </a:lnTo>
                        <a:lnTo>
                          <a:pt x="517" y="361"/>
                        </a:lnTo>
                        <a:lnTo>
                          <a:pt x="515" y="362"/>
                        </a:lnTo>
                        <a:lnTo>
                          <a:pt x="509" y="366"/>
                        </a:lnTo>
                        <a:lnTo>
                          <a:pt x="499" y="371"/>
                        </a:lnTo>
                        <a:lnTo>
                          <a:pt x="490" y="371"/>
                        </a:lnTo>
                        <a:lnTo>
                          <a:pt x="499" y="373"/>
                        </a:lnTo>
                        <a:lnTo>
                          <a:pt x="504" y="374"/>
                        </a:lnTo>
                        <a:lnTo>
                          <a:pt x="499" y="380"/>
                        </a:lnTo>
                        <a:lnTo>
                          <a:pt x="494" y="387"/>
                        </a:lnTo>
                        <a:lnTo>
                          <a:pt x="495" y="387"/>
                        </a:lnTo>
                        <a:lnTo>
                          <a:pt x="503" y="392"/>
                        </a:lnTo>
                        <a:lnTo>
                          <a:pt x="509" y="391"/>
                        </a:lnTo>
                        <a:lnTo>
                          <a:pt x="514" y="383"/>
                        </a:lnTo>
                        <a:lnTo>
                          <a:pt x="522" y="381"/>
                        </a:lnTo>
                        <a:lnTo>
                          <a:pt x="526" y="375"/>
                        </a:lnTo>
                        <a:lnTo>
                          <a:pt x="535" y="371"/>
                        </a:lnTo>
                        <a:lnTo>
                          <a:pt x="540" y="364"/>
                        </a:lnTo>
                        <a:lnTo>
                          <a:pt x="532" y="360"/>
                        </a:lnTo>
                        <a:lnTo>
                          <a:pt x="540" y="357"/>
                        </a:lnTo>
                        <a:lnTo>
                          <a:pt x="550" y="355"/>
                        </a:lnTo>
                        <a:lnTo>
                          <a:pt x="559" y="357"/>
                        </a:lnTo>
                        <a:lnTo>
                          <a:pt x="564" y="359"/>
                        </a:lnTo>
                        <a:lnTo>
                          <a:pt x="573" y="359"/>
                        </a:lnTo>
                        <a:lnTo>
                          <a:pt x="574" y="359"/>
                        </a:lnTo>
                        <a:lnTo>
                          <a:pt x="582" y="358"/>
                        </a:lnTo>
                        <a:lnTo>
                          <a:pt x="583" y="357"/>
                        </a:lnTo>
                        <a:lnTo>
                          <a:pt x="592" y="356"/>
                        </a:lnTo>
                        <a:lnTo>
                          <a:pt x="603" y="350"/>
                        </a:lnTo>
                        <a:lnTo>
                          <a:pt x="592" y="353"/>
                        </a:lnTo>
                        <a:lnTo>
                          <a:pt x="600" y="346"/>
                        </a:lnTo>
                        <a:lnTo>
                          <a:pt x="608" y="345"/>
                        </a:lnTo>
                        <a:lnTo>
                          <a:pt x="617" y="340"/>
                        </a:lnTo>
                        <a:lnTo>
                          <a:pt x="626" y="337"/>
                        </a:lnTo>
                        <a:lnTo>
                          <a:pt x="636" y="335"/>
                        </a:lnTo>
                        <a:lnTo>
                          <a:pt x="645" y="335"/>
                        </a:lnTo>
                        <a:lnTo>
                          <a:pt x="654" y="336"/>
                        </a:lnTo>
                        <a:lnTo>
                          <a:pt x="663" y="335"/>
                        </a:lnTo>
                        <a:lnTo>
                          <a:pt x="668" y="333"/>
                        </a:lnTo>
                        <a:lnTo>
                          <a:pt x="670" y="333"/>
                        </a:lnTo>
                        <a:lnTo>
                          <a:pt x="673" y="326"/>
                        </a:lnTo>
                        <a:lnTo>
                          <a:pt x="681" y="322"/>
                        </a:lnTo>
                        <a:lnTo>
                          <a:pt x="690" y="320"/>
                        </a:lnTo>
                        <a:lnTo>
                          <a:pt x="699" y="318"/>
                        </a:lnTo>
                        <a:lnTo>
                          <a:pt x="708" y="316"/>
                        </a:lnTo>
                        <a:lnTo>
                          <a:pt x="709" y="316"/>
                        </a:lnTo>
                        <a:lnTo>
                          <a:pt x="717" y="317"/>
                        </a:lnTo>
                        <a:lnTo>
                          <a:pt x="725" y="318"/>
                        </a:lnTo>
                        <a:lnTo>
                          <a:pt x="735" y="323"/>
                        </a:lnTo>
                        <a:lnTo>
                          <a:pt x="736" y="323"/>
                        </a:lnTo>
                        <a:lnTo>
                          <a:pt x="745" y="327"/>
                        </a:lnTo>
                        <a:lnTo>
                          <a:pt x="758" y="332"/>
                        </a:lnTo>
                        <a:lnTo>
                          <a:pt x="760" y="332"/>
                        </a:lnTo>
                        <a:lnTo>
                          <a:pt x="769" y="333"/>
                        </a:lnTo>
                        <a:lnTo>
                          <a:pt x="778" y="335"/>
                        </a:lnTo>
                        <a:lnTo>
                          <a:pt x="784" y="337"/>
                        </a:lnTo>
                        <a:lnTo>
                          <a:pt x="792" y="335"/>
                        </a:lnTo>
                        <a:lnTo>
                          <a:pt x="801" y="333"/>
                        </a:lnTo>
                        <a:lnTo>
                          <a:pt x="802" y="332"/>
                        </a:lnTo>
                        <a:lnTo>
                          <a:pt x="808" y="331"/>
                        </a:lnTo>
                        <a:lnTo>
                          <a:pt x="810" y="327"/>
                        </a:lnTo>
                        <a:lnTo>
                          <a:pt x="820" y="325"/>
                        </a:lnTo>
                        <a:lnTo>
                          <a:pt x="828" y="323"/>
                        </a:lnTo>
                        <a:lnTo>
                          <a:pt x="837" y="327"/>
                        </a:lnTo>
                        <a:lnTo>
                          <a:pt x="842" y="327"/>
                        </a:lnTo>
                        <a:lnTo>
                          <a:pt x="852" y="328"/>
                        </a:lnTo>
                        <a:lnTo>
                          <a:pt x="860" y="328"/>
                        </a:lnTo>
                        <a:lnTo>
                          <a:pt x="869" y="331"/>
                        </a:lnTo>
                        <a:lnTo>
                          <a:pt x="878" y="332"/>
                        </a:lnTo>
                        <a:lnTo>
                          <a:pt x="886" y="333"/>
                        </a:lnTo>
                        <a:lnTo>
                          <a:pt x="891" y="333"/>
                        </a:lnTo>
                        <a:lnTo>
                          <a:pt x="898" y="336"/>
                        </a:lnTo>
                        <a:lnTo>
                          <a:pt x="902" y="336"/>
                        </a:lnTo>
                        <a:lnTo>
                          <a:pt x="910" y="337"/>
                        </a:lnTo>
                        <a:lnTo>
                          <a:pt x="919" y="336"/>
                        </a:lnTo>
                        <a:lnTo>
                          <a:pt x="927" y="335"/>
                        </a:lnTo>
                        <a:lnTo>
                          <a:pt x="937" y="337"/>
                        </a:lnTo>
                        <a:lnTo>
                          <a:pt x="938" y="337"/>
                        </a:lnTo>
                        <a:lnTo>
                          <a:pt x="941" y="336"/>
                        </a:lnTo>
                        <a:lnTo>
                          <a:pt x="952" y="335"/>
                        </a:lnTo>
                        <a:lnTo>
                          <a:pt x="957" y="328"/>
                        </a:lnTo>
                        <a:lnTo>
                          <a:pt x="964" y="332"/>
                        </a:lnTo>
                        <a:lnTo>
                          <a:pt x="973" y="332"/>
                        </a:lnTo>
                        <a:lnTo>
                          <a:pt x="981" y="333"/>
                        </a:lnTo>
                        <a:lnTo>
                          <a:pt x="988" y="335"/>
                        </a:lnTo>
                        <a:lnTo>
                          <a:pt x="996" y="331"/>
                        </a:lnTo>
                        <a:lnTo>
                          <a:pt x="1005" y="327"/>
                        </a:lnTo>
                        <a:lnTo>
                          <a:pt x="1015" y="327"/>
                        </a:lnTo>
                        <a:lnTo>
                          <a:pt x="1024" y="328"/>
                        </a:lnTo>
                        <a:lnTo>
                          <a:pt x="1032" y="327"/>
                        </a:lnTo>
                        <a:lnTo>
                          <a:pt x="1035" y="334"/>
                        </a:lnTo>
                        <a:lnTo>
                          <a:pt x="1044" y="333"/>
                        </a:lnTo>
                        <a:lnTo>
                          <a:pt x="1053" y="339"/>
                        </a:lnTo>
                        <a:lnTo>
                          <a:pt x="1058" y="344"/>
                        </a:lnTo>
                        <a:lnTo>
                          <a:pt x="1064" y="352"/>
                        </a:lnTo>
                        <a:lnTo>
                          <a:pt x="1073" y="355"/>
                        </a:lnTo>
                        <a:lnTo>
                          <a:pt x="1073" y="361"/>
                        </a:lnTo>
                        <a:lnTo>
                          <a:pt x="1073" y="368"/>
                        </a:lnTo>
                        <a:lnTo>
                          <a:pt x="1077" y="374"/>
                        </a:lnTo>
                        <a:lnTo>
                          <a:pt x="1078" y="380"/>
                        </a:lnTo>
                        <a:lnTo>
                          <a:pt x="1080" y="387"/>
                        </a:lnTo>
                        <a:lnTo>
                          <a:pt x="1082" y="392"/>
                        </a:lnTo>
                        <a:lnTo>
                          <a:pt x="1081" y="398"/>
                        </a:lnTo>
                        <a:lnTo>
                          <a:pt x="1083" y="400"/>
                        </a:lnTo>
                        <a:lnTo>
                          <a:pt x="1086" y="406"/>
                        </a:lnTo>
                        <a:lnTo>
                          <a:pt x="1078" y="412"/>
                        </a:lnTo>
                        <a:lnTo>
                          <a:pt x="1074" y="418"/>
                        </a:lnTo>
                        <a:lnTo>
                          <a:pt x="1065" y="424"/>
                        </a:lnTo>
                        <a:lnTo>
                          <a:pt x="1065" y="431"/>
                        </a:lnTo>
                        <a:lnTo>
                          <a:pt x="1060" y="434"/>
                        </a:lnTo>
                        <a:lnTo>
                          <a:pt x="1053" y="439"/>
                        </a:lnTo>
                        <a:lnTo>
                          <a:pt x="1050" y="444"/>
                        </a:lnTo>
                        <a:lnTo>
                          <a:pt x="1044" y="449"/>
                        </a:lnTo>
                        <a:lnTo>
                          <a:pt x="1037" y="454"/>
                        </a:lnTo>
                        <a:lnTo>
                          <a:pt x="1033" y="460"/>
                        </a:lnTo>
                        <a:lnTo>
                          <a:pt x="1028" y="467"/>
                        </a:lnTo>
                        <a:lnTo>
                          <a:pt x="1024" y="473"/>
                        </a:lnTo>
                        <a:lnTo>
                          <a:pt x="1020" y="480"/>
                        </a:lnTo>
                        <a:lnTo>
                          <a:pt x="1018" y="486"/>
                        </a:lnTo>
                        <a:lnTo>
                          <a:pt x="1015" y="493"/>
                        </a:lnTo>
                        <a:lnTo>
                          <a:pt x="1013" y="501"/>
                        </a:lnTo>
                        <a:lnTo>
                          <a:pt x="1013" y="506"/>
                        </a:lnTo>
                        <a:lnTo>
                          <a:pt x="1014" y="512"/>
                        </a:lnTo>
                        <a:lnTo>
                          <a:pt x="1017" y="516"/>
                        </a:lnTo>
                        <a:lnTo>
                          <a:pt x="1017" y="522"/>
                        </a:lnTo>
                        <a:lnTo>
                          <a:pt x="1011" y="529"/>
                        </a:lnTo>
                        <a:lnTo>
                          <a:pt x="1009" y="533"/>
                        </a:lnTo>
                        <a:lnTo>
                          <a:pt x="1006" y="540"/>
                        </a:lnTo>
                        <a:lnTo>
                          <a:pt x="1001" y="546"/>
                        </a:lnTo>
                        <a:lnTo>
                          <a:pt x="997" y="549"/>
                        </a:lnTo>
                        <a:lnTo>
                          <a:pt x="991" y="554"/>
                        </a:lnTo>
                        <a:lnTo>
                          <a:pt x="988" y="562"/>
                        </a:lnTo>
                        <a:lnTo>
                          <a:pt x="986" y="567"/>
                        </a:lnTo>
                        <a:lnTo>
                          <a:pt x="982" y="569"/>
                        </a:lnTo>
                      </a:path>
                    </a:pathLst>
                  </a:custGeom>
                  <a:solidFill>
                    <a:srgbClr val="6699FF"/>
                  </a:solidFill>
                  <a:ln w="12700" cap="rnd" cmpd="sng">
                    <a:solidFill>
                      <a:srgbClr val="333333"/>
                    </a:solidFill>
                    <a:prstDash val="solid"/>
                    <a:round/>
                    <a:headEnd type="none" w="med" len="med"/>
                    <a:tailEnd type="none" w="med" len="med"/>
                  </a:ln>
                </p:spPr>
                <p:txBody>
                  <a:bodyPr/>
                  <a:lstStyle/>
                  <a:p>
                    <a:endParaRPr lang="en-US" dirty="0"/>
                  </a:p>
                </p:txBody>
              </p:sp>
            </p:grpSp>
          </p:grpSp>
          <p:sp>
            <p:nvSpPr>
              <p:cNvPr id="27" name="Freeform 71">
                <a:extLst>
                  <a:ext uri="{FF2B5EF4-FFF2-40B4-BE49-F238E27FC236}">
                    <a16:creationId xmlns:a16="http://schemas.microsoft.com/office/drawing/2014/main" id="{B210B284-B3E9-42F2-9A41-DF1E88837699}"/>
                  </a:ext>
                </a:extLst>
              </p:cNvPr>
              <p:cNvSpPr>
                <a:spLocks/>
              </p:cNvSpPr>
              <p:nvPr/>
            </p:nvSpPr>
            <p:spPr bwMode="auto">
              <a:xfrm>
                <a:off x="2358" y="1747"/>
                <a:ext cx="36" cy="21"/>
              </a:xfrm>
              <a:custGeom>
                <a:avLst/>
                <a:gdLst>
                  <a:gd name="T0" fmla="*/ 14 w 36"/>
                  <a:gd name="T1" fmla="*/ 21 h 22"/>
                  <a:gd name="T2" fmla="*/ 26 w 36"/>
                  <a:gd name="T3" fmla="*/ 11 h 22"/>
                  <a:gd name="T4" fmla="*/ 14 w 36"/>
                  <a:gd name="T5" fmla="*/ 21 h 22"/>
                  <a:gd name="T6" fmla="*/ 0 60000 65536"/>
                  <a:gd name="T7" fmla="*/ 0 60000 65536"/>
                  <a:gd name="T8" fmla="*/ 0 60000 65536"/>
                  <a:gd name="T9" fmla="*/ 0 w 36"/>
                  <a:gd name="T10" fmla="*/ 0 h 22"/>
                  <a:gd name="T11" fmla="*/ 36 w 36"/>
                  <a:gd name="T12" fmla="*/ 22 h 22"/>
                </a:gdLst>
                <a:ahLst/>
                <a:cxnLst>
                  <a:cxn ang="T6">
                    <a:pos x="T0" y="T1"/>
                  </a:cxn>
                  <a:cxn ang="T7">
                    <a:pos x="T2" y="T3"/>
                  </a:cxn>
                  <a:cxn ang="T8">
                    <a:pos x="T4" y="T5"/>
                  </a:cxn>
                </a:cxnLst>
                <a:rect l="T9" t="T10" r="T11" b="T12"/>
                <a:pathLst>
                  <a:path w="36" h="22">
                    <a:moveTo>
                      <a:pt x="14" y="22"/>
                    </a:moveTo>
                    <a:cubicBezTo>
                      <a:pt x="14" y="17"/>
                      <a:pt x="12" y="0"/>
                      <a:pt x="26" y="11"/>
                    </a:cubicBezTo>
                    <a:cubicBezTo>
                      <a:pt x="36" y="19"/>
                      <a:pt x="0" y="22"/>
                      <a:pt x="14" y="22"/>
                    </a:cubicBezTo>
                    <a:close/>
                  </a:path>
                </a:pathLst>
              </a:custGeom>
              <a:solidFill>
                <a:srgbClr val="33CCCC"/>
              </a:solidFill>
              <a:ln w="9525">
                <a:solidFill>
                  <a:schemeClr val="tx1"/>
                </a:solidFill>
                <a:round/>
                <a:headEnd/>
                <a:tailEnd/>
              </a:ln>
            </p:spPr>
            <p:txBody>
              <a:bodyPr/>
              <a:lstStyle/>
              <a:p>
                <a:endParaRPr lang="en-US"/>
              </a:p>
            </p:txBody>
          </p:sp>
          <p:sp>
            <p:nvSpPr>
              <p:cNvPr id="28" name="Freeform 72">
                <a:extLst>
                  <a:ext uri="{FF2B5EF4-FFF2-40B4-BE49-F238E27FC236}">
                    <a16:creationId xmlns:a16="http://schemas.microsoft.com/office/drawing/2014/main" id="{A0B0AE17-5318-4940-AF3F-9EC6C547E8F3}"/>
                  </a:ext>
                </a:extLst>
              </p:cNvPr>
              <p:cNvSpPr>
                <a:spLocks/>
              </p:cNvSpPr>
              <p:nvPr/>
            </p:nvSpPr>
            <p:spPr bwMode="auto">
              <a:xfrm>
                <a:off x="2262" y="1743"/>
                <a:ext cx="15" cy="12"/>
              </a:xfrm>
              <a:custGeom>
                <a:avLst/>
                <a:gdLst>
                  <a:gd name="T0" fmla="*/ 0 w 14"/>
                  <a:gd name="T1" fmla="*/ 8 h 12"/>
                  <a:gd name="T2" fmla="*/ 15 w 14"/>
                  <a:gd name="T3" fmla="*/ 3 h 12"/>
                  <a:gd name="T4" fmla="*/ 0 w 14"/>
                  <a:gd name="T5" fmla="*/ 8 h 12"/>
                  <a:gd name="T6" fmla="*/ 0 60000 65536"/>
                  <a:gd name="T7" fmla="*/ 0 60000 65536"/>
                  <a:gd name="T8" fmla="*/ 0 60000 65536"/>
                  <a:gd name="T9" fmla="*/ 0 w 14"/>
                  <a:gd name="T10" fmla="*/ 0 h 12"/>
                  <a:gd name="T11" fmla="*/ 14 w 14"/>
                  <a:gd name="T12" fmla="*/ 12 h 12"/>
                </a:gdLst>
                <a:ahLst/>
                <a:cxnLst>
                  <a:cxn ang="T6">
                    <a:pos x="T0" y="T1"/>
                  </a:cxn>
                  <a:cxn ang="T7">
                    <a:pos x="T2" y="T3"/>
                  </a:cxn>
                  <a:cxn ang="T8">
                    <a:pos x="T4" y="T5"/>
                  </a:cxn>
                </a:cxnLst>
                <a:rect l="T9" t="T10" r="T11" b="T12"/>
                <a:pathLst>
                  <a:path w="14" h="12">
                    <a:moveTo>
                      <a:pt x="0" y="8"/>
                    </a:moveTo>
                    <a:cubicBezTo>
                      <a:pt x="3" y="0"/>
                      <a:pt x="7" y="2"/>
                      <a:pt x="14" y="3"/>
                    </a:cubicBezTo>
                    <a:cubicBezTo>
                      <a:pt x="11" y="12"/>
                      <a:pt x="14" y="8"/>
                      <a:pt x="0" y="8"/>
                    </a:cubicBezTo>
                    <a:close/>
                  </a:path>
                </a:pathLst>
              </a:custGeom>
              <a:solidFill>
                <a:srgbClr val="33CCCC"/>
              </a:solidFill>
              <a:ln w="9525">
                <a:solidFill>
                  <a:schemeClr val="tx1"/>
                </a:solidFill>
                <a:round/>
                <a:headEnd/>
                <a:tailEnd/>
              </a:ln>
            </p:spPr>
            <p:txBody>
              <a:bodyPr/>
              <a:lstStyle/>
              <a:p>
                <a:endParaRPr lang="en-US"/>
              </a:p>
            </p:txBody>
          </p:sp>
          <p:sp>
            <p:nvSpPr>
              <p:cNvPr id="29" name="Freeform 73">
                <a:extLst>
                  <a:ext uri="{FF2B5EF4-FFF2-40B4-BE49-F238E27FC236}">
                    <a16:creationId xmlns:a16="http://schemas.microsoft.com/office/drawing/2014/main" id="{C7051578-1E03-40BA-8951-02F210918AF7}"/>
                  </a:ext>
                </a:extLst>
              </p:cNvPr>
              <p:cNvSpPr>
                <a:spLocks/>
              </p:cNvSpPr>
              <p:nvPr/>
            </p:nvSpPr>
            <p:spPr bwMode="auto">
              <a:xfrm>
                <a:off x="2124" y="1389"/>
                <a:ext cx="48" cy="55"/>
              </a:xfrm>
              <a:custGeom>
                <a:avLst/>
                <a:gdLst>
                  <a:gd name="T0" fmla="*/ 6 w 48"/>
                  <a:gd name="T1" fmla="*/ 52 h 53"/>
                  <a:gd name="T2" fmla="*/ 16 w 48"/>
                  <a:gd name="T3" fmla="*/ 15 h 53"/>
                  <a:gd name="T4" fmla="*/ 24 w 48"/>
                  <a:gd name="T5" fmla="*/ 0 h 53"/>
                  <a:gd name="T6" fmla="*/ 40 w 48"/>
                  <a:gd name="T7" fmla="*/ 2 h 53"/>
                  <a:gd name="T8" fmla="*/ 34 w 48"/>
                  <a:gd name="T9" fmla="*/ 12 h 53"/>
                  <a:gd name="T10" fmla="*/ 22 w 48"/>
                  <a:gd name="T11" fmla="*/ 30 h 53"/>
                  <a:gd name="T12" fmla="*/ 12 w 48"/>
                  <a:gd name="T13" fmla="*/ 44 h 53"/>
                  <a:gd name="T14" fmla="*/ 6 w 48"/>
                  <a:gd name="T15" fmla="*/ 52 h 53"/>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53"/>
                  <a:gd name="T26" fmla="*/ 48 w 48"/>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53">
                    <a:moveTo>
                      <a:pt x="6" y="50"/>
                    </a:moveTo>
                    <a:cubicBezTo>
                      <a:pt x="7" y="15"/>
                      <a:pt x="0" y="26"/>
                      <a:pt x="16" y="14"/>
                    </a:cubicBezTo>
                    <a:cubicBezTo>
                      <a:pt x="18" y="9"/>
                      <a:pt x="21" y="5"/>
                      <a:pt x="24" y="0"/>
                    </a:cubicBezTo>
                    <a:cubicBezTo>
                      <a:pt x="29" y="1"/>
                      <a:pt x="35" y="0"/>
                      <a:pt x="40" y="2"/>
                    </a:cubicBezTo>
                    <a:cubicBezTo>
                      <a:pt x="48" y="5"/>
                      <a:pt x="36" y="12"/>
                      <a:pt x="34" y="12"/>
                    </a:cubicBezTo>
                    <a:cubicBezTo>
                      <a:pt x="28" y="16"/>
                      <a:pt x="26" y="23"/>
                      <a:pt x="22" y="29"/>
                    </a:cubicBezTo>
                    <a:cubicBezTo>
                      <a:pt x="21" y="38"/>
                      <a:pt x="19" y="37"/>
                      <a:pt x="12" y="42"/>
                    </a:cubicBezTo>
                    <a:cubicBezTo>
                      <a:pt x="11" y="43"/>
                      <a:pt x="9" y="53"/>
                      <a:pt x="6" y="50"/>
                    </a:cubicBezTo>
                    <a:close/>
                  </a:path>
                </a:pathLst>
              </a:custGeom>
              <a:solidFill>
                <a:schemeClr val="hlink"/>
              </a:solidFill>
              <a:ln w="9525">
                <a:solidFill>
                  <a:schemeClr val="tx1"/>
                </a:solidFill>
                <a:round/>
                <a:headEnd/>
                <a:tailEnd/>
              </a:ln>
            </p:spPr>
            <p:txBody>
              <a:bodyPr/>
              <a:lstStyle/>
              <a:p>
                <a:endParaRPr lang="en-US"/>
              </a:p>
            </p:txBody>
          </p:sp>
          <p:sp>
            <p:nvSpPr>
              <p:cNvPr id="30" name="Freeform 74">
                <a:extLst>
                  <a:ext uri="{FF2B5EF4-FFF2-40B4-BE49-F238E27FC236}">
                    <a16:creationId xmlns:a16="http://schemas.microsoft.com/office/drawing/2014/main" id="{7A1EE301-9D95-471F-810D-482941391139}"/>
                  </a:ext>
                </a:extLst>
              </p:cNvPr>
              <p:cNvSpPr>
                <a:spLocks/>
              </p:cNvSpPr>
              <p:nvPr/>
            </p:nvSpPr>
            <p:spPr bwMode="auto">
              <a:xfrm>
                <a:off x="2133" y="1239"/>
                <a:ext cx="69" cy="20"/>
              </a:xfrm>
              <a:custGeom>
                <a:avLst/>
                <a:gdLst>
                  <a:gd name="T0" fmla="*/ 33 w 70"/>
                  <a:gd name="T1" fmla="*/ 1 h 21"/>
                  <a:gd name="T2" fmla="*/ 69 w 70"/>
                  <a:gd name="T3" fmla="*/ 3 h 21"/>
                  <a:gd name="T4" fmla="*/ 48 w 70"/>
                  <a:gd name="T5" fmla="*/ 20 h 21"/>
                  <a:gd name="T6" fmla="*/ 22 w 70"/>
                  <a:gd name="T7" fmla="*/ 12 h 21"/>
                  <a:gd name="T8" fmla="*/ 3 w 70"/>
                  <a:gd name="T9" fmla="*/ 3 h 21"/>
                  <a:gd name="T10" fmla="*/ 33 w 70"/>
                  <a:gd name="T11" fmla="*/ 1 h 21"/>
                  <a:gd name="T12" fmla="*/ 0 60000 65536"/>
                  <a:gd name="T13" fmla="*/ 0 60000 65536"/>
                  <a:gd name="T14" fmla="*/ 0 60000 65536"/>
                  <a:gd name="T15" fmla="*/ 0 60000 65536"/>
                  <a:gd name="T16" fmla="*/ 0 60000 65536"/>
                  <a:gd name="T17" fmla="*/ 0 60000 65536"/>
                  <a:gd name="T18" fmla="*/ 0 w 70"/>
                  <a:gd name="T19" fmla="*/ 0 h 21"/>
                  <a:gd name="T20" fmla="*/ 70 w 7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70" h="21">
                    <a:moveTo>
                      <a:pt x="33" y="1"/>
                    </a:moveTo>
                    <a:cubicBezTo>
                      <a:pt x="45" y="2"/>
                      <a:pt x="58" y="5"/>
                      <a:pt x="70" y="3"/>
                    </a:cubicBezTo>
                    <a:cubicBezTo>
                      <a:pt x="63" y="9"/>
                      <a:pt x="57" y="18"/>
                      <a:pt x="49" y="21"/>
                    </a:cubicBezTo>
                    <a:cubicBezTo>
                      <a:pt x="35" y="17"/>
                      <a:pt x="43" y="15"/>
                      <a:pt x="22" y="13"/>
                    </a:cubicBezTo>
                    <a:cubicBezTo>
                      <a:pt x="19" y="9"/>
                      <a:pt x="5" y="8"/>
                      <a:pt x="3" y="3"/>
                    </a:cubicBezTo>
                    <a:cubicBezTo>
                      <a:pt x="0" y="0"/>
                      <a:pt x="27" y="5"/>
                      <a:pt x="33" y="1"/>
                    </a:cubicBezTo>
                    <a:close/>
                  </a:path>
                </a:pathLst>
              </a:custGeom>
              <a:solidFill>
                <a:schemeClr val="hlink"/>
              </a:solidFill>
              <a:ln w="9525">
                <a:solidFill>
                  <a:schemeClr val="tx1"/>
                </a:solidFill>
                <a:round/>
                <a:headEnd/>
                <a:tailEnd/>
              </a:ln>
            </p:spPr>
            <p:txBody>
              <a:bodyPr/>
              <a:lstStyle/>
              <a:p>
                <a:endParaRPr lang="en-US"/>
              </a:p>
            </p:txBody>
          </p:sp>
          <p:sp>
            <p:nvSpPr>
              <p:cNvPr id="31" name="Freeform 75">
                <a:extLst>
                  <a:ext uri="{FF2B5EF4-FFF2-40B4-BE49-F238E27FC236}">
                    <a16:creationId xmlns:a16="http://schemas.microsoft.com/office/drawing/2014/main" id="{92A64DAA-4946-49B7-B28A-CE73F14EC81D}"/>
                  </a:ext>
                </a:extLst>
              </p:cNvPr>
              <p:cNvSpPr>
                <a:spLocks/>
              </p:cNvSpPr>
              <p:nvPr/>
            </p:nvSpPr>
            <p:spPr bwMode="auto">
              <a:xfrm>
                <a:off x="2052" y="744"/>
                <a:ext cx="240" cy="281"/>
              </a:xfrm>
              <a:custGeom>
                <a:avLst/>
                <a:gdLst>
                  <a:gd name="T0" fmla="*/ 45 w 239"/>
                  <a:gd name="T1" fmla="*/ 45 h 281"/>
                  <a:gd name="T2" fmla="*/ 24 w 239"/>
                  <a:gd name="T3" fmla="*/ 45 h 281"/>
                  <a:gd name="T4" fmla="*/ 41 w 239"/>
                  <a:gd name="T5" fmla="*/ 78 h 281"/>
                  <a:gd name="T6" fmla="*/ 15 w 239"/>
                  <a:gd name="T7" fmla="*/ 69 h 281"/>
                  <a:gd name="T8" fmla="*/ 0 w 239"/>
                  <a:gd name="T9" fmla="*/ 102 h 281"/>
                  <a:gd name="T10" fmla="*/ 21 w 239"/>
                  <a:gd name="T11" fmla="*/ 130 h 281"/>
                  <a:gd name="T12" fmla="*/ 42 w 239"/>
                  <a:gd name="T13" fmla="*/ 127 h 281"/>
                  <a:gd name="T14" fmla="*/ 39 w 239"/>
                  <a:gd name="T15" fmla="*/ 99 h 281"/>
                  <a:gd name="T16" fmla="*/ 68 w 239"/>
                  <a:gd name="T17" fmla="*/ 136 h 281"/>
                  <a:gd name="T18" fmla="*/ 89 w 239"/>
                  <a:gd name="T19" fmla="*/ 156 h 281"/>
                  <a:gd name="T20" fmla="*/ 59 w 239"/>
                  <a:gd name="T21" fmla="*/ 145 h 281"/>
                  <a:gd name="T22" fmla="*/ 77 w 239"/>
                  <a:gd name="T23" fmla="*/ 190 h 281"/>
                  <a:gd name="T24" fmla="*/ 114 w 239"/>
                  <a:gd name="T25" fmla="*/ 217 h 281"/>
                  <a:gd name="T26" fmla="*/ 113 w 239"/>
                  <a:gd name="T27" fmla="*/ 244 h 281"/>
                  <a:gd name="T28" fmla="*/ 135 w 239"/>
                  <a:gd name="T29" fmla="*/ 202 h 281"/>
                  <a:gd name="T30" fmla="*/ 153 w 239"/>
                  <a:gd name="T31" fmla="*/ 232 h 281"/>
                  <a:gd name="T32" fmla="*/ 174 w 239"/>
                  <a:gd name="T33" fmla="*/ 277 h 281"/>
                  <a:gd name="T34" fmla="*/ 202 w 239"/>
                  <a:gd name="T35" fmla="*/ 247 h 281"/>
                  <a:gd name="T36" fmla="*/ 195 w 239"/>
                  <a:gd name="T37" fmla="*/ 213 h 281"/>
                  <a:gd name="T38" fmla="*/ 229 w 239"/>
                  <a:gd name="T39" fmla="*/ 213 h 281"/>
                  <a:gd name="T40" fmla="*/ 192 w 239"/>
                  <a:gd name="T41" fmla="*/ 181 h 281"/>
                  <a:gd name="T42" fmla="*/ 174 w 239"/>
                  <a:gd name="T43" fmla="*/ 142 h 281"/>
                  <a:gd name="T44" fmla="*/ 184 w 239"/>
                  <a:gd name="T45" fmla="*/ 52 h 281"/>
                  <a:gd name="T46" fmla="*/ 160 w 239"/>
                  <a:gd name="T47" fmla="*/ 90 h 281"/>
                  <a:gd name="T48" fmla="*/ 159 w 239"/>
                  <a:gd name="T49" fmla="*/ 157 h 281"/>
                  <a:gd name="T50" fmla="*/ 138 w 239"/>
                  <a:gd name="T51" fmla="*/ 147 h 281"/>
                  <a:gd name="T52" fmla="*/ 141 w 239"/>
                  <a:gd name="T53" fmla="*/ 111 h 281"/>
                  <a:gd name="T54" fmla="*/ 139 w 239"/>
                  <a:gd name="T55" fmla="*/ 42 h 281"/>
                  <a:gd name="T56" fmla="*/ 107 w 239"/>
                  <a:gd name="T57" fmla="*/ 0 h 281"/>
                  <a:gd name="T58" fmla="*/ 89 w 239"/>
                  <a:gd name="T59" fmla="*/ 60 h 281"/>
                  <a:gd name="T60" fmla="*/ 84 w 239"/>
                  <a:gd name="T61" fmla="*/ 75 h 281"/>
                  <a:gd name="T62" fmla="*/ 56 w 239"/>
                  <a:gd name="T63" fmla="*/ 58 h 281"/>
                  <a:gd name="T64" fmla="*/ 36 w 239"/>
                  <a:gd name="T65" fmla="*/ 40 h 2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9"/>
                  <a:gd name="T100" fmla="*/ 0 h 281"/>
                  <a:gd name="T101" fmla="*/ 239 w 239"/>
                  <a:gd name="T102" fmla="*/ 281 h 2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9" h="281">
                    <a:moveTo>
                      <a:pt x="54" y="58"/>
                    </a:moveTo>
                    <a:cubicBezTo>
                      <a:pt x="51" y="54"/>
                      <a:pt x="48" y="49"/>
                      <a:pt x="45" y="45"/>
                    </a:cubicBezTo>
                    <a:cubicBezTo>
                      <a:pt x="43" y="37"/>
                      <a:pt x="42" y="32"/>
                      <a:pt x="35" y="27"/>
                    </a:cubicBezTo>
                    <a:cubicBezTo>
                      <a:pt x="32" y="37"/>
                      <a:pt x="36" y="42"/>
                      <a:pt x="24" y="45"/>
                    </a:cubicBezTo>
                    <a:cubicBezTo>
                      <a:pt x="22" y="56"/>
                      <a:pt x="21" y="60"/>
                      <a:pt x="32" y="63"/>
                    </a:cubicBezTo>
                    <a:cubicBezTo>
                      <a:pt x="35" y="68"/>
                      <a:pt x="38" y="73"/>
                      <a:pt x="41" y="78"/>
                    </a:cubicBezTo>
                    <a:cubicBezTo>
                      <a:pt x="38" y="87"/>
                      <a:pt x="38" y="83"/>
                      <a:pt x="30" y="81"/>
                    </a:cubicBezTo>
                    <a:cubicBezTo>
                      <a:pt x="22" y="77"/>
                      <a:pt x="24" y="70"/>
                      <a:pt x="15" y="69"/>
                    </a:cubicBezTo>
                    <a:cubicBezTo>
                      <a:pt x="3" y="71"/>
                      <a:pt x="6" y="77"/>
                      <a:pt x="8" y="88"/>
                    </a:cubicBezTo>
                    <a:cubicBezTo>
                      <a:pt x="6" y="93"/>
                      <a:pt x="3" y="97"/>
                      <a:pt x="0" y="102"/>
                    </a:cubicBezTo>
                    <a:cubicBezTo>
                      <a:pt x="2" y="109"/>
                      <a:pt x="5" y="113"/>
                      <a:pt x="8" y="120"/>
                    </a:cubicBezTo>
                    <a:cubicBezTo>
                      <a:pt x="9" y="129"/>
                      <a:pt x="13" y="129"/>
                      <a:pt x="21" y="130"/>
                    </a:cubicBezTo>
                    <a:cubicBezTo>
                      <a:pt x="26" y="133"/>
                      <a:pt x="30" y="136"/>
                      <a:pt x="36" y="138"/>
                    </a:cubicBezTo>
                    <a:cubicBezTo>
                      <a:pt x="37" y="134"/>
                      <a:pt x="41" y="131"/>
                      <a:pt x="42" y="127"/>
                    </a:cubicBezTo>
                    <a:cubicBezTo>
                      <a:pt x="44" y="114"/>
                      <a:pt x="36" y="104"/>
                      <a:pt x="30" y="94"/>
                    </a:cubicBezTo>
                    <a:cubicBezTo>
                      <a:pt x="28" y="82"/>
                      <a:pt x="28" y="96"/>
                      <a:pt x="39" y="99"/>
                    </a:cubicBezTo>
                    <a:cubicBezTo>
                      <a:pt x="43" y="118"/>
                      <a:pt x="43" y="119"/>
                      <a:pt x="63" y="124"/>
                    </a:cubicBezTo>
                    <a:cubicBezTo>
                      <a:pt x="64" y="125"/>
                      <a:pt x="68" y="135"/>
                      <a:pt x="68" y="136"/>
                    </a:cubicBezTo>
                    <a:cubicBezTo>
                      <a:pt x="71" y="141"/>
                      <a:pt x="80" y="143"/>
                      <a:pt x="84" y="148"/>
                    </a:cubicBezTo>
                    <a:cubicBezTo>
                      <a:pt x="86" y="155"/>
                      <a:pt x="101" y="162"/>
                      <a:pt x="89" y="156"/>
                    </a:cubicBezTo>
                    <a:cubicBezTo>
                      <a:pt x="84" y="148"/>
                      <a:pt x="75" y="148"/>
                      <a:pt x="66" y="147"/>
                    </a:cubicBezTo>
                    <a:cubicBezTo>
                      <a:pt x="61" y="143"/>
                      <a:pt x="61" y="134"/>
                      <a:pt x="59" y="145"/>
                    </a:cubicBezTo>
                    <a:cubicBezTo>
                      <a:pt x="59" y="156"/>
                      <a:pt x="56" y="179"/>
                      <a:pt x="69" y="183"/>
                    </a:cubicBezTo>
                    <a:cubicBezTo>
                      <a:pt x="72" y="189"/>
                      <a:pt x="69" y="193"/>
                      <a:pt x="77" y="190"/>
                    </a:cubicBezTo>
                    <a:cubicBezTo>
                      <a:pt x="110" y="196"/>
                      <a:pt x="66" y="219"/>
                      <a:pt x="101" y="226"/>
                    </a:cubicBezTo>
                    <a:cubicBezTo>
                      <a:pt x="111" y="218"/>
                      <a:pt x="107" y="221"/>
                      <a:pt x="114" y="217"/>
                    </a:cubicBezTo>
                    <a:cubicBezTo>
                      <a:pt x="119" y="206"/>
                      <a:pt x="112" y="230"/>
                      <a:pt x="107" y="234"/>
                    </a:cubicBezTo>
                    <a:cubicBezTo>
                      <a:pt x="104" y="240"/>
                      <a:pt x="106" y="243"/>
                      <a:pt x="113" y="244"/>
                    </a:cubicBezTo>
                    <a:cubicBezTo>
                      <a:pt x="124" y="236"/>
                      <a:pt x="119" y="235"/>
                      <a:pt x="122" y="219"/>
                    </a:cubicBezTo>
                    <a:cubicBezTo>
                      <a:pt x="123" y="213"/>
                      <a:pt x="131" y="208"/>
                      <a:pt x="134" y="202"/>
                    </a:cubicBezTo>
                    <a:cubicBezTo>
                      <a:pt x="138" y="209"/>
                      <a:pt x="138" y="217"/>
                      <a:pt x="143" y="223"/>
                    </a:cubicBezTo>
                    <a:cubicBezTo>
                      <a:pt x="144" y="231"/>
                      <a:pt x="143" y="235"/>
                      <a:pt x="152" y="232"/>
                    </a:cubicBezTo>
                    <a:cubicBezTo>
                      <a:pt x="165" y="223"/>
                      <a:pt x="161" y="258"/>
                      <a:pt x="156" y="268"/>
                    </a:cubicBezTo>
                    <a:cubicBezTo>
                      <a:pt x="159" y="281"/>
                      <a:pt x="160" y="279"/>
                      <a:pt x="173" y="277"/>
                    </a:cubicBezTo>
                    <a:cubicBezTo>
                      <a:pt x="180" y="271"/>
                      <a:pt x="177" y="266"/>
                      <a:pt x="182" y="259"/>
                    </a:cubicBezTo>
                    <a:cubicBezTo>
                      <a:pt x="186" y="253"/>
                      <a:pt x="196" y="251"/>
                      <a:pt x="201" y="247"/>
                    </a:cubicBezTo>
                    <a:cubicBezTo>
                      <a:pt x="204" y="241"/>
                      <a:pt x="205" y="235"/>
                      <a:pt x="209" y="229"/>
                    </a:cubicBezTo>
                    <a:cubicBezTo>
                      <a:pt x="207" y="215"/>
                      <a:pt x="207" y="215"/>
                      <a:pt x="194" y="213"/>
                    </a:cubicBezTo>
                    <a:cubicBezTo>
                      <a:pt x="188" y="213"/>
                      <a:pt x="170" y="214"/>
                      <a:pt x="176" y="214"/>
                    </a:cubicBezTo>
                    <a:cubicBezTo>
                      <a:pt x="193" y="214"/>
                      <a:pt x="211" y="218"/>
                      <a:pt x="228" y="213"/>
                    </a:cubicBezTo>
                    <a:cubicBezTo>
                      <a:pt x="231" y="212"/>
                      <a:pt x="228" y="197"/>
                      <a:pt x="239" y="195"/>
                    </a:cubicBezTo>
                    <a:cubicBezTo>
                      <a:pt x="234" y="174"/>
                      <a:pt x="211" y="182"/>
                      <a:pt x="191" y="181"/>
                    </a:cubicBezTo>
                    <a:cubicBezTo>
                      <a:pt x="185" y="168"/>
                      <a:pt x="195" y="167"/>
                      <a:pt x="177" y="165"/>
                    </a:cubicBezTo>
                    <a:cubicBezTo>
                      <a:pt x="175" y="157"/>
                      <a:pt x="173" y="142"/>
                      <a:pt x="173" y="142"/>
                    </a:cubicBezTo>
                    <a:cubicBezTo>
                      <a:pt x="174" y="106"/>
                      <a:pt x="172" y="116"/>
                      <a:pt x="182" y="96"/>
                    </a:cubicBezTo>
                    <a:cubicBezTo>
                      <a:pt x="183" y="79"/>
                      <a:pt x="192" y="66"/>
                      <a:pt x="183" y="52"/>
                    </a:cubicBezTo>
                    <a:cubicBezTo>
                      <a:pt x="164" y="58"/>
                      <a:pt x="179" y="50"/>
                      <a:pt x="173" y="81"/>
                    </a:cubicBezTo>
                    <a:cubicBezTo>
                      <a:pt x="173" y="83"/>
                      <a:pt x="161" y="89"/>
                      <a:pt x="159" y="90"/>
                    </a:cubicBezTo>
                    <a:cubicBezTo>
                      <a:pt x="148" y="111"/>
                      <a:pt x="173" y="160"/>
                      <a:pt x="149" y="178"/>
                    </a:cubicBezTo>
                    <a:cubicBezTo>
                      <a:pt x="153" y="154"/>
                      <a:pt x="155" y="176"/>
                      <a:pt x="158" y="157"/>
                    </a:cubicBezTo>
                    <a:cubicBezTo>
                      <a:pt x="159" y="152"/>
                      <a:pt x="148" y="147"/>
                      <a:pt x="143" y="148"/>
                    </a:cubicBezTo>
                    <a:cubicBezTo>
                      <a:pt x="134" y="143"/>
                      <a:pt x="131" y="150"/>
                      <a:pt x="137" y="147"/>
                    </a:cubicBezTo>
                    <a:cubicBezTo>
                      <a:pt x="142" y="139"/>
                      <a:pt x="137" y="141"/>
                      <a:pt x="131" y="136"/>
                    </a:cubicBezTo>
                    <a:cubicBezTo>
                      <a:pt x="126" y="126"/>
                      <a:pt x="129" y="113"/>
                      <a:pt x="140" y="111"/>
                    </a:cubicBezTo>
                    <a:cubicBezTo>
                      <a:pt x="140" y="94"/>
                      <a:pt x="140" y="78"/>
                      <a:pt x="141" y="61"/>
                    </a:cubicBezTo>
                    <a:cubicBezTo>
                      <a:pt x="142" y="53"/>
                      <a:pt x="148" y="48"/>
                      <a:pt x="138" y="42"/>
                    </a:cubicBezTo>
                    <a:cubicBezTo>
                      <a:pt x="137" y="36"/>
                      <a:pt x="130" y="30"/>
                      <a:pt x="126" y="24"/>
                    </a:cubicBezTo>
                    <a:cubicBezTo>
                      <a:pt x="124" y="12"/>
                      <a:pt x="116" y="7"/>
                      <a:pt x="107" y="0"/>
                    </a:cubicBezTo>
                    <a:cubicBezTo>
                      <a:pt x="95" y="1"/>
                      <a:pt x="99" y="2"/>
                      <a:pt x="93" y="10"/>
                    </a:cubicBezTo>
                    <a:cubicBezTo>
                      <a:pt x="90" y="26"/>
                      <a:pt x="92" y="44"/>
                      <a:pt x="89" y="60"/>
                    </a:cubicBezTo>
                    <a:cubicBezTo>
                      <a:pt x="90" y="71"/>
                      <a:pt x="87" y="88"/>
                      <a:pt x="101" y="91"/>
                    </a:cubicBezTo>
                    <a:cubicBezTo>
                      <a:pt x="99" y="84"/>
                      <a:pt x="90" y="80"/>
                      <a:pt x="84" y="75"/>
                    </a:cubicBezTo>
                    <a:cubicBezTo>
                      <a:pt x="79" y="67"/>
                      <a:pt x="73" y="69"/>
                      <a:pt x="71" y="78"/>
                    </a:cubicBezTo>
                    <a:cubicBezTo>
                      <a:pt x="63" y="75"/>
                      <a:pt x="64" y="64"/>
                      <a:pt x="56" y="58"/>
                    </a:cubicBezTo>
                    <a:cubicBezTo>
                      <a:pt x="52" y="49"/>
                      <a:pt x="49" y="47"/>
                      <a:pt x="39" y="45"/>
                    </a:cubicBezTo>
                    <a:cubicBezTo>
                      <a:pt x="38" y="43"/>
                      <a:pt x="36" y="40"/>
                      <a:pt x="36" y="40"/>
                    </a:cubicBezTo>
                  </a:path>
                </a:pathLst>
              </a:custGeom>
              <a:solidFill>
                <a:srgbClr val="6699FF"/>
              </a:solidFill>
              <a:ln w="9525">
                <a:solidFill>
                  <a:schemeClr val="tx1"/>
                </a:solidFill>
                <a:round/>
                <a:headEnd/>
                <a:tailEnd/>
              </a:ln>
            </p:spPr>
            <p:txBody>
              <a:bodyPr/>
              <a:lstStyle/>
              <a:p>
                <a:endParaRPr lang="en-US"/>
              </a:p>
            </p:txBody>
          </p:sp>
        </p:grpSp>
        <p:sp>
          <p:nvSpPr>
            <p:cNvPr id="16" name="Freeform 76">
              <a:extLst>
                <a:ext uri="{FF2B5EF4-FFF2-40B4-BE49-F238E27FC236}">
                  <a16:creationId xmlns:a16="http://schemas.microsoft.com/office/drawing/2014/main" id="{566EB29D-B446-4F7C-9A80-76039E415D0C}"/>
                </a:ext>
              </a:extLst>
            </p:cNvPr>
            <p:cNvSpPr>
              <a:spLocks/>
            </p:cNvSpPr>
            <p:nvPr/>
          </p:nvSpPr>
          <p:spPr bwMode="auto">
            <a:xfrm>
              <a:off x="1484" y="1842"/>
              <a:ext cx="704" cy="537"/>
            </a:xfrm>
            <a:custGeom>
              <a:avLst/>
              <a:gdLst>
                <a:gd name="T0" fmla="*/ 337 w 849"/>
                <a:gd name="T1" fmla="*/ 43 h 649"/>
                <a:gd name="T2" fmla="*/ 320 w 849"/>
                <a:gd name="T3" fmla="*/ 91 h 649"/>
                <a:gd name="T4" fmla="*/ 290 w 849"/>
                <a:gd name="T5" fmla="*/ 106 h 649"/>
                <a:gd name="T6" fmla="*/ 221 w 849"/>
                <a:gd name="T7" fmla="*/ 114 h 649"/>
                <a:gd name="T8" fmla="*/ 208 w 849"/>
                <a:gd name="T9" fmla="*/ 148 h 649"/>
                <a:gd name="T10" fmla="*/ 177 w 849"/>
                <a:gd name="T11" fmla="*/ 187 h 649"/>
                <a:gd name="T12" fmla="*/ 116 w 849"/>
                <a:gd name="T13" fmla="*/ 228 h 649"/>
                <a:gd name="T14" fmla="*/ 77 w 849"/>
                <a:gd name="T15" fmla="*/ 233 h 649"/>
                <a:gd name="T16" fmla="*/ 120 w 849"/>
                <a:gd name="T17" fmla="*/ 272 h 649"/>
                <a:gd name="T18" fmla="*/ 119 w 849"/>
                <a:gd name="T19" fmla="*/ 290 h 649"/>
                <a:gd name="T20" fmla="*/ 39 w 849"/>
                <a:gd name="T21" fmla="*/ 317 h 649"/>
                <a:gd name="T22" fmla="*/ 1 w 849"/>
                <a:gd name="T23" fmla="*/ 325 h 649"/>
                <a:gd name="T24" fmla="*/ 36 w 849"/>
                <a:gd name="T25" fmla="*/ 369 h 649"/>
                <a:gd name="T26" fmla="*/ 71 w 849"/>
                <a:gd name="T27" fmla="*/ 401 h 649"/>
                <a:gd name="T28" fmla="*/ 85 w 849"/>
                <a:gd name="T29" fmla="*/ 439 h 649"/>
                <a:gd name="T30" fmla="*/ 120 w 849"/>
                <a:gd name="T31" fmla="*/ 444 h 649"/>
                <a:gd name="T32" fmla="*/ 158 w 849"/>
                <a:gd name="T33" fmla="*/ 479 h 649"/>
                <a:gd name="T34" fmla="*/ 187 w 849"/>
                <a:gd name="T35" fmla="*/ 465 h 649"/>
                <a:gd name="T36" fmla="*/ 204 w 849"/>
                <a:gd name="T37" fmla="*/ 482 h 649"/>
                <a:gd name="T38" fmla="*/ 256 w 849"/>
                <a:gd name="T39" fmla="*/ 447 h 649"/>
                <a:gd name="T40" fmla="*/ 269 w 849"/>
                <a:gd name="T41" fmla="*/ 391 h 649"/>
                <a:gd name="T42" fmla="*/ 308 w 849"/>
                <a:gd name="T43" fmla="*/ 369 h 649"/>
                <a:gd name="T44" fmla="*/ 329 w 849"/>
                <a:gd name="T45" fmla="*/ 408 h 649"/>
                <a:gd name="T46" fmla="*/ 333 w 849"/>
                <a:gd name="T47" fmla="*/ 417 h 649"/>
                <a:gd name="T48" fmla="*/ 358 w 849"/>
                <a:gd name="T49" fmla="*/ 450 h 649"/>
                <a:gd name="T50" fmla="*/ 378 w 849"/>
                <a:gd name="T51" fmla="*/ 465 h 649"/>
                <a:gd name="T52" fmla="*/ 381 w 849"/>
                <a:gd name="T53" fmla="*/ 527 h 649"/>
                <a:gd name="T54" fmla="*/ 443 w 849"/>
                <a:gd name="T55" fmla="*/ 524 h 649"/>
                <a:gd name="T56" fmla="*/ 491 w 849"/>
                <a:gd name="T57" fmla="*/ 510 h 649"/>
                <a:gd name="T58" fmla="*/ 503 w 849"/>
                <a:gd name="T59" fmla="*/ 522 h 649"/>
                <a:gd name="T60" fmla="*/ 520 w 849"/>
                <a:gd name="T61" fmla="*/ 530 h 649"/>
                <a:gd name="T62" fmla="*/ 556 w 849"/>
                <a:gd name="T63" fmla="*/ 525 h 649"/>
                <a:gd name="T64" fmla="*/ 580 w 849"/>
                <a:gd name="T65" fmla="*/ 491 h 649"/>
                <a:gd name="T66" fmla="*/ 601 w 849"/>
                <a:gd name="T67" fmla="*/ 452 h 649"/>
                <a:gd name="T68" fmla="*/ 635 w 849"/>
                <a:gd name="T69" fmla="*/ 452 h 649"/>
                <a:gd name="T70" fmla="*/ 646 w 849"/>
                <a:gd name="T71" fmla="*/ 461 h 649"/>
                <a:gd name="T72" fmla="*/ 664 w 849"/>
                <a:gd name="T73" fmla="*/ 446 h 649"/>
                <a:gd name="T74" fmla="*/ 648 w 849"/>
                <a:gd name="T75" fmla="*/ 402 h 649"/>
                <a:gd name="T76" fmla="*/ 633 w 849"/>
                <a:gd name="T77" fmla="*/ 333 h 649"/>
                <a:gd name="T78" fmla="*/ 668 w 849"/>
                <a:gd name="T79" fmla="*/ 333 h 649"/>
                <a:gd name="T80" fmla="*/ 668 w 849"/>
                <a:gd name="T81" fmla="*/ 398 h 649"/>
                <a:gd name="T82" fmla="*/ 697 w 849"/>
                <a:gd name="T83" fmla="*/ 413 h 649"/>
                <a:gd name="T84" fmla="*/ 691 w 849"/>
                <a:gd name="T85" fmla="*/ 329 h 649"/>
                <a:gd name="T86" fmla="*/ 668 w 849"/>
                <a:gd name="T87" fmla="*/ 279 h 649"/>
                <a:gd name="T88" fmla="*/ 623 w 849"/>
                <a:gd name="T89" fmla="*/ 282 h 649"/>
                <a:gd name="T90" fmla="*/ 594 w 849"/>
                <a:gd name="T91" fmla="*/ 266 h 649"/>
                <a:gd name="T92" fmla="*/ 645 w 849"/>
                <a:gd name="T93" fmla="*/ 241 h 649"/>
                <a:gd name="T94" fmla="*/ 613 w 849"/>
                <a:gd name="T95" fmla="*/ 193 h 649"/>
                <a:gd name="T96" fmla="*/ 595 w 849"/>
                <a:gd name="T97" fmla="*/ 174 h 649"/>
                <a:gd name="T98" fmla="*/ 567 w 849"/>
                <a:gd name="T99" fmla="*/ 111 h 649"/>
                <a:gd name="T100" fmla="*/ 536 w 849"/>
                <a:gd name="T101" fmla="*/ 34 h 649"/>
                <a:gd name="T102" fmla="*/ 541 w 849"/>
                <a:gd name="T103" fmla="*/ 25 h 649"/>
                <a:gd name="T104" fmla="*/ 507 w 849"/>
                <a:gd name="T105" fmla="*/ 3 h 649"/>
                <a:gd name="T106" fmla="*/ 541 w 849"/>
                <a:gd name="T107" fmla="*/ 39 h 649"/>
                <a:gd name="T108" fmla="*/ 494 w 849"/>
                <a:gd name="T109" fmla="*/ 34 h 649"/>
                <a:gd name="T110" fmla="*/ 452 w 849"/>
                <a:gd name="T111" fmla="*/ 34 h 649"/>
                <a:gd name="T112" fmla="*/ 395 w 849"/>
                <a:gd name="T113" fmla="*/ 55 h 649"/>
                <a:gd name="T114" fmla="*/ 355 w 849"/>
                <a:gd name="T115" fmla="*/ 58 h 6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9"/>
                <a:gd name="T175" fmla="*/ 0 h 649"/>
                <a:gd name="T176" fmla="*/ 849 w 849"/>
                <a:gd name="T177" fmla="*/ 649 h 6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9" h="649">
                  <a:moveTo>
                    <a:pt x="420" y="63"/>
                  </a:moveTo>
                  <a:cubicBezTo>
                    <a:pt x="416" y="57"/>
                    <a:pt x="412" y="55"/>
                    <a:pt x="406" y="52"/>
                  </a:cubicBezTo>
                  <a:cubicBezTo>
                    <a:pt x="389" y="60"/>
                    <a:pt x="401" y="82"/>
                    <a:pt x="397" y="98"/>
                  </a:cubicBezTo>
                  <a:cubicBezTo>
                    <a:pt x="398" y="107"/>
                    <a:pt x="397" y="107"/>
                    <a:pt x="386" y="110"/>
                  </a:cubicBezTo>
                  <a:cubicBezTo>
                    <a:pt x="383" y="115"/>
                    <a:pt x="377" y="117"/>
                    <a:pt x="371" y="119"/>
                  </a:cubicBezTo>
                  <a:cubicBezTo>
                    <a:pt x="364" y="122"/>
                    <a:pt x="357" y="128"/>
                    <a:pt x="350" y="128"/>
                  </a:cubicBezTo>
                  <a:cubicBezTo>
                    <a:pt x="345" y="121"/>
                    <a:pt x="341" y="121"/>
                    <a:pt x="332" y="119"/>
                  </a:cubicBezTo>
                  <a:cubicBezTo>
                    <a:pt x="288" y="121"/>
                    <a:pt x="283" y="111"/>
                    <a:pt x="266" y="138"/>
                  </a:cubicBezTo>
                  <a:cubicBezTo>
                    <a:pt x="265" y="150"/>
                    <a:pt x="267" y="157"/>
                    <a:pt x="257" y="164"/>
                  </a:cubicBezTo>
                  <a:cubicBezTo>
                    <a:pt x="256" y="169"/>
                    <a:pt x="253" y="174"/>
                    <a:pt x="251" y="179"/>
                  </a:cubicBezTo>
                  <a:cubicBezTo>
                    <a:pt x="246" y="196"/>
                    <a:pt x="254" y="210"/>
                    <a:pt x="231" y="215"/>
                  </a:cubicBezTo>
                  <a:cubicBezTo>
                    <a:pt x="224" y="220"/>
                    <a:pt x="219" y="220"/>
                    <a:pt x="214" y="226"/>
                  </a:cubicBezTo>
                  <a:cubicBezTo>
                    <a:pt x="209" y="271"/>
                    <a:pt x="217" y="264"/>
                    <a:pt x="161" y="268"/>
                  </a:cubicBezTo>
                  <a:cubicBezTo>
                    <a:pt x="154" y="273"/>
                    <a:pt x="148" y="271"/>
                    <a:pt x="140" y="275"/>
                  </a:cubicBezTo>
                  <a:cubicBezTo>
                    <a:pt x="138" y="269"/>
                    <a:pt x="135" y="273"/>
                    <a:pt x="131" y="267"/>
                  </a:cubicBezTo>
                  <a:cubicBezTo>
                    <a:pt x="101" y="270"/>
                    <a:pt x="109" y="263"/>
                    <a:pt x="93" y="281"/>
                  </a:cubicBezTo>
                  <a:cubicBezTo>
                    <a:pt x="111" y="307"/>
                    <a:pt x="100" y="314"/>
                    <a:pt x="145" y="315"/>
                  </a:cubicBezTo>
                  <a:cubicBezTo>
                    <a:pt x="148" y="321"/>
                    <a:pt x="154" y="327"/>
                    <a:pt x="145" y="329"/>
                  </a:cubicBezTo>
                  <a:cubicBezTo>
                    <a:pt x="139" y="332"/>
                    <a:pt x="142" y="338"/>
                    <a:pt x="142" y="338"/>
                  </a:cubicBezTo>
                  <a:cubicBezTo>
                    <a:pt x="135" y="343"/>
                    <a:pt x="150" y="348"/>
                    <a:pt x="143" y="351"/>
                  </a:cubicBezTo>
                  <a:cubicBezTo>
                    <a:pt x="125" y="374"/>
                    <a:pt x="74" y="367"/>
                    <a:pt x="47" y="367"/>
                  </a:cubicBezTo>
                  <a:cubicBezTo>
                    <a:pt x="29" y="372"/>
                    <a:pt x="51" y="380"/>
                    <a:pt x="47" y="383"/>
                  </a:cubicBezTo>
                  <a:cubicBezTo>
                    <a:pt x="43" y="386"/>
                    <a:pt x="32" y="383"/>
                    <a:pt x="24" y="385"/>
                  </a:cubicBezTo>
                  <a:cubicBezTo>
                    <a:pt x="18" y="390"/>
                    <a:pt x="2" y="388"/>
                    <a:pt x="1" y="393"/>
                  </a:cubicBezTo>
                  <a:cubicBezTo>
                    <a:pt x="0" y="398"/>
                    <a:pt x="9" y="408"/>
                    <a:pt x="16" y="417"/>
                  </a:cubicBezTo>
                  <a:cubicBezTo>
                    <a:pt x="39" y="428"/>
                    <a:pt x="16" y="443"/>
                    <a:pt x="43" y="446"/>
                  </a:cubicBezTo>
                  <a:cubicBezTo>
                    <a:pt x="44" y="467"/>
                    <a:pt x="43" y="467"/>
                    <a:pt x="62" y="470"/>
                  </a:cubicBezTo>
                  <a:cubicBezTo>
                    <a:pt x="69" y="481"/>
                    <a:pt x="74" y="481"/>
                    <a:pt x="86" y="485"/>
                  </a:cubicBezTo>
                  <a:cubicBezTo>
                    <a:pt x="86" y="499"/>
                    <a:pt x="91" y="507"/>
                    <a:pt x="93" y="523"/>
                  </a:cubicBezTo>
                  <a:cubicBezTo>
                    <a:pt x="96" y="530"/>
                    <a:pt x="98" y="530"/>
                    <a:pt x="103" y="531"/>
                  </a:cubicBezTo>
                  <a:cubicBezTo>
                    <a:pt x="108" y="532"/>
                    <a:pt x="118" y="529"/>
                    <a:pt x="125" y="530"/>
                  </a:cubicBezTo>
                  <a:cubicBezTo>
                    <a:pt x="130" y="530"/>
                    <a:pt x="140" y="534"/>
                    <a:pt x="145" y="536"/>
                  </a:cubicBezTo>
                  <a:cubicBezTo>
                    <a:pt x="149" y="562"/>
                    <a:pt x="139" y="567"/>
                    <a:pt x="169" y="569"/>
                  </a:cubicBezTo>
                  <a:cubicBezTo>
                    <a:pt x="179" y="581"/>
                    <a:pt x="179" y="575"/>
                    <a:pt x="191" y="579"/>
                  </a:cubicBezTo>
                  <a:cubicBezTo>
                    <a:pt x="201" y="578"/>
                    <a:pt x="206" y="579"/>
                    <a:pt x="214" y="573"/>
                  </a:cubicBezTo>
                  <a:cubicBezTo>
                    <a:pt x="218" y="569"/>
                    <a:pt x="226" y="562"/>
                    <a:pt x="226" y="562"/>
                  </a:cubicBezTo>
                  <a:cubicBezTo>
                    <a:pt x="227" y="587"/>
                    <a:pt x="225" y="590"/>
                    <a:pt x="235" y="573"/>
                  </a:cubicBezTo>
                  <a:cubicBezTo>
                    <a:pt x="225" y="561"/>
                    <a:pt x="244" y="581"/>
                    <a:pt x="246" y="583"/>
                  </a:cubicBezTo>
                  <a:cubicBezTo>
                    <a:pt x="257" y="581"/>
                    <a:pt x="271" y="585"/>
                    <a:pt x="276" y="577"/>
                  </a:cubicBezTo>
                  <a:cubicBezTo>
                    <a:pt x="297" y="548"/>
                    <a:pt x="256" y="543"/>
                    <a:pt x="309" y="540"/>
                  </a:cubicBezTo>
                  <a:cubicBezTo>
                    <a:pt x="316" y="525"/>
                    <a:pt x="316" y="498"/>
                    <a:pt x="319" y="487"/>
                  </a:cubicBezTo>
                  <a:cubicBezTo>
                    <a:pt x="322" y="476"/>
                    <a:pt x="322" y="480"/>
                    <a:pt x="325" y="473"/>
                  </a:cubicBezTo>
                  <a:cubicBezTo>
                    <a:pt x="327" y="462"/>
                    <a:pt x="332" y="454"/>
                    <a:pt x="338" y="445"/>
                  </a:cubicBezTo>
                  <a:cubicBezTo>
                    <a:pt x="349" y="445"/>
                    <a:pt x="361" y="444"/>
                    <a:pt x="371" y="446"/>
                  </a:cubicBezTo>
                  <a:cubicBezTo>
                    <a:pt x="380" y="448"/>
                    <a:pt x="367" y="466"/>
                    <a:pt x="381" y="468"/>
                  </a:cubicBezTo>
                  <a:cubicBezTo>
                    <a:pt x="390" y="473"/>
                    <a:pt x="392" y="485"/>
                    <a:pt x="397" y="493"/>
                  </a:cubicBezTo>
                  <a:cubicBezTo>
                    <a:pt x="395" y="496"/>
                    <a:pt x="393" y="498"/>
                    <a:pt x="394" y="501"/>
                  </a:cubicBezTo>
                  <a:cubicBezTo>
                    <a:pt x="395" y="503"/>
                    <a:pt x="399" y="502"/>
                    <a:pt x="401" y="504"/>
                  </a:cubicBezTo>
                  <a:cubicBezTo>
                    <a:pt x="406" y="511"/>
                    <a:pt x="402" y="521"/>
                    <a:pt x="405" y="528"/>
                  </a:cubicBezTo>
                  <a:cubicBezTo>
                    <a:pt x="408" y="538"/>
                    <a:pt x="432" y="544"/>
                    <a:pt x="432" y="544"/>
                  </a:cubicBezTo>
                  <a:cubicBezTo>
                    <a:pt x="434" y="562"/>
                    <a:pt x="429" y="550"/>
                    <a:pt x="455" y="555"/>
                  </a:cubicBezTo>
                  <a:cubicBezTo>
                    <a:pt x="459" y="556"/>
                    <a:pt x="453" y="561"/>
                    <a:pt x="456" y="562"/>
                  </a:cubicBezTo>
                  <a:cubicBezTo>
                    <a:pt x="459" y="580"/>
                    <a:pt x="472" y="595"/>
                    <a:pt x="456" y="606"/>
                  </a:cubicBezTo>
                  <a:cubicBezTo>
                    <a:pt x="454" y="616"/>
                    <a:pt x="455" y="627"/>
                    <a:pt x="459" y="637"/>
                  </a:cubicBezTo>
                  <a:cubicBezTo>
                    <a:pt x="460" y="648"/>
                    <a:pt x="464" y="649"/>
                    <a:pt x="475" y="645"/>
                  </a:cubicBezTo>
                  <a:cubicBezTo>
                    <a:pt x="478" y="626"/>
                    <a:pt x="525" y="633"/>
                    <a:pt x="534" y="633"/>
                  </a:cubicBezTo>
                  <a:cubicBezTo>
                    <a:pt x="556" y="625"/>
                    <a:pt x="567" y="642"/>
                    <a:pt x="569" y="615"/>
                  </a:cubicBezTo>
                  <a:cubicBezTo>
                    <a:pt x="577" y="615"/>
                    <a:pt x="586" y="613"/>
                    <a:pt x="592" y="616"/>
                  </a:cubicBezTo>
                  <a:cubicBezTo>
                    <a:pt x="596" y="619"/>
                    <a:pt x="591" y="626"/>
                    <a:pt x="595" y="630"/>
                  </a:cubicBezTo>
                  <a:cubicBezTo>
                    <a:pt x="598" y="632"/>
                    <a:pt x="603" y="631"/>
                    <a:pt x="607" y="631"/>
                  </a:cubicBezTo>
                  <a:cubicBezTo>
                    <a:pt x="626" y="639"/>
                    <a:pt x="591" y="619"/>
                    <a:pt x="624" y="635"/>
                  </a:cubicBezTo>
                  <a:cubicBezTo>
                    <a:pt x="626" y="636"/>
                    <a:pt x="625" y="639"/>
                    <a:pt x="627" y="641"/>
                  </a:cubicBezTo>
                  <a:cubicBezTo>
                    <a:pt x="633" y="644"/>
                    <a:pt x="646" y="649"/>
                    <a:pt x="646" y="649"/>
                  </a:cubicBezTo>
                  <a:cubicBezTo>
                    <a:pt x="657" y="648"/>
                    <a:pt x="660" y="639"/>
                    <a:pt x="670" y="635"/>
                  </a:cubicBezTo>
                  <a:cubicBezTo>
                    <a:pt x="675" y="627"/>
                    <a:pt x="675" y="624"/>
                    <a:pt x="686" y="622"/>
                  </a:cubicBezTo>
                  <a:cubicBezTo>
                    <a:pt x="699" y="618"/>
                    <a:pt x="696" y="606"/>
                    <a:pt x="700" y="594"/>
                  </a:cubicBezTo>
                  <a:cubicBezTo>
                    <a:pt x="703" y="574"/>
                    <a:pt x="704" y="556"/>
                    <a:pt x="721" y="544"/>
                  </a:cubicBezTo>
                  <a:cubicBezTo>
                    <a:pt x="727" y="531"/>
                    <a:pt x="718" y="545"/>
                    <a:pt x="725" y="546"/>
                  </a:cubicBezTo>
                  <a:cubicBezTo>
                    <a:pt x="734" y="548"/>
                    <a:pt x="743" y="545"/>
                    <a:pt x="752" y="544"/>
                  </a:cubicBezTo>
                  <a:cubicBezTo>
                    <a:pt x="757" y="545"/>
                    <a:pt x="763" y="543"/>
                    <a:pt x="766" y="546"/>
                  </a:cubicBezTo>
                  <a:cubicBezTo>
                    <a:pt x="779" y="563"/>
                    <a:pt x="757" y="568"/>
                    <a:pt x="775" y="562"/>
                  </a:cubicBezTo>
                  <a:cubicBezTo>
                    <a:pt x="776" y="561"/>
                    <a:pt x="776" y="559"/>
                    <a:pt x="779" y="557"/>
                  </a:cubicBezTo>
                  <a:cubicBezTo>
                    <a:pt x="783" y="556"/>
                    <a:pt x="791" y="559"/>
                    <a:pt x="793" y="555"/>
                  </a:cubicBezTo>
                  <a:cubicBezTo>
                    <a:pt x="811" y="536"/>
                    <a:pt x="783" y="543"/>
                    <a:pt x="801" y="539"/>
                  </a:cubicBezTo>
                  <a:cubicBezTo>
                    <a:pt x="805" y="537"/>
                    <a:pt x="817" y="509"/>
                    <a:pt x="824" y="499"/>
                  </a:cubicBezTo>
                  <a:cubicBezTo>
                    <a:pt x="811" y="487"/>
                    <a:pt x="800" y="489"/>
                    <a:pt x="782" y="486"/>
                  </a:cubicBezTo>
                  <a:cubicBezTo>
                    <a:pt x="783" y="460"/>
                    <a:pt x="775" y="445"/>
                    <a:pt x="789" y="427"/>
                  </a:cubicBezTo>
                  <a:cubicBezTo>
                    <a:pt x="787" y="410"/>
                    <a:pt x="778" y="410"/>
                    <a:pt x="763" y="402"/>
                  </a:cubicBezTo>
                  <a:cubicBezTo>
                    <a:pt x="761" y="387"/>
                    <a:pt x="779" y="393"/>
                    <a:pt x="789" y="394"/>
                  </a:cubicBezTo>
                  <a:cubicBezTo>
                    <a:pt x="795" y="400"/>
                    <a:pt x="797" y="402"/>
                    <a:pt x="806" y="403"/>
                  </a:cubicBezTo>
                  <a:cubicBezTo>
                    <a:pt x="809" y="409"/>
                    <a:pt x="813" y="414"/>
                    <a:pt x="817" y="420"/>
                  </a:cubicBezTo>
                  <a:cubicBezTo>
                    <a:pt x="814" y="442"/>
                    <a:pt x="811" y="460"/>
                    <a:pt x="806" y="481"/>
                  </a:cubicBezTo>
                  <a:cubicBezTo>
                    <a:pt x="809" y="489"/>
                    <a:pt x="809" y="495"/>
                    <a:pt x="814" y="501"/>
                  </a:cubicBezTo>
                  <a:cubicBezTo>
                    <a:pt x="823" y="501"/>
                    <a:pt x="835" y="505"/>
                    <a:pt x="841" y="499"/>
                  </a:cubicBezTo>
                  <a:cubicBezTo>
                    <a:pt x="846" y="493"/>
                    <a:pt x="833" y="463"/>
                    <a:pt x="849" y="449"/>
                  </a:cubicBezTo>
                  <a:cubicBezTo>
                    <a:pt x="848" y="423"/>
                    <a:pt x="844" y="419"/>
                    <a:pt x="833" y="398"/>
                  </a:cubicBezTo>
                  <a:cubicBezTo>
                    <a:pt x="831" y="385"/>
                    <a:pt x="832" y="370"/>
                    <a:pt x="826" y="358"/>
                  </a:cubicBezTo>
                  <a:cubicBezTo>
                    <a:pt x="823" y="347"/>
                    <a:pt x="819" y="339"/>
                    <a:pt x="806" y="337"/>
                  </a:cubicBezTo>
                  <a:cubicBezTo>
                    <a:pt x="797" y="331"/>
                    <a:pt x="795" y="331"/>
                    <a:pt x="783" y="333"/>
                  </a:cubicBezTo>
                  <a:cubicBezTo>
                    <a:pt x="773" y="343"/>
                    <a:pt x="767" y="340"/>
                    <a:pt x="751" y="341"/>
                  </a:cubicBezTo>
                  <a:cubicBezTo>
                    <a:pt x="731" y="345"/>
                    <a:pt x="738" y="343"/>
                    <a:pt x="727" y="347"/>
                  </a:cubicBezTo>
                  <a:cubicBezTo>
                    <a:pt x="712" y="344"/>
                    <a:pt x="709" y="340"/>
                    <a:pt x="716" y="322"/>
                  </a:cubicBezTo>
                  <a:cubicBezTo>
                    <a:pt x="718" y="317"/>
                    <a:pt x="744" y="315"/>
                    <a:pt x="748" y="315"/>
                  </a:cubicBezTo>
                  <a:cubicBezTo>
                    <a:pt x="762" y="310"/>
                    <a:pt x="767" y="300"/>
                    <a:pt x="778" y="291"/>
                  </a:cubicBezTo>
                  <a:cubicBezTo>
                    <a:pt x="774" y="273"/>
                    <a:pt x="776" y="271"/>
                    <a:pt x="767" y="258"/>
                  </a:cubicBezTo>
                  <a:cubicBezTo>
                    <a:pt x="766" y="247"/>
                    <a:pt x="749" y="240"/>
                    <a:pt x="739" y="233"/>
                  </a:cubicBezTo>
                  <a:cubicBezTo>
                    <a:pt x="736" y="228"/>
                    <a:pt x="732" y="222"/>
                    <a:pt x="728" y="218"/>
                  </a:cubicBezTo>
                  <a:cubicBezTo>
                    <a:pt x="725" y="215"/>
                    <a:pt x="717" y="210"/>
                    <a:pt x="717" y="210"/>
                  </a:cubicBezTo>
                  <a:cubicBezTo>
                    <a:pt x="710" y="200"/>
                    <a:pt x="706" y="192"/>
                    <a:pt x="700" y="182"/>
                  </a:cubicBezTo>
                  <a:cubicBezTo>
                    <a:pt x="699" y="152"/>
                    <a:pt x="710" y="138"/>
                    <a:pt x="684" y="134"/>
                  </a:cubicBezTo>
                  <a:cubicBezTo>
                    <a:pt x="668" y="109"/>
                    <a:pt x="695" y="58"/>
                    <a:pt x="662" y="54"/>
                  </a:cubicBezTo>
                  <a:cubicBezTo>
                    <a:pt x="656" y="51"/>
                    <a:pt x="652" y="46"/>
                    <a:pt x="646" y="41"/>
                  </a:cubicBezTo>
                  <a:cubicBezTo>
                    <a:pt x="646" y="39"/>
                    <a:pt x="646" y="36"/>
                    <a:pt x="647" y="34"/>
                  </a:cubicBezTo>
                  <a:cubicBezTo>
                    <a:pt x="648" y="31"/>
                    <a:pt x="652" y="33"/>
                    <a:pt x="653" y="30"/>
                  </a:cubicBezTo>
                  <a:cubicBezTo>
                    <a:pt x="659" y="16"/>
                    <a:pt x="626" y="4"/>
                    <a:pt x="616" y="0"/>
                  </a:cubicBezTo>
                  <a:cubicBezTo>
                    <a:pt x="614" y="1"/>
                    <a:pt x="611" y="1"/>
                    <a:pt x="611" y="4"/>
                  </a:cubicBezTo>
                  <a:cubicBezTo>
                    <a:pt x="607" y="37"/>
                    <a:pt x="609" y="29"/>
                    <a:pt x="639" y="30"/>
                  </a:cubicBezTo>
                  <a:cubicBezTo>
                    <a:pt x="642" y="42"/>
                    <a:pt x="642" y="42"/>
                    <a:pt x="653" y="47"/>
                  </a:cubicBezTo>
                  <a:cubicBezTo>
                    <a:pt x="649" y="65"/>
                    <a:pt x="644" y="59"/>
                    <a:pt x="627" y="63"/>
                  </a:cubicBezTo>
                  <a:cubicBezTo>
                    <a:pt x="613" y="60"/>
                    <a:pt x="611" y="43"/>
                    <a:pt x="596" y="41"/>
                  </a:cubicBezTo>
                  <a:cubicBezTo>
                    <a:pt x="586" y="40"/>
                    <a:pt x="576" y="40"/>
                    <a:pt x="565" y="40"/>
                  </a:cubicBezTo>
                  <a:cubicBezTo>
                    <a:pt x="557" y="35"/>
                    <a:pt x="552" y="36"/>
                    <a:pt x="545" y="41"/>
                  </a:cubicBezTo>
                  <a:cubicBezTo>
                    <a:pt x="538" y="58"/>
                    <a:pt x="520" y="58"/>
                    <a:pt x="503" y="59"/>
                  </a:cubicBezTo>
                  <a:cubicBezTo>
                    <a:pt x="495" y="63"/>
                    <a:pt x="485" y="65"/>
                    <a:pt x="476" y="66"/>
                  </a:cubicBezTo>
                  <a:cubicBezTo>
                    <a:pt x="468" y="70"/>
                    <a:pt x="458" y="68"/>
                    <a:pt x="449" y="69"/>
                  </a:cubicBezTo>
                  <a:cubicBezTo>
                    <a:pt x="440" y="72"/>
                    <a:pt x="436" y="76"/>
                    <a:pt x="428" y="70"/>
                  </a:cubicBezTo>
                  <a:cubicBezTo>
                    <a:pt x="427" y="66"/>
                    <a:pt x="420" y="63"/>
                    <a:pt x="420" y="63"/>
                  </a:cubicBezTo>
                  <a:close/>
                </a:path>
              </a:pathLst>
            </a:custGeom>
            <a:solidFill>
              <a:srgbClr val="00B050"/>
            </a:solidFill>
            <a:ln w="9525">
              <a:solidFill>
                <a:schemeClr val="tx1"/>
              </a:solidFill>
              <a:round/>
              <a:headEnd/>
              <a:tailEnd/>
            </a:ln>
          </p:spPr>
          <p:txBody>
            <a:bodyPr/>
            <a:lstStyle/>
            <a:p>
              <a:endParaRPr lang="en-US" dirty="0"/>
            </a:p>
          </p:txBody>
        </p:sp>
        <p:sp>
          <p:nvSpPr>
            <p:cNvPr id="17" name="Freeform 77">
              <a:extLst>
                <a:ext uri="{FF2B5EF4-FFF2-40B4-BE49-F238E27FC236}">
                  <a16:creationId xmlns:a16="http://schemas.microsoft.com/office/drawing/2014/main" id="{6F6C0D29-46D4-46D1-BAC3-C87F4382EA36}"/>
                </a:ext>
              </a:extLst>
            </p:cNvPr>
            <p:cNvSpPr>
              <a:spLocks/>
            </p:cNvSpPr>
            <p:nvPr/>
          </p:nvSpPr>
          <p:spPr bwMode="auto">
            <a:xfrm>
              <a:off x="884" y="1832"/>
              <a:ext cx="1162" cy="1397"/>
            </a:xfrm>
            <a:custGeom>
              <a:avLst/>
              <a:gdLst>
                <a:gd name="T0" fmla="*/ 1095 w 1080"/>
                <a:gd name="T1" fmla="*/ 613 h 1387"/>
                <a:gd name="T2" fmla="*/ 1102 w 1080"/>
                <a:gd name="T3" fmla="*/ 716 h 1387"/>
                <a:gd name="T4" fmla="*/ 1115 w 1080"/>
                <a:gd name="T5" fmla="*/ 943 h 1387"/>
                <a:gd name="T6" fmla="*/ 1086 w 1080"/>
                <a:gd name="T7" fmla="*/ 1033 h 1387"/>
                <a:gd name="T8" fmla="*/ 1040 w 1080"/>
                <a:gd name="T9" fmla="*/ 1094 h 1387"/>
                <a:gd name="T10" fmla="*/ 1053 w 1080"/>
                <a:gd name="T11" fmla="*/ 1141 h 1387"/>
                <a:gd name="T12" fmla="*/ 911 w 1080"/>
                <a:gd name="T13" fmla="*/ 1118 h 1387"/>
                <a:gd name="T14" fmla="*/ 747 w 1080"/>
                <a:gd name="T15" fmla="*/ 1169 h 1387"/>
                <a:gd name="T16" fmla="*/ 679 w 1080"/>
                <a:gd name="T17" fmla="*/ 1215 h 1387"/>
                <a:gd name="T18" fmla="*/ 592 w 1080"/>
                <a:gd name="T19" fmla="*/ 1274 h 1387"/>
                <a:gd name="T20" fmla="*/ 550 w 1080"/>
                <a:gd name="T21" fmla="*/ 1296 h 1387"/>
                <a:gd name="T22" fmla="*/ 340 w 1080"/>
                <a:gd name="T23" fmla="*/ 1375 h 1387"/>
                <a:gd name="T24" fmla="*/ 172 w 1080"/>
                <a:gd name="T25" fmla="*/ 1393 h 1387"/>
                <a:gd name="T26" fmla="*/ 243 w 1080"/>
                <a:gd name="T27" fmla="*/ 1326 h 1387"/>
                <a:gd name="T28" fmla="*/ 198 w 1080"/>
                <a:gd name="T29" fmla="*/ 1311 h 1387"/>
                <a:gd name="T30" fmla="*/ 98 w 1080"/>
                <a:gd name="T31" fmla="*/ 1333 h 1387"/>
                <a:gd name="T32" fmla="*/ 192 w 1080"/>
                <a:gd name="T33" fmla="*/ 1269 h 1387"/>
                <a:gd name="T34" fmla="*/ 117 w 1080"/>
                <a:gd name="T35" fmla="*/ 1272 h 1387"/>
                <a:gd name="T36" fmla="*/ 27 w 1080"/>
                <a:gd name="T37" fmla="*/ 1266 h 1387"/>
                <a:gd name="T38" fmla="*/ 137 w 1080"/>
                <a:gd name="T39" fmla="*/ 1188 h 1387"/>
                <a:gd name="T40" fmla="*/ 62 w 1080"/>
                <a:gd name="T41" fmla="*/ 1112 h 1387"/>
                <a:gd name="T42" fmla="*/ 182 w 1080"/>
                <a:gd name="T43" fmla="*/ 1049 h 1387"/>
                <a:gd name="T44" fmla="*/ 263 w 1080"/>
                <a:gd name="T45" fmla="*/ 1005 h 1387"/>
                <a:gd name="T46" fmla="*/ 356 w 1080"/>
                <a:gd name="T47" fmla="*/ 973 h 1387"/>
                <a:gd name="T48" fmla="*/ 188 w 1080"/>
                <a:gd name="T49" fmla="*/ 985 h 1387"/>
                <a:gd name="T50" fmla="*/ 304 w 1080"/>
                <a:gd name="T51" fmla="*/ 827 h 1387"/>
                <a:gd name="T52" fmla="*/ 395 w 1080"/>
                <a:gd name="T53" fmla="*/ 767 h 1387"/>
                <a:gd name="T54" fmla="*/ 221 w 1080"/>
                <a:gd name="T55" fmla="*/ 728 h 1387"/>
                <a:gd name="T56" fmla="*/ 143 w 1080"/>
                <a:gd name="T57" fmla="*/ 725 h 1387"/>
                <a:gd name="T58" fmla="*/ 156 w 1080"/>
                <a:gd name="T59" fmla="*/ 622 h 1387"/>
                <a:gd name="T60" fmla="*/ 243 w 1080"/>
                <a:gd name="T61" fmla="*/ 553 h 1387"/>
                <a:gd name="T62" fmla="*/ 94 w 1080"/>
                <a:gd name="T63" fmla="*/ 495 h 1387"/>
                <a:gd name="T64" fmla="*/ 179 w 1080"/>
                <a:gd name="T65" fmla="*/ 526 h 1387"/>
                <a:gd name="T66" fmla="*/ 108 w 1080"/>
                <a:gd name="T67" fmla="*/ 411 h 1387"/>
                <a:gd name="T68" fmla="*/ 326 w 1080"/>
                <a:gd name="T69" fmla="*/ 401 h 1387"/>
                <a:gd name="T70" fmla="*/ 511 w 1080"/>
                <a:gd name="T71" fmla="*/ 399 h 1387"/>
                <a:gd name="T72" fmla="*/ 549 w 1080"/>
                <a:gd name="T73" fmla="*/ 329 h 1387"/>
                <a:gd name="T74" fmla="*/ 572 w 1080"/>
                <a:gd name="T75" fmla="*/ 275 h 1387"/>
                <a:gd name="T76" fmla="*/ 484 w 1080"/>
                <a:gd name="T77" fmla="*/ 223 h 1387"/>
                <a:gd name="T78" fmla="*/ 524 w 1080"/>
                <a:gd name="T79" fmla="*/ 136 h 1387"/>
                <a:gd name="T80" fmla="*/ 702 w 1080"/>
                <a:gd name="T81" fmla="*/ 69 h 1387"/>
                <a:gd name="T82" fmla="*/ 718 w 1080"/>
                <a:gd name="T83" fmla="*/ 33 h 1387"/>
                <a:gd name="T84" fmla="*/ 740 w 1080"/>
                <a:gd name="T85" fmla="*/ 148 h 1387"/>
                <a:gd name="T86" fmla="*/ 805 w 1080"/>
                <a:gd name="T87" fmla="*/ 0 h 1387"/>
                <a:gd name="T88" fmla="*/ 868 w 1080"/>
                <a:gd name="T89" fmla="*/ 76 h 1387"/>
                <a:gd name="T90" fmla="*/ 814 w 1080"/>
                <a:gd name="T91" fmla="*/ 136 h 1387"/>
                <a:gd name="T92" fmla="*/ 676 w 1080"/>
                <a:gd name="T93" fmla="*/ 245 h 1387"/>
                <a:gd name="T94" fmla="*/ 614 w 1080"/>
                <a:gd name="T95" fmla="*/ 363 h 1387"/>
                <a:gd name="T96" fmla="*/ 676 w 1080"/>
                <a:gd name="T97" fmla="*/ 444 h 1387"/>
                <a:gd name="T98" fmla="*/ 743 w 1080"/>
                <a:gd name="T99" fmla="*/ 490 h 1387"/>
                <a:gd name="T100" fmla="*/ 876 w 1080"/>
                <a:gd name="T101" fmla="*/ 392 h 1387"/>
                <a:gd name="T102" fmla="*/ 979 w 1080"/>
                <a:gd name="T103" fmla="*/ 477 h 13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80"/>
                <a:gd name="T157" fmla="*/ 0 h 1387"/>
                <a:gd name="T158" fmla="*/ 1080 w 1080"/>
                <a:gd name="T159" fmla="*/ 1387 h 138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80" h="1387">
                  <a:moveTo>
                    <a:pt x="979" y="537"/>
                  </a:moveTo>
                  <a:cubicBezTo>
                    <a:pt x="993" y="541"/>
                    <a:pt x="1004" y="544"/>
                    <a:pt x="1009" y="558"/>
                  </a:cubicBezTo>
                  <a:cubicBezTo>
                    <a:pt x="1010" y="569"/>
                    <a:pt x="1012" y="576"/>
                    <a:pt x="1006" y="591"/>
                  </a:cubicBezTo>
                  <a:cubicBezTo>
                    <a:pt x="1015" y="599"/>
                    <a:pt x="1018" y="609"/>
                    <a:pt x="1018" y="609"/>
                  </a:cubicBezTo>
                  <a:cubicBezTo>
                    <a:pt x="1019" y="617"/>
                    <a:pt x="1016" y="626"/>
                    <a:pt x="1021" y="633"/>
                  </a:cubicBezTo>
                  <a:cubicBezTo>
                    <a:pt x="1025" y="638"/>
                    <a:pt x="1039" y="639"/>
                    <a:pt x="1039" y="639"/>
                  </a:cubicBezTo>
                  <a:cubicBezTo>
                    <a:pt x="1053" y="661"/>
                    <a:pt x="1057" y="661"/>
                    <a:pt x="1042" y="705"/>
                  </a:cubicBezTo>
                  <a:cubicBezTo>
                    <a:pt x="1040" y="711"/>
                    <a:pt x="1024" y="711"/>
                    <a:pt x="1024" y="711"/>
                  </a:cubicBezTo>
                  <a:cubicBezTo>
                    <a:pt x="1016" y="734"/>
                    <a:pt x="1020" y="749"/>
                    <a:pt x="1042" y="756"/>
                  </a:cubicBezTo>
                  <a:cubicBezTo>
                    <a:pt x="1049" y="778"/>
                    <a:pt x="1044" y="770"/>
                    <a:pt x="1057" y="783"/>
                  </a:cubicBezTo>
                  <a:cubicBezTo>
                    <a:pt x="1074" y="835"/>
                    <a:pt x="1080" y="884"/>
                    <a:pt x="1039" y="912"/>
                  </a:cubicBezTo>
                  <a:cubicBezTo>
                    <a:pt x="1038" y="920"/>
                    <a:pt x="1039" y="929"/>
                    <a:pt x="1036" y="936"/>
                  </a:cubicBezTo>
                  <a:cubicBezTo>
                    <a:pt x="1035" y="939"/>
                    <a:pt x="1029" y="939"/>
                    <a:pt x="1027" y="942"/>
                  </a:cubicBezTo>
                  <a:cubicBezTo>
                    <a:pt x="1024" y="947"/>
                    <a:pt x="1021" y="960"/>
                    <a:pt x="1021" y="960"/>
                  </a:cubicBezTo>
                  <a:cubicBezTo>
                    <a:pt x="1020" y="970"/>
                    <a:pt x="1026" y="991"/>
                    <a:pt x="1024" y="1002"/>
                  </a:cubicBezTo>
                  <a:cubicBezTo>
                    <a:pt x="1022" y="1013"/>
                    <a:pt x="1012" y="1020"/>
                    <a:pt x="1009" y="1026"/>
                  </a:cubicBezTo>
                  <a:cubicBezTo>
                    <a:pt x="1008" y="1030"/>
                    <a:pt x="1009" y="1035"/>
                    <a:pt x="1006" y="1038"/>
                  </a:cubicBezTo>
                  <a:cubicBezTo>
                    <a:pt x="1001" y="1043"/>
                    <a:pt x="988" y="1050"/>
                    <a:pt x="988" y="1050"/>
                  </a:cubicBezTo>
                  <a:cubicBezTo>
                    <a:pt x="981" y="1061"/>
                    <a:pt x="968" y="1067"/>
                    <a:pt x="955" y="1071"/>
                  </a:cubicBezTo>
                  <a:cubicBezTo>
                    <a:pt x="963" y="1101"/>
                    <a:pt x="951" y="1070"/>
                    <a:pt x="967" y="1086"/>
                  </a:cubicBezTo>
                  <a:cubicBezTo>
                    <a:pt x="969" y="1088"/>
                    <a:pt x="968" y="1093"/>
                    <a:pt x="970" y="1095"/>
                  </a:cubicBezTo>
                  <a:cubicBezTo>
                    <a:pt x="972" y="1098"/>
                    <a:pt x="976" y="1099"/>
                    <a:pt x="979" y="1101"/>
                  </a:cubicBezTo>
                  <a:cubicBezTo>
                    <a:pt x="981" y="1105"/>
                    <a:pt x="997" y="1110"/>
                    <a:pt x="997" y="1115"/>
                  </a:cubicBezTo>
                  <a:cubicBezTo>
                    <a:pt x="997" y="1120"/>
                    <a:pt x="994" y="1130"/>
                    <a:pt x="979" y="1133"/>
                  </a:cubicBezTo>
                  <a:cubicBezTo>
                    <a:pt x="964" y="1136"/>
                    <a:pt x="924" y="1132"/>
                    <a:pt x="907" y="1131"/>
                  </a:cubicBezTo>
                  <a:cubicBezTo>
                    <a:pt x="895" y="1123"/>
                    <a:pt x="892" y="1121"/>
                    <a:pt x="877" y="1125"/>
                  </a:cubicBezTo>
                  <a:cubicBezTo>
                    <a:pt x="871" y="1129"/>
                    <a:pt x="863" y="1143"/>
                    <a:pt x="859" y="1137"/>
                  </a:cubicBezTo>
                  <a:cubicBezTo>
                    <a:pt x="854" y="1129"/>
                    <a:pt x="847" y="1110"/>
                    <a:pt x="847" y="1110"/>
                  </a:cubicBezTo>
                  <a:cubicBezTo>
                    <a:pt x="827" y="1117"/>
                    <a:pt x="847" y="1107"/>
                    <a:pt x="835" y="1137"/>
                  </a:cubicBezTo>
                  <a:cubicBezTo>
                    <a:pt x="832" y="1144"/>
                    <a:pt x="815" y="1145"/>
                    <a:pt x="811" y="1146"/>
                  </a:cubicBezTo>
                  <a:cubicBezTo>
                    <a:pt x="799" y="1154"/>
                    <a:pt x="792" y="1151"/>
                    <a:pt x="778" y="1146"/>
                  </a:cubicBezTo>
                  <a:cubicBezTo>
                    <a:pt x="689" y="1151"/>
                    <a:pt x="758" y="1155"/>
                    <a:pt x="694" y="1161"/>
                  </a:cubicBezTo>
                  <a:cubicBezTo>
                    <a:pt x="679" y="1171"/>
                    <a:pt x="692" y="1170"/>
                    <a:pt x="700" y="1182"/>
                  </a:cubicBezTo>
                  <a:cubicBezTo>
                    <a:pt x="695" y="1200"/>
                    <a:pt x="678" y="1209"/>
                    <a:pt x="661" y="1215"/>
                  </a:cubicBezTo>
                  <a:cubicBezTo>
                    <a:pt x="654" y="1214"/>
                    <a:pt x="647" y="1214"/>
                    <a:pt x="640" y="1212"/>
                  </a:cubicBezTo>
                  <a:cubicBezTo>
                    <a:pt x="637" y="1211"/>
                    <a:pt x="634" y="1205"/>
                    <a:pt x="631" y="1206"/>
                  </a:cubicBezTo>
                  <a:cubicBezTo>
                    <a:pt x="628" y="1207"/>
                    <a:pt x="630" y="1212"/>
                    <a:pt x="628" y="1215"/>
                  </a:cubicBezTo>
                  <a:cubicBezTo>
                    <a:pt x="624" y="1221"/>
                    <a:pt x="622" y="1229"/>
                    <a:pt x="616" y="1233"/>
                  </a:cubicBezTo>
                  <a:cubicBezTo>
                    <a:pt x="601" y="1243"/>
                    <a:pt x="614" y="1250"/>
                    <a:pt x="589" y="1254"/>
                  </a:cubicBezTo>
                  <a:cubicBezTo>
                    <a:pt x="576" y="1258"/>
                    <a:pt x="563" y="1261"/>
                    <a:pt x="550" y="1265"/>
                  </a:cubicBezTo>
                  <a:cubicBezTo>
                    <a:pt x="533" y="1261"/>
                    <a:pt x="538" y="1245"/>
                    <a:pt x="526" y="1233"/>
                  </a:cubicBezTo>
                  <a:cubicBezTo>
                    <a:pt x="484" y="1238"/>
                    <a:pt x="512" y="1235"/>
                    <a:pt x="525" y="1254"/>
                  </a:cubicBezTo>
                  <a:cubicBezTo>
                    <a:pt x="523" y="1262"/>
                    <a:pt x="524" y="1278"/>
                    <a:pt x="522" y="1283"/>
                  </a:cubicBezTo>
                  <a:cubicBezTo>
                    <a:pt x="520" y="1288"/>
                    <a:pt x="516" y="1285"/>
                    <a:pt x="511" y="1287"/>
                  </a:cubicBezTo>
                  <a:cubicBezTo>
                    <a:pt x="505" y="1294"/>
                    <a:pt x="500" y="1288"/>
                    <a:pt x="492" y="1293"/>
                  </a:cubicBezTo>
                  <a:cubicBezTo>
                    <a:pt x="484" y="1298"/>
                    <a:pt x="477" y="1309"/>
                    <a:pt x="469" y="1314"/>
                  </a:cubicBezTo>
                  <a:cubicBezTo>
                    <a:pt x="460" y="1351"/>
                    <a:pt x="356" y="1346"/>
                    <a:pt x="340" y="1347"/>
                  </a:cubicBezTo>
                  <a:cubicBezTo>
                    <a:pt x="329" y="1351"/>
                    <a:pt x="327" y="1363"/>
                    <a:pt x="316" y="1365"/>
                  </a:cubicBezTo>
                  <a:cubicBezTo>
                    <a:pt x="302" y="1367"/>
                    <a:pt x="288" y="1367"/>
                    <a:pt x="274" y="1368"/>
                  </a:cubicBezTo>
                  <a:cubicBezTo>
                    <a:pt x="237" y="1380"/>
                    <a:pt x="275" y="1373"/>
                    <a:pt x="241" y="1362"/>
                  </a:cubicBezTo>
                  <a:cubicBezTo>
                    <a:pt x="213" y="1364"/>
                    <a:pt x="204" y="1361"/>
                    <a:pt x="184" y="1374"/>
                  </a:cubicBezTo>
                  <a:cubicBezTo>
                    <a:pt x="176" y="1385"/>
                    <a:pt x="173" y="1387"/>
                    <a:pt x="160" y="1383"/>
                  </a:cubicBezTo>
                  <a:cubicBezTo>
                    <a:pt x="168" y="1360"/>
                    <a:pt x="179" y="1355"/>
                    <a:pt x="202" y="1347"/>
                  </a:cubicBezTo>
                  <a:cubicBezTo>
                    <a:pt x="216" y="1326"/>
                    <a:pt x="188" y="1338"/>
                    <a:pt x="178" y="1341"/>
                  </a:cubicBezTo>
                  <a:cubicBezTo>
                    <a:pt x="157" y="1355"/>
                    <a:pt x="174" y="1332"/>
                    <a:pt x="181" y="1329"/>
                  </a:cubicBezTo>
                  <a:cubicBezTo>
                    <a:pt x="195" y="1323"/>
                    <a:pt x="211" y="1321"/>
                    <a:pt x="226" y="1317"/>
                  </a:cubicBezTo>
                  <a:cubicBezTo>
                    <a:pt x="233" y="1307"/>
                    <a:pt x="240" y="1304"/>
                    <a:pt x="244" y="1293"/>
                  </a:cubicBezTo>
                  <a:cubicBezTo>
                    <a:pt x="237" y="1266"/>
                    <a:pt x="229" y="1281"/>
                    <a:pt x="220" y="1293"/>
                  </a:cubicBezTo>
                  <a:cubicBezTo>
                    <a:pt x="218" y="1296"/>
                    <a:pt x="214" y="1298"/>
                    <a:pt x="211" y="1299"/>
                  </a:cubicBezTo>
                  <a:cubicBezTo>
                    <a:pt x="202" y="1301"/>
                    <a:pt x="193" y="1301"/>
                    <a:pt x="184" y="1302"/>
                  </a:cubicBezTo>
                  <a:cubicBezTo>
                    <a:pt x="158" y="1311"/>
                    <a:pt x="200" y="1307"/>
                    <a:pt x="141" y="1317"/>
                  </a:cubicBezTo>
                  <a:cubicBezTo>
                    <a:pt x="135" y="1318"/>
                    <a:pt x="124" y="1331"/>
                    <a:pt x="124" y="1331"/>
                  </a:cubicBezTo>
                  <a:cubicBezTo>
                    <a:pt x="117" y="1341"/>
                    <a:pt x="109" y="1328"/>
                    <a:pt x="97" y="1332"/>
                  </a:cubicBezTo>
                  <a:cubicBezTo>
                    <a:pt x="95" y="1329"/>
                    <a:pt x="89" y="1326"/>
                    <a:pt x="91" y="1323"/>
                  </a:cubicBezTo>
                  <a:cubicBezTo>
                    <a:pt x="95" y="1317"/>
                    <a:pt x="109" y="1311"/>
                    <a:pt x="109" y="1311"/>
                  </a:cubicBezTo>
                  <a:cubicBezTo>
                    <a:pt x="113" y="1305"/>
                    <a:pt x="113" y="1297"/>
                    <a:pt x="118" y="1293"/>
                  </a:cubicBezTo>
                  <a:cubicBezTo>
                    <a:pt x="131" y="1284"/>
                    <a:pt x="151" y="1272"/>
                    <a:pt x="166" y="1268"/>
                  </a:cubicBezTo>
                  <a:cubicBezTo>
                    <a:pt x="169" y="1266"/>
                    <a:pt x="176" y="1263"/>
                    <a:pt x="178" y="1260"/>
                  </a:cubicBezTo>
                  <a:cubicBezTo>
                    <a:pt x="181" y="1260"/>
                    <a:pt x="181" y="1259"/>
                    <a:pt x="184" y="1257"/>
                  </a:cubicBezTo>
                  <a:cubicBezTo>
                    <a:pt x="187" y="1255"/>
                    <a:pt x="201" y="1246"/>
                    <a:pt x="199" y="1245"/>
                  </a:cubicBezTo>
                  <a:cubicBezTo>
                    <a:pt x="203" y="1240"/>
                    <a:pt x="174" y="1251"/>
                    <a:pt x="172" y="1251"/>
                  </a:cubicBezTo>
                  <a:cubicBezTo>
                    <a:pt x="151" y="1255"/>
                    <a:pt x="130" y="1258"/>
                    <a:pt x="109" y="1263"/>
                  </a:cubicBezTo>
                  <a:cubicBezTo>
                    <a:pt x="101" y="1288"/>
                    <a:pt x="109" y="1282"/>
                    <a:pt x="82" y="1278"/>
                  </a:cubicBezTo>
                  <a:cubicBezTo>
                    <a:pt x="81" y="1269"/>
                    <a:pt x="82" y="1259"/>
                    <a:pt x="79" y="1251"/>
                  </a:cubicBezTo>
                  <a:cubicBezTo>
                    <a:pt x="75" y="1242"/>
                    <a:pt x="52" y="1260"/>
                    <a:pt x="52" y="1260"/>
                  </a:cubicBezTo>
                  <a:cubicBezTo>
                    <a:pt x="43" y="1259"/>
                    <a:pt x="31" y="1263"/>
                    <a:pt x="25" y="1257"/>
                  </a:cubicBezTo>
                  <a:cubicBezTo>
                    <a:pt x="20" y="1252"/>
                    <a:pt x="26" y="1243"/>
                    <a:pt x="28" y="1236"/>
                  </a:cubicBezTo>
                  <a:cubicBezTo>
                    <a:pt x="30" y="1226"/>
                    <a:pt x="30" y="1214"/>
                    <a:pt x="37" y="1206"/>
                  </a:cubicBezTo>
                  <a:cubicBezTo>
                    <a:pt x="41" y="1201"/>
                    <a:pt x="61" y="1196"/>
                    <a:pt x="67" y="1194"/>
                  </a:cubicBezTo>
                  <a:cubicBezTo>
                    <a:pt x="89" y="1187"/>
                    <a:pt x="104" y="1182"/>
                    <a:pt x="127" y="1179"/>
                  </a:cubicBezTo>
                  <a:cubicBezTo>
                    <a:pt x="137" y="1176"/>
                    <a:pt x="154" y="1164"/>
                    <a:pt x="154" y="1164"/>
                  </a:cubicBezTo>
                  <a:cubicBezTo>
                    <a:pt x="169" y="1141"/>
                    <a:pt x="100" y="1151"/>
                    <a:pt x="73" y="1152"/>
                  </a:cubicBezTo>
                  <a:cubicBezTo>
                    <a:pt x="52" y="1159"/>
                    <a:pt x="34" y="1158"/>
                    <a:pt x="13" y="1155"/>
                  </a:cubicBezTo>
                  <a:cubicBezTo>
                    <a:pt x="0" y="1116"/>
                    <a:pt x="24" y="1111"/>
                    <a:pt x="58" y="1104"/>
                  </a:cubicBezTo>
                  <a:cubicBezTo>
                    <a:pt x="87" y="1106"/>
                    <a:pt x="104" y="1109"/>
                    <a:pt x="130" y="1113"/>
                  </a:cubicBezTo>
                  <a:cubicBezTo>
                    <a:pt x="142" y="1112"/>
                    <a:pt x="160" y="1121"/>
                    <a:pt x="166" y="1110"/>
                  </a:cubicBezTo>
                  <a:cubicBezTo>
                    <a:pt x="173" y="1104"/>
                    <a:pt x="162" y="1087"/>
                    <a:pt x="162" y="1076"/>
                  </a:cubicBezTo>
                  <a:cubicBezTo>
                    <a:pt x="162" y="1065"/>
                    <a:pt x="165" y="1049"/>
                    <a:pt x="169" y="1041"/>
                  </a:cubicBezTo>
                  <a:cubicBezTo>
                    <a:pt x="171" y="1034"/>
                    <a:pt x="187" y="1029"/>
                    <a:pt x="187" y="1029"/>
                  </a:cubicBezTo>
                  <a:cubicBezTo>
                    <a:pt x="188" y="1023"/>
                    <a:pt x="184" y="1013"/>
                    <a:pt x="190" y="1011"/>
                  </a:cubicBezTo>
                  <a:cubicBezTo>
                    <a:pt x="195" y="1008"/>
                    <a:pt x="204" y="1000"/>
                    <a:pt x="213" y="999"/>
                  </a:cubicBezTo>
                  <a:cubicBezTo>
                    <a:pt x="222" y="997"/>
                    <a:pt x="221" y="1001"/>
                    <a:pt x="244" y="998"/>
                  </a:cubicBezTo>
                  <a:cubicBezTo>
                    <a:pt x="279" y="995"/>
                    <a:pt x="324" y="996"/>
                    <a:pt x="352" y="983"/>
                  </a:cubicBezTo>
                  <a:cubicBezTo>
                    <a:pt x="364" y="979"/>
                    <a:pt x="377" y="979"/>
                    <a:pt x="388" y="972"/>
                  </a:cubicBezTo>
                  <a:cubicBezTo>
                    <a:pt x="378" y="965"/>
                    <a:pt x="371" y="958"/>
                    <a:pt x="364" y="948"/>
                  </a:cubicBezTo>
                  <a:cubicBezTo>
                    <a:pt x="347" y="951"/>
                    <a:pt x="343" y="954"/>
                    <a:pt x="331" y="966"/>
                  </a:cubicBezTo>
                  <a:cubicBezTo>
                    <a:pt x="322" y="993"/>
                    <a:pt x="279" y="976"/>
                    <a:pt x="259" y="975"/>
                  </a:cubicBezTo>
                  <a:cubicBezTo>
                    <a:pt x="238" y="968"/>
                    <a:pt x="211" y="986"/>
                    <a:pt x="189" y="993"/>
                  </a:cubicBezTo>
                  <a:cubicBezTo>
                    <a:pt x="182" y="1000"/>
                    <a:pt x="141" y="1004"/>
                    <a:pt x="141" y="1004"/>
                  </a:cubicBezTo>
                  <a:cubicBezTo>
                    <a:pt x="154" y="993"/>
                    <a:pt x="163" y="982"/>
                    <a:pt x="175" y="978"/>
                  </a:cubicBezTo>
                  <a:cubicBezTo>
                    <a:pt x="188" y="965"/>
                    <a:pt x="211" y="945"/>
                    <a:pt x="229" y="939"/>
                  </a:cubicBezTo>
                  <a:cubicBezTo>
                    <a:pt x="243" y="918"/>
                    <a:pt x="237" y="902"/>
                    <a:pt x="262" y="894"/>
                  </a:cubicBezTo>
                  <a:cubicBezTo>
                    <a:pt x="259" y="884"/>
                    <a:pt x="247" y="867"/>
                    <a:pt x="247" y="867"/>
                  </a:cubicBezTo>
                  <a:cubicBezTo>
                    <a:pt x="250" y="855"/>
                    <a:pt x="275" y="832"/>
                    <a:pt x="283" y="821"/>
                  </a:cubicBezTo>
                  <a:cubicBezTo>
                    <a:pt x="291" y="810"/>
                    <a:pt x="293" y="803"/>
                    <a:pt x="298" y="800"/>
                  </a:cubicBezTo>
                  <a:cubicBezTo>
                    <a:pt x="303" y="797"/>
                    <a:pt x="306" y="803"/>
                    <a:pt x="315" y="804"/>
                  </a:cubicBezTo>
                  <a:cubicBezTo>
                    <a:pt x="324" y="805"/>
                    <a:pt x="343" y="811"/>
                    <a:pt x="352" y="804"/>
                  </a:cubicBezTo>
                  <a:cubicBezTo>
                    <a:pt x="381" y="794"/>
                    <a:pt x="371" y="804"/>
                    <a:pt x="367" y="762"/>
                  </a:cubicBezTo>
                  <a:cubicBezTo>
                    <a:pt x="349" y="755"/>
                    <a:pt x="265" y="771"/>
                    <a:pt x="241" y="771"/>
                  </a:cubicBezTo>
                  <a:cubicBezTo>
                    <a:pt x="217" y="771"/>
                    <a:pt x="225" y="766"/>
                    <a:pt x="220" y="765"/>
                  </a:cubicBezTo>
                  <a:cubicBezTo>
                    <a:pt x="216" y="765"/>
                    <a:pt x="209" y="766"/>
                    <a:pt x="208" y="762"/>
                  </a:cubicBezTo>
                  <a:cubicBezTo>
                    <a:pt x="200" y="731"/>
                    <a:pt x="233" y="717"/>
                    <a:pt x="205" y="723"/>
                  </a:cubicBezTo>
                  <a:cubicBezTo>
                    <a:pt x="200" y="738"/>
                    <a:pt x="193" y="738"/>
                    <a:pt x="178" y="741"/>
                  </a:cubicBezTo>
                  <a:cubicBezTo>
                    <a:pt x="170" y="740"/>
                    <a:pt x="159" y="745"/>
                    <a:pt x="154" y="738"/>
                  </a:cubicBezTo>
                  <a:cubicBezTo>
                    <a:pt x="138" y="714"/>
                    <a:pt x="155" y="712"/>
                    <a:pt x="166" y="708"/>
                  </a:cubicBezTo>
                  <a:cubicBezTo>
                    <a:pt x="149" y="696"/>
                    <a:pt x="147" y="711"/>
                    <a:pt x="133" y="720"/>
                  </a:cubicBezTo>
                  <a:cubicBezTo>
                    <a:pt x="82" y="715"/>
                    <a:pt x="90" y="718"/>
                    <a:pt x="76" y="675"/>
                  </a:cubicBezTo>
                  <a:cubicBezTo>
                    <a:pt x="81" y="634"/>
                    <a:pt x="84" y="645"/>
                    <a:pt x="130" y="642"/>
                  </a:cubicBezTo>
                  <a:cubicBezTo>
                    <a:pt x="146" y="631"/>
                    <a:pt x="148" y="633"/>
                    <a:pt x="169" y="636"/>
                  </a:cubicBezTo>
                  <a:cubicBezTo>
                    <a:pt x="162" y="626"/>
                    <a:pt x="157" y="622"/>
                    <a:pt x="145" y="618"/>
                  </a:cubicBezTo>
                  <a:cubicBezTo>
                    <a:pt x="149" y="576"/>
                    <a:pt x="148" y="583"/>
                    <a:pt x="190" y="579"/>
                  </a:cubicBezTo>
                  <a:cubicBezTo>
                    <a:pt x="193" y="577"/>
                    <a:pt x="196" y="574"/>
                    <a:pt x="199" y="573"/>
                  </a:cubicBezTo>
                  <a:cubicBezTo>
                    <a:pt x="206" y="571"/>
                    <a:pt x="214" y="574"/>
                    <a:pt x="220" y="570"/>
                  </a:cubicBezTo>
                  <a:cubicBezTo>
                    <a:pt x="226" y="566"/>
                    <a:pt x="224" y="556"/>
                    <a:pt x="226" y="549"/>
                  </a:cubicBezTo>
                  <a:cubicBezTo>
                    <a:pt x="220" y="525"/>
                    <a:pt x="200" y="538"/>
                    <a:pt x="181" y="543"/>
                  </a:cubicBezTo>
                  <a:cubicBezTo>
                    <a:pt x="140" y="540"/>
                    <a:pt x="131" y="540"/>
                    <a:pt x="100" y="519"/>
                  </a:cubicBezTo>
                  <a:lnTo>
                    <a:pt x="67" y="507"/>
                  </a:lnTo>
                  <a:cubicBezTo>
                    <a:pt x="67" y="507"/>
                    <a:pt x="87" y="491"/>
                    <a:pt x="87" y="491"/>
                  </a:cubicBezTo>
                  <a:cubicBezTo>
                    <a:pt x="90" y="490"/>
                    <a:pt x="103" y="495"/>
                    <a:pt x="103" y="495"/>
                  </a:cubicBezTo>
                  <a:cubicBezTo>
                    <a:pt x="109" y="497"/>
                    <a:pt x="127" y="492"/>
                    <a:pt x="132" y="494"/>
                  </a:cubicBezTo>
                  <a:cubicBezTo>
                    <a:pt x="137" y="496"/>
                    <a:pt x="127" y="502"/>
                    <a:pt x="133" y="507"/>
                  </a:cubicBezTo>
                  <a:cubicBezTo>
                    <a:pt x="140" y="528"/>
                    <a:pt x="140" y="525"/>
                    <a:pt x="166" y="522"/>
                  </a:cubicBezTo>
                  <a:cubicBezTo>
                    <a:pt x="160" y="497"/>
                    <a:pt x="141" y="480"/>
                    <a:pt x="133" y="456"/>
                  </a:cubicBezTo>
                  <a:cubicBezTo>
                    <a:pt x="131" y="432"/>
                    <a:pt x="136" y="418"/>
                    <a:pt x="112" y="426"/>
                  </a:cubicBezTo>
                  <a:cubicBezTo>
                    <a:pt x="107" y="440"/>
                    <a:pt x="110" y="450"/>
                    <a:pt x="97" y="459"/>
                  </a:cubicBezTo>
                  <a:cubicBezTo>
                    <a:pt x="98" y="442"/>
                    <a:pt x="94" y="424"/>
                    <a:pt x="100" y="408"/>
                  </a:cubicBezTo>
                  <a:cubicBezTo>
                    <a:pt x="102" y="402"/>
                    <a:pt x="118" y="402"/>
                    <a:pt x="118" y="402"/>
                  </a:cubicBezTo>
                  <a:cubicBezTo>
                    <a:pt x="141" y="406"/>
                    <a:pt x="141" y="412"/>
                    <a:pt x="157" y="396"/>
                  </a:cubicBezTo>
                  <a:cubicBezTo>
                    <a:pt x="173" y="347"/>
                    <a:pt x="162" y="373"/>
                    <a:pt x="289" y="390"/>
                  </a:cubicBezTo>
                  <a:cubicBezTo>
                    <a:pt x="296" y="391"/>
                    <a:pt x="296" y="396"/>
                    <a:pt x="303" y="398"/>
                  </a:cubicBezTo>
                  <a:cubicBezTo>
                    <a:pt x="306" y="403"/>
                    <a:pt x="310" y="404"/>
                    <a:pt x="313" y="411"/>
                  </a:cubicBezTo>
                  <a:cubicBezTo>
                    <a:pt x="316" y="418"/>
                    <a:pt x="312" y="444"/>
                    <a:pt x="319" y="441"/>
                  </a:cubicBezTo>
                  <a:cubicBezTo>
                    <a:pt x="350" y="433"/>
                    <a:pt x="320" y="408"/>
                    <a:pt x="355" y="396"/>
                  </a:cubicBezTo>
                  <a:cubicBezTo>
                    <a:pt x="398" y="400"/>
                    <a:pt x="426" y="404"/>
                    <a:pt x="475" y="396"/>
                  </a:cubicBezTo>
                  <a:cubicBezTo>
                    <a:pt x="479" y="395"/>
                    <a:pt x="474" y="388"/>
                    <a:pt x="472" y="384"/>
                  </a:cubicBezTo>
                  <a:cubicBezTo>
                    <a:pt x="467" y="371"/>
                    <a:pt x="458" y="374"/>
                    <a:pt x="444" y="371"/>
                  </a:cubicBezTo>
                  <a:cubicBezTo>
                    <a:pt x="452" y="359"/>
                    <a:pt x="459" y="355"/>
                    <a:pt x="472" y="351"/>
                  </a:cubicBezTo>
                  <a:cubicBezTo>
                    <a:pt x="483" y="345"/>
                    <a:pt x="500" y="331"/>
                    <a:pt x="510" y="327"/>
                  </a:cubicBezTo>
                  <a:cubicBezTo>
                    <a:pt x="520" y="323"/>
                    <a:pt x="528" y="332"/>
                    <a:pt x="532" y="327"/>
                  </a:cubicBezTo>
                  <a:cubicBezTo>
                    <a:pt x="533" y="316"/>
                    <a:pt x="532" y="304"/>
                    <a:pt x="535" y="294"/>
                  </a:cubicBezTo>
                  <a:cubicBezTo>
                    <a:pt x="536" y="291"/>
                    <a:pt x="543" y="294"/>
                    <a:pt x="544" y="291"/>
                  </a:cubicBezTo>
                  <a:cubicBezTo>
                    <a:pt x="549" y="276"/>
                    <a:pt x="540" y="276"/>
                    <a:pt x="532" y="273"/>
                  </a:cubicBezTo>
                  <a:cubicBezTo>
                    <a:pt x="499" y="276"/>
                    <a:pt x="465" y="281"/>
                    <a:pt x="433" y="270"/>
                  </a:cubicBezTo>
                  <a:cubicBezTo>
                    <a:pt x="414" y="266"/>
                    <a:pt x="414" y="260"/>
                    <a:pt x="412" y="254"/>
                  </a:cubicBezTo>
                  <a:cubicBezTo>
                    <a:pt x="410" y="248"/>
                    <a:pt x="417" y="238"/>
                    <a:pt x="423" y="233"/>
                  </a:cubicBezTo>
                  <a:cubicBezTo>
                    <a:pt x="429" y="228"/>
                    <a:pt x="440" y="224"/>
                    <a:pt x="450" y="221"/>
                  </a:cubicBezTo>
                  <a:cubicBezTo>
                    <a:pt x="460" y="218"/>
                    <a:pt x="472" y="218"/>
                    <a:pt x="481" y="213"/>
                  </a:cubicBezTo>
                  <a:cubicBezTo>
                    <a:pt x="485" y="198"/>
                    <a:pt x="486" y="197"/>
                    <a:pt x="502" y="192"/>
                  </a:cubicBezTo>
                  <a:cubicBezTo>
                    <a:pt x="507" y="178"/>
                    <a:pt x="497" y="181"/>
                    <a:pt x="493" y="168"/>
                  </a:cubicBezTo>
                  <a:cubicBezTo>
                    <a:pt x="497" y="155"/>
                    <a:pt x="491" y="147"/>
                    <a:pt x="487" y="135"/>
                  </a:cubicBezTo>
                  <a:cubicBezTo>
                    <a:pt x="505" y="109"/>
                    <a:pt x="510" y="103"/>
                    <a:pt x="541" y="93"/>
                  </a:cubicBezTo>
                  <a:cubicBezTo>
                    <a:pt x="541" y="93"/>
                    <a:pt x="563" y="78"/>
                    <a:pt x="568" y="75"/>
                  </a:cubicBezTo>
                  <a:cubicBezTo>
                    <a:pt x="583" y="65"/>
                    <a:pt x="615" y="65"/>
                    <a:pt x="631" y="63"/>
                  </a:cubicBezTo>
                  <a:cubicBezTo>
                    <a:pt x="641" y="48"/>
                    <a:pt x="640" y="61"/>
                    <a:pt x="652" y="69"/>
                  </a:cubicBezTo>
                  <a:cubicBezTo>
                    <a:pt x="659" y="91"/>
                    <a:pt x="652" y="89"/>
                    <a:pt x="670" y="84"/>
                  </a:cubicBezTo>
                  <a:cubicBezTo>
                    <a:pt x="669" y="75"/>
                    <a:pt x="672" y="65"/>
                    <a:pt x="667" y="57"/>
                  </a:cubicBezTo>
                  <a:cubicBezTo>
                    <a:pt x="664" y="52"/>
                    <a:pt x="649" y="51"/>
                    <a:pt x="649" y="51"/>
                  </a:cubicBezTo>
                  <a:cubicBezTo>
                    <a:pt x="644" y="36"/>
                    <a:pt x="655" y="37"/>
                    <a:pt x="667" y="33"/>
                  </a:cubicBezTo>
                  <a:cubicBezTo>
                    <a:pt x="703" y="40"/>
                    <a:pt x="678" y="73"/>
                    <a:pt x="703" y="90"/>
                  </a:cubicBezTo>
                  <a:cubicBezTo>
                    <a:pt x="708" y="97"/>
                    <a:pt x="714" y="102"/>
                    <a:pt x="706" y="111"/>
                  </a:cubicBezTo>
                  <a:cubicBezTo>
                    <a:pt x="701" y="116"/>
                    <a:pt x="688" y="123"/>
                    <a:pt x="688" y="123"/>
                  </a:cubicBezTo>
                  <a:cubicBezTo>
                    <a:pt x="680" y="135"/>
                    <a:pt x="675" y="138"/>
                    <a:pt x="688" y="147"/>
                  </a:cubicBezTo>
                  <a:cubicBezTo>
                    <a:pt x="699" y="130"/>
                    <a:pt x="711" y="123"/>
                    <a:pt x="730" y="117"/>
                  </a:cubicBezTo>
                  <a:cubicBezTo>
                    <a:pt x="735" y="102"/>
                    <a:pt x="733" y="86"/>
                    <a:pt x="718" y="81"/>
                  </a:cubicBezTo>
                  <a:cubicBezTo>
                    <a:pt x="710" y="57"/>
                    <a:pt x="707" y="37"/>
                    <a:pt x="736" y="30"/>
                  </a:cubicBezTo>
                  <a:cubicBezTo>
                    <a:pt x="747" y="23"/>
                    <a:pt x="736" y="4"/>
                    <a:pt x="748" y="0"/>
                  </a:cubicBezTo>
                  <a:cubicBezTo>
                    <a:pt x="762" y="2"/>
                    <a:pt x="788" y="9"/>
                    <a:pt x="799" y="18"/>
                  </a:cubicBezTo>
                  <a:cubicBezTo>
                    <a:pt x="833" y="44"/>
                    <a:pt x="789" y="32"/>
                    <a:pt x="829" y="39"/>
                  </a:cubicBezTo>
                  <a:cubicBezTo>
                    <a:pt x="835" y="44"/>
                    <a:pt x="842" y="42"/>
                    <a:pt x="838" y="48"/>
                  </a:cubicBezTo>
                  <a:cubicBezTo>
                    <a:pt x="834" y="54"/>
                    <a:pt x="816" y="66"/>
                    <a:pt x="807" y="75"/>
                  </a:cubicBezTo>
                  <a:cubicBezTo>
                    <a:pt x="806" y="77"/>
                    <a:pt x="787" y="100"/>
                    <a:pt x="784" y="102"/>
                  </a:cubicBezTo>
                  <a:cubicBezTo>
                    <a:pt x="779" y="106"/>
                    <a:pt x="772" y="106"/>
                    <a:pt x="766" y="108"/>
                  </a:cubicBezTo>
                  <a:cubicBezTo>
                    <a:pt x="763" y="109"/>
                    <a:pt x="776" y="112"/>
                    <a:pt x="763" y="111"/>
                  </a:cubicBezTo>
                  <a:cubicBezTo>
                    <a:pt x="761" y="115"/>
                    <a:pt x="760" y="123"/>
                    <a:pt x="757" y="135"/>
                  </a:cubicBezTo>
                  <a:cubicBezTo>
                    <a:pt x="754" y="147"/>
                    <a:pt x="749" y="177"/>
                    <a:pt x="745" y="186"/>
                  </a:cubicBezTo>
                  <a:cubicBezTo>
                    <a:pt x="743" y="191"/>
                    <a:pt x="735" y="188"/>
                    <a:pt x="730" y="189"/>
                  </a:cubicBezTo>
                  <a:cubicBezTo>
                    <a:pt x="726" y="204"/>
                    <a:pt x="721" y="226"/>
                    <a:pt x="709" y="234"/>
                  </a:cubicBezTo>
                  <a:cubicBezTo>
                    <a:pt x="696" y="233"/>
                    <a:pt x="636" y="220"/>
                    <a:pt x="628" y="243"/>
                  </a:cubicBezTo>
                  <a:cubicBezTo>
                    <a:pt x="643" y="265"/>
                    <a:pt x="640" y="263"/>
                    <a:pt x="667" y="267"/>
                  </a:cubicBezTo>
                  <a:cubicBezTo>
                    <a:pt x="661" y="323"/>
                    <a:pt x="671" y="309"/>
                    <a:pt x="595" y="312"/>
                  </a:cubicBezTo>
                  <a:cubicBezTo>
                    <a:pt x="591" y="325"/>
                    <a:pt x="572" y="330"/>
                    <a:pt x="559" y="333"/>
                  </a:cubicBezTo>
                  <a:cubicBezTo>
                    <a:pt x="562" y="343"/>
                    <a:pt x="568" y="350"/>
                    <a:pt x="571" y="360"/>
                  </a:cubicBezTo>
                  <a:cubicBezTo>
                    <a:pt x="571" y="361"/>
                    <a:pt x="590" y="382"/>
                    <a:pt x="591" y="384"/>
                  </a:cubicBezTo>
                  <a:cubicBezTo>
                    <a:pt x="597" y="394"/>
                    <a:pt x="615" y="407"/>
                    <a:pt x="615" y="407"/>
                  </a:cubicBezTo>
                  <a:cubicBezTo>
                    <a:pt x="620" y="412"/>
                    <a:pt x="622" y="402"/>
                    <a:pt x="624" y="408"/>
                  </a:cubicBezTo>
                  <a:cubicBezTo>
                    <a:pt x="626" y="414"/>
                    <a:pt x="627" y="434"/>
                    <a:pt x="628" y="441"/>
                  </a:cubicBezTo>
                  <a:cubicBezTo>
                    <a:pt x="629" y="444"/>
                    <a:pt x="628" y="449"/>
                    <a:pt x="631" y="450"/>
                  </a:cubicBezTo>
                  <a:cubicBezTo>
                    <a:pt x="640" y="453"/>
                    <a:pt x="656" y="448"/>
                    <a:pt x="666" y="449"/>
                  </a:cubicBezTo>
                  <a:cubicBezTo>
                    <a:pt x="667" y="457"/>
                    <a:pt x="670" y="467"/>
                    <a:pt x="675" y="474"/>
                  </a:cubicBezTo>
                  <a:cubicBezTo>
                    <a:pt x="680" y="482"/>
                    <a:pt x="691" y="486"/>
                    <a:pt x="691" y="486"/>
                  </a:cubicBezTo>
                  <a:cubicBezTo>
                    <a:pt x="701" y="489"/>
                    <a:pt x="718" y="479"/>
                    <a:pt x="731" y="480"/>
                  </a:cubicBezTo>
                  <a:cubicBezTo>
                    <a:pt x="744" y="481"/>
                    <a:pt x="761" y="496"/>
                    <a:pt x="772" y="492"/>
                  </a:cubicBezTo>
                  <a:cubicBezTo>
                    <a:pt x="775" y="458"/>
                    <a:pt x="770" y="463"/>
                    <a:pt x="796" y="456"/>
                  </a:cubicBezTo>
                  <a:cubicBezTo>
                    <a:pt x="805" y="428"/>
                    <a:pt x="788" y="406"/>
                    <a:pt x="814" y="389"/>
                  </a:cubicBezTo>
                  <a:cubicBezTo>
                    <a:pt x="822" y="359"/>
                    <a:pt x="842" y="383"/>
                    <a:pt x="847" y="389"/>
                  </a:cubicBezTo>
                  <a:cubicBezTo>
                    <a:pt x="849" y="391"/>
                    <a:pt x="858" y="408"/>
                    <a:pt x="861" y="410"/>
                  </a:cubicBezTo>
                  <a:cubicBezTo>
                    <a:pt x="867" y="414"/>
                    <a:pt x="862" y="426"/>
                    <a:pt x="862" y="426"/>
                  </a:cubicBezTo>
                  <a:cubicBezTo>
                    <a:pt x="872" y="455"/>
                    <a:pt x="880" y="467"/>
                    <a:pt x="910" y="474"/>
                  </a:cubicBezTo>
                  <a:cubicBezTo>
                    <a:pt x="914" y="548"/>
                    <a:pt x="893" y="536"/>
                    <a:pt x="958" y="531"/>
                  </a:cubicBezTo>
                  <a:cubicBezTo>
                    <a:pt x="970" y="523"/>
                    <a:pt x="986" y="537"/>
                    <a:pt x="979" y="537"/>
                  </a:cubicBezTo>
                  <a:close/>
                </a:path>
              </a:pathLst>
            </a:custGeom>
            <a:noFill/>
            <a:ln w="9525">
              <a:solidFill>
                <a:schemeClr val="tx1"/>
              </a:solidFill>
              <a:round/>
              <a:headEnd/>
              <a:tailEnd/>
            </a:ln>
          </p:spPr>
          <p:txBody>
            <a:bodyPr/>
            <a:lstStyle/>
            <a:p>
              <a:endParaRPr lang="en-US"/>
            </a:p>
          </p:txBody>
        </p:sp>
        <p:grpSp>
          <p:nvGrpSpPr>
            <p:cNvPr id="18" name="Group 78">
              <a:extLst>
                <a:ext uri="{FF2B5EF4-FFF2-40B4-BE49-F238E27FC236}">
                  <a16:creationId xmlns:a16="http://schemas.microsoft.com/office/drawing/2014/main" id="{C99D9FDD-1594-414A-872D-FD9AB0937E0A}"/>
                </a:ext>
              </a:extLst>
            </p:cNvPr>
            <p:cNvGrpSpPr>
              <a:grpSpLocks/>
            </p:cNvGrpSpPr>
            <p:nvPr/>
          </p:nvGrpSpPr>
          <p:grpSpPr bwMode="auto">
            <a:xfrm>
              <a:off x="2888" y="3172"/>
              <a:ext cx="610" cy="665"/>
              <a:chOff x="2888" y="3172"/>
              <a:chExt cx="610" cy="665"/>
            </a:xfrm>
          </p:grpSpPr>
          <p:sp>
            <p:nvSpPr>
              <p:cNvPr id="23" name="Freeform 79">
                <a:extLst>
                  <a:ext uri="{FF2B5EF4-FFF2-40B4-BE49-F238E27FC236}">
                    <a16:creationId xmlns:a16="http://schemas.microsoft.com/office/drawing/2014/main" id="{56AF6740-E16D-46A3-A114-7ADD0299F3BE}"/>
                  </a:ext>
                </a:extLst>
              </p:cNvPr>
              <p:cNvSpPr>
                <a:spLocks noChangeAspect="1"/>
              </p:cNvSpPr>
              <p:nvPr/>
            </p:nvSpPr>
            <p:spPr bwMode="auto">
              <a:xfrm>
                <a:off x="2888" y="3172"/>
                <a:ext cx="613" cy="606"/>
              </a:xfrm>
              <a:custGeom>
                <a:avLst/>
                <a:gdLst>
                  <a:gd name="T0" fmla="*/ 259 w 610"/>
                  <a:gd name="T1" fmla="*/ 601 h 606"/>
                  <a:gd name="T2" fmla="*/ 312 w 610"/>
                  <a:gd name="T3" fmla="*/ 597 h 606"/>
                  <a:gd name="T4" fmla="*/ 336 w 610"/>
                  <a:gd name="T5" fmla="*/ 585 h 606"/>
                  <a:gd name="T6" fmla="*/ 350 w 610"/>
                  <a:gd name="T7" fmla="*/ 594 h 606"/>
                  <a:gd name="T8" fmla="*/ 374 w 610"/>
                  <a:gd name="T9" fmla="*/ 580 h 606"/>
                  <a:gd name="T10" fmla="*/ 494 w 610"/>
                  <a:gd name="T11" fmla="*/ 572 h 606"/>
                  <a:gd name="T12" fmla="*/ 508 w 610"/>
                  <a:gd name="T13" fmla="*/ 589 h 606"/>
                  <a:gd name="T14" fmla="*/ 543 w 610"/>
                  <a:gd name="T15" fmla="*/ 605 h 606"/>
                  <a:gd name="T16" fmla="*/ 572 w 610"/>
                  <a:gd name="T17" fmla="*/ 579 h 606"/>
                  <a:gd name="T18" fmla="*/ 581 w 610"/>
                  <a:gd name="T19" fmla="*/ 550 h 606"/>
                  <a:gd name="T20" fmla="*/ 568 w 610"/>
                  <a:gd name="T21" fmla="*/ 522 h 606"/>
                  <a:gd name="T22" fmla="*/ 544 w 610"/>
                  <a:gd name="T23" fmla="*/ 464 h 606"/>
                  <a:gd name="T24" fmla="*/ 518 w 610"/>
                  <a:gd name="T25" fmla="*/ 429 h 606"/>
                  <a:gd name="T26" fmla="*/ 508 w 610"/>
                  <a:gd name="T27" fmla="*/ 400 h 606"/>
                  <a:gd name="T28" fmla="*/ 521 w 610"/>
                  <a:gd name="T29" fmla="*/ 351 h 606"/>
                  <a:gd name="T30" fmla="*/ 544 w 610"/>
                  <a:gd name="T31" fmla="*/ 320 h 606"/>
                  <a:gd name="T32" fmla="*/ 577 w 610"/>
                  <a:gd name="T33" fmla="*/ 305 h 606"/>
                  <a:gd name="T34" fmla="*/ 597 w 610"/>
                  <a:gd name="T35" fmla="*/ 224 h 606"/>
                  <a:gd name="T36" fmla="*/ 559 w 610"/>
                  <a:gd name="T37" fmla="*/ 167 h 606"/>
                  <a:gd name="T38" fmla="*/ 546 w 610"/>
                  <a:gd name="T39" fmla="*/ 149 h 606"/>
                  <a:gd name="T40" fmla="*/ 589 w 610"/>
                  <a:gd name="T41" fmla="*/ 149 h 606"/>
                  <a:gd name="T42" fmla="*/ 562 w 610"/>
                  <a:gd name="T43" fmla="*/ 119 h 606"/>
                  <a:gd name="T44" fmla="*/ 553 w 610"/>
                  <a:gd name="T45" fmla="*/ 99 h 606"/>
                  <a:gd name="T46" fmla="*/ 559 w 610"/>
                  <a:gd name="T47" fmla="*/ 5 h 606"/>
                  <a:gd name="T48" fmla="*/ 514 w 610"/>
                  <a:gd name="T49" fmla="*/ 13 h 606"/>
                  <a:gd name="T50" fmla="*/ 480 w 610"/>
                  <a:gd name="T51" fmla="*/ 68 h 606"/>
                  <a:gd name="T52" fmla="*/ 437 w 610"/>
                  <a:gd name="T53" fmla="*/ 50 h 606"/>
                  <a:gd name="T54" fmla="*/ 424 w 610"/>
                  <a:gd name="T55" fmla="*/ 73 h 606"/>
                  <a:gd name="T56" fmla="*/ 379 w 610"/>
                  <a:gd name="T57" fmla="*/ 23 h 606"/>
                  <a:gd name="T58" fmla="*/ 366 w 610"/>
                  <a:gd name="T59" fmla="*/ 15 h 606"/>
                  <a:gd name="T60" fmla="*/ 323 w 610"/>
                  <a:gd name="T61" fmla="*/ 63 h 606"/>
                  <a:gd name="T62" fmla="*/ 299 w 610"/>
                  <a:gd name="T63" fmla="*/ 86 h 606"/>
                  <a:gd name="T64" fmla="*/ 277 w 610"/>
                  <a:gd name="T65" fmla="*/ 73 h 606"/>
                  <a:gd name="T66" fmla="*/ 248 w 610"/>
                  <a:gd name="T67" fmla="*/ 41 h 606"/>
                  <a:gd name="T68" fmla="*/ 199 w 610"/>
                  <a:gd name="T69" fmla="*/ 80 h 606"/>
                  <a:gd name="T70" fmla="*/ 140 w 610"/>
                  <a:gd name="T71" fmla="*/ 79 h 606"/>
                  <a:gd name="T72" fmla="*/ 118 w 610"/>
                  <a:gd name="T73" fmla="*/ 93 h 606"/>
                  <a:gd name="T74" fmla="*/ 98 w 610"/>
                  <a:gd name="T75" fmla="*/ 79 h 606"/>
                  <a:gd name="T76" fmla="*/ 64 w 610"/>
                  <a:gd name="T77" fmla="*/ 71 h 606"/>
                  <a:gd name="T78" fmla="*/ 44 w 610"/>
                  <a:gd name="T79" fmla="*/ 116 h 606"/>
                  <a:gd name="T80" fmla="*/ 16 w 610"/>
                  <a:gd name="T81" fmla="*/ 149 h 606"/>
                  <a:gd name="T82" fmla="*/ 3 w 610"/>
                  <a:gd name="T83" fmla="*/ 227 h 606"/>
                  <a:gd name="T84" fmla="*/ 28 w 610"/>
                  <a:gd name="T85" fmla="*/ 212 h 606"/>
                  <a:gd name="T86" fmla="*/ 59 w 610"/>
                  <a:gd name="T87" fmla="*/ 189 h 606"/>
                  <a:gd name="T88" fmla="*/ 68 w 610"/>
                  <a:gd name="T89" fmla="*/ 159 h 606"/>
                  <a:gd name="T90" fmla="*/ 79 w 610"/>
                  <a:gd name="T91" fmla="*/ 169 h 606"/>
                  <a:gd name="T92" fmla="*/ 35 w 610"/>
                  <a:gd name="T93" fmla="*/ 230 h 606"/>
                  <a:gd name="T94" fmla="*/ 15 w 610"/>
                  <a:gd name="T95" fmla="*/ 240 h 606"/>
                  <a:gd name="T96" fmla="*/ 28 w 610"/>
                  <a:gd name="T97" fmla="*/ 239 h 606"/>
                  <a:gd name="T98" fmla="*/ 76 w 610"/>
                  <a:gd name="T99" fmla="*/ 263 h 606"/>
                  <a:gd name="T100" fmla="*/ 94 w 610"/>
                  <a:gd name="T101" fmla="*/ 286 h 606"/>
                  <a:gd name="T102" fmla="*/ 110 w 610"/>
                  <a:gd name="T103" fmla="*/ 307 h 606"/>
                  <a:gd name="T104" fmla="*/ 120 w 610"/>
                  <a:gd name="T105" fmla="*/ 376 h 606"/>
                  <a:gd name="T106" fmla="*/ 140 w 610"/>
                  <a:gd name="T107" fmla="*/ 425 h 606"/>
                  <a:gd name="T108" fmla="*/ 136 w 610"/>
                  <a:gd name="T109" fmla="*/ 456 h 606"/>
                  <a:gd name="T110" fmla="*/ 164 w 610"/>
                  <a:gd name="T111" fmla="*/ 491 h 606"/>
                  <a:gd name="T112" fmla="*/ 175 w 610"/>
                  <a:gd name="T113" fmla="*/ 535 h 606"/>
                  <a:gd name="T114" fmla="*/ 196 w 610"/>
                  <a:gd name="T115" fmla="*/ 550 h 606"/>
                  <a:gd name="T116" fmla="*/ 224 w 610"/>
                  <a:gd name="T117" fmla="*/ 557 h 606"/>
                  <a:gd name="T118" fmla="*/ 248 w 610"/>
                  <a:gd name="T119" fmla="*/ 572 h 606"/>
                  <a:gd name="T120" fmla="*/ 257 w 610"/>
                  <a:gd name="T121" fmla="*/ 601 h 6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10"/>
                  <a:gd name="T184" fmla="*/ 0 h 606"/>
                  <a:gd name="T185" fmla="*/ 610 w 610"/>
                  <a:gd name="T186" fmla="*/ 606 h 60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10" h="606">
                    <a:moveTo>
                      <a:pt x="256" y="601"/>
                    </a:moveTo>
                    <a:cubicBezTo>
                      <a:pt x="268" y="598"/>
                      <a:pt x="247" y="605"/>
                      <a:pt x="258" y="601"/>
                    </a:cubicBezTo>
                    <a:cubicBezTo>
                      <a:pt x="258" y="600"/>
                      <a:pt x="265" y="605"/>
                      <a:pt x="265" y="605"/>
                    </a:cubicBezTo>
                    <a:cubicBezTo>
                      <a:pt x="276" y="595"/>
                      <a:pt x="296" y="598"/>
                      <a:pt x="310" y="597"/>
                    </a:cubicBezTo>
                    <a:cubicBezTo>
                      <a:pt x="315" y="595"/>
                      <a:pt x="318" y="590"/>
                      <a:pt x="324" y="589"/>
                    </a:cubicBezTo>
                    <a:cubicBezTo>
                      <a:pt x="328" y="588"/>
                      <a:pt x="334" y="585"/>
                      <a:pt x="334" y="585"/>
                    </a:cubicBezTo>
                    <a:cubicBezTo>
                      <a:pt x="339" y="586"/>
                      <a:pt x="343" y="585"/>
                      <a:pt x="346" y="587"/>
                    </a:cubicBezTo>
                    <a:cubicBezTo>
                      <a:pt x="348" y="588"/>
                      <a:pt x="346" y="593"/>
                      <a:pt x="348" y="594"/>
                    </a:cubicBezTo>
                    <a:cubicBezTo>
                      <a:pt x="352" y="597"/>
                      <a:pt x="360" y="591"/>
                      <a:pt x="366" y="590"/>
                    </a:cubicBezTo>
                    <a:cubicBezTo>
                      <a:pt x="368" y="587"/>
                      <a:pt x="370" y="584"/>
                      <a:pt x="372" y="580"/>
                    </a:cubicBezTo>
                    <a:cubicBezTo>
                      <a:pt x="376" y="576"/>
                      <a:pt x="387" y="575"/>
                      <a:pt x="387" y="575"/>
                    </a:cubicBezTo>
                    <a:cubicBezTo>
                      <a:pt x="408" y="574"/>
                      <a:pt x="472" y="570"/>
                      <a:pt x="492" y="572"/>
                    </a:cubicBezTo>
                    <a:cubicBezTo>
                      <a:pt x="511" y="574"/>
                      <a:pt x="502" y="583"/>
                      <a:pt x="505" y="585"/>
                    </a:cubicBezTo>
                    <a:cubicBezTo>
                      <a:pt x="507" y="588"/>
                      <a:pt x="505" y="588"/>
                      <a:pt x="506" y="589"/>
                    </a:cubicBezTo>
                    <a:cubicBezTo>
                      <a:pt x="508" y="590"/>
                      <a:pt x="511" y="588"/>
                      <a:pt x="517" y="590"/>
                    </a:cubicBezTo>
                    <a:cubicBezTo>
                      <a:pt x="522" y="593"/>
                      <a:pt x="535" y="606"/>
                      <a:pt x="540" y="605"/>
                    </a:cubicBezTo>
                    <a:cubicBezTo>
                      <a:pt x="544" y="604"/>
                      <a:pt x="543" y="588"/>
                      <a:pt x="548" y="584"/>
                    </a:cubicBezTo>
                    <a:cubicBezTo>
                      <a:pt x="553" y="580"/>
                      <a:pt x="563" y="581"/>
                      <a:pt x="569" y="579"/>
                    </a:cubicBezTo>
                    <a:cubicBezTo>
                      <a:pt x="576" y="576"/>
                      <a:pt x="584" y="572"/>
                      <a:pt x="586" y="567"/>
                    </a:cubicBezTo>
                    <a:cubicBezTo>
                      <a:pt x="588" y="567"/>
                      <a:pt x="579" y="552"/>
                      <a:pt x="578" y="550"/>
                    </a:cubicBezTo>
                    <a:cubicBezTo>
                      <a:pt x="577" y="547"/>
                      <a:pt x="580" y="544"/>
                      <a:pt x="578" y="539"/>
                    </a:cubicBezTo>
                    <a:cubicBezTo>
                      <a:pt x="575" y="534"/>
                      <a:pt x="569" y="531"/>
                      <a:pt x="565" y="522"/>
                    </a:cubicBezTo>
                    <a:cubicBezTo>
                      <a:pt x="559" y="514"/>
                      <a:pt x="550" y="499"/>
                      <a:pt x="546" y="489"/>
                    </a:cubicBezTo>
                    <a:cubicBezTo>
                      <a:pt x="545" y="483"/>
                      <a:pt x="544" y="474"/>
                      <a:pt x="541" y="464"/>
                    </a:cubicBezTo>
                    <a:cubicBezTo>
                      <a:pt x="538" y="454"/>
                      <a:pt x="531" y="449"/>
                      <a:pt x="528" y="441"/>
                    </a:cubicBezTo>
                    <a:cubicBezTo>
                      <a:pt x="525" y="434"/>
                      <a:pt x="517" y="433"/>
                      <a:pt x="515" y="429"/>
                    </a:cubicBezTo>
                    <a:cubicBezTo>
                      <a:pt x="524" y="415"/>
                      <a:pt x="517" y="433"/>
                      <a:pt x="511" y="418"/>
                    </a:cubicBezTo>
                    <a:cubicBezTo>
                      <a:pt x="511" y="412"/>
                      <a:pt x="507" y="407"/>
                      <a:pt x="506" y="400"/>
                    </a:cubicBezTo>
                    <a:cubicBezTo>
                      <a:pt x="506" y="392"/>
                      <a:pt x="506" y="383"/>
                      <a:pt x="508" y="375"/>
                    </a:cubicBezTo>
                    <a:cubicBezTo>
                      <a:pt x="510" y="366"/>
                      <a:pt x="515" y="360"/>
                      <a:pt x="518" y="351"/>
                    </a:cubicBezTo>
                    <a:cubicBezTo>
                      <a:pt x="521" y="343"/>
                      <a:pt x="524" y="328"/>
                      <a:pt x="528" y="323"/>
                    </a:cubicBezTo>
                    <a:cubicBezTo>
                      <a:pt x="532" y="318"/>
                      <a:pt x="536" y="322"/>
                      <a:pt x="541" y="320"/>
                    </a:cubicBezTo>
                    <a:cubicBezTo>
                      <a:pt x="547" y="318"/>
                      <a:pt x="555" y="317"/>
                      <a:pt x="561" y="315"/>
                    </a:cubicBezTo>
                    <a:cubicBezTo>
                      <a:pt x="568" y="313"/>
                      <a:pt x="569" y="308"/>
                      <a:pt x="574" y="305"/>
                    </a:cubicBezTo>
                    <a:cubicBezTo>
                      <a:pt x="578" y="295"/>
                      <a:pt x="593" y="294"/>
                      <a:pt x="601" y="289"/>
                    </a:cubicBezTo>
                    <a:cubicBezTo>
                      <a:pt x="607" y="268"/>
                      <a:pt x="610" y="240"/>
                      <a:pt x="594" y="224"/>
                    </a:cubicBezTo>
                    <a:cubicBezTo>
                      <a:pt x="591" y="212"/>
                      <a:pt x="588" y="188"/>
                      <a:pt x="574" y="184"/>
                    </a:cubicBezTo>
                    <a:cubicBezTo>
                      <a:pt x="568" y="177"/>
                      <a:pt x="565" y="173"/>
                      <a:pt x="556" y="167"/>
                    </a:cubicBezTo>
                    <a:cubicBezTo>
                      <a:pt x="555" y="166"/>
                      <a:pt x="551" y="164"/>
                      <a:pt x="551" y="164"/>
                    </a:cubicBezTo>
                    <a:cubicBezTo>
                      <a:pt x="544" y="152"/>
                      <a:pt x="546" y="158"/>
                      <a:pt x="543" y="149"/>
                    </a:cubicBezTo>
                    <a:cubicBezTo>
                      <a:pt x="549" y="141"/>
                      <a:pt x="556" y="143"/>
                      <a:pt x="561" y="151"/>
                    </a:cubicBezTo>
                    <a:cubicBezTo>
                      <a:pt x="569" y="150"/>
                      <a:pt x="579" y="153"/>
                      <a:pt x="586" y="149"/>
                    </a:cubicBezTo>
                    <a:cubicBezTo>
                      <a:pt x="589" y="147"/>
                      <a:pt x="585" y="142"/>
                      <a:pt x="584" y="137"/>
                    </a:cubicBezTo>
                    <a:cubicBezTo>
                      <a:pt x="582" y="128"/>
                      <a:pt x="568" y="122"/>
                      <a:pt x="559" y="119"/>
                    </a:cubicBezTo>
                    <a:cubicBezTo>
                      <a:pt x="552" y="112"/>
                      <a:pt x="555" y="117"/>
                      <a:pt x="551" y="104"/>
                    </a:cubicBezTo>
                    <a:cubicBezTo>
                      <a:pt x="550" y="103"/>
                      <a:pt x="550" y="99"/>
                      <a:pt x="550" y="99"/>
                    </a:cubicBezTo>
                    <a:cubicBezTo>
                      <a:pt x="551" y="84"/>
                      <a:pt x="549" y="46"/>
                      <a:pt x="559" y="40"/>
                    </a:cubicBezTo>
                    <a:cubicBezTo>
                      <a:pt x="564" y="27"/>
                      <a:pt x="571" y="10"/>
                      <a:pt x="556" y="5"/>
                    </a:cubicBezTo>
                    <a:cubicBezTo>
                      <a:pt x="552" y="0"/>
                      <a:pt x="545" y="1"/>
                      <a:pt x="538" y="2"/>
                    </a:cubicBezTo>
                    <a:cubicBezTo>
                      <a:pt x="531" y="3"/>
                      <a:pt x="518" y="6"/>
                      <a:pt x="511" y="13"/>
                    </a:cubicBezTo>
                    <a:cubicBezTo>
                      <a:pt x="507" y="17"/>
                      <a:pt x="498" y="36"/>
                      <a:pt x="493" y="43"/>
                    </a:cubicBezTo>
                    <a:cubicBezTo>
                      <a:pt x="492" y="53"/>
                      <a:pt x="489" y="65"/>
                      <a:pt x="478" y="68"/>
                    </a:cubicBezTo>
                    <a:cubicBezTo>
                      <a:pt x="461" y="65"/>
                      <a:pt x="469" y="61"/>
                      <a:pt x="455" y="56"/>
                    </a:cubicBezTo>
                    <a:cubicBezTo>
                      <a:pt x="448" y="54"/>
                      <a:pt x="440" y="47"/>
                      <a:pt x="435" y="50"/>
                    </a:cubicBezTo>
                    <a:cubicBezTo>
                      <a:pt x="431" y="51"/>
                      <a:pt x="434" y="57"/>
                      <a:pt x="432" y="61"/>
                    </a:cubicBezTo>
                    <a:cubicBezTo>
                      <a:pt x="430" y="65"/>
                      <a:pt x="430" y="74"/>
                      <a:pt x="422" y="73"/>
                    </a:cubicBezTo>
                    <a:cubicBezTo>
                      <a:pt x="401" y="72"/>
                      <a:pt x="391" y="77"/>
                      <a:pt x="384" y="58"/>
                    </a:cubicBezTo>
                    <a:cubicBezTo>
                      <a:pt x="382" y="44"/>
                      <a:pt x="381" y="36"/>
                      <a:pt x="377" y="23"/>
                    </a:cubicBezTo>
                    <a:cubicBezTo>
                      <a:pt x="376" y="16"/>
                      <a:pt x="377" y="11"/>
                      <a:pt x="376" y="10"/>
                    </a:cubicBezTo>
                    <a:cubicBezTo>
                      <a:pt x="374" y="8"/>
                      <a:pt x="370" y="11"/>
                      <a:pt x="364" y="15"/>
                    </a:cubicBezTo>
                    <a:cubicBezTo>
                      <a:pt x="348" y="20"/>
                      <a:pt x="358" y="31"/>
                      <a:pt x="339" y="36"/>
                    </a:cubicBezTo>
                    <a:cubicBezTo>
                      <a:pt x="326" y="45"/>
                      <a:pt x="331" y="56"/>
                      <a:pt x="321" y="63"/>
                    </a:cubicBezTo>
                    <a:cubicBezTo>
                      <a:pt x="317" y="69"/>
                      <a:pt x="317" y="72"/>
                      <a:pt x="311" y="76"/>
                    </a:cubicBezTo>
                    <a:cubicBezTo>
                      <a:pt x="307" y="82"/>
                      <a:pt x="305" y="84"/>
                      <a:pt x="298" y="86"/>
                    </a:cubicBezTo>
                    <a:cubicBezTo>
                      <a:pt x="295" y="93"/>
                      <a:pt x="294" y="95"/>
                      <a:pt x="286" y="93"/>
                    </a:cubicBezTo>
                    <a:cubicBezTo>
                      <a:pt x="285" y="87"/>
                      <a:pt x="280" y="77"/>
                      <a:pt x="276" y="73"/>
                    </a:cubicBezTo>
                    <a:cubicBezTo>
                      <a:pt x="273" y="70"/>
                      <a:pt x="266" y="66"/>
                      <a:pt x="266" y="66"/>
                    </a:cubicBezTo>
                    <a:cubicBezTo>
                      <a:pt x="259" y="44"/>
                      <a:pt x="275" y="39"/>
                      <a:pt x="247" y="41"/>
                    </a:cubicBezTo>
                    <a:cubicBezTo>
                      <a:pt x="240" y="44"/>
                      <a:pt x="239" y="48"/>
                      <a:pt x="233" y="51"/>
                    </a:cubicBezTo>
                    <a:cubicBezTo>
                      <a:pt x="225" y="56"/>
                      <a:pt x="211" y="76"/>
                      <a:pt x="198" y="80"/>
                    </a:cubicBezTo>
                    <a:cubicBezTo>
                      <a:pt x="186" y="85"/>
                      <a:pt x="170" y="79"/>
                      <a:pt x="160" y="79"/>
                    </a:cubicBezTo>
                    <a:cubicBezTo>
                      <a:pt x="147" y="83"/>
                      <a:pt x="165" y="74"/>
                      <a:pt x="139" y="79"/>
                    </a:cubicBezTo>
                    <a:cubicBezTo>
                      <a:pt x="136" y="80"/>
                      <a:pt x="129" y="83"/>
                      <a:pt x="129" y="83"/>
                    </a:cubicBezTo>
                    <a:cubicBezTo>
                      <a:pt x="126" y="90"/>
                      <a:pt x="124" y="90"/>
                      <a:pt x="117" y="93"/>
                    </a:cubicBezTo>
                    <a:cubicBezTo>
                      <a:pt x="111" y="92"/>
                      <a:pt x="104" y="94"/>
                      <a:pt x="101" y="90"/>
                    </a:cubicBezTo>
                    <a:cubicBezTo>
                      <a:pt x="99" y="87"/>
                      <a:pt x="101" y="79"/>
                      <a:pt x="98" y="79"/>
                    </a:cubicBezTo>
                    <a:cubicBezTo>
                      <a:pt x="90" y="79"/>
                      <a:pt x="84" y="79"/>
                      <a:pt x="76" y="78"/>
                    </a:cubicBezTo>
                    <a:cubicBezTo>
                      <a:pt x="71" y="77"/>
                      <a:pt x="68" y="71"/>
                      <a:pt x="64" y="71"/>
                    </a:cubicBezTo>
                    <a:cubicBezTo>
                      <a:pt x="60" y="71"/>
                      <a:pt x="54" y="69"/>
                      <a:pt x="51" y="76"/>
                    </a:cubicBezTo>
                    <a:cubicBezTo>
                      <a:pt x="34" y="82"/>
                      <a:pt x="48" y="75"/>
                      <a:pt x="44" y="116"/>
                    </a:cubicBezTo>
                    <a:cubicBezTo>
                      <a:pt x="44" y="118"/>
                      <a:pt x="37" y="147"/>
                      <a:pt x="36" y="147"/>
                    </a:cubicBezTo>
                    <a:cubicBezTo>
                      <a:pt x="30" y="149"/>
                      <a:pt x="23" y="148"/>
                      <a:pt x="16" y="149"/>
                    </a:cubicBezTo>
                    <a:cubicBezTo>
                      <a:pt x="8" y="151"/>
                      <a:pt x="3" y="146"/>
                      <a:pt x="1" y="154"/>
                    </a:cubicBezTo>
                    <a:cubicBezTo>
                      <a:pt x="0" y="165"/>
                      <a:pt x="1" y="217"/>
                      <a:pt x="3" y="227"/>
                    </a:cubicBezTo>
                    <a:cubicBezTo>
                      <a:pt x="5" y="237"/>
                      <a:pt x="9" y="220"/>
                      <a:pt x="13" y="217"/>
                    </a:cubicBezTo>
                    <a:cubicBezTo>
                      <a:pt x="17" y="215"/>
                      <a:pt x="22" y="215"/>
                      <a:pt x="28" y="212"/>
                    </a:cubicBezTo>
                    <a:cubicBezTo>
                      <a:pt x="35" y="210"/>
                      <a:pt x="42" y="206"/>
                      <a:pt x="48" y="202"/>
                    </a:cubicBezTo>
                    <a:cubicBezTo>
                      <a:pt x="51" y="196"/>
                      <a:pt x="56" y="195"/>
                      <a:pt x="59" y="189"/>
                    </a:cubicBezTo>
                    <a:cubicBezTo>
                      <a:pt x="61" y="184"/>
                      <a:pt x="66" y="177"/>
                      <a:pt x="68" y="172"/>
                    </a:cubicBezTo>
                    <a:cubicBezTo>
                      <a:pt x="69" y="167"/>
                      <a:pt x="67" y="162"/>
                      <a:pt x="68" y="159"/>
                    </a:cubicBezTo>
                    <a:cubicBezTo>
                      <a:pt x="68" y="158"/>
                      <a:pt x="69" y="146"/>
                      <a:pt x="74" y="154"/>
                    </a:cubicBezTo>
                    <a:cubicBezTo>
                      <a:pt x="78" y="158"/>
                      <a:pt x="79" y="169"/>
                      <a:pt x="79" y="169"/>
                    </a:cubicBezTo>
                    <a:cubicBezTo>
                      <a:pt x="78" y="195"/>
                      <a:pt x="76" y="206"/>
                      <a:pt x="51" y="214"/>
                    </a:cubicBezTo>
                    <a:cubicBezTo>
                      <a:pt x="49" y="218"/>
                      <a:pt x="39" y="228"/>
                      <a:pt x="35" y="230"/>
                    </a:cubicBezTo>
                    <a:cubicBezTo>
                      <a:pt x="31" y="232"/>
                      <a:pt x="28" y="232"/>
                      <a:pt x="25" y="234"/>
                    </a:cubicBezTo>
                    <a:cubicBezTo>
                      <a:pt x="21" y="236"/>
                      <a:pt x="15" y="240"/>
                      <a:pt x="15" y="240"/>
                    </a:cubicBezTo>
                    <a:cubicBezTo>
                      <a:pt x="11" y="246"/>
                      <a:pt x="16" y="231"/>
                      <a:pt x="14" y="238"/>
                    </a:cubicBezTo>
                    <a:cubicBezTo>
                      <a:pt x="12" y="241"/>
                      <a:pt x="24" y="237"/>
                      <a:pt x="28" y="239"/>
                    </a:cubicBezTo>
                    <a:cubicBezTo>
                      <a:pt x="33" y="241"/>
                      <a:pt x="35" y="247"/>
                      <a:pt x="43" y="251"/>
                    </a:cubicBezTo>
                    <a:cubicBezTo>
                      <a:pt x="51" y="255"/>
                      <a:pt x="69" y="260"/>
                      <a:pt x="76" y="263"/>
                    </a:cubicBezTo>
                    <a:cubicBezTo>
                      <a:pt x="85" y="268"/>
                      <a:pt x="85" y="267"/>
                      <a:pt x="88" y="271"/>
                    </a:cubicBezTo>
                    <a:cubicBezTo>
                      <a:pt x="91" y="275"/>
                      <a:pt x="91" y="281"/>
                      <a:pt x="94" y="286"/>
                    </a:cubicBezTo>
                    <a:cubicBezTo>
                      <a:pt x="97" y="291"/>
                      <a:pt x="103" y="296"/>
                      <a:pt x="105" y="299"/>
                    </a:cubicBezTo>
                    <a:cubicBezTo>
                      <a:pt x="107" y="302"/>
                      <a:pt x="109" y="302"/>
                      <a:pt x="109" y="307"/>
                    </a:cubicBezTo>
                    <a:cubicBezTo>
                      <a:pt x="109" y="312"/>
                      <a:pt x="101" y="321"/>
                      <a:pt x="103" y="332"/>
                    </a:cubicBezTo>
                    <a:cubicBezTo>
                      <a:pt x="105" y="345"/>
                      <a:pt x="106" y="367"/>
                      <a:pt x="119" y="376"/>
                    </a:cubicBezTo>
                    <a:cubicBezTo>
                      <a:pt x="121" y="382"/>
                      <a:pt x="132" y="398"/>
                      <a:pt x="133" y="404"/>
                    </a:cubicBezTo>
                    <a:cubicBezTo>
                      <a:pt x="136" y="413"/>
                      <a:pt x="137" y="418"/>
                      <a:pt x="139" y="425"/>
                    </a:cubicBezTo>
                    <a:cubicBezTo>
                      <a:pt x="141" y="431"/>
                      <a:pt x="147" y="437"/>
                      <a:pt x="146" y="442"/>
                    </a:cubicBezTo>
                    <a:cubicBezTo>
                      <a:pt x="142" y="456"/>
                      <a:pt x="135" y="450"/>
                      <a:pt x="135" y="456"/>
                    </a:cubicBezTo>
                    <a:cubicBezTo>
                      <a:pt x="135" y="462"/>
                      <a:pt x="143" y="473"/>
                      <a:pt x="147" y="478"/>
                    </a:cubicBezTo>
                    <a:cubicBezTo>
                      <a:pt x="148" y="481"/>
                      <a:pt x="161" y="489"/>
                      <a:pt x="163" y="491"/>
                    </a:cubicBezTo>
                    <a:cubicBezTo>
                      <a:pt x="165" y="492"/>
                      <a:pt x="170" y="517"/>
                      <a:pt x="171" y="519"/>
                    </a:cubicBezTo>
                    <a:cubicBezTo>
                      <a:pt x="174" y="527"/>
                      <a:pt x="172" y="527"/>
                      <a:pt x="174" y="535"/>
                    </a:cubicBezTo>
                    <a:cubicBezTo>
                      <a:pt x="175" y="543"/>
                      <a:pt x="174" y="530"/>
                      <a:pt x="176" y="536"/>
                    </a:cubicBezTo>
                    <a:cubicBezTo>
                      <a:pt x="178" y="544"/>
                      <a:pt x="187" y="549"/>
                      <a:pt x="195" y="550"/>
                    </a:cubicBezTo>
                    <a:cubicBezTo>
                      <a:pt x="199" y="554"/>
                      <a:pt x="199" y="552"/>
                      <a:pt x="204" y="554"/>
                    </a:cubicBezTo>
                    <a:cubicBezTo>
                      <a:pt x="209" y="555"/>
                      <a:pt x="219" y="556"/>
                      <a:pt x="223" y="557"/>
                    </a:cubicBezTo>
                    <a:cubicBezTo>
                      <a:pt x="227" y="558"/>
                      <a:pt x="225" y="560"/>
                      <a:pt x="229" y="562"/>
                    </a:cubicBezTo>
                    <a:cubicBezTo>
                      <a:pt x="233" y="564"/>
                      <a:pt x="242" y="569"/>
                      <a:pt x="247" y="572"/>
                    </a:cubicBezTo>
                    <a:cubicBezTo>
                      <a:pt x="252" y="575"/>
                      <a:pt x="257" y="574"/>
                      <a:pt x="258" y="579"/>
                    </a:cubicBezTo>
                    <a:cubicBezTo>
                      <a:pt x="259" y="586"/>
                      <a:pt x="254" y="594"/>
                      <a:pt x="256" y="601"/>
                    </a:cubicBezTo>
                    <a:close/>
                  </a:path>
                </a:pathLst>
              </a:custGeom>
              <a:solidFill>
                <a:srgbClr val="996633"/>
              </a:solidFill>
              <a:ln w="9525">
                <a:solidFill>
                  <a:schemeClr val="tx1"/>
                </a:solidFill>
                <a:round/>
                <a:headEnd/>
                <a:tailEnd/>
              </a:ln>
            </p:spPr>
            <p:txBody>
              <a:bodyPr/>
              <a:lstStyle/>
              <a:p>
                <a:endParaRPr lang="en-US" dirty="0"/>
              </a:p>
            </p:txBody>
          </p:sp>
          <p:sp>
            <p:nvSpPr>
              <p:cNvPr id="24" name="Freeform 80">
                <a:extLst>
                  <a:ext uri="{FF2B5EF4-FFF2-40B4-BE49-F238E27FC236}">
                    <a16:creationId xmlns:a16="http://schemas.microsoft.com/office/drawing/2014/main" id="{4216031A-C46C-42AB-944D-EF186AE7FF40}"/>
                  </a:ext>
                </a:extLst>
              </p:cNvPr>
              <p:cNvSpPr>
                <a:spLocks/>
              </p:cNvSpPr>
              <p:nvPr/>
            </p:nvSpPr>
            <p:spPr bwMode="auto">
              <a:xfrm>
                <a:off x="3196" y="3766"/>
                <a:ext cx="153" cy="71"/>
              </a:xfrm>
              <a:custGeom>
                <a:avLst/>
                <a:gdLst>
                  <a:gd name="T0" fmla="*/ 0 w 143"/>
                  <a:gd name="T1" fmla="*/ 46 h 72"/>
                  <a:gd name="T2" fmla="*/ 3 w 143"/>
                  <a:gd name="T3" fmla="*/ 41 h 72"/>
                  <a:gd name="T4" fmla="*/ 10 w 143"/>
                  <a:gd name="T5" fmla="*/ 38 h 72"/>
                  <a:gd name="T6" fmla="*/ 14 w 143"/>
                  <a:gd name="T7" fmla="*/ 27 h 72"/>
                  <a:gd name="T8" fmla="*/ 32 w 143"/>
                  <a:gd name="T9" fmla="*/ 23 h 72"/>
                  <a:gd name="T10" fmla="*/ 55 w 143"/>
                  <a:gd name="T11" fmla="*/ 14 h 72"/>
                  <a:gd name="T12" fmla="*/ 72 w 143"/>
                  <a:gd name="T13" fmla="*/ 0 h 72"/>
                  <a:gd name="T14" fmla="*/ 135 w 143"/>
                  <a:gd name="T15" fmla="*/ 11 h 72"/>
                  <a:gd name="T16" fmla="*/ 116 w 143"/>
                  <a:gd name="T17" fmla="*/ 41 h 72"/>
                  <a:gd name="T18" fmla="*/ 101 w 143"/>
                  <a:gd name="T19" fmla="*/ 71 h 72"/>
                  <a:gd name="T20" fmla="*/ 75 w 143"/>
                  <a:gd name="T21" fmla="*/ 70 h 72"/>
                  <a:gd name="T22" fmla="*/ 65 w 143"/>
                  <a:gd name="T23" fmla="*/ 55 h 72"/>
                  <a:gd name="T24" fmla="*/ 49 w 143"/>
                  <a:gd name="T25" fmla="*/ 52 h 72"/>
                  <a:gd name="T26" fmla="*/ 0 w 143"/>
                  <a:gd name="T27" fmla="*/ 46 h 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72"/>
                  <a:gd name="T44" fmla="*/ 143 w 143"/>
                  <a:gd name="T45" fmla="*/ 72 h 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72">
                    <a:moveTo>
                      <a:pt x="0" y="47"/>
                    </a:moveTo>
                    <a:cubicBezTo>
                      <a:pt x="1" y="45"/>
                      <a:pt x="2" y="43"/>
                      <a:pt x="3" y="42"/>
                    </a:cubicBezTo>
                    <a:cubicBezTo>
                      <a:pt x="5" y="41"/>
                      <a:pt x="8" y="41"/>
                      <a:pt x="9" y="39"/>
                    </a:cubicBezTo>
                    <a:cubicBezTo>
                      <a:pt x="16" y="30"/>
                      <a:pt x="2" y="36"/>
                      <a:pt x="13" y="27"/>
                    </a:cubicBezTo>
                    <a:cubicBezTo>
                      <a:pt x="16" y="25"/>
                      <a:pt x="26" y="24"/>
                      <a:pt x="30" y="23"/>
                    </a:cubicBezTo>
                    <a:cubicBezTo>
                      <a:pt x="35" y="14"/>
                      <a:pt x="40" y="15"/>
                      <a:pt x="51" y="14"/>
                    </a:cubicBezTo>
                    <a:cubicBezTo>
                      <a:pt x="57" y="10"/>
                      <a:pt x="61" y="5"/>
                      <a:pt x="67" y="0"/>
                    </a:cubicBezTo>
                    <a:cubicBezTo>
                      <a:pt x="93" y="2"/>
                      <a:pt x="101" y="9"/>
                      <a:pt x="126" y="11"/>
                    </a:cubicBezTo>
                    <a:cubicBezTo>
                      <a:pt x="127" y="37"/>
                      <a:pt x="143" y="40"/>
                      <a:pt x="108" y="42"/>
                    </a:cubicBezTo>
                    <a:cubicBezTo>
                      <a:pt x="103" y="55"/>
                      <a:pt x="110" y="69"/>
                      <a:pt x="94" y="72"/>
                    </a:cubicBezTo>
                    <a:cubicBezTo>
                      <a:pt x="86" y="72"/>
                      <a:pt x="78" y="72"/>
                      <a:pt x="70" y="71"/>
                    </a:cubicBezTo>
                    <a:cubicBezTo>
                      <a:pt x="63" y="70"/>
                      <a:pt x="66" y="60"/>
                      <a:pt x="61" y="56"/>
                    </a:cubicBezTo>
                    <a:cubicBezTo>
                      <a:pt x="57" y="53"/>
                      <a:pt x="50" y="53"/>
                      <a:pt x="46" y="53"/>
                    </a:cubicBezTo>
                    <a:cubicBezTo>
                      <a:pt x="33" y="46"/>
                      <a:pt x="13" y="36"/>
                      <a:pt x="0" y="47"/>
                    </a:cubicBezTo>
                    <a:close/>
                  </a:path>
                </a:pathLst>
              </a:custGeom>
              <a:solidFill>
                <a:srgbClr val="996633"/>
              </a:solidFill>
              <a:ln w="9525">
                <a:solidFill>
                  <a:schemeClr val="tx1"/>
                </a:solidFill>
                <a:round/>
                <a:headEnd/>
                <a:tailEnd/>
              </a:ln>
            </p:spPr>
            <p:txBody>
              <a:bodyPr/>
              <a:lstStyle/>
              <a:p>
                <a:endParaRPr lang="en-US"/>
              </a:p>
            </p:txBody>
          </p:sp>
        </p:grpSp>
        <p:sp>
          <p:nvSpPr>
            <p:cNvPr id="19" name="Freeform 81">
              <a:extLst>
                <a:ext uri="{FF2B5EF4-FFF2-40B4-BE49-F238E27FC236}">
                  <a16:creationId xmlns:a16="http://schemas.microsoft.com/office/drawing/2014/main" id="{BE25B4EF-0AC0-45DB-B9FD-CA3007917EE8}"/>
                </a:ext>
              </a:extLst>
            </p:cNvPr>
            <p:cNvSpPr>
              <a:spLocks/>
            </p:cNvSpPr>
            <p:nvPr/>
          </p:nvSpPr>
          <p:spPr bwMode="auto">
            <a:xfrm>
              <a:off x="2320" y="2309"/>
              <a:ext cx="771" cy="662"/>
            </a:xfrm>
            <a:custGeom>
              <a:avLst/>
              <a:gdLst>
                <a:gd name="T0" fmla="*/ 408 w 927"/>
                <a:gd name="T1" fmla="*/ 599 h 798"/>
                <a:gd name="T2" fmla="*/ 352 w 927"/>
                <a:gd name="T3" fmla="*/ 629 h 798"/>
                <a:gd name="T4" fmla="*/ 259 w 927"/>
                <a:gd name="T5" fmla="*/ 637 h 798"/>
                <a:gd name="T6" fmla="*/ 217 w 927"/>
                <a:gd name="T7" fmla="*/ 649 h 798"/>
                <a:gd name="T8" fmla="*/ 187 w 927"/>
                <a:gd name="T9" fmla="*/ 662 h 798"/>
                <a:gd name="T10" fmla="*/ 177 w 927"/>
                <a:gd name="T11" fmla="*/ 591 h 798"/>
                <a:gd name="T12" fmla="*/ 149 w 927"/>
                <a:gd name="T13" fmla="*/ 564 h 798"/>
                <a:gd name="T14" fmla="*/ 79 w 927"/>
                <a:gd name="T15" fmla="*/ 609 h 798"/>
                <a:gd name="T16" fmla="*/ 24 w 927"/>
                <a:gd name="T17" fmla="*/ 609 h 798"/>
                <a:gd name="T18" fmla="*/ 6 w 927"/>
                <a:gd name="T19" fmla="*/ 591 h 798"/>
                <a:gd name="T20" fmla="*/ 96 w 927"/>
                <a:gd name="T21" fmla="*/ 526 h 798"/>
                <a:gd name="T22" fmla="*/ 106 w 927"/>
                <a:gd name="T23" fmla="*/ 463 h 798"/>
                <a:gd name="T24" fmla="*/ 74 w 927"/>
                <a:gd name="T25" fmla="*/ 420 h 798"/>
                <a:gd name="T26" fmla="*/ 39 w 927"/>
                <a:gd name="T27" fmla="*/ 385 h 798"/>
                <a:gd name="T28" fmla="*/ 72 w 927"/>
                <a:gd name="T29" fmla="*/ 388 h 798"/>
                <a:gd name="T30" fmla="*/ 96 w 927"/>
                <a:gd name="T31" fmla="*/ 343 h 798"/>
                <a:gd name="T32" fmla="*/ 162 w 927"/>
                <a:gd name="T33" fmla="*/ 362 h 798"/>
                <a:gd name="T34" fmla="*/ 219 w 927"/>
                <a:gd name="T35" fmla="*/ 385 h 798"/>
                <a:gd name="T36" fmla="*/ 315 w 927"/>
                <a:gd name="T37" fmla="*/ 397 h 798"/>
                <a:gd name="T38" fmla="*/ 388 w 927"/>
                <a:gd name="T39" fmla="*/ 375 h 798"/>
                <a:gd name="T40" fmla="*/ 435 w 927"/>
                <a:gd name="T41" fmla="*/ 373 h 798"/>
                <a:gd name="T42" fmla="*/ 450 w 927"/>
                <a:gd name="T43" fmla="*/ 350 h 798"/>
                <a:gd name="T44" fmla="*/ 492 w 927"/>
                <a:gd name="T45" fmla="*/ 373 h 798"/>
                <a:gd name="T46" fmla="*/ 498 w 927"/>
                <a:gd name="T47" fmla="*/ 382 h 798"/>
                <a:gd name="T48" fmla="*/ 525 w 927"/>
                <a:gd name="T49" fmla="*/ 410 h 798"/>
                <a:gd name="T50" fmla="*/ 513 w 927"/>
                <a:gd name="T51" fmla="*/ 385 h 798"/>
                <a:gd name="T52" fmla="*/ 472 w 927"/>
                <a:gd name="T53" fmla="*/ 327 h 798"/>
                <a:gd name="T54" fmla="*/ 488 w 927"/>
                <a:gd name="T55" fmla="*/ 247 h 798"/>
                <a:gd name="T56" fmla="*/ 500 w 927"/>
                <a:gd name="T57" fmla="*/ 232 h 798"/>
                <a:gd name="T58" fmla="*/ 483 w 927"/>
                <a:gd name="T59" fmla="*/ 212 h 798"/>
                <a:gd name="T60" fmla="*/ 472 w 927"/>
                <a:gd name="T61" fmla="*/ 174 h 798"/>
                <a:gd name="T62" fmla="*/ 483 w 927"/>
                <a:gd name="T63" fmla="*/ 138 h 798"/>
                <a:gd name="T64" fmla="*/ 508 w 927"/>
                <a:gd name="T65" fmla="*/ 96 h 798"/>
                <a:gd name="T66" fmla="*/ 510 w 927"/>
                <a:gd name="T67" fmla="*/ 83 h 798"/>
                <a:gd name="T68" fmla="*/ 477 w 927"/>
                <a:gd name="T69" fmla="*/ 68 h 798"/>
                <a:gd name="T70" fmla="*/ 465 w 927"/>
                <a:gd name="T71" fmla="*/ 60 h 798"/>
                <a:gd name="T72" fmla="*/ 427 w 927"/>
                <a:gd name="T73" fmla="*/ 86 h 798"/>
                <a:gd name="T74" fmla="*/ 435 w 927"/>
                <a:gd name="T75" fmla="*/ 38 h 798"/>
                <a:gd name="T76" fmla="*/ 463 w 927"/>
                <a:gd name="T77" fmla="*/ 3 h 798"/>
                <a:gd name="T78" fmla="*/ 560 w 927"/>
                <a:gd name="T79" fmla="*/ 2 h 798"/>
                <a:gd name="T80" fmla="*/ 641 w 927"/>
                <a:gd name="T81" fmla="*/ 13 h 798"/>
                <a:gd name="T82" fmla="*/ 630 w 927"/>
                <a:gd name="T83" fmla="*/ 27 h 798"/>
                <a:gd name="T84" fmla="*/ 610 w 927"/>
                <a:gd name="T85" fmla="*/ 71 h 798"/>
                <a:gd name="T86" fmla="*/ 640 w 927"/>
                <a:gd name="T87" fmla="*/ 85 h 798"/>
                <a:gd name="T88" fmla="*/ 671 w 927"/>
                <a:gd name="T89" fmla="*/ 123 h 798"/>
                <a:gd name="T90" fmla="*/ 714 w 927"/>
                <a:gd name="T91" fmla="*/ 148 h 798"/>
                <a:gd name="T92" fmla="*/ 734 w 927"/>
                <a:gd name="T93" fmla="*/ 178 h 798"/>
                <a:gd name="T94" fmla="*/ 721 w 927"/>
                <a:gd name="T95" fmla="*/ 192 h 798"/>
                <a:gd name="T96" fmla="*/ 714 w 927"/>
                <a:gd name="T97" fmla="*/ 249 h 798"/>
                <a:gd name="T98" fmla="*/ 753 w 927"/>
                <a:gd name="T99" fmla="*/ 272 h 798"/>
                <a:gd name="T100" fmla="*/ 763 w 927"/>
                <a:gd name="T101" fmla="*/ 319 h 798"/>
                <a:gd name="T102" fmla="*/ 764 w 927"/>
                <a:gd name="T103" fmla="*/ 395 h 798"/>
                <a:gd name="T104" fmla="*/ 768 w 927"/>
                <a:gd name="T105" fmla="*/ 420 h 798"/>
                <a:gd name="T106" fmla="*/ 729 w 927"/>
                <a:gd name="T107" fmla="*/ 451 h 798"/>
                <a:gd name="T108" fmla="*/ 683 w 927"/>
                <a:gd name="T109" fmla="*/ 479 h 798"/>
                <a:gd name="T110" fmla="*/ 663 w 927"/>
                <a:gd name="T111" fmla="*/ 488 h 798"/>
                <a:gd name="T112" fmla="*/ 628 w 927"/>
                <a:gd name="T113" fmla="*/ 539 h 798"/>
                <a:gd name="T114" fmla="*/ 560 w 927"/>
                <a:gd name="T115" fmla="*/ 528 h 798"/>
                <a:gd name="T116" fmla="*/ 545 w 927"/>
                <a:gd name="T117" fmla="*/ 556 h 798"/>
                <a:gd name="T118" fmla="*/ 516 w 927"/>
                <a:gd name="T119" fmla="*/ 543 h 798"/>
                <a:gd name="T120" fmla="*/ 482 w 927"/>
                <a:gd name="T121" fmla="*/ 544 h 798"/>
                <a:gd name="T122" fmla="*/ 460 w 927"/>
                <a:gd name="T123" fmla="*/ 556 h 798"/>
                <a:gd name="T124" fmla="*/ 447 w 927"/>
                <a:gd name="T125" fmla="*/ 569 h 79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27"/>
                <a:gd name="T190" fmla="*/ 0 h 798"/>
                <a:gd name="T191" fmla="*/ 927 w 927"/>
                <a:gd name="T192" fmla="*/ 798 h 79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27" h="798">
                  <a:moveTo>
                    <a:pt x="529" y="698"/>
                  </a:moveTo>
                  <a:cubicBezTo>
                    <a:pt x="509" y="711"/>
                    <a:pt x="524" y="717"/>
                    <a:pt x="491" y="722"/>
                  </a:cubicBezTo>
                  <a:cubicBezTo>
                    <a:pt x="478" y="730"/>
                    <a:pt x="466" y="745"/>
                    <a:pt x="451" y="750"/>
                  </a:cubicBezTo>
                  <a:cubicBezTo>
                    <a:pt x="442" y="753"/>
                    <a:pt x="432" y="755"/>
                    <a:pt x="423" y="758"/>
                  </a:cubicBezTo>
                  <a:cubicBezTo>
                    <a:pt x="394" y="754"/>
                    <a:pt x="396" y="754"/>
                    <a:pt x="357" y="756"/>
                  </a:cubicBezTo>
                  <a:cubicBezTo>
                    <a:pt x="341" y="761"/>
                    <a:pt x="328" y="766"/>
                    <a:pt x="311" y="768"/>
                  </a:cubicBezTo>
                  <a:cubicBezTo>
                    <a:pt x="296" y="773"/>
                    <a:pt x="314" y="766"/>
                    <a:pt x="301" y="776"/>
                  </a:cubicBezTo>
                  <a:cubicBezTo>
                    <a:pt x="293" y="783"/>
                    <a:pt x="271" y="781"/>
                    <a:pt x="261" y="782"/>
                  </a:cubicBezTo>
                  <a:cubicBezTo>
                    <a:pt x="244" y="788"/>
                    <a:pt x="253" y="784"/>
                    <a:pt x="237" y="794"/>
                  </a:cubicBezTo>
                  <a:cubicBezTo>
                    <a:pt x="233" y="796"/>
                    <a:pt x="225" y="798"/>
                    <a:pt x="225" y="798"/>
                  </a:cubicBezTo>
                  <a:cubicBezTo>
                    <a:pt x="206" y="794"/>
                    <a:pt x="221" y="783"/>
                    <a:pt x="225" y="770"/>
                  </a:cubicBezTo>
                  <a:cubicBezTo>
                    <a:pt x="224" y="753"/>
                    <a:pt x="231" y="724"/>
                    <a:pt x="213" y="712"/>
                  </a:cubicBezTo>
                  <a:cubicBezTo>
                    <a:pt x="211" y="708"/>
                    <a:pt x="202" y="691"/>
                    <a:pt x="197" y="688"/>
                  </a:cubicBezTo>
                  <a:cubicBezTo>
                    <a:pt x="192" y="684"/>
                    <a:pt x="179" y="680"/>
                    <a:pt x="179" y="680"/>
                  </a:cubicBezTo>
                  <a:cubicBezTo>
                    <a:pt x="156" y="681"/>
                    <a:pt x="131" y="679"/>
                    <a:pt x="109" y="686"/>
                  </a:cubicBezTo>
                  <a:cubicBezTo>
                    <a:pt x="108" y="706"/>
                    <a:pt x="112" y="723"/>
                    <a:pt x="95" y="734"/>
                  </a:cubicBezTo>
                  <a:cubicBezTo>
                    <a:pt x="84" y="731"/>
                    <a:pt x="81" y="723"/>
                    <a:pt x="71" y="720"/>
                  </a:cubicBezTo>
                  <a:cubicBezTo>
                    <a:pt x="39" y="722"/>
                    <a:pt x="48" y="721"/>
                    <a:pt x="29" y="734"/>
                  </a:cubicBezTo>
                  <a:cubicBezTo>
                    <a:pt x="21" y="733"/>
                    <a:pt x="11" y="738"/>
                    <a:pt x="5" y="732"/>
                  </a:cubicBezTo>
                  <a:cubicBezTo>
                    <a:pt x="0" y="727"/>
                    <a:pt x="6" y="719"/>
                    <a:pt x="7" y="712"/>
                  </a:cubicBezTo>
                  <a:cubicBezTo>
                    <a:pt x="10" y="695"/>
                    <a:pt x="25" y="690"/>
                    <a:pt x="35" y="680"/>
                  </a:cubicBezTo>
                  <a:cubicBezTo>
                    <a:pt x="45" y="650"/>
                    <a:pt x="86" y="639"/>
                    <a:pt x="115" y="634"/>
                  </a:cubicBezTo>
                  <a:cubicBezTo>
                    <a:pt x="124" y="621"/>
                    <a:pt x="126" y="608"/>
                    <a:pt x="143" y="604"/>
                  </a:cubicBezTo>
                  <a:cubicBezTo>
                    <a:pt x="159" y="580"/>
                    <a:pt x="148" y="565"/>
                    <a:pt x="127" y="558"/>
                  </a:cubicBezTo>
                  <a:cubicBezTo>
                    <a:pt x="114" y="554"/>
                    <a:pt x="110" y="554"/>
                    <a:pt x="95" y="552"/>
                  </a:cubicBezTo>
                  <a:cubicBezTo>
                    <a:pt x="83" y="534"/>
                    <a:pt x="95" y="555"/>
                    <a:pt x="89" y="506"/>
                  </a:cubicBezTo>
                  <a:cubicBezTo>
                    <a:pt x="88" y="496"/>
                    <a:pt x="68" y="489"/>
                    <a:pt x="61" y="484"/>
                  </a:cubicBezTo>
                  <a:cubicBezTo>
                    <a:pt x="58" y="476"/>
                    <a:pt x="55" y="467"/>
                    <a:pt x="47" y="464"/>
                  </a:cubicBezTo>
                  <a:cubicBezTo>
                    <a:pt x="59" y="456"/>
                    <a:pt x="58" y="466"/>
                    <a:pt x="69" y="470"/>
                  </a:cubicBezTo>
                  <a:cubicBezTo>
                    <a:pt x="75" y="469"/>
                    <a:pt x="85" y="474"/>
                    <a:pt x="87" y="468"/>
                  </a:cubicBezTo>
                  <a:cubicBezTo>
                    <a:pt x="93" y="454"/>
                    <a:pt x="76" y="433"/>
                    <a:pt x="87" y="422"/>
                  </a:cubicBezTo>
                  <a:cubicBezTo>
                    <a:pt x="91" y="418"/>
                    <a:pt x="109" y="415"/>
                    <a:pt x="115" y="414"/>
                  </a:cubicBezTo>
                  <a:cubicBezTo>
                    <a:pt x="135" y="401"/>
                    <a:pt x="144" y="409"/>
                    <a:pt x="175" y="410"/>
                  </a:cubicBezTo>
                  <a:cubicBezTo>
                    <a:pt x="190" y="420"/>
                    <a:pt x="174" y="429"/>
                    <a:pt x="195" y="436"/>
                  </a:cubicBezTo>
                  <a:cubicBezTo>
                    <a:pt x="199" y="441"/>
                    <a:pt x="198" y="450"/>
                    <a:pt x="203" y="454"/>
                  </a:cubicBezTo>
                  <a:cubicBezTo>
                    <a:pt x="222" y="467"/>
                    <a:pt x="239" y="463"/>
                    <a:pt x="263" y="464"/>
                  </a:cubicBezTo>
                  <a:cubicBezTo>
                    <a:pt x="268" y="501"/>
                    <a:pt x="295" y="487"/>
                    <a:pt x="309" y="466"/>
                  </a:cubicBezTo>
                  <a:cubicBezTo>
                    <a:pt x="340" y="467"/>
                    <a:pt x="353" y="469"/>
                    <a:pt x="379" y="478"/>
                  </a:cubicBezTo>
                  <a:cubicBezTo>
                    <a:pt x="413" y="477"/>
                    <a:pt x="426" y="475"/>
                    <a:pt x="455" y="472"/>
                  </a:cubicBezTo>
                  <a:cubicBezTo>
                    <a:pt x="471" y="470"/>
                    <a:pt x="459" y="455"/>
                    <a:pt x="467" y="452"/>
                  </a:cubicBezTo>
                  <a:cubicBezTo>
                    <a:pt x="475" y="449"/>
                    <a:pt x="496" y="456"/>
                    <a:pt x="505" y="456"/>
                  </a:cubicBezTo>
                  <a:cubicBezTo>
                    <a:pt x="511" y="454"/>
                    <a:pt x="523" y="450"/>
                    <a:pt x="523" y="450"/>
                  </a:cubicBezTo>
                  <a:cubicBezTo>
                    <a:pt x="525" y="443"/>
                    <a:pt x="524" y="435"/>
                    <a:pt x="529" y="430"/>
                  </a:cubicBezTo>
                  <a:cubicBezTo>
                    <a:pt x="532" y="426"/>
                    <a:pt x="541" y="422"/>
                    <a:pt x="541" y="422"/>
                  </a:cubicBezTo>
                  <a:cubicBezTo>
                    <a:pt x="554" y="423"/>
                    <a:pt x="567" y="420"/>
                    <a:pt x="579" y="424"/>
                  </a:cubicBezTo>
                  <a:cubicBezTo>
                    <a:pt x="589" y="427"/>
                    <a:pt x="578" y="446"/>
                    <a:pt x="591" y="450"/>
                  </a:cubicBezTo>
                  <a:cubicBezTo>
                    <a:pt x="592" y="453"/>
                    <a:pt x="591" y="456"/>
                    <a:pt x="593" y="458"/>
                  </a:cubicBezTo>
                  <a:cubicBezTo>
                    <a:pt x="594" y="460"/>
                    <a:pt x="598" y="458"/>
                    <a:pt x="599" y="460"/>
                  </a:cubicBezTo>
                  <a:cubicBezTo>
                    <a:pt x="607" y="470"/>
                    <a:pt x="598" y="470"/>
                    <a:pt x="615" y="474"/>
                  </a:cubicBezTo>
                  <a:cubicBezTo>
                    <a:pt x="618" y="484"/>
                    <a:pt x="621" y="491"/>
                    <a:pt x="631" y="494"/>
                  </a:cubicBezTo>
                  <a:cubicBezTo>
                    <a:pt x="651" y="491"/>
                    <a:pt x="644" y="491"/>
                    <a:pt x="657" y="482"/>
                  </a:cubicBezTo>
                  <a:cubicBezTo>
                    <a:pt x="653" y="464"/>
                    <a:pt x="632" y="466"/>
                    <a:pt x="617" y="464"/>
                  </a:cubicBezTo>
                  <a:cubicBezTo>
                    <a:pt x="610" y="460"/>
                    <a:pt x="608" y="454"/>
                    <a:pt x="601" y="450"/>
                  </a:cubicBezTo>
                  <a:cubicBezTo>
                    <a:pt x="593" y="425"/>
                    <a:pt x="590" y="409"/>
                    <a:pt x="567" y="394"/>
                  </a:cubicBezTo>
                  <a:cubicBezTo>
                    <a:pt x="560" y="373"/>
                    <a:pt x="552" y="333"/>
                    <a:pt x="579" y="324"/>
                  </a:cubicBezTo>
                  <a:cubicBezTo>
                    <a:pt x="583" y="317"/>
                    <a:pt x="584" y="302"/>
                    <a:pt x="587" y="298"/>
                  </a:cubicBezTo>
                  <a:cubicBezTo>
                    <a:pt x="590" y="295"/>
                    <a:pt x="599" y="294"/>
                    <a:pt x="599" y="294"/>
                  </a:cubicBezTo>
                  <a:cubicBezTo>
                    <a:pt x="602" y="290"/>
                    <a:pt x="607" y="285"/>
                    <a:pt x="601" y="280"/>
                  </a:cubicBezTo>
                  <a:cubicBezTo>
                    <a:pt x="598" y="277"/>
                    <a:pt x="589" y="276"/>
                    <a:pt x="589" y="276"/>
                  </a:cubicBezTo>
                  <a:cubicBezTo>
                    <a:pt x="584" y="269"/>
                    <a:pt x="583" y="264"/>
                    <a:pt x="581" y="256"/>
                  </a:cubicBezTo>
                  <a:cubicBezTo>
                    <a:pt x="579" y="234"/>
                    <a:pt x="579" y="239"/>
                    <a:pt x="569" y="224"/>
                  </a:cubicBezTo>
                  <a:cubicBezTo>
                    <a:pt x="568" y="219"/>
                    <a:pt x="567" y="215"/>
                    <a:pt x="567" y="210"/>
                  </a:cubicBezTo>
                  <a:cubicBezTo>
                    <a:pt x="567" y="206"/>
                    <a:pt x="571" y="198"/>
                    <a:pt x="571" y="198"/>
                  </a:cubicBezTo>
                  <a:cubicBezTo>
                    <a:pt x="572" y="182"/>
                    <a:pt x="569" y="174"/>
                    <a:pt x="581" y="166"/>
                  </a:cubicBezTo>
                  <a:cubicBezTo>
                    <a:pt x="594" y="146"/>
                    <a:pt x="592" y="150"/>
                    <a:pt x="615" y="142"/>
                  </a:cubicBezTo>
                  <a:cubicBezTo>
                    <a:pt x="618" y="132"/>
                    <a:pt x="617" y="124"/>
                    <a:pt x="611" y="116"/>
                  </a:cubicBezTo>
                  <a:cubicBezTo>
                    <a:pt x="627" y="111"/>
                    <a:pt x="609" y="104"/>
                    <a:pt x="603" y="100"/>
                  </a:cubicBezTo>
                  <a:cubicBezTo>
                    <a:pt x="599" y="88"/>
                    <a:pt x="608" y="97"/>
                    <a:pt x="613" y="100"/>
                  </a:cubicBezTo>
                  <a:cubicBezTo>
                    <a:pt x="604" y="87"/>
                    <a:pt x="594" y="86"/>
                    <a:pt x="579" y="84"/>
                  </a:cubicBezTo>
                  <a:cubicBezTo>
                    <a:pt x="577" y="83"/>
                    <a:pt x="574" y="83"/>
                    <a:pt x="573" y="82"/>
                  </a:cubicBezTo>
                  <a:cubicBezTo>
                    <a:pt x="572" y="81"/>
                    <a:pt x="573" y="77"/>
                    <a:pt x="571" y="76"/>
                  </a:cubicBezTo>
                  <a:cubicBezTo>
                    <a:pt x="568" y="74"/>
                    <a:pt x="559" y="72"/>
                    <a:pt x="559" y="72"/>
                  </a:cubicBezTo>
                  <a:cubicBezTo>
                    <a:pt x="546" y="76"/>
                    <a:pt x="555" y="106"/>
                    <a:pt x="537" y="118"/>
                  </a:cubicBezTo>
                  <a:cubicBezTo>
                    <a:pt x="526" y="115"/>
                    <a:pt x="523" y="107"/>
                    <a:pt x="513" y="104"/>
                  </a:cubicBezTo>
                  <a:cubicBezTo>
                    <a:pt x="502" y="87"/>
                    <a:pt x="500" y="90"/>
                    <a:pt x="507" y="62"/>
                  </a:cubicBezTo>
                  <a:cubicBezTo>
                    <a:pt x="508" y="60"/>
                    <a:pt x="521" y="50"/>
                    <a:pt x="523" y="46"/>
                  </a:cubicBezTo>
                  <a:cubicBezTo>
                    <a:pt x="518" y="22"/>
                    <a:pt x="489" y="38"/>
                    <a:pt x="471" y="20"/>
                  </a:cubicBezTo>
                  <a:cubicBezTo>
                    <a:pt x="477" y="1"/>
                    <a:pt x="545" y="5"/>
                    <a:pt x="557" y="4"/>
                  </a:cubicBezTo>
                  <a:cubicBezTo>
                    <a:pt x="572" y="3"/>
                    <a:pt x="586" y="3"/>
                    <a:pt x="601" y="2"/>
                  </a:cubicBezTo>
                  <a:cubicBezTo>
                    <a:pt x="619" y="0"/>
                    <a:pt x="646" y="1"/>
                    <a:pt x="673" y="2"/>
                  </a:cubicBezTo>
                  <a:cubicBezTo>
                    <a:pt x="700" y="3"/>
                    <a:pt x="745" y="4"/>
                    <a:pt x="761" y="6"/>
                  </a:cubicBezTo>
                  <a:cubicBezTo>
                    <a:pt x="770" y="12"/>
                    <a:pt x="786" y="6"/>
                    <a:pt x="771" y="16"/>
                  </a:cubicBezTo>
                  <a:cubicBezTo>
                    <a:pt x="761" y="18"/>
                    <a:pt x="779" y="18"/>
                    <a:pt x="769" y="24"/>
                  </a:cubicBezTo>
                  <a:cubicBezTo>
                    <a:pt x="765" y="26"/>
                    <a:pt x="757" y="32"/>
                    <a:pt x="757" y="32"/>
                  </a:cubicBezTo>
                  <a:cubicBezTo>
                    <a:pt x="751" y="51"/>
                    <a:pt x="756" y="49"/>
                    <a:pt x="735" y="52"/>
                  </a:cubicBezTo>
                  <a:cubicBezTo>
                    <a:pt x="719" y="57"/>
                    <a:pt x="728" y="51"/>
                    <a:pt x="733" y="86"/>
                  </a:cubicBezTo>
                  <a:cubicBezTo>
                    <a:pt x="734" y="93"/>
                    <a:pt x="747" y="91"/>
                    <a:pt x="753" y="94"/>
                  </a:cubicBezTo>
                  <a:cubicBezTo>
                    <a:pt x="759" y="97"/>
                    <a:pt x="764" y="98"/>
                    <a:pt x="769" y="102"/>
                  </a:cubicBezTo>
                  <a:cubicBezTo>
                    <a:pt x="778" y="116"/>
                    <a:pt x="772" y="112"/>
                    <a:pt x="783" y="116"/>
                  </a:cubicBezTo>
                  <a:cubicBezTo>
                    <a:pt x="792" y="142"/>
                    <a:pt x="775" y="145"/>
                    <a:pt x="807" y="148"/>
                  </a:cubicBezTo>
                  <a:cubicBezTo>
                    <a:pt x="813" y="166"/>
                    <a:pt x="831" y="159"/>
                    <a:pt x="849" y="160"/>
                  </a:cubicBezTo>
                  <a:cubicBezTo>
                    <a:pt x="851" y="170"/>
                    <a:pt x="850" y="175"/>
                    <a:pt x="859" y="178"/>
                  </a:cubicBezTo>
                  <a:cubicBezTo>
                    <a:pt x="864" y="185"/>
                    <a:pt x="868" y="184"/>
                    <a:pt x="871" y="192"/>
                  </a:cubicBezTo>
                  <a:cubicBezTo>
                    <a:pt x="873" y="204"/>
                    <a:pt x="871" y="210"/>
                    <a:pt x="883" y="214"/>
                  </a:cubicBezTo>
                  <a:cubicBezTo>
                    <a:pt x="887" y="225"/>
                    <a:pt x="887" y="219"/>
                    <a:pt x="873" y="228"/>
                  </a:cubicBezTo>
                  <a:cubicBezTo>
                    <a:pt x="871" y="229"/>
                    <a:pt x="867" y="232"/>
                    <a:pt x="867" y="232"/>
                  </a:cubicBezTo>
                  <a:cubicBezTo>
                    <a:pt x="863" y="245"/>
                    <a:pt x="861" y="257"/>
                    <a:pt x="857" y="270"/>
                  </a:cubicBezTo>
                  <a:cubicBezTo>
                    <a:pt x="858" y="280"/>
                    <a:pt x="853" y="292"/>
                    <a:pt x="859" y="300"/>
                  </a:cubicBezTo>
                  <a:cubicBezTo>
                    <a:pt x="863" y="306"/>
                    <a:pt x="874" y="300"/>
                    <a:pt x="881" y="302"/>
                  </a:cubicBezTo>
                  <a:cubicBezTo>
                    <a:pt x="885" y="303"/>
                    <a:pt x="892" y="324"/>
                    <a:pt x="905" y="328"/>
                  </a:cubicBezTo>
                  <a:cubicBezTo>
                    <a:pt x="909" y="339"/>
                    <a:pt x="914" y="350"/>
                    <a:pt x="923" y="356"/>
                  </a:cubicBezTo>
                  <a:cubicBezTo>
                    <a:pt x="927" y="367"/>
                    <a:pt x="927" y="377"/>
                    <a:pt x="917" y="384"/>
                  </a:cubicBezTo>
                  <a:cubicBezTo>
                    <a:pt x="916" y="395"/>
                    <a:pt x="911" y="407"/>
                    <a:pt x="911" y="422"/>
                  </a:cubicBezTo>
                  <a:cubicBezTo>
                    <a:pt x="911" y="437"/>
                    <a:pt x="917" y="463"/>
                    <a:pt x="919" y="476"/>
                  </a:cubicBezTo>
                  <a:cubicBezTo>
                    <a:pt x="921" y="489"/>
                    <a:pt x="920" y="493"/>
                    <a:pt x="921" y="498"/>
                  </a:cubicBezTo>
                  <a:cubicBezTo>
                    <a:pt x="920" y="503"/>
                    <a:pt x="926" y="500"/>
                    <a:pt x="923" y="506"/>
                  </a:cubicBezTo>
                  <a:cubicBezTo>
                    <a:pt x="920" y="512"/>
                    <a:pt x="913" y="530"/>
                    <a:pt x="905" y="536"/>
                  </a:cubicBezTo>
                  <a:cubicBezTo>
                    <a:pt x="897" y="541"/>
                    <a:pt x="886" y="541"/>
                    <a:pt x="877" y="544"/>
                  </a:cubicBezTo>
                  <a:cubicBezTo>
                    <a:pt x="873" y="545"/>
                    <a:pt x="865" y="548"/>
                    <a:pt x="865" y="548"/>
                  </a:cubicBezTo>
                  <a:cubicBezTo>
                    <a:pt x="860" y="562"/>
                    <a:pt x="835" y="576"/>
                    <a:pt x="821" y="578"/>
                  </a:cubicBezTo>
                  <a:cubicBezTo>
                    <a:pt x="811" y="584"/>
                    <a:pt x="817" y="581"/>
                    <a:pt x="803" y="586"/>
                  </a:cubicBezTo>
                  <a:cubicBezTo>
                    <a:pt x="801" y="587"/>
                    <a:pt x="797" y="588"/>
                    <a:pt x="797" y="588"/>
                  </a:cubicBezTo>
                  <a:cubicBezTo>
                    <a:pt x="786" y="599"/>
                    <a:pt x="782" y="620"/>
                    <a:pt x="777" y="636"/>
                  </a:cubicBezTo>
                  <a:cubicBezTo>
                    <a:pt x="774" y="644"/>
                    <a:pt x="755" y="650"/>
                    <a:pt x="755" y="650"/>
                  </a:cubicBezTo>
                  <a:cubicBezTo>
                    <a:pt x="738" y="644"/>
                    <a:pt x="721" y="640"/>
                    <a:pt x="701" y="628"/>
                  </a:cubicBezTo>
                  <a:cubicBezTo>
                    <a:pt x="687" y="629"/>
                    <a:pt x="681" y="624"/>
                    <a:pt x="673" y="636"/>
                  </a:cubicBezTo>
                  <a:cubicBezTo>
                    <a:pt x="675" y="643"/>
                    <a:pt x="679" y="647"/>
                    <a:pt x="681" y="654"/>
                  </a:cubicBezTo>
                  <a:cubicBezTo>
                    <a:pt x="678" y="662"/>
                    <a:pt x="664" y="666"/>
                    <a:pt x="655" y="670"/>
                  </a:cubicBezTo>
                  <a:cubicBezTo>
                    <a:pt x="651" y="672"/>
                    <a:pt x="643" y="674"/>
                    <a:pt x="643" y="674"/>
                  </a:cubicBezTo>
                  <a:cubicBezTo>
                    <a:pt x="637" y="672"/>
                    <a:pt x="629" y="657"/>
                    <a:pt x="621" y="654"/>
                  </a:cubicBezTo>
                  <a:cubicBezTo>
                    <a:pt x="613" y="651"/>
                    <a:pt x="602" y="656"/>
                    <a:pt x="595" y="656"/>
                  </a:cubicBezTo>
                  <a:cubicBezTo>
                    <a:pt x="590" y="654"/>
                    <a:pt x="584" y="651"/>
                    <a:pt x="579" y="656"/>
                  </a:cubicBezTo>
                  <a:cubicBezTo>
                    <a:pt x="576" y="659"/>
                    <a:pt x="579" y="668"/>
                    <a:pt x="575" y="668"/>
                  </a:cubicBezTo>
                  <a:cubicBezTo>
                    <a:pt x="568" y="669"/>
                    <a:pt x="560" y="669"/>
                    <a:pt x="553" y="670"/>
                  </a:cubicBezTo>
                  <a:cubicBezTo>
                    <a:pt x="552" y="674"/>
                    <a:pt x="550" y="678"/>
                    <a:pt x="549" y="682"/>
                  </a:cubicBezTo>
                  <a:cubicBezTo>
                    <a:pt x="548" y="686"/>
                    <a:pt x="537" y="686"/>
                    <a:pt x="537" y="686"/>
                  </a:cubicBezTo>
                  <a:cubicBezTo>
                    <a:pt x="534" y="690"/>
                    <a:pt x="529" y="698"/>
                    <a:pt x="529" y="698"/>
                  </a:cubicBezTo>
                  <a:close/>
                </a:path>
              </a:pathLst>
            </a:custGeom>
            <a:solidFill>
              <a:srgbClr val="00FF00"/>
            </a:solidFill>
            <a:ln w="9525">
              <a:solidFill>
                <a:schemeClr val="tx1"/>
              </a:solidFill>
              <a:round/>
              <a:headEnd/>
              <a:tailEnd/>
            </a:ln>
          </p:spPr>
          <p:txBody>
            <a:bodyPr/>
            <a:lstStyle/>
            <a:p>
              <a:endParaRPr lang="en-US" dirty="0"/>
            </a:p>
          </p:txBody>
        </p:sp>
        <p:grpSp>
          <p:nvGrpSpPr>
            <p:cNvPr id="20" name="Group 82">
              <a:extLst>
                <a:ext uri="{FF2B5EF4-FFF2-40B4-BE49-F238E27FC236}">
                  <a16:creationId xmlns:a16="http://schemas.microsoft.com/office/drawing/2014/main" id="{A021A9C5-6A18-4BB3-AAFA-077062829E2B}"/>
                </a:ext>
              </a:extLst>
            </p:cNvPr>
            <p:cNvGrpSpPr>
              <a:grpSpLocks/>
            </p:cNvGrpSpPr>
            <p:nvPr/>
          </p:nvGrpSpPr>
          <p:grpSpPr bwMode="auto">
            <a:xfrm>
              <a:off x="2108" y="2892"/>
              <a:ext cx="870" cy="608"/>
              <a:chOff x="1590" y="3852"/>
              <a:chExt cx="1048" cy="730"/>
            </a:xfrm>
          </p:grpSpPr>
          <p:sp>
            <p:nvSpPr>
              <p:cNvPr id="21" name="Freeform 83">
                <a:extLst>
                  <a:ext uri="{FF2B5EF4-FFF2-40B4-BE49-F238E27FC236}">
                    <a16:creationId xmlns:a16="http://schemas.microsoft.com/office/drawing/2014/main" id="{F0A94250-EAF6-4880-9C22-7B4601937411}"/>
                  </a:ext>
                </a:extLst>
              </p:cNvPr>
              <p:cNvSpPr>
                <a:spLocks/>
              </p:cNvSpPr>
              <p:nvPr/>
            </p:nvSpPr>
            <p:spPr bwMode="auto">
              <a:xfrm>
                <a:off x="1624" y="3852"/>
                <a:ext cx="1014" cy="730"/>
              </a:xfrm>
              <a:custGeom>
                <a:avLst/>
                <a:gdLst>
                  <a:gd name="T0" fmla="*/ 954 w 1014"/>
                  <a:gd name="T1" fmla="*/ 508 h 730"/>
                  <a:gd name="T2" fmla="*/ 960 w 1014"/>
                  <a:gd name="T3" fmla="*/ 428 h 730"/>
                  <a:gd name="T4" fmla="*/ 1014 w 1014"/>
                  <a:gd name="T5" fmla="*/ 428 h 730"/>
                  <a:gd name="T6" fmla="*/ 990 w 1014"/>
                  <a:gd name="T7" fmla="*/ 402 h 730"/>
                  <a:gd name="T8" fmla="*/ 958 w 1014"/>
                  <a:gd name="T9" fmla="*/ 358 h 730"/>
                  <a:gd name="T10" fmla="*/ 880 w 1014"/>
                  <a:gd name="T11" fmla="*/ 324 h 730"/>
                  <a:gd name="T12" fmla="*/ 850 w 1014"/>
                  <a:gd name="T13" fmla="*/ 292 h 730"/>
                  <a:gd name="T14" fmla="*/ 776 w 1014"/>
                  <a:gd name="T15" fmla="*/ 250 h 730"/>
                  <a:gd name="T16" fmla="*/ 742 w 1014"/>
                  <a:gd name="T17" fmla="*/ 240 h 730"/>
                  <a:gd name="T18" fmla="*/ 784 w 1014"/>
                  <a:gd name="T19" fmla="*/ 174 h 730"/>
                  <a:gd name="T20" fmla="*/ 758 w 1014"/>
                  <a:gd name="T21" fmla="*/ 144 h 730"/>
                  <a:gd name="T22" fmla="*/ 772 w 1014"/>
                  <a:gd name="T23" fmla="*/ 116 h 730"/>
                  <a:gd name="T24" fmla="*/ 788 w 1014"/>
                  <a:gd name="T25" fmla="*/ 60 h 730"/>
                  <a:gd name="T26" fmla="*/ 748 w 1014"/>
                  <a:gd name="T27" fmla="*/ 22 h 730"/>
                  <a:gd name="T28" fmla="*/ 686 w 1014"/>
                  <a:gd name="T29" fmla="*/ 38 h 730"/>
                  <a:gd name="T30" fmla="*/ 604 w 1014"/>
                  <a:gd name="T31" fmla="*/ 52 h 730"/>
                  <a:gd name="T32" fmla="*/ 530 w 1014"/>
                  <a:gd name="T33" fmla="*/ 70 h 730"/>
                  <a:gd name="T34" fmla="*/ 442 w 1014"/>
                  <a:gd name="T35" fmla="*/ 98 h 730"/>
                  <a:gd name="T36" fmla="*/ 466 w 1014"/>
                  <a:gd name="T37" fmla="*/ 154 h 730"/>
                  <a:gd name="T38" fmla="*/ 436 w 1014"/>
                  <a:gd name="T39" fmla="*/ 264 h 730"/>
                  <a:gd name="T40" fmla="*/ 404 w 1014"/>
                  <a:gd name="T41" fmla="*/ 286 h 730"/>
                  <a:gd name="T42" fmla="*/ 348 w 1014"/>
                  <a:gd name="T43" fmla="*/ 324 h 730"/>
                  <a:gd name="T44" fmla="*/ 330 w 1014"/>
                  <a:gd name="T45" fmla="*/ 330 h 730"/>
                  <a:gd name="T46" fmla="*/ 242 w 1014"/>
                  <a:gd name="T47" fmla="*/ 354 h 730"/>
                  <a:gd name="T48" fmla="*/ 188 w 1014"/>
                  <a:gd name="T49" fmla="*/ 390 h 730"/>
                  <a:gd name="T50" fmla="*/ 158 w 1014"/>
                  <a:gd name="T51" fmla="*/ 410 h 730"/>
                  <a:gd name="T52" fmla="*/ 112 w 1014"/>
                  <a:gd name="T53" fmla="*/ 398 h 730"/>
                  <a:gd name="T54" fmla="*/ 98 w 1014"/>
                  <a:gd name="T55" fmla="*/ 422 h 730"/>
                  <a:gd name="T56" fmla="*/ 40 w 1014"/>
                  <a:gd name="T57" fmla="*/ 446 h 730"/>
                  <a:gd name="T58" fmla="*/ 92 w 1014"/>
                  <a:gd name="T59" fmla="*/ 476 h 730"/>
                  <a:gd name="T60" fmla="*/ 96 w 1014"/>
                  <a:gd name="T61" fmla="*/ 526 h 730"/>
                  <a:gd name="T62" fmla="*/ 28 w 1014"/>
                  <a:gd name="T63" fmla="*/ 532 h 730"/>
                  <a:gd name="T64" fmla="*/ 56 w 1014"/>
                  <a:gd name="T65" fmla="*/ 556 h 730"/>
                  <a:gd name="T66" fmla="*/ 176 w 1014"/>
                  <a:gd name="T67" fmla="*/ 540 h 730"/>
                  <a:gd name="T68" fmla="*/ 126 w 1014"/>
                  <a:gd name="T69" fmla="*/ 570 h 730"/>
                  <a:gd name="T70" fmla="*/ 138 w 1014"/>
                  <a:gd name="T71" fmla="*/ 606 h 730"/>
                  <a:gd name="T72" fmla="*/ 238 w 1014"/>
                  <a:gd name="T73" fmla="*/ 598 h 730"/>
                  <a:gd name="T74" fmla="*/ 260 w 1014"/>
                  <a:gd name="T75" fmla="*/ 554 h 730"/>
                  <a:gd name="T76" fmla="*/ 356 w 1014"/>
                  <a:gd name="T77" fmla="*/ 570 h 730"/>
                  <a:gd name="T78" fmla="*/ 394 w 1014"/>
                  <a:gd name="T79" fmla="*/ 590 h 730"/>
                  <a:gd name="T80" fmla="*/ 382 w 1014"/>
                  <a:gd name="T81" fmla="*/ 610 h 730"/>
                  <a:gd name="T82" fmla="*/ 380 w 1014"/>
                  <a:gd name="T83" fmla="*/ 630 h 730"/>
                  <a:gd name="T84" fmla="*/ 414 w 1014"/>
                  <a:gd name="T85" fmla="*/ 634 h 730"/>
                  <a:gd name="T86" fmla="*/ 494 w 1014"/>
                  <a:gd name="T87" fmla="*/ 614 h 730"/>
                  <a:gd name="T88" fmla="*/ 550 w 1014"/>
                  <a:gd name="T89" fmla="*/ 674 h 730"/>
                  <a:gd name="T90" fmla="*/ 588 w 1014"/>
                  <a:gd name="T91" fmla="*/ 696 h 730"/>
                  <a:gd name="T92" fmla="*/ 688 w 1014"/>
                  <a:gd name="T93" fmla="*/ 722 h 730"/>
                  <a:gd name="T94" fmla="*/ 744 w 1014"/>
                  <a:gd name="T95" fmla="*/ 702 h 730"/>
                  <a:gd name="T96" fmla="*/ 766 w 1014"/>
                  <a:gd name="T97" fmla="*/ 680 h 730"/>
                  <a:gd name="T98" fmla="*/ 828 w 1014"/>
                  <a:gd name="T99" fmla="*/ 652 h 730"/>
                  <a:gd name="T100" fmla="*/ 888 w 1014"/>
                  <a:gd name="T101" fmla="*/ 636 h 730"/>
                  <a:gd name="T102" fmla="*/ 898 w 1014"/>
                  <a:gd name="T103" fmla="*/ 628 h 7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14"/>
                  <a:gd name="T157" fmla="*/ 0 h 730"/>
                  <a:gd name="T158" fmla="*/ 1014 w 1014"/>
                  <a:gd name="T159" fmla="*/ 730 h 73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14" h="730">
                    <a:moveTo>
                      <a:pt x="906" y="612"/>
                    </a:moveTo>
                    <a:cubicBezTo>
                      <a:pt x="908" y="524"/>
                      <a:pt x="888" y="516"/>
                      <a:pt x="954" y="508"/>
                    </a:cubicBezTo>
                    <a:cubicBezTo>
                      <a:pt x="962" y="481"/>
                      <a:pt x="955" y="465"/>
                      <a:pt x="956" y="452"/>
                    </a:cubicBezTo>
                    <a:cubicBezTo>
                      <a:pt x="957" y="439"/>
                      <a:pt x="955" y="433"/>
                      <a:pt x="960" y="428"/>
                    </a:cubicBezTo>
                    <a:cubicBezTo>
                      <a:pt x="965" y="423"/>
                      <a:pt x="975" y="420"/>
                      <a:pt x="984" y="420"/>
                    </a:cubicBezTo>
                    <a:cubicBezTo>
                      <a:pt x="993" y="420"/>
                      <a:pt x="1012" y="429"/>
                      <a:pt x="1014" y="428"/>
                    </a:cubicBezTo>
                    <a:cubicBezTo>
                      <a:pt x="1011" y="417"/>
                      <a:pt x="1007" y="420"/>
                      <a:pt x="998" y="414"/>
                    </a:cubicBezTo>
                    <a:cubicBezTo>
                      <a:pt x="995" y="410"/>
                      <a:pt x="993" y="406"/>
                      <a:pt x="990" y="402"/>
                    </a:cubicBezTo>
                    <a:cubicBezTo>
                      <a:pt x="987" y="398"/>
                      <a:pt x="978" y="394"/>
                      <a:pt x="978" y="394"/>
                    </a:cubicBezTo>
                    <a:cubicBezTo>
                      <a:pt x="970" y="381"/>
                      <a:pt x="973" y="363"/>
                      <a:pt x="958" y="358"/>
                    </a:cubicBezTo>
                    <a:cubicBezTo>
                      <a:pt x="949" y="344"/>
                      <a:pt x="932" y="348"/>
                      <a:pt x="916" y="346"/>
                    </a:cubicBezTo>
                    <a:cubicBezTo>
                      <a:pt x="906" y="340"/>
                      <a:pt x="891" y="328"/>
                      <a:pt x="880" y="324"/>
                    </a:cubicBezTo>
                    <a:cubicBezTo>
                      <a:pt x="876" y="323"/>
                      <a:pt x="868" y="320"/>
                      <a:pt x="868" y="320"/>
                    </a:cubicBezTo>
                    <a:cubicBezTo>
                      <a:pt x="862" y="310"/>
                      <a:pt x="861" y="296"/>
                      <a:pt x="850" y="292"/>
                    </a:cubicBezTo>
                    <a:cubicBezTo>
                      <a:pt x="846" y="286"/>
                      <a:pt x="832" y="280"/>
                      <a:pt x="832" y="280"/>
                    </a:cubicBezTo>
                    <a:cubicBezTo>
                      <a:pt x="823" y="253"/>
                      <a:pt x="803" y="254"/>
                      <a:pt x="776" y="250"/>
                    </a:cubicBezTo>
                    <a:cubicBezTo>
                      <a:pt x="766" y="249"/>
                      <a:pt x="764" y="247"/>
                      <a:pt x="754" y="244"/>
                    </a:cubicBezTo>
                    <a:cubicBezTo>
                      <a:pt x="750" y="243"/>
                      <a:pt x="742" y="240"/>
                      <a:pt x="742" y="240"/>
                    </a:cubicBezTo>
                    <a:cubicBezTo>
                      <a:pt x="736" y="234"/>
                      <a:pt x="731" y="231"/>
                      <a:pt x="726" y="224"/>
                    </a:cubicBezTo>
                    <a:cubicBezTo>
                      <a:pt x="729" y="166"/>
                      <a:pt x="728" y="177"/>
                      <a:pt x="784" y="174"/>
                    </a:cubicBezTo>
                    <a:cubicBezTo>
                      <a:pt x="787" y="166"/>
                      <a:pt x="791" y="167"/>
                      <a:pt x="796" y="160"/>
                    </a:cubicBezTo>
                    <a:cubicBezTo>
                      <a:pt x="777" y="147"/>
                      <a:pt x="749" y="171"/>
                      <a:pt x="758" y="144"/>
                    </a:cubicBezTo>
                    <a:cubicBezTo>
                      <a:pt x="753" y="138"/>
                      <a:pt x="772" y="135"/>
                      <a:pt x="774" y="130"/>
                    </a:cubicBezTo>
                    <a:cubicBezTo>
                      <a:pt x="776" y="125"/>
                      <a:pt x="769" y="120"/>
                      <a:pt x="772" y="116"/>
                    </a:cubicBezTo>
                    <a:cubicBezTo>
                      <a:pt x="775" y="112"/>
                      <a:pt x="787" y="113"/>
                      <a:pt x="790" y="104"/>
                    </a:cubicBezTo>
                    <a:cubicBezTo>
                      <a:pt x="789" y="89"/>
                      <a:pt x="790" y="75"/>
                      <a:pt x="788" y="60"/>
                    </a:cubicBezTo>
                    <a:cubicBezTo>
                      <a:pt x="787" y="48"/>
                      <a:pt x="760" y="38"/>
                      <a:pt x="760" y="38"/>
                    </a:cubicBezTo>
                    <a:cubicBezTo>
                      <a:pt x="757" y="30"/>
                      <a:pt x="755" y="27"/>
                      <a:pt x="748" y="22"/>
                    </a:cubicBezTo>
                    <a:cubicBezTo>
                      <a:pt x="745" y="13"/>
                      <a:pt x="750" y="0"/>
                      <a:pt x="738" y="8"/>
                    </a:cubicBezTo>
                    <a:cubicBezTo>
                      <a:pt x="730" y="21"/>
                      <a:pt x="700" y="29"/>
                      <a:pt x="686" y="38"/>
                    </a:cubicBezTo>
                    <a:cubicBezTo>
                      <a:pt x="672" y="44"/>
                      <a:pt x="668" y="54"/>
                      <a:pt x="654" y="56"/>
                    </a:cubicBezTo>
                    <a:cubicBezTo>
                      <a:pt x="640" y="58"/>
                      <a:pt x="622" y="52"/>
                      <a:pt x="604" y="52"/>
                    </a:cubicBezTo>
                    <a:cubicBezTo>
                      <a:pt x="586" y="52"/>
                      <a:pt x="556" y="55"/>
                      <a:pt x="544" y="58"/>
                    </a:cubicBezTo>
                    <a:cubicBezTo>
                      <a:pt x="541" y="66"/>
                      <a:pt x="538" y="67"/>
                      <a:pt x="530" y="70"/>
                    </a:cubicBezTo>
                    <a:cubicBezTo>
                      <a:pt x="513" y="87"/>
                      <a:pt x="512" y="80"/>
                      <a:pt x="478" y="82"/>
                    </a:cubicBezTo>
                    <a:cubicBezTo>
                      <a:pt x="464" y="87"/>
                      <a:pt x="458" y="95"/>
                      <a:pt x="442" y="98"/>
                    </a:cubicBezTo>
                    <a:cubicBezTo>
                      <a:pt x="438" y="106"/>
                      <a:pt x="454" y="117"/>
                      <a:pt x="458" y="126"/>
                    </a:cubicBezTo>
                    <a:cubicBezTo>
                      <a:pt x="462" y="135"/>
                      <a:pt x="467" y="138"/>
                      <a:pt x="466" y="154"/>
                    </a:cubicBezTo>
                    <a:cubicBezTo>
                      <a:pt x="464" y="197"/>
                      <a:pt x="470" y="204"/>
                      <a:pt x="450" y="224"/>
                    </a:cubicBezTo>
                    <a:cubicBezTo>
                      <a:pt x="449" y="227"/>
                      <a:pt x="436" y="264"/>
                      <a:pt x="436" y="264"/>
                    </a:cubicBezTo>
                    <a:cubicBezTo>
                      <a:pt x="434" y="266"/>
                      <a:pt x="429" y="265"/>
                      <a:pt x="426" y="266"/>
                    </a:cubicBezTo>
                    <a:cubicBezTo>
                      <a:pt x="420" y="275"/>
                      <a:pt x="414" y="279"/>
                      <a:pt x="404" y="286"/>
                    </a:cubicBezTo>
                    <a:cubicBezTo>
                      <a:pt x="402" y="287"/>
                      <a:pt x="398" y="290"/>
                      <a:pt x="398" y="290"/>
                    </a:cubicBezTo>
                    <a:cubicBezTo>
                      <a:pt x="389" y="304"/>
                      <a:pt x="364" y="319"/>
                      <a:pt x="348" y="324"/>
                    </a:cubicBezTo>
                    <a:cubicBezTo>
                      <a:pt x="346" y="325"/>
                      <a:pt x="344" y="327"/>
                      <a:pt x="342" y="328"/>
                    </a:cubicBezTo>
                    <a:cubicBezTo>
                      <a:pt x="338" y="329"/>
                      <a:pt x="334" y="329"/>
                      <a:pt x="330" y="330"/>
                    </a:cubicBezTo>
                    <a:cubicBezTo>
                      <a:pt x="326" y="331"/>
                      <a:pt x="318" y="334"/>
                      <a:pt x="318" y="334"/>
                    </a:cubicBezTo>
                    <a:cubicBezTo>
                      <a:pt x="299" y="353"/>
                      <a:pt x="267" y="350"/>
                      <a:pt x="242" y="354"/>
                    </a:cubicBezTo>
                    <a:cubicBezTo>
                      <a:pt x="221" y="361"/>
                      <a:pt x="243" y="362"/>
                      <a:pt x="228" y="380"/>
                    </a:cubicBezTo>
                    <a:cubicBezTo>
                      <a:pt x="226" y="383"/>
                      <a:pt x="197" y="384"/>
                      <a:pt x="188" y="390"/>
                    </a:cubicBezTo>
                    <a:cubicBezTo>
                      <a:pt x="179" y="404"/>
                      <a:pt x="184" y="399"/>
                      <a:pt x="174" y="406"/>
                    </a:cubicBezTo>
                    <a:cubicBezTo>
                      <a:pt x="169" y="414"/>
                      <a:pt x="166" y="416"/>
                      <a:pt x="158" y="410"/>
                    </a:cubicBezTo>
                    <a:cubicBezTo>
                      <a:pt x="156" y="401"/>
                      <a:pt x="155" y="397"/>
                      <a:pt x="146" y="394"/>
                    </a:cubicBezTo>
                    <a:cubicBezTo>
                      <a:pt x="135" y="395"/>
                      <a:pt x="116" y="387"/>
                      <a:pt x="112" y="398"/>
                    </a:cubicBezTo>
                    <a:cubicBezTo>
                      <a:pt x="110" y="404"/>
                      <a:pt x="113" y="412"/>
                      <a:pt x="110" y="418"/>
                    </a:cubicBezTo>
                    <a:cubicBezTo>
                      <a:pt x="108" y="422"/>
                      <a:pt x="98" y="422"/>
                      <a:pt x="98" y="422"/>
                    </a:cubicBezTo>
                    <a:cubicBezTo>
                      <a:pt x="88" y="438"/>
                      <a:pt x="99" y="433"/>
                      <a:pt x="70" y="436"/>
                    </a:cubicBezTo>
                    <a:cubicBezTo>
                      <a:pt x="60" y="439"/>
                      <a:pt x="50" y="443"/>
                      <a:pt x="40" y="446"/>
                    </a:cubicBezTo>
                    <a:cubicBezTo>
                      <a:pt x="34" y="448"/>
                      <a:pt x="22" y="452"/>
                      <a:pt x="22" y="452"/>
                    </a:cubicBezTo>
                    <a:cubicBezTo>
                      <a:pt x="0" y="486"/>
                      <a:pt x="86" y="476"/>
                      <a:pt x="92" y="476"/>
                    </a:cubicBezTo>
                    <a:cubicBezTo>
                      <a:pt x="94" y="479"/>
                      <a:pt x="98" y="484"/>
                      <a:pt x="98" y="488"/>
                    </a:cubicBezTo>
                    <a:cubicBezTo>
                      <a:pt x="98" y="501"/>
                      <a:pt x="100" y="514"/>
                      <a:pt x="96" y="526"/>
                    </a:cubicBezTo>
                    <a:cubicBezTo>
                      <a:pt x="95" y="529"/>
                      <a:pt x="89" y="528"/>
                      <a:pt x="86" y="528"/>
                    </a:cubicBezTo>
                    <a:cubicBezTo>
                      <a:pt x="67" y="530"/>
                      <a:pt x="47" y="530"/>
                      <a:pt x="28" y="532"/>
                    </a:cubicBezTo>
                    <a:cubicBezTo>
                      <a:pt x="33" y="546"/>
                      <a:pt x="26" y="531"/>
                      <a:pt x="44" y="540"/>
                    </a:cubicBezTo>
                    <a:cubicBezTo>
                      <a:pt x="49" y="542"/>
                      <a:pt x="47" y="553"/>
                      <a:pt x="56" y="556"/>
                    </a:cubicBezTo>
                    <a:cubicBezTo>
                      <a:pt x="70" y="560"/>
                      <a:pt x="86" y="560"/>
                      <a:pt x="100" y="564"/>
                    </a:cubicBezTo>
                    <a:cubicBezTo>
                      <a:pt x="159" y="562"/>
                      <a:pt x="154" y="564"/>
                      <a:pt x="176" y="540"/>
                    </a:cubicBezTo>
                    <a:cubicBezTo>
                      <a:pt x="188" y="542"/>
                      <a:pt x="184" y="552"/>
                      <a:pt x="174" y="574"/>
                    </a:cubicBezTo>
                    <a:cubicBezTo>
                      <a:pt x="166" y="566"/>
                      <a:pt x="141" y="569"/>
                      <a:pt x="126" y="570"/>
                    </a:cubicBezTo>
                    <a:cubicBezTo>
                      <a:pt x="118" y="573"/>
                      <a:pt x="117" y="576"/>
                      <a:pt x="114" y="584"/>
                    </a:cubicBezTo>
                    <a:cubicBezTo>
                      <a:pt x="118" y="601"/>
                      <a:pt x="118" y="604"/>
                      <a:pt x="138" y="606"/>
                    </a:cubicBezTo>
                    <a:cubicBezTo>
                      <a:pt x="143" y="614"/>
                      <a:pt x="145" y="615"/>
                      <a:pt x="154" y="612"/>
                    </a:cubicBezTo>
                    <a:cubicBezTo>
                      <a:pt x="178" y="588"/>
                      <a:pt x="199" y="599"/>
                      <a:pt x="238" y="598"/>
                    </a:cubicBezTo>
                    <a:cubicBezTo>
                      <a:pt x="253" y="588"/>
                      <a:pt x="240" y="573"/>
                      <a:pt x="248" y="558"/>
                    </a:cubicBezTo>
                    <a:cubicBezTo>
                      <a:pt x="250" y="554"/>
                      <a:pt x="260" y="554"/>
                      <a:pt x="260" y="554"/>
                    </a:cubicBezTo>
                    <a:cubicBezTo>
                      <a:pt x="288" y="555"/>
                      <a:pt x="316" y="555"/>
                      <a:pt x="344" y="556"/>
                    </a:cubicBezTo>
                    <a:cubicBezTo>
                      <a:pt x="353" y="556"/>
                      <a:pt x="351" y="565"/>
                      <a:pt x="356" y="570"/>
                    </a:cubicBezTo>
                    <a:cubicBezTo>
                      <a:pt x="364" y="578"/>
                      <a:pt x="373" y="575"/>
                      <a:pt x="384" y="576"/>
                    </a:cubicBezTo>
                    <a:cubicBezTo>
                      <a:pt x="394" y="579"/>
                      <a:pt x="389" y="576"/>
                      <a:pt x="394" y="590"/>
                    </a:cubicBezTo>
                    <a:cubicBezTo>
                      <a:pt x="395" y="592"/>
                      <a:pt x="396" y="596"/>
                      <a:pt x="396" y="596"/>
                    </a:cubicBezTo>
                    <a:cubicBezTo>
                      <a:pt x="392" y="607"/>
                      <a:pt x="396" y="601"/>
                      <a:pt x="382" y="610"/>
                    </a:cubicBezTo>
                    <a:cubicBezTo>
                      <a:pt x="380" y="611"/>
                      <a:pt x="376" y="614"/>
                      <a:pt x="376" y="614"/>
                    </a:cubicBezTo>
                    <a:cubicBezTo>
                      <a:pt x="370" y="622"/>
                      <a:pt x="372" y="625"/>
                      <a:pt x="380" y="630"/>
                    </a:cubicBezTo>
                    <a:cubicBezTo>
                      <a:pt x="387" y="641"/>
                      <a:pt x="388" y="644"/>
                      <a:pt x="400" y="648"/>
                    </a:cubicBezTo>
                    <a:cubicBezTo>
                      <a:pt x="409" y="645"/>
                      <a:pt x="405" y="635"/>
                      <a:pt x="414" y="634"/>
                    </a:cubicBezTo>
                    <a:cubicBezTo>
                      <a:pt x="437" y="632"/>
                      <a:pt x="459" y="633"/>
                      <a:pt x="482" y="632"/>
                    </a:cubicBezTo>
                    <a:cubicBezTo>
                      <a:pt x="487" y="624"/>
                      <a:pt x="486" y="619"/>
                      <a:pt x="494" y="614"/>
                    </a:cubicBezTo>
                    <a:cubicBezTo>
                      <a:pt x="520" y="617"/>
                      <a:pt x="509" y="620"/>
                      <a:pt x="526" y="626"/>
                    </a:cubicBezTo>
                    <a:cubicBezTo>
                      <a:pt x="530" y="638"/>
                      <a:pt x="532" y="671"/>
                      <a:pt x="550" y="674"/>
                    </a:cubicBezTo>
                    <a:cubicBezTo>
                      <a:pt x="561" y="676"/>
                      <a:pt x="571" y="675"/>
                      <a:pt x="582" y="676"/>
                    </a:cubicBezTo>
                    <a:cubicBezTo>
                      <a:pt x="585" y="684"/>
                      <a:pt x="580" y="693"/>
                      <a:pt x="588" y="696"/>
                    </a:cubicBezTo>
                    <a:cubicBezTo>
                      <a:pt x="597" y="702"/>
                      <a:pt x="623" y="722"/>
                      <a:pt x="640" y="726"/>
                    </a:cubicBezTo>
                    <a:cubicBezTo>
                      <a:pt x="657" y="730"/>
                      <a:pt x="672" y="723"/>
                      <a:pt x="688" y="722"/>
                    </a:cubicBezTo>
                    <a:cubicBezTo>
                      <a:pt x="705" y="728"/>
                      <a:pt x="710" y="730"/>
                      <a:pt x="738" y="722"/>
                    </a:cubicBezTo>
                    <a:cubicBezTo>
                      <a:pt x="745" y="720"/>
                      <a:pt x="739" y="706"/>
                      <a:pt x="744" y="702"/>
                    </a:cubicBezTo>
                    <a:cubicBezTo>
                      <a:pt x="747" y="699"/>
                      <a:pt x="756" y="698"/>
                      <a:pt x="756" y="698"/>
                    </a:cubicBezTo>
                    <a:cubicBezTo>
                      <a:pt x="760" y="692"/>
                      <a:pt x="761" y="685"/>
                      <a:pt x="766" y="680"/>
                    </a:cubicBezTo>
                    <a:cubicBezTo>
                      <a:pt x="777" y="669"/>
                      <a:pt x="792" y="670"/>
                      <a:pt x="804" y="662"/>
                    </a:cubicBezTo>
                    <a:cubicBezTo>
                      <a:pt x="814" y="656"/>
                      <a:pt x="816" y="654"/>
                      <a:pt x="828" y="652"/>
                    </a:cubicBezTo>
                    <a:cubicBezTo>
                      <a:pt x="840" y="650"/>
                      <a:pt x="864" y="651"/>
                      <a:pt x="874" y="648"/>
                    </a:cubicBezTo>
                    <a:cubicBezTo>
                      <a:pt x="881" y="643"/>
                      <a:pt x="880" y="639"/>
                      <a:pt x="888" y="636"/>
                    </a:cubicBezTo>
                    <a:cubicBezTo>
                      <a:pt x="889" y="634"/>
                      <a:pt x="890" y="632"/>
                      <a:pt x="892" y="630"/>
                    </a:cubicBezTo>
                    <a:cubicBezTo>
                      <a:pt x="894" y="629"/>
                      <a:pt x="897" y="630"/>
                      <a:pt x="898" y="628"/>
                    </a:cubicBezTo>
                    <a:cubicBezTo>
                      <a:pt x="903" y="622"/>
                      <a:pt x="898" y="616"/>
                      <a:pt x="906" y="612"/>
                    </a:cubicBezTo>
                    <a:close/>
                  </a:path>
                </a:pathLst>
              </a:custGeom>
              <a:solidFill>
                <a:srgbClr val="33CCCC"/>
              </a:solidFill>
              <a:ln w="9525">
                <a:solidFill>
                  <a:schemeClr val="tx1"/>
                </a:solidFill>
                <a:round/>
                <a:headEnd/>
                <a:tailEnd/>
              </a:ln>
            </p:spPr>
            <p:txBody>
              <a:bodyPr/>
              <a:lstStyle/>
              <a:p>
                <a:endParaRPr lang="en-US"/>
              </a:p>
            </p:txBody>
          </p:sp>
          <p:sp>
            <p:nvSpPr>
              <p:cNvPr id="22" name="Freeform 84">
                <a:extLst>
                  <a:ext uri="{FF2B5EF4-FFF2-40B4-BE49-F238E27FC236}">
                    <a16:creationId xmlns:a16="http://schemas.microsoft.com/office/drawing/2014/main" id="{5B699CE6-4043-4C63-B55A-146E1FF21550}"/>
                  </a:ext>
                </a:extLst>
              </p:cNvPr>
              <p:cNvSpPr>
                <a:spLocks/>
              </p:cNvSpPr>
              <p:nvPr/>
            </p:nvSpPr>
            <p:spPr bwMode="auto">
              <a:xfrm>
                <a:off x="1587" y="4382"/>
                <a:ext cx="37" cy="13"/>
              </a:xfrm>
              <a:custGeom>
                <a:avLst/>
                <a:gdLst>
                  <a:gd name="T0" fmla="*/ 0 w 35"/>
                  <a:gd name="T1" fmla="*/ 0 h 13"/>
                  <a:gd name="T2" fmla="*/ 2 w 35"/>
                  <a:gd name="T3" fmla="*/ 10 h 13"/>
                  <a:gd name="T4" fmla="*/ 0 w 35"/>
                  <a:gd name="T5" fmla="*/ 0 h 13"/>
                  <a:gd name="T6" fmla="*/ 0 60000 65536"/>
                  <a:gd name="T7" fmla="*/ 0 60000 65536"/>
                  <a:gd name="T8" fmla="*/ 0 60000 65536"/>
                  <a:gd name="T9" fmla="*/ 0 w 35"/>
                  <a:gd name="T10" fmla="*/ 0 h 13"/>
                  <a:gd name="T11" fmla="*/ 35 w 35"/>
                  <a:gd name="T12" fmla="*/ 13 h 13"/>
                </a:gdLst>
                <a:ahLst/>
                <a:cxnLst>
                  <a:cxn ang="T6">
                    <a:pos x="T0" y="T1"/>
                  </a:cxn>
                  <a:cxn ang="T7">
                    <a:pos x="T2" y="T3"/>
                  </a:cxn>
                  <a:cxn ang="T8">
                    <a:pos x="T4" y="T5"/>
                  </a:cxn>
                </a:cxnLst>
                <a:rect l="T9" t="T10" r="T11" b="T12"/>
                <a:pathLst>
                  <a:path w="35" h="13">
                    <a:moveTo>
                      <a:pt x="0" y="0"/>
                    </a:moveTo>
                    <a:cubicBezTo>
                      <a:pt x="35" y="4"/>
                      <a:pt x="25" y="13"/>
                      <a:pt x="2" y="10"/>
                    </a:cubicBezTo>
                    <a:cubicBezTo>
                      <a:pt x="0" y="3"/>
                      <a:pt x="0" y="6"/>
                      <a:pt x="0" y="0"/>
                    </a:cubicBezTo>
                    <a:close/>
                  </a:path>
                </a:pathLst>
              </a:custGeom>
              <a:solidFill>
                <a:srgbClr val="33CCCC"/>
              </a:solidFill>
              <a:ln w="9525">
                <a:solidFill>
                  <a:schemeClr val="tx1"/>
                </a:solidFill>
                <a:round/>
                <a:headEnd/>
                <a:tailEnd/>
              </a:ln>
            </p:spPr>
            <p:txBody>
              <a:bodyPr/>
              <a:lstStyle/>
              <a:p>
                <a:endParaRPr lang="en-US"/>
              </a:p>
            </p:txBody>
          </p:sp>
        </p:grpSp>
      </p:grpSp>
    </p:spTree>
    <p:extLst>
      <p:ext uri="{BB962C8B-B14F-4D97-AF65-F5344CB8AC3E}">
        <p14:creationId xmlns:p14="http://schemas.microsoft.com/office/powerpoint/2010/main" val="19023053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7" name="Title 1"/>
          <p:cNvSpPr txBox="1">
            <a:spLocks/>
          </p:cNvSpPr>
          <p:nvPr/>
        </p:nvSpPr>
        <p:spPr bwMode="auto">
          <a:xfrm>
            <a:off x="1971390" y="259665"/>
            <a:ext cx="6978650" cy="115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lvl="0" algn="ctr">
              <a:defRPr/>
            </a:pPr>
            <a:r>
              <a:rPr lang="en-GB" sz="4000" b="0" kern="0" dirty="0">
                <a:ea typeface="ＭＳ Ｐゴシック"/>
                <a:cs typeface=""/>
              </a:rPr>
              <a:t>SNOD Service: what can you expect?</a:t>
            </a:r>
            <a:endParaRPr lang="en-GB" kern="0" dirty="0">
              <a:latin typeface="Arial"/>
              <a:ea typeface="ＭＳ Ｐゴシック"/>
              <a:cs typeface=""/>
            </a:endParaRPr>
          </a:p>
        </p:txBody>
      </p:sp>
      <p:sp>
        <p:nvSpPr>
          <p:cNvPr id="8" name="Content Placeholder 2"/>
          <p:cNvSpPr txBox="1">
            <a:spLocks/>
          </p:cNvSpPr>
          <p:nvPr/>
        </p:nvSpPr>
        <p:spPr bwMode="auto">
          <a:xfrm>
            <a:off x="375991" y="1641022"/>
            <a:ext cx="6870779" cy="4476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a:lstStyle>
          <a:p>
            <a:pPr>
              <a:defRPr/>
            </a:pPr>
            <a:r>
              <a:rPr lang="en-GB" sz="2400" kern="0" dirty="0">
                <a:solidFill>
                  <a:srgbClr val="6E2C6B"/>
                </a:solidFill>
                <a:ea typeface="ＭＳ Ｐゴシック"/>
                <a:cs typeface=""/>
              </a:rPr>
              <a:t>24/7 regional service /</a:t>
            </a:r>
            <a:r>
              <a:rPr lang="en-GB" sz="2400" kern="0" dirty="0">
                <a:solidFill>
                  <a:srgbClr val="6E2C6B"/>
                </a:solidFill>
                <a:ea typeface="ＭＳ Ｐゴシック"/>
                <a:cs typeface="Arial"/>
              </a:rPr>
              <a:t>inter-regional service</a:t>
            </a:r>
          </a:p>
          <a:p>
            <a:pPr>
              <a:defRPr/>
            </a:pPr>
            <a:r>
              <a:rPr lang="en-GB" sz="2400" kern="0" dirty="0">
                <a:solidFill>
                  <a:srgbClr val="6E2C6B"/>
                </a:solidFill>
                <a:ea typeface="ＭＳ Ｐゴシック"/>
                <a:cs typeface=""/>
              </a:rPr>
              <a:t>Embedded support = donation activity, audit, education, follow up services and promotion, </a:t>
            </a:r>
          </a:p>
          <a:p>
            <a:pPr marL="0" indent="0">
              <a:buNone/>
              <a:defRPr/>
            </a:pPr>
            <a:endParaRPr lang="en-GB" sz="2000" kern="0" dirty="0">
              <a:solidFill>
                <a:srgbClr val="000000"/>
              </a:solidFill>
              <a:ea typeface="ＭＳ Ｐゴシック"/>
              <a:cs typeface=""/>
            </a:endParaRPr>
          </a:p>
          <a:p>
            <a:pPr>
              <a:defRPr/>
            </a:pPr>
            <a:endParaRPr lang="en-GB" sz="2000" kern="0" dirty="0">
              <a:solidFill>
                <a:srgbClr val="000000"/>
              </a:solidFill>
              <a:ea typeface="ＭＳ Ｐゴシック"/>
              <a:cs typeface="Arial"/>
            </a:endParaRPr>
          </a:p>
          <a:p>
            <a:pPr>
              <a:defRPr/>
            </a:pPr>
            <a:endParaRPr lang="en-GB" sz="2000" kern="0" dirty="0">
              <a:solidFill>
                <a:srgbClr val="000000"/>
              </a:solidFill>
              <a:ea typeface="ＭＳ Ｐゴシック"/>
              <a:cs typeface="Arial"/>
            </a:endParaRPr>
          </a:p>
          <a:p>
            <a:pPr>
              <a:defRPr/>
            </a:pPr>
            <a:endParaRPr lang="en-GB" sz="2000" kern="0" dirty="0">
              <a:solidFill>
                <a:srgbClr val="000000"/>
              </a:solidFill>
              <a:ea typeface="ＭＳ Ｐゴシック"/>
              <a:cs typeface="Arial"/>
            </a:endParaRPr>
          </a:p>
        </p:txBody>
      </p:sp>
      <p:grpSp>
        <p:nvGrpSpPr>
          <p:cNvPr id="5" name="Group 4">
            <a:extLst>
              <a:ext uri="{FF2B5EF4-FFF2-40B4-BE49-F238E27FC236}">
                <a16:creationId xmlns:a16="http://schemas.microsoft.com/office/drawing/2014/main" id="{351A1551-97D0-4A98-898A-3D347789075F}"/>
              </a:ext>
            </a:extLst>
          </p:cNvPr>
          <p:cNvGrpSpPr>
            <a:grpSpLocks/>
          </p:cNvGrpSpPr>
          <p:nvPr/>
        </p:nvGrpSpPr>
        <p:grpSpPr bwMode="auto">
          <a:xfrm>
            <a:off x="7393936" y="361950"/>
            <a:ext cx="4188464" cy="5451795"/>
            <a:chOff x="884" y="210"/>
            <a:chExt cx="3224" cy="3884"/>
          </a:xfrm>
        </p:grpSpPr>
        <p:sp>
          <p:nvSpPr>
            <p:cNvPr id="6" name="Freeform 5">
              <a:extLst>
                <a:ext uri="{FF2B5EF4-FFF2-40B4-BE49-F238E27FC236}">
                  <a16:creationId xmlns:a16="http://schemas.microsoft.com/office/drawing/2014/main" id="{293A7453-FF30-47EE-B1AA-C7D0B67AC388}"/>
                </a:ext>
              </a:extLst>
            </p:cNvPr>
            <p:cNvSpPr>
              <a:spLocks/>
            </p:cNvSpPr>
            <p:nvPr/>
          </p:nvSpPr>
          <p:spPr bwMode="auto">
            <a:xfrm>
              <a:off x="2923" y="2276"/>
              <a:ext cx="787" cy="641"/>
            </a:xfrm>
            <a:custGeom>
              <a:avLst/>
              <a:gdLst>
                <a:gd name="T0" fmla="*/ 753 w 948"/>
                <a:gd name="T1" fmla="*/ 624 h 770"/>
                <a:gd name="T2" fmla="*/ 773 w 948"/>
                <a:gd name="T3" fmla="*/ 518 h 770"/>
                <a:gd name="T4" fmla="*/ 761 w 948"/>
                <a:gd name="T5" fmla="*/ 445 h 770"/>
                <a:gd name="T6" fmla="*/ 735 w 948"/>
                <a:gd name="T7" fmla="*/ 381 h 770"/>
                <a:gd name="T8" fmla="*/ 721 w 948"/>
                <a:gd name="T9" fmla="*/ 348 h 770"/>
                <a:gd name="T10" fmla="*/ 685 w 948"/>
                <a:gd name="T11" fmla="*/ 331 h 770"/>
                <a:gd name="T12" fmla="*/ 628 w 948"/>
                <a:gd name="T13" fmla="*/ 293 h 770"/>
                <a:gd name="T14" fmla="*/ 605 w 948"/>
                <a:gd name="T15" fmla="*/ 246 h 770"/>
                <a:gd name="T16" fmla="*/ 640 w 948"/>
                <a:gd name="T17" fmla="*/ 273 h 770"/>
                <a:gd name="T18" fmla="*/ 698 w 948"/>
                <a:gd name="T19" fmla="*/ 295 h 770"/>
                <a:gd name="T20" fmla="*/ 706 w 948"/>
                <a:gd name="T21" fmla="*/ 276 h 770"/>
                <a:gd name="T22" fmla="*/ 678 w 948"/>
                <a:gd name="T23" fmla="*/ 253 h 770"/>
                <a:gd name="T24" fmla="*/ 645 w 948"/>
                <a:gd name="T25" fmla="*/ 206 h 770"/>
                <a:gd name="T26" fmla="*/ 630 w 948"/>
                <a:gd name="T27" fmla="*/ 176 h 770"/>
                <a:gd name="T28" fmla="*/ 613 w 948"/>
                <a:gd name="T29" fmla="*/ 148 h 770"/>
                <a:gd name="T30" fmla="*/ 658 w 948"/>
                <a:gd name="T31" fmla="*/ 102 h 770"/>
                <a:gd name="T32" fmla="*/ 627 w 948"/>
                <a:gd name="T33" fmla="*/ 82 h 770"/>
                <a:gd name="T34" fmla="*/ 595 w 948"/>
                <a:gd name="T35" fmla="*/ 45 h 770"/>
                <a:gd name="T36" fmla="*/ 569 w 948"/>
                <a:gd name="T37" fmla="*/ 20 h 770"/>
                <a:gd name="T38" fmla="*/ 474 w 948"/>
                <a:gd name="T39" fmla="*/ 10 h 770"/>
                <a:gd name="T40" fmla="*/ 369 w 948"/>
                <a:gd name="T41" fmla="*/ 25 h 770"/>
                <a:gd name="T42" fmla="*/ 260 w 948"/>
                <a:gd name="T43" fmla="*/ 30 h 770"/>
                <a:gd name="T44" fmla="*/ 39 w 948"/>
                <a:gd name="T45" fmla="*/ 42 h 770"/>
                <a:gd name="T46" fmla="*/ 32 w 948"/>
                <a:gd name="T47" fmla="*/ 48 h 770"/>
                <a:gd name="T48" fmla="*/ 2 w 948"/>
                <a:gd name="T49" fmla="*/ 80 h 770"/>
                <a:gd name="T50" fmla="*/ 9 w 948"/>
                <a:gd name="T51" fmla="*/ 107 h 770"/>
                <a:gd name="T52" fmla="*/ 49 w 948"/>
                <a:gd name="T53" fmla="*/ 124 h 770"/>
                <a:gd name="T54" fmla="*/ 99 w 948"/>
                <a:gd name="T55" fmla="*/ 163 h 770"/>
                <a:gd name="T56" fmla="*/ 115 w 948"/>
                <a:gd name="T57" fmla="*/ 191 h 770"/>
                <a:gd name="T58" fmla="*/ 132 w 948"/>
                <a:gd name="T59" fmla="*/ 210 h 770"/>
                <a:gd name="T60" fmla="*/ 110 w 948"/>
                <a:gd name="T61" fmla="*/ 240 h 770"/>
                <a:gd name="T62" fmla="*/ 149 w 948"/>
                <a:gd name="T63" fmla="*/ 306 h 770"/>
                <a:gd name="T64" fmla="*/ 164 w 948"/>
                <a:gd name="T65" fmla="*/ 321 h 770"/>
                <a:gd name="T66" fmla="*/ 207 w 948"/>
                <a:gd name="T67" fmla="*/ 353 h 770"/>
                <a:gd name="T68" fmla="*/ 230 w 948"/>
                <a:gd name="T69" fmla="*/ 386 h 770"/>
                <a:gd name="T70" fmla="*/ 250 w 948"/>
                <a:gd name="T71" fmla="*/ 413 h 770"/>
                <a:gd name="T72" fmla="*/ 285 w 948"/>
                <a:gd name="T73" fmla="*/ 428 h 770"/>
                <a:gd name="T74" fmla="*/ 300 w 948"/>
                <a:gd name="T75" fmla="*/ 471 h 770"/>
                <a:gd name="T76" fmla="*/ 323 w 948"/>
                <a:gd name="T77" fmla="*/ 499 h 770"/>
                <a:gd name="T78" fmla="*/ 394 w 948"/>
                <a:gd name="T79" fmla="*/ 483 h 770"/>
                <a:gd name="T80" fmla="*/ 497 w 948"/>
                <a:gd name="T81" fmla="*/ 475 h 770"/>
                <a:gd name="T82" fmla="*/ 530 w 948"/>
                <a:gd name="T83" fmla="*/ 448 h 770"/>
                <a:gd name="T84" fmla="*/ 550 w 948"/>
                <a:gd name="T85" fmla="*/ 455 h 770"/>
                <a:gd name="T86" fmla="*/ 567 w 948"/>
                <a:gd name="T87" fmla="*/ 486 h 770"/>
                <a:gd name="T88" fmla="*/ 587 w 948"/>
                <a:gd name="T89" fmla="*/ 519 h 770"/>
                <a:gd name="T90" fmla="*/ 618 w 948"/>
                <a:gd name="T91" fmla="*/ 548 h 770"/>
                <a:gd name="T92" fmla="*/ 642 w 948"/>
                <a:gd name="T93" fmla="*/ 587 h 770"/>
                <a:gd name="T94" fmla="*/ 675 w 948"/>
                <a:gd name="T95" fmla="*/ 605 h 770"/>
                <a:gd name="T96" fmla="*/ 715 w 948"/>
                <a:gd name="T97" fmla="*/ 620 h 770"/>
                <a:gd name="T98" fmla="*/ 738 w 948"/>
                <a:gd name="T99" fmla="*/ 631 h 7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48"/>
                <a:gd name="T151" fmla="*/ 0 h 770"/>
                <a:gd name="T152" fmla="*/ 948 w 948"/>
                <a:gd name="T153" fmla="*/ 770 h 7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48" h="770">
                  <a:moveTo>
                    <a:pt x="897" y="770"/>
                  </a:moveTo>
                  <a:cubicBezTo>
                    <a:pt x="899" y="760"/>
                    <a:pt x="898" y="756"/>
                    <a:pt x="907" y="750"/>
                  </a:cubicBezTo>
                  <a:cubicBezTo>
                    <a:pt x="919" y="715"/>
                    <a:pt x="906" y="681"/>
                    <a:pt x="927" y="650"/>
                  </a:cubicBezTo>
                  <a:cubicBezTo>
                    <a:pt x="928" y="641"/>
                    <a:pt x="929" y="631"/>
                    <a:pt x="931" y="622"/>
                  </a:cubicBezTo>
                  <a:cubicBezTo>
                    <a:pt x="932" y="618"/>
                    <a:pt x="935" y="610"/>
                    <a:pt x="935" y="610"/>
                  </a:cubicBezTo>
                  <a:cubicBezTo>
                    <a:pt x="933" y="544"/>
                    <a:pt x="948" y="555"/>
                    <a:pt x="917" y="534"/>
                  </a:cubicBezTo>
                  <a:cubicBezTo>
                    <a:pt x="910" y="512"/>
                    <a:pt x="918" y="488"/>
                    <a:pt x="897" y="474"/>
                  </a:cubicBezTo>
                  <a:cubicBezTo>
                    <a:pt x="894" y="466"/>
                    <a:pt x="892" y="463"/>
                    <a:pt x="885" y="458"/>
                  </a:cubicBezTo>
                  <a:cubicBezTo>
                    <a:pt x="881" y="447"/>
                    <a:pt x="875" y="439"/>
                    <a:pt x="871" y="428"/>
                  </a:cubicBezTo>
                  <a:cubicBezTo>
                    <a:pt x="870" y="425"/>
                    <a:pt x="871" y="420"/>
                    <a:pt x="869" y="418"/>
                  </a:cubicBezTo>
                  <a:cubicBezTo>
                    <a:pt x="864" y="415"/>
                    <a:pt x="851" y="406"/>
                    <a:pt x="843" y="404"/>
                  </a:cubicBezTo>
                  <a:cubicBezTo>
                    <a:pt x="836" y="401"/>
                    <a:pt x="829" y="401"/>
                    <a:pt x="825" y="398"/>
                  </a:cubicBezTo>
                  <a:cubicBezTo>
                    <a:pt x="821" y="395"/>
                    <a:pt x="830" y="396"/>
                    <a:pt x="819" y="388"/>
                  </a:cubicBezTo>
                  <a:cubicBezTo>
                    <a:pt x="808" y="380"/>
                    <a:pt x="780" y="364"/>
                    <a:pt x="757" y="352"/>
                  </a:cubicBezTo>
                  <a:cubicBezTo>
                    <a:pt x="740" y="327"/>
                    <a:pt x="710" y="319"/>
                    <a:pt x="681" y="316"/>
                  </a:cubicBezTo>
                  <a:cubicBezTo>
                    <a:pt x="687" y="299"/>
                    <a:pt x="714" y="298"/>
                    <a:pt x="729" y="296"/>
                  </a:cubicBezTo>
                  <a:cubicBezTo>
                    <a:pt x="745" y="301"/>
                    <a:pt x="724" y="292"/>
                    <a:pt x="737" y="318"/>
                  </a:cubicBezTo>
                  <a:cubicBezTo>
                    <a:pt x="740" y="324"/>
                    <a:pt x="764" y="327"/>
                    <a:pt x="771" y="328"/>
                  </a:cubicBezTo>
                  <a:cubicBezTo>
                    <a:pt x="775" y="333"/>
                    <a:pt x="781" y="346"/>
                    <a:pt x="787" y="348"/>
                  </a:cubicBezTo>
                  <a:cubicBezTo>
                    <a:pt x="807" y="356"/>
                    <a:pt x="820" y="353"/>
                    <a:pt x="841" y="354"/>
                  </a:cubicBezTo>
                  <a:cubicBezTo>
                    <a:pt x="843" y="367"/>
                    <a:pt x="842" y="367"/>
                    <a:pt x="853" y="374"/>
                  </a:cubicBezTo>
                  <a:cubicBezTo>
                    <a:pt x="870" y="368"/>
                    <a:pt x="863" y="340"/>
                    <a:pt x="851" y="332"/>
                  </a:cubicBezTo>
                  <a:cubicBezTo>
                    <a:pt x="847" y="326"/>
                    <a:pt x="834" y="315"/>
                    <a:pt x="829" y="312"/>
                  </a:cubicBezTo>
                  <a:cubicBezTo>
                    <a:pt x="825" y="309"/>
                    <a:pt x="817" y="304"/>
                    <a:pt x="817" y="304"/>
                  </a:cubicBezTo>
                  <a:cubicBezTo>
                    <a:pt x="813" y="292"/>
                    <a:pt x="803" y="278"/>
                    <a:pt x="793" y="268"/>
                  </a:cubicBezTo>
                  <a:cubicBezTo>
                    <a:pt x="791" y="261"/>
                    <a:pt x="783" y="252"/>
                    <a:pt x="777" y="248"/>
                  </a:cubicBezTo>
                  <a:cubicBezTo>
                    <a:pt x="776" y="242"/>
                    <a:pt x="776" y="235"/>
                    <a:pt x="773" y="230"/>
                  </a:cubicBezTo>
                  <a:cubicBezTo>
                    <a:pt x="770" y="223"/>
                    <a:pt x="763" y="218"/>
                    <a:pt x="759" y="212"/>
                  </a:cubicBezTo>
                  <a:cubicBezTo>
                    <a:pt x="754" y="198"/>
                    <a:pt x="752" y="186"/>
                    <a:pt x="739" y="178"/>
                  </a:cubicBezTo>
                  <a:cubicBezTo>
                    <a:pt x="742" y="132"/>
                    <a:pt x="740" y="131"/>
                    <a:pt x="781" y="126"/>
                  </a:cubicBezTo>
                  <a:cubicBezTo>
                    <a:pt x="785" y="125"/>
                    <a:pt x="795" y="126"/>
                    <a:pt x="793" y="122"/>
                  </a:cubicBezTo>
                  <a:cubicBezTo>
                    <a:pt x="788" y="114"/>
                    <a:pt x="784" y="114"/>
                    <a:pt x="775" y="112"/>
                  </a:cubicBezTo>
                  <a:cubicBezTo>
                    <a:pt x="768" y="107"/>
                    <a:pt x="762" y="102"/>
                    <a:pt x="755" y="98"/>
                  </a:cubicBezTo>
                  <a:cubicBezTo>
                    <a:pt x="751" y="96"/>
                    <a:pt x="743" y="90"/>
                    <a:pt x="743" y="90"/>
                  </a:cubicBezTo>
                  <a:cubicBezTo>
                    <a:pt x="735" y="78"/>
                    <a:pt x="730" y="63"/>
                    <a:pt x="717" y="54"/>
                  </a:cubicBezTo>
                  <a:cubicBezTo>
                    <a:pt x="713" y="51"/>
                    <a:pt x="705" y="46"/>
                    <a:pt x="705" y="46"/>
                  </a:cubicBezTo>
                  <a:cubicBezTo>
                    <a:pt x="700" y="38"/>
                    <a:pt x="693" y="29"/>
                    <a:pt x="685" y="24"/>
                  </a:cubicBezTo>
                  <a:cubicBezTo>
                    <a:pt x="679" y="16"/>
                    <a:pt x="674" y="9"/>
                    <a:pt x="671" y="0"/>
                  </a:cubicBezTo>
                  <a:cubicBezTo>
                    <a:pt x="622" y="6"/>
                    <a:pt x="649" y="10"/>
                    <a:pt x="571" y="12"/>
                  </a:cubicBezTo>
                  <a:cubicBezTo>
                    <a:pt x="509" y="22"/>
                    <a:pt x="615" y="20"/>
                    <a:pt x="463" y="24"/>
                  </a:cubicBezTo>
                  <a:cubicBezTo>
                    <a:pt x="457" y="26"/>
                    <a:pt x="445" y="30"/>
                    <a:pt x="445" y="30"/>
                  </a:cubicBezTo>
                  <a:cubicBezTo>
                    <a:pt x="437" y="54"/>
                    <a:pt x="384" y="44"/>
                    <a:pt x="375" y="44"/>
                  </a:cubicBezTo>
                  <a:cubicBezTo>
                    <a:pt x="340" y="43"/>
                    <a:pt x="335" y="47"/>
                    <a:pt x="313" y="36"/>
                  </a:cubicBezTo>
                  <a:cubicBezTo>
                    <a:pt x="226" y="40"/>
                    <a:pt x="139" y="42"/>
                    <a:pt x="51" y="44"/>
                  </a:cubicBezTo>
                  <a:cubicBezTo>
                    <a:pt x="50" y="46"/>
                    <a:pt x="49" y="48"/>
                    <a:pt x="47" y="50"/>
                  </a:cubicBezTo>
                  <a:cubicBezTo>
                    <a:pt x="45" y="51"/>
                    <a:pt x="42" y="51"/>
                    <a:pt x="41" y="52"/>
                  </a:cubicBezTo>
                  <a:cubicBezTo>
                    <a:pt x="40" y="53"/>
                    <a:pt x="40" y="56"/>
                    <a:pt x="39" y="58"/>
                  </a:cubicBezTo>
                  <a:cubicBezTo>
                    <a:pt x="36" y="70"/>
                    <a:pt x="30" y="80"/>
                    <a:pt x="23" y="90"/>
                  </a:cubicBezTo>
                  <a:cubicBezTo>
                    <a:pt x="19" y="96"/>
                    <a:pt x="10" y="95"/>
                    <a:pt x="3" y="96"/>
                  </a:cubicBezTo>
                  <a:cubicBezTo>
                    <a:pt x="0" y="100"/>
                    <a:pt x="6" y="113"/>
                    <a:pt x="7" y="118"/>
                  </a:cubicBezTo>
                  <a:cubicBezTo>
                    <a:pt x="8" y="123"/>
                    <a:pt x="6" y="125"/>
                    <a:pt x="11" y="128"/>
                  </a:cubicBezTo>
                  <a:cubicBezTo>
                    <a:pt x="15" y="137"/>
                    <a:pt x="29" y="134"/>
                    <a:pt x="37" y="138"/>
                  </a:cubicBezTo>
                  <a:cubicBezTo>
                    <a:pt x="45" y="141"/>
                    <a:pt x="45" y="145"/>
                    <a:pt x="59" y="149"/>
                  </a:cubicBezTo>
                  <a:cubicBezTo>
                    <a:pt x="62" y="189"/>
                    <a:pt x="60" y="180"/>
                    <a:pt x="89" y="190"/>
                  </a:cubicBezTo>
                  <a:cubicBezTo>
                    <a:pt x="92" y="199"/>
                    <a:pt x="108" y="195"/>
                    <a:pt x="119" y="196"/>
                  </a:cubicBezTo>
                  <a:cubicBezTo>
                    <a:pt x="122" y="207"/>
                    <a:pt x="125" y="203"/>
                    <a:pt x="131" y="212"/>
                  </a:cubicBezTo>
                  <a:cubicBezTo>
                    <a:pt x="134" y="218"/>
                    <a:pt x="137" y="225"/>
                    <a:pt x="139" y="230"/>
                  </a:cubicBezTo>
                  <a:cubicBezTo>
                    <a:pt x="141" y="235"/>
                    <a:pt x="140" y="236"/>
                    <a:pt x="143" y="240"/>
                  </a:cubicBezTo>
                  <a:cubicBezTo>
                    <a:pt x="146" y="244"/>
                    <a:pt x="159" y="248"/>
                    <a:pt x="159" y="252"/>
                  </a:cubicBezTo>
                  <a:cubicBezTo>
                    <a:pt x="167" y="263"/>
                    <a:pt x="155" y="262"/>
                    <a:pt x="145" y="264"/>
                  </a:cubicBezTo>
                  <a:cubicBezTo>
                    <a:pt x="140" y="271"/>
                    <a:pt x="136" y="280"/>
                    <a:pt x="133" y="288"/>
                  </a:cubicBezTo>
                  <a:cubicBezTo>
                    <a:pt x="135" y="340"/>
                    <a:pt x="125" y="339"/>
                    <a:pt x="161" y="344"/>
                  </a:cubicBezTo>
                  <a:cubicBezTo>
                    <a:pt x="164" y="370"/>
                    <a:pt x="160" y="362"/>
                    <a:pt x="179" y="368"/>
                  </a:cubicBezTo>
                  <a:cubicBezTo>
                    <a:pt x="185" y="377"/>
                    <a:pt x="176" y="373"/>
                    <a:pt x="187" y="376"/>
                  </a:cubicBezTo>
                  <a:cubicBezTo>
                    <a:pt x="191" y="377"/>
                    <a:pt x="197" y="386"/>
                    <a:pt x="197" y="386"/>
                  </a:cubicBezTo>
                  <a:cubicBezTo>
                    <a:pt x="200" y="418"/>
                    <a:pt x="205" y="406"/>
                    <a:pt x="239" y="408"/>
                  </a:cubicBezTo>
                  <a:cubicBezTo>
                    <a:pt x="244" y="422"/>
                    <a:pt x="239" y="418"/>
                    <a:pt x="249" y="424"/>
                  </a:cubicBezTo>
                  <a:cubicBezTo>
                    <a:pt x="251" y="441"/>
                    <a:pt x="255" y="453"/>
                    <a:pt x="273" y="458"/>
                  </a:cubicBezTo>
                  <a:cubicBezTo>
                    <a:pt x="274" y="460"/>
                    <a:pt x="275" y="462"/>
                    <a:pt x="277" y="464"/>
                  </a:cubicBezTo>
                  <a:cubicBezTo>
                    <a:pt x="279" y="466"/>
                    <a:pt x="281" y="466"/>
                    <a:pt x="283" y="468"/>
                  </a:cubicBezTo>
                  <a:cubicBezTo>
                    <a:pt x="290" y="477"/>
                    <a:pt x="292" y="490"/>
                    <a:pt x="301" y="496"/>
                  </a:cubicBezTo>
                  <a:cubicBezTo>
                    <a:pt x="305" y="518"/>
                    <a:pt x="299" y="505"/>
                    <a:pt x="331" y="510"/>
                  </a:cubicBezTo>
                  <a:cubicBezTo>
                    <a:pt x="335" y="511"/>
                    <a:pt x="343" y="514"/>
                    <a:pt x="343" y="514"/>
                  </a:cubicBezTo>
                  <a:cubicBezTo>
                    <a:pt x="347" y="521"/>
                    <a:pt x="352" y="522"/>
                    <a:pt x="355" y="530"/>
                  </a:cubicBezTo>
                  <a:cubicBezTo>
                    <a:pt x="357" y="539"/>
                    <a:pt x="357" y="555"/>
                    <a:pt x="361" y="566"/>
                  </a:cubicBezTo>
                  <a:cubicBezTo>
                    <a:pt x="363" y="577"/>
                    <a:pt x="362" y="592"/>
                    <a:pt x="367" y="598"/>
                  </a:cubicBezTo>
                  <a:cubicBezTo>
                    <a:pt x="371" y="603"/>
                    <a:pt x="376" y="600"/>
                    <a:pt x="389" y="600"/>
                  </a:cubicBezTo>
                  <a:cubicBezTo>
                    <a:pt x="402" y="600"/>
                    <a:pt x="431" y="599"/>
                    <a:pt x="445" y="596"/>
                  </a:cubicBezTo>
                  <a:cubicBezTo>
                    <a:pt x="454" y="595"/>
                    <a:pt x="469" y="584"/>
                    <a:pt x="475" y="580"/>
                  </a:cubicBezTo>
                  <a:cubicBezTo>
                    <a:pt x="488" y="571"/>
                    <a:pt x="506" y="579"/>
                    <a:pt x="521" y="578"/>
                  </a:cubicBezTo>
                  <a:cubicBezTo>
                    <a:pt x="557" y="566"/>
                    <a:pt x="505" y="573"/>
                    <a:pt x="599" y="570"/>
                  </a:cubicBezTo>
                  <a:cubicBezTo>
                    <a:pt x="618" y="566"/>
                    <a:pt x="620" y="559"/>
                    <a:pt x="635" y="554"/>
                  </a:cubicBezTo>
                  <a:cubicBezTo>
                    <a:pt x="639" y="550"/>
                    <a:pt x="635" y="541"/>
                    <a:pt x="639" y="538"/>
                  </a:cubicBezTo>
                  <a:cubicBezTo>
                    <a:pt x="643" y="535"/>
                    <a:pt x="651" y="530"/>
                    <a:pt x="651" y="530"/>
                  </a:cubicBezTo>
                  <a:cubicBezTo>
                    <a:pt x="656" y="537"/>
                    <a:pt x="654" y="543"/>
                    <a:pt x="663" y="546"/>
                  </a:cubicBezTo>
                  <a:cubicBezTo>
                    <a:pt x="666" y="552"/>
                    <a:pt x="675" y="561"/>
                    <a:pt x="677" y="568"/>
                  </a:cubicBezTo>
                  <a:cubicBezTo>
                    <a:pt x="680" y="574"/>
                    <a:pt x="682" y="581"/>
                    <a:pt x="683" y="584"/>
                  </a:cubicBezTo>
                  <a:cubicBezTo>
                    <a:pt x="684" y="586"/>
                    <a:pt x="679" y="587"/>
                    <a:pt x="681" y="588"/>
                  </a:cubicBezTo>
                  <a:cubicBezTo>
                    <a:pt x="689" y="601"/>
                    <a:pt x="699" y="612"/>
                    <a:pt x="707" y="624"/>
                  </a:cubicBezTo>
                  <a:cubicBezTo>
                    <a:pt x="710" y="628"/>
                    <a:pt x="716" y="639"/>
                    <a:pt x="717" y="640"/>
                  </a:cubicBezTo>
                  <a:cubicBezTo>
                    <a:pt x="728" y="645"/>
                    <a:pt x="733" y="657"/>
                    <a:pt x="745" y="658"/>
                  </a:cubicBezTo>
                  <a:cubicBezTo>
                    <a:pt x="754" y="664"/>
                    <a:pt x="749" y="666"/>
                    <a:pt x="757" y="672"/>
                  </a:cubicBezTo>
                  <a:cubicBezTo>
                    <a:pt x="763" y="680"/>
                    <a:pt x="765" y="698"/>
                    <a:pt x="773" y="705"/>
                  </a:cubicBezTo>
                  <a:cubicBezTo>
                    <a:pt x="780" y="712"/>
                    <a:pt x="794" y="713"/>
                    <a:pt x="801" y="717"/>
                  </a:cubicBezTo>
                  <a:cubicBezTo>
                    <a:pt x="803" y="729"/>
                    <a:pt x="807" y="731"/>
                    <a:pt x="813" y="727"/>
                  </a:cubicBezTo>
                  <a:cubicBezTo>
                    <a:pt x="818" y="731"/>
                    <a:pt x="829" y="736"/>
                    <a:pt x="837" y="739"/>
                  </a:cubicBezTo>
                  <a:cubicBezTo>
                    <a:pt x="845" y="742"/>
                    <a:pt x="854" y="743"/>
                    <a:pt x="861" y="745"/>
                  </a:cubicBezTo>
                  <a:cubicBezTo>
                    <a:pt x="867" y="755"/>
                    <a:pt x="863" y="749"/>
                    <a:pt x="877" y="754"/>
                  </a:cubicBezTo>
                  <a:cubicBezTo>
                    <a:pt x="881" y="755"/>
                    <a:pt x="889" y="758"/>
                    <a:pt x="889" y="758"/>
                  </a:cubicBezTo>
                  <a:cubicBezTo>
                    <a:pt x="892" y="762"/>
                    <a:pt x="894" y="766"/>
                    <a:pt x="897" y="770"/>
                  </a:cubicBezTo>
                  <a:close/>
                </a:path>
              </a:pathLst>
            </a:custGeom>
            <a:solidFill>
              <a:srgbClr val="000099"/>
            </a:solidFill>
            <a:ln w="9525">
              <a:solidFill>
                <a:schemeClr val="tx1"/>
              </a:solidFill>
              <a:round/>
              <a:headEnd/>
              <a:tailEnd/>
            </a:ln>
          </p:spPr>
          <p:txBody>
            <a:bodyPr/>
            <a:lstStyle/>
            <a:p>
              <a:endParaRPr lang="en-US"/>
            </a:p>
          </p:txBody>
        </p:sp>
        <p:sp>
          <p:nvSpPr>
            <p:cNvPr id="9" name="Freeform 6">
              <a:extLst>
                <a:ext uri="{FF2B5EF4-FFF2-40B4-BE49-F238E27FC236}">
                  <a16:creationId xmlns:a16="http://schemas.microsoft.com/office/drawing/2014/main" id="{C7AC782D-0D19-4AF3-810A-7BAA8300E418}"/>
                </a:ext>
              </a:extLst>
            </p:cNvPr>
            <p:cNvSpPr>
              <a:spLocks/>
            </p:cNvSpPr>
            <p:nvPr/>
          </p:nvSpPr>
          <p:spPr bwMode="auto">
            <a:xfrm>
              <a:off x="3392" y="3435"/>
              <a:ext cx="640" cy="339"/>
            </a:xfrm>
            <a:custGeom>
              <a:avLst/>
              <a:gdLst>
                <a:gd name="T0" fmla="*/ 137 w 774"/>
                <a:gd name="T1" fmla="*/ 302 h 408"/>
                <a:gd name="T2" fmla="*/ 182 w 774"/>
                <a:gd name="T3" fmla="*/ 294 h 408"/>
                <a:gd name="T4" fmla="*/ 258 w 774"/>
                <a:gd name="T5" fmla="*/ 311 h 408"/>
                <a:gd name="T6" fmla="*/ 289 w 774"/>
                <a:gd name="T7" fmla="*/ 329 h 408"/>
                <a:gd name="T8" fmla="*/ 291 w 774"/>
                <a:gd name="T9" fmla="*/ 332 h 408"/>
                <a:gd name="T10" fmla="*/ 324 w 774"/>
                <a:gd name="T11" fmla="*/ 316 h 408"/>
                <a:gd name="T12" fmla="*/ 375 w 774"/>
                <a:gd name="T13" fmla="*/ 291 h 408"/>
                <a:gd name="T14" fmla="*/ 432 w 774"/>
                <a:gd name="T15" fmla="*/ 268 h 408"/>
                <a:gd name="T16" fmla="*/ 503 w 774"/>
                <a:gd name="T17" fmla="*/ 243 h 408"/>
                <a:gd name="T18" fmla="*/ 534 w 774"/>
                <a:gd name="T19" fmla="*/ 201 h 408"/>
                <a:gd name="T20" fmla="*/ 579 w 774"/>
                <a:gd name="T21" fmla="*/ 183 h 408"/>
                <a:gd name="T22" fmla="*/ 605 w 774"/>
                <a:gd name="T23" fmla="*/ 165 h 408"/>
                <a:gd name="T24" fmla="*/ 628 w 774"/>
                <a:gd name="T25" fmla="*/ 101 h 408"/>
                <a:gd name="T26" fmla="*/ 637 w 774"/>
                <a:gd name="T27" fmla="*/ 70 h 408"/>
                <a:gd name="T28" fmla="*/ 463 w 774"/>
                <a:gd name="T29" fmla="*/ 42 h 408"/>
                <a:gd name="T30" fmla="*/ 428 w 774"/>
                <a:gd name="T31" fmla="*/ 5 h 408"/>
                <a:gd name="T32" fmla="*/ 359 w 774"/>
                <a:gd name="T33" fmla="*/ 10 h 408"/>
                <a:gd name="T34" fmla="*/ 321 w 774"/>
                <a:gd name="T35" fmla="*/ 30 h 408"/>
                <a:gd name="T36" fmla="*/ 308 w 774"/>
                <a:gd name="T37" fmla="*/ 15 h 408"/>
                <a:gd name="T38" fmla="*/ 311 w 774"/>
                <a:gd name="T39" fmla="*/ 0 h 408"/>
                <a:gd name="T40" fmla="*/ 288 w 774"/>
                <a:gd name="T41" fmla="*/ 32 h 408"/>
                <a:gd name="T42" fmla="*/ 271 w 774"/>
                <a:gd name="T43" fmla="*/ 73 h 408"/>
                <a:gd name="T44" fmla="*/ 255 w 774"/>
                <a:gd name="T45" fmla="*/ 98 h 408"/>
                <a:gd name="T46" fmla="*/ 200 w 774"/>
                <a:gd name="T47" fmla="*/ 98 h 408"/>
                <a:gd name="T48" fmla="*/ 190 w 774"/>
                <a:gd name="T49" fmla="*/ 85 h 408"/>
                <a:gd name="T50" fmla="*/ 162 w 774"/>
                <a:gd name="T51" fmla="*/ 81 h 408"/>
                <a:gd name="T52" fmla="*/ 146 w 774"/>
                <a:gd name="T53" fmla="*/ 71 h 408"/>
                <a:gd name="T54" fmla="*/ 114 w 774"/>
                <a:gd name="T55" fmla="*/ 45 h 408"/>
                <a:gd name="T56" fmla="*/ 73 w 774"/>
                <a:gd name="T57" fmla="*/ 40 h 408"/>
                <a:gd name="T58" fmla="*/ 23 w 774"/>
                <a:gd name="T59" fmla="*/ 63 h 408"/>
                <a:gd name="T60" fmla="*/ 3 w 774"/>
                <a:gd name="T61" fmla="*/ 115 h 408"/>
                <a:gd name="T62" fmla="*/ 45 w 774"/>
                <a:gd name="T63" fmla="*/ 228 h 408"/>
                <a:gd name="T64" fmla="*/ 78 w 774"/>
                <a:gd name="T65" fmla="*/ 294 h 40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74"/>
                <a:gd name="T100" fmla="*/ 0 h 408"/>
                <a:gd name="T101" fmla="*/ 774 w 774"/>
                <a:gd name="T102" fmla="*/ 408 h 40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74" h="408">
                  <a:moveTo>
                    <a:pt x="102" y="366"/>
                  </a:moveTo>
                  <a:cubicBezTo>
                    <a:pt x="114" y="366"/>
                    <a:pt x="146" y="366"/>
                    <a:pt x="166" y="364"/>
                  </a:cubicBezTo>
                  <a:cubicBezTo>
                    <a:pt x="182" y="363"/>
                    <a:pt x="191" y="362"/>
                    <a:pt x="200" y="360"/>
                  </a:cubicBezTo>
                  <a:cubicBezTo>
                    <a:pt x="209" y="358"/>
                    <a:pt x="211" y="354"/>
                    <a:pt x="220" y="354"/>
                  </a:cubicBezTo>
                  <a:cubicBezTo>
                    <a:pt x="234" y="345"/>
                    <a:pt x="239" y="358"/>
                    <a:pt x="252" y="360"/>
                  </a:cubicBezTo>
                  <a:cubicBezTo>
                    <a:pt x="275" y="376"/>
                    <a:pt x="275" y="372"/>
                    <a:pt x="312" y="374"/>
                  </a:cubicBezTo>
                  <a:cubicBezTo>
                    <a:pt x="320" y="379"/>
                    <a:pt x="327" y="380"/>
                    <a:pt x="336" y="382"/>
                  </a:cubicBezTo>
                  <a:cubicBezTo>
                    <a:pt x="341" y="389"/>
                    <a:pt x="345" y="389"/>
                    <a:pt x="350" y="396"/>
                  </a:cubicBezTo>
                  <a:cubicBezTo>
                    <a:pt x="349" y="399"/>
                    <a:pt x="346" y="403"/>
                    <a:pt x="348" y="406"/>
                  </a:cubicBezTo>
                  <a:cubicBezTo>
                    <a:pt x="349" y="408"/>
                    <a:pt x="350" y="401"/>
                    <a:pt x="352" y="400"/>
                  </a:cubicBezTo>
                  <a:cubicBezTo>
                    <a:pt x="354" y="398"/>
                    <a:pt x="357" y="399"/>
                    <a:pt x="360" y="398"/>
                  </a:cubicBezTo>
                  <a:cubicBezTo>
                    <a:pt x="372" y="395"/>
                    <a:pt x="381" y="385"/>
                    <a:pt x="392" y="380"/>
                  </a:cubicBezTo>
                  <a:cubicBezTo>
                    <a:pt x="394" y="376"/>
                    <a:pt x="395" y="371"/>
                    <a:pt x="398" y="368"/>
                  </a:cubicBezTo>
                  <a:cubicBezTo>
                    <a:pt x="408" y="355"/>
                    <a:pt x="439" y="352"/>
                    <a:pt x="454" y="350"/>
                  </a:cubicBezTo>
                  <a:cubicBezTo>
                    <a:pt x="463" y="347"/>
                    <a:pt x="471" y="347"/>
                    <a:pt x="480" y="344"/>
                  </a:cubicBezTo>
                  <a:cubicBezTo>
                    <a:pt x="488" y="320"/>
                    <a:pt x="497" y="324"/>
                    <a:pt x="522" y="322"/>
                  </a:cubicBezTo>
                  <a:cubicBezTo>
                    <a:pt x="538" y="317"/>
                    <a:pt x="530" y="319"/>
                    <a:pt x="546" y="316"/>
                  </a:cubicBezTo>
                  <a:cubicBezTo>
                    <a:pt x="558" y="281"/>
                    <a:pt x="551" y="294"/>
                    <a:pt x="608" y="292"/>
                  </a:cubicBezTo>
                  <a:cubicBezTo>
                    <a:pt x="609" y="276"/>
                    <a:pt x="600" y="257"/>
                    <a:pt x="610" y="244"/>
                  </a:cubicBezTo>
                  <a:cubicBezTo>
                    <a:pt x="617" y="234"/>
                    <a:pt x="634" y="244"/>
                    <a:pt x="646" y="242"/>
                  </a:cubicBezTo>
                  <a:cubicBezTo>
                    <a:pt x="648" y="242"/>
                    <a:pt x="659" y="233"/>
                    <a:pt x="664" y="232"/>
                  </a:cubicBezTo>
                  <a:cubicBezTo>
                    <a:pt x="668" y="216"/>
                    <a:pt x="684" y="221"/>
                    <a:pt x="700" y="220"/>
                  </a:cubicBezTo>
                  <a:cubicBezTo>
                    <a:pt x="707" y="213"/>
                    <a:pt x="712" y="211"/>
                    <a:pt x="720" y="206"/>
                  </a:cubicBezTo>
                  <a:cubicBezTo>
                    <a:pt x="724" y="204"/>
                    <a:pt x="732" y="198"/>
                    <a:pt x="732" y="198"/>
                  </a:cubicBezTo>
                  <a:cubicBezTo>
                    <a:pt x="735" y="188"/>
                    <a:pt x="747" y="189"/>
                    <a:pt x="756" y="184"/>
                  </a:cubicBezTo>
                  <a:cubicBezTo>
                    <a:pt x="765" y="170"/>
                    <a:pt x="770" y="137"/>
                    <a:pt x="760" y="122"/>
                  </a:cubicBezTo>
                  <a:cubicBezTo>
                    <a:pt x="757" y="118"/>
                    <a:pt x="748" y="114"/>
                    <a:pt x="748" y="114"/>
                  </a:cubicBezTo>
                  <a:cubicBezTo>
                    <a:pt x="750" y="94"/>
                    <a:pt x="752" y="90"/>
                    <a:pt x="770" y="84"/>
                  </a:cubicBezTo>
                  <a:cubicBezTo>
                    <a:pt x="774" y="73"/>
                    <a:pt x="768" y="69"/>
                    <a:pt x="758" y="66"/>
                  </a:cubicBezTo>
                  <a:cubicBezTo>
                    <a:pt x="686" y="72"/>
                    <a:pt x="624" y="71"/>
                    <a:pt x="560" y="50"/>
                  </a:cubicBezTo>
                  <a:cubicBezTo>
                    <a:pt x="555" y="42"/>
                    <a:pt x="546" y="35"/>
                    <a:pt x="538" y="30"/>
                  </a:cubicBezTo>
                  <a:cubicBezTo>
                    <a:pt x="534" y="24"/>
                    <a:pt x="524" y="12"/>
                    <a:pt x="518" y="6"/>
                  </a:cubicBezTo>
                  <a:cubicBezTo>
                    <a:pt x="510" y="8"/>
                    <a:pt x="488" y="11"/>
                    <a:pt x="474" y="12"/>
                  </a:cubicBezTo>
                  <a:cubicBezTo>
                    <a:pt x="460" y="13"/>
                    <a:pt x="445" y="8"/>
                    <a:pt x="434" y="12"/>
                  </a:cubicBezTo>
                  <a:cubicBezTo>
                    <a:pt x="427" y="22"/>
                    <a:pt x="422" y="34"/>
                    <a:pt x="410" y="38"/>
                  </a:cubicBezTo>
                  <a:cubicBezTo>
                    <a:pt x="400" y="36"/>
                    <a:pt x="397" y="30"/>
                    <a:pt x="388" y="36"/>
                  </a:cubicBezTo>
                  <a:cubicBezTo>
                    <a:pt x="385" y="35"/>
                    <a:pt x="378" y="33"/>
                    <a:pt x="376" y="30"/>
                  </a:cubicBezTo>
                  <a:cubicBezTo>
                    <a:pt x="374" y="26"/>
                    <a:pt x="372" y="18"/>
                    <a:pt x="372" y="18"/>
                  </a:cubicBezTo>
                  <a:cubicBezTo>
                    <a:pt x="373" y="14"/>
                    <a:pt x="373" y="10"/>
                    <a:pt x="374" y="6"/>
                  </a:cubicBezTo>
                  <a:cubicBezTo>
                    <a:pt x="374" y="4"/>
                    <a:pt x="378" y="0"/>
                    <a:pt x="376" y="0"/>
                  </a:cubicBezTo>
                  <a:cubicBezTo>
                    <a:pt x="371" y="0"/>
                    <a:pt x="370" y="7"/>
                    <a:pt x="366" y="10"/>
                  </a:cubicBezTo>
                  <a:cubicBezTo>
                    <a:pt x="360" y="20"/>
                    <a:pt x="357" y="32"/>
                    <a:pt x="348" y="38"/>
                  </a:cubicBezTo>
                  <a:cubicBezTo>
                    <a:pt x="344" y="50"/>
                    <a:pt x="334" y="56"/>
                    <a:pt x="330" y="68"/>
                  </a:cubicBezTo>
                  <a:cubicBezTo>
                    <a:pt x="329" y="75"/>
                    <a:pt x="330" y="82"/>
                    <a:pt x="328" y="88"/>
                  </a:cubicBezTo>
                  <a:cubicBezTo>
                    <a:pt x="327" y="90"/>
                    <a:pt x="324" y="90"/>
                    <a:pt x="322" y="92"/>
                  </a:cubicBezTo>
                  <a:cubicBezTo>
                    <a:pt x="314" y="100"/>
                    <a:pt x="319" y="114"/>
                    <a:pt x="308" y="118"/>
                  </a:cubicBezTo>
                  <a:cubicBezTo>
                    <a:pt x="284" y="116"/>
                    <a:pt x="288" y="109"/>
                    <a:pt x="272" y="104"/>
                  </a:cubicBezTo>
                  <a:cubicBezTo>
                    <a:pt x="263" y="106"/>
                    <a:pt x="250" y="115"/>
                    <a:pt x="242" y="118"/>
                  </a:cubicBezTo>
                  <a:cubicBezTo>
                    <a:pt x="229" y="115"/>
                    <a:pt x="244" y="112"/>
                    <a:pt x="230" y="102"/>
                  </a:cubicBezTo>
                  <a:cubicBezTo>
                    <a:pt x="224" y="100"/>
                    <a:pt x="212" y="96"/>
                    <a:pt x="212" y="96"/>
                  </a:cubicBezTo>
                  <a:cubicBezTo>
                    <a:pt x="207" y="97"/>
                    <a:pt x="201" y="95"/>
                    <a:pt x="196" y="98"/>
                  </a:cubicBezTo>
                  <a:cubicBezTo>
                    <a:pt x="192" y="100"/>
                    <a:pt x="188" y="110"/>
                    <a:pt x="188" y="110"/>
                  </a:cubicBezTo>
                  <a:cubicBezTo>
                    <a:pt x="182" y="106"/>
                    <a:pt x="176" y="94"/>
                    <a:pt x="176" y="86"/>
                  </a:cubicBezTo>
                  <a:cubicBezTo>
                    <a:pt x="170" y="77"/>
                    <a:pt x="165" y="74"/>
                    <a:pt x="158" y="66"/>
                  </a:cubicBezTo>
                  <a:cubicBezTo>
                    <a:pt x="154" y="61"/>
                    <a:pt x="144" y="58"/>
                    <a:pt x="138" y="54"/>
                  </a:cubicBezTo>
                  <a:cubicBezTo>
                    <a:pt x="133" y="47"/>
                    <a:pt x="124" y="41"/>
                    <a:pt x="116" y="36"/>
                  </a:cubicBezTo>
                  <a:cubicBezTo>
                    <a:pt x="103" y="39"/>
                    <a:pt x="100" y="40"/>
                    <a:pt x="88" y="48"/>
                  </a:cubicBezTo>
                  <a:cubicBezTo>
                    <a:pt x="83" y="52"/>
                    <a:pt x="70" y="56"/>
                    <a:pt x="70" y="56"/>
                  </a:cubicBezTo>
                  <a:cubicBezTo>
                    <a:pt x="55" y="71"/>
                    <a:pt x="46" y="70"/>
                    <a:pt x="28" y="76"/>
                  </a:cubicBezTo>
                  <a:cubicBezTo>
                    <a:pt x="18" y="91"/>
                    <a:pt x="24" y="98"/>
                    <a:pt x="16" y="112"/>
                  </a:cubicBezTo>
                  <a:cubicBezTo>
                    <a:pt x="9" y="124"/>
                    <a:pt x="7" y="125"/>
                    <a:pt x="4" y="138"/>
                  </a:cubicBezTo>
                  <a:cubicBezTo>
                    <a:pt x="0" y="171"/>
                    <a:pt x="1" y="204"/>
                    <a:pt x="36" y="216"/>
                  </a:cubicBezTo>
                  <a:cubicBezTo>
                    <a:pt x="43" y="236"/>
                    <a:pt x="39" y="259"/>
                    <a:pt x="54" y="274"/>
                  </a:cubicBezTo>
                  <a:cubicBezTo>
                    <a:pt x="58" y="285"/>
                    <a:pt x="57" y="290"/>
                    <a:pt x="66" y="296"/>
                  </a:cubicBezTo>
                  <a:cubicBezTo>
                    <a:pt x="79" y="315"/>
                    <a:pt x="87" y="332"/>
                    <a:pt x="94" y="354"/>
                  </a:cubicBezTo>
                  <a:cubicBezTo>
                    <a:pt x="96" y="360"/>
                    <a:pt x="94" y="370"/>
                    <a:pt x="102" y="366"/>
                  </a:cubicBezTo>
                  <a:close/>
                </a:path>
              </a:pathLst>
            </a:custGeom>
            <a:solidFill>
              <a:srgbClr val="0000FF"/>
            </a:solidFill>
            <a:ln w="9525">
              <a:solidFill>
                <a:schemeClr val="tx1"/>
              </a:solidFill>
              <a:round/>
              <a:headEnd/>
              <a:tailEnd/>
            </a:ln>
          </p:spPr>
          <p:txBody>
            <a:bodyPr/>
            <a:lstStyle/>
            <a:p>
              <a:endParaRPr lang="en-US"/>
            </a:p>
          </p:txBody>
        </p:sp>
        <p:sp>
          <p:nvSpPr>
            <p:cNvPr id="10" name="Freeform 7">
              <a:extLst>
                <a:ext uri="{FF2B5EF4-FFF2-40B4-BE49-F238E27FC236}">
                  <a16:creationId xmlns:a16="http://schemas.microsoft.com/office/drawing/2014/main" id="{8376769F-16FC-48DA-9F83-630EAF58A481}"/>
                </a:ext>
              </a:extLst>
            </p:cNvPr>
            <p:cNvSpPr>
              <a:spLocks/>
            </p:cNvSpPr>
            <p:nvPr/>
          </p:nvSpPr>
          <p:spPr bwMode="auto">
            <a:xfrm>
              <a:off x="2644" y="1669"/>
              <a:ext cx="837" cy="657"/>
            </a:xfrm>
            <a:custGeom>
              <a:avLst/>
              <a:gdLst>
                <a:gd name="T0" fmla="*/ 112 w 1007"/>
                <a:gd name="T1" fmla="*/ 644 h 790"/>
                <a:gd name="T2" fmla="*/ 328 w 1007"/>
                <a:gd name="T3" fmla="*/ 647 h 790"/>
                <a:gd name="T4" fmla="*/ 516 w 1007"/>
                <a:gd name="T5" fmla="*/ 635 h 790"/>
                <a:gd name="T6" fmla="*/ 636 w 1007"/>
                <a:gd name="T7" fmla="*/ 645 h 790"/>
                <a:gd name="T8" fmla="*/ 731 w 1007"/>
                <a:gd name="T9" fmla="*/ 627 h 790"/>
                <a:gd name="T10" fmla="*/ 802 w 1007"/>
                <a:gd name="T11" fmla="*/ 614 h 790"/>
                <a:gd name="T12" fmla="*/ 835 w 1007"/>
                <a:gd name="T13" fmla="*/ 587 h 790"/>
                <a:gd name="T14" fmla="*/ 815 w 1007"/>
                <a:gd name="T15" fmla="*/ 569 h 790"/>
                <a:gd name="T16" fmla="*/ 779 w 1007"/>
                <a:gd name="T17" fmla="*/ 544 h 790"/>
                <a:gd name="T18" fmla="*/ 714 w 1007"/>
                <a:gd name="T19" fmla="*/ 517 h 790"/>
                <a:gd name="T20" fmla="*/ 646 w 1007"/>
                <a:gd name="T21" fmla="*/ 484 h 790"/>
                <a:gd name="T22" fmla="*/ 618 w 1007"/>
                <a:gd name="T23" fmla="*/ 459 h 790"/>
                <a:gd name="T24" fmla="*/ 598 w 1007"/>
                <a:gd name="T25" fmla="*/ 412 h 790"/>
                <a:gd name="T26" fmla="*/ 583 w 1007"/>
                <a:gd name="T27" fmla="*/ 353 h 790"/>
                <a:gd name="T28" fmla="*/ 558 w 1007"/>
                <a:gd name="T29" fmla="*/ 294 h 790"/>
                <a:gd name="T30" fmla="*/ 553 w 1007"/>
                <a:gd name="T31" fmla="*/ 253 h 790"/>
                <a:gd name="T32" fmla="*/ 531 w 1007"/>
                <a:gd name="T33" fmla="*/ 190 h 790"/>
                <a:gd name="T34" fmla="*/ 516 w 1007"/>
                <a:gd name="T35" fmla="*/ 93 h 790"/>
                <a:gd name="T36" fmla="*/ 521 w 1007"/>
                <a:gd name="T37" fmla="*/ 77 h 790"/>
                <a:gd name="T38" fmla="*/ 490 w 1007"/>
                <a:gd name="T39" fmla="*/ 62 h 790"/>
                <a:gd name="T40" fmla="*/ 445 w 1007"/>
                <a:gd name="T41" fmla="*/ 33 h 790"/>
                <a:gd name="T42" fmla="*/ 390 w 1007"/>
                <a:gd name="T43" fmla="*/ 10 h 790"/>
                <a:gd name="T44" fmla="*/ 383 w 1007"/>
                <a:gd name="T45" fmla="*/ 28 h 790"/>
                <a:gd name="T46" fmla="*/ 358 w 1007"/>
                <a:gd name="T47" fmla="*/ 47 h 790"/>
                <a:gd name="T48" fmla="*/ 342 w 1007"/>
                <a:gd name="T49" fmla="*/ 73 h 790"/>
                <a:gd name="T50" fmla="*/ 370 w 1007"/>
                <a:gd name="T51" fmla="*/ 108 h 790"/>
                <a:gd name="T52" fmla="*/ 350 w 1007"/>
                <a:gd name="T53" fmla="*/ 168 h 790"/>
                <a:gd name="T54" fmla="*/ 333 w 1007"/>
                <a:gd name="T55" fmla="*/ 193 h 790"/>
                <a:gd name="T56" fmla="*/ 287 w 1007"/>
                <a:gd name="T57" fmla="*/ 208 h 790"/>
                <a:gd name="T58" fmla="*/ 260 w 1007"/>
                <a:gd name="T59" fmla="*/ 249 h 790"/>
                <a:gd name="T60" fmla="*/ 234 w 1007"/>
                <a:gd name="T61" fmla="*/ 298 h 790"/>
                <a:gd name="T62" fmla="*/ 214 w 1007"/>
                <a:gd name="T63" fmla="*/ 296 h 790"/>
                <a:gd name="T64" fmla="*/ 177 w 1007"/>
                <a:gd name="T65" fmla="*/ 311 h 790"/>
                <a:gd name="T66" fmla="*/ 144 w 1007"/>
                <a:gd name="T67" fmla="*/ 334 h 790"/>
                <a:gd name="T68" fmla="*/ 99 w 1007"/>
                <a:gd name="T69" fmla="*/ 371 h 790"/>
                <a:gd name="T70" fmla="*/ 101 w 1007"/>
                <a:gd name="T71" fmla="*/ 396 h 790"/>
                <a:gd name="T72" fmla="*/ 64 w 1007"/>
                <a:gd name="T73" fmla="*/ 389 h 790"/>
                <a:gd name="T74" fmla="*/ 22 w 1007"/>
                <a:gd name="T75" fmla="*/ 484 h 790"/>
                <a:gd name="T76" fmla="*/ 21 w 1007"/>
                <a:gd name="T77" fmla="*/ 561 h 790"/>
                <a:gd name="T78" fmla="*/ 37 w 1007"/>
                <a:gd name="T79" fmla="*/ 575 h 790"/>
                <a:gd name="T80" fmla="*/ 57 w 1007"/>
                <a:gd name="T81" fmla="*/ 605 h 790"/>
                <a:gd name="T82" fmla="*/ 69 w 1007"/>
                <a:gd name="T83" fmla="*/ 649 h 7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07"/>
                <a:gd name="T127" fmla="*/ 0 h 790"/>
                <a:gd name="T128" fmla="*/ 1007 w 1007"/>
                <a:gd name="T129" fmla="*/ 790 h 7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07" h="790">
                  <a:moveTo>
                    <a:pt x="83" y="780"/>
                  </a:moveTo>
                  <a:cubicBezTo>
                    <a:pt x="103" y="779"/>
                    <a:pt x="116" y="776"/>
                    <a:pt x="135" y="774"/>
                  </a:cubicBezTo>
                  <a:cubicBezTo>
                    <a:pt x="161" y="773"/>
                    <a:pt x="202" y="767"/>
                    <a:pt x="245" y="768"/>
                  </a:cubicBezTo>
                  <a:cubicBezTo>
                    <a:pt x="288" y="769"/>
                    <a:pt x="355" y="777"/>
                    <a:pt x="395" y="778"/>
                  </a:cubicBezTo>
                  <a:cubicBezTo>
                    <a:pt x="435" y="779"/>
                    <a:pt x="449" y="776"/>
                    <a:pt x="487" y="774"/>
                  </a:cubicBezTo>
                  <a:cubicBezTo>
                    <a:pt x="525" y="772"/>
                    <a:pt x="587" y="763"/>
                    <a:pt x="621" y="764"/>
                  </a:cubicBezTo>
                  <a:cubicBezTo>
                    <a:pt x="655" y="765"/>
                    <a:pt x="667" y="776"/>
                    <a:pt x="691" y="778"/>
                  </a:cubicBezTo>
                  <a:cubicBezTo>
                    <a:pt x="716" y="777"/>
                    <a:pt x="740" y="778"/>
                    <a:pt x="765" y="776"/>
                  </a:cubicBezTo>
                  <a:cubicBezTo>
                    <a:pt x="771" y="776"/>
                    <a:pt x="783" y="770"/>
                    <a:pt x="783" y="770"/>
                  </a:cubicBezTo>
                  <a:cubicBezTo>
                    <a:pt x="806" y="736"/>
                    <a:pt x="818" y="755"/>
                    <a:pt x="879" y="754"/>
                  </a:cubicBezTo>
                  <a:cubicBezTo>
                    <a:pt x="896" y="743"/>
                    <a:pt x="909" y="745"/>
                    <a:pt x="931" y="744"/>
                  </a:cubicBezTo>
                  <a:cubicBezTo>
                    <a:pt x="942" y="742"/>
                    <a:pt x="954" y="739"/>
                    <a:pt x="965" y="738"/>
                  </a:cubicBezTo>
                  <a:cubicBezTo>
                    <a:pt x="979" y="736"/>
                    <a:pt x="1007" y="734"/>
                    <a:pt x="1007" y="734"/>
                  </a:cubicBezTo>
                  <a:cubicBezTo>
                    <a:pt x="1006" y="725"/>
                    <a:pt x="1007" y="715"/>
                    <a:pt x="1005" y="706"/>
                  </a:cubicBezTo>
                  <a:cubicBezTo>
                    <a:pt x="1004" y="699"/>
                    <a:pt x="989" y="692"/>
                    <a:pt x="989" y="692"/>
                  </a:cubicBezTo>
                  <a:cubicBezTo>
                    <a:pt x="984" y="676"/>
                    <a:pt x="992" y="695"/>
                    <a:pt x="981" y="684"/>
                  </a:cubicBezTo>
                  <a:cubicBezTo>
                    <a:pt x="967" y="670"/>
                    <a:pt x="969" y="667"/>
                    <a:pt x="949" y="660"/>
                  </a:cubicBezTo>
                  <a:cubicBezTo>
                    <a:pt x="927" y="653"/>
                    <a:pt x="960" y="664"/>
                    <a:pt x="937" y="654"/>
                  </a:cubicBezTo>
                  <a:cubicBezTo>
                    <a:pt x="933" y="652"/>
                    <a:pt x="925" y="650"/>
                    <a:pt x="925" y="650"/>
                  </a:cubicBezTo>
                  <a:cubicBezTo>
                    <a:pt x="914" y="618"/>
                    <a:pt x="891" y="625"/>
                    <a:pt x="859" y="622"/>
                  </a:cubicBezTo>
                  <a:cubicBezTo>
                    <a:pt x="836" y="616"/>
                    <a:pt x="819" y="601"/>
                    <a:pt x="797" y="594"/>
                  </a:cubicBezTo>
                  <a:cubicBezTo>
                    <a:pt x="788" y="580"/>
                    <a:pt x="788" y="586"/>
                    <a:pt x="777" y="582"/>
                  </a:cubicBezTo>
                  <a:cubicBezTo>
                    <a:pt x="773" y="576"/>
                    <a:pt x="770" y="566"/>
                    <a:pt x="763" y="564"/>
                  </a:cubicBezTo>
                  <a:cubicBezTo>
                    <a:pt x="756" y="559"/>
                    <a:pt x="751" y="555"/>
                    <a:pt x="743" y="552"/>
                  </a:cubicBezTo>
                  <a:cubicBezTo>
                    <a:pt x="735" y="546"/>
                    <a:pt x="742" y="551"/>
                    <a:pt x="745" y="542"/>
                  </a:cubicBezTo>
                  <a:cubicBezTo>
                    <a:pt x="729" y="512"/>
                    <a:pt x="733" y="513"/>
                    <a:pt x="719" y="496"/>
                  </a:cubicBezTo>
                  <a:cubicBezTo>
                    <a:pt x="715" y="491"/>
                    <a:pt x="711" y="478"/>
                    <a:pt x="711" y="478"/>
                  </a:cubicBezTo>
                  <a:cubicBezTo>
                    <a:pt x="710" y="458"/>
                    <a:pt x="718" y="435"/>
                    <a:pt x="701" y="424"/>
                  </a:cubicBezTo>
                  <a:cubicBezTo>
                    <a:pt x="697" y="409"/>
                    <a:pt x="700" y="391"/>
                    <a:pt x="689" y="380"/>
                  </a:cubicBezTo>
                  <a:cubicBezTo>
                    <a:pt x="685" y="369"/>
                    <a:pt x="683" y="358"/>
                    <a:pt x="671" y="354"/>
                  </a:cubicBezTo>
                  <a:cubicBezTo>
                    <a:pt x="670" y="350"/>
                    <a:pt x="667" y="346"/>
                    <a:pt x="667" y="342"/>
                  </a:cubicBezTo>
                  <a:cubicBezTo>
                    <a:pt x="666" y="329"/>
                    <a:pt x="667" y="316"/>
                    <a:pt x="665" y="304"/>
                  </a:cubicBezTo>
                  <a:cubicBezTo>
                    <a:pt x="664" y="297"/>
                    <a:pt x="653" y="286"/>
                    <a:pt x="653" y="286"/>
                  </a:cubicBezTo>
                  <a:cubicBezTo>
                    <a:pt x="649" y="263"/>
                    <a:pt x="645" y="250"/>
                    <a:pt x="639" y="228"/>
                  </a:cubicBezTo>
                  <a:cubicBezTo>
                    <a:pt x="638" y="197"/>
                    <a:pt x="629" y="161"/>
                    <a:pt x="627" y="130"/>
                  </a:cubicBezTo>
                  <a:cubicBezTo>
                    <a:pt x="627" y="124"/>
                    <a:pt x="621" y="112"/>
                    <a:pt x="621" y="112"/>
                  </a:cubicBezTo>
                  <a:cubicBezTo>
                    <a:pt x="621" y="107"/>
                    <a:pt x="626" y="103"/>
                    <a:pt x="627" y="100"/>
                  </a:cubicBezTo>
                  <a:cubicBezTo>
                    <a:pt x="628" y="97"/>
                    <a:pt x="629" y="92"/>
                    <a:pt x="627" y="92"/>
                  </a:cubicBezTo>
                  <a:cubicBezTo>
                    <a:pt x="625" y="92"/>
                    <a:pt x="621" y="103"/>
                    <a:pt x="615" y="100"/>
                  </a:cubicBezTo>
                  <a:cubicBezTo>
                    <a:pt x="593" y="98"/>
                    <a:pt x="572" y="99"/>
                    <a:pt x="589" y="74"/>
                  </a:cubicBezTo>
                  <a:cubicBezTo>
                    <a:pt x="585" y="61"/>
                    <a:pt x="561" y="61"/>
                    <a:pt x="549" y="60"/>
                  </a:cubicBezTo>
                  <a:cubicBezTo>
                    <a:pt x="546" y="50"/>
                    <a:pt x="545" y="43"/>
                    <a:pt x="535" y="40"/>
                  </a:cubicBezTo>
                  <a:cubicBezTo>
                    <a:pt x="524" y="23"/>
                    <a:pt x="512" y="9"/>
                    <a:pt x="493" y="0"/>
                  </a:cubicBezTo>
                  <a:cubicBezTo>
                    <a:pt x="480" y="2"/>
                    <a:pt x="473" y="0"/>
                    <a:pt x="469" y="12"/>
                  </a:cubicBezTo>
                  <a:cubicBezTo>
                    <a:pt x="468" y="19"/>
                    <a:pt x="469" y="26"/>
                    <a:pt x="467" y="32"/>
                  </a:cubicBezTo>
                  <a:cubicBezTo>
                    <a:pt x="466" y="34"/>
                    <a:pt x="462" y="33"/>
                    <a:pt x="461" y="34"/>
                  </a:cubicBezTo>
                  <a:cubicBezTo>
                    <a:pt x="455" y="40"/>
                    <a:pt x="461" y="51"/>
                    <a:pt x="451" y="54"/>
                  </a:cubicBezTo>
                  <a:cubicBezTo>
                    <a:pt x="445" y="56"/>
                    <a:pt x="438" y="55"/>
                    <a:pt x="431" y="56"/>
                  </a:cubicBezTo>
                  <a:cubicBezTo>
                    <a:pt x="425" y="58"/>
                    <a:pt x="413" y="62"/>
                    <a:pt x="413" y="62"/>
                  </a:cubicBezTo>
                  <a:cubicBezTo>
                    <a:pt x="407" y="70"/>
                    <a:pt x="403" y="74"/>
                    <a:pt x="411" y="88"/>
                  </a:cubicBezTo>
                  <a:cubicBezTo>
                    <a:pt x="413" y="92"/>
                    <a:pt x="423" y="92"/>
                    <a:pt x="423" y="92"/>
                  </a:cubicBezTo>
                  <a:cubicBezTo>
                    <a:pt x="430" y="105"/>
                    <a:pt x="433" y="122"/>
                    <a:pt x="445" y="130"/>
                  </a:cubicBezTo>
                  <a:cubicBezTo>
                    <a:pt x="453" y="142"/>
                    <a:pt x="448" y="156"/>
                    <a:pt x="459" y="164"/>
                  </a:cubicBezTo>
                  <a:cubicBezTo>
                    <a:pt x="476" y="189"/>
                    <a:pt x="437" y="191"/>
                    <a:pt x="421" y="202"/>
                  </a:cubicBezTo>
                  <a:cubicBezTo>
                    <a:pt x="418" y="211"/>
                    <a:pt x="416" y="219"/>
                    <a:pt x="413" y="228"/>
                  </a:cubicBezTo>
                  <a:cubicBezTo>
                    <a:pt x="412" y="232"/>
                    <a:pt x="405" y="232"/>
                    <a:pt x="401" y="232"/>
                  </a:cubicBezTo>
                  <a:cubicBezTo>
                    <a:pt x="387" y="233"/>
                    <a:pt x="374" y="234"/>
                    <a:pt x="361" y="238"/>
                  </a:cubicBezTo>
                  <a:cubicBezTo>
                    <a:pt x="356" y="245"/>
                    <a:pt x="352" y="245"/>
                    <a:pt x="345" y="250"/>
                  </a:cubicBezTo>
                  <a:cubicBezTo>
                    <a:pt x="339" y="259"/>
                    <a:pt x="330" y="263"/>
                    <a:pt x="323" y="270"/>
                  </a:cubicBezTo>
                  <a:cubicBezTo>
                    <a:pt x="319" y="282"/>
                    <a:pt x="324" y="293"/>
                    <a:pt x="313" y="300"/>
                  </a:cubicBezTo>
                  <a:cubicBezTo>
                    <a:pt x="303" y="314"/>
                    <a:pt x="308" y="309"/>
                    <a:pt x="299" y="318"/>
                  </a:cubicBezTo>
                  <a:cubicBezTo>
                    <a:pt x="295" y="331"/>
                    <a:pt x="294" y="354"/>
                    <a:pt x="281" y="358"/>
                  </a:cubicBezTo>
                  <a:cubicBezTo>
                    <a:pt x="278" y="350"/>
                    <a:pt x="280" y="345"/>
                    <a:pt x="271" y="342"/>
                  </a:cubicBezTo>
                  <a:cubicBezTo>
                    <a:pt x="249" y="346"/>
                    <a:pt x="265" y="339"/>
                    <a:pt x="257" y="356"/>
                  </a:cubicBezTo>
                  <a:cubicBezTo>
                    <a:pt x="254" y="361"/>
                    <a:pt x="242" y="362"/>
                    <a:pt x="237" y="364"/>
                  </a:cubicBezTo>
                  <a:cubicBezTo>
                    <a:pt x="232" y="379"/>
                    <a:pt x="232" y="376"/>
                    <a:pt x="213" y="374"/>
                  </a:cubicBezTo>
                  <a:cubicBezTo>
                    <a:pt x="204" y="371"/>
                    <a:pt x="197" y="373"/>
                    <a:pt x="189" y="376"/>
                  </a:cubicBezTo>
                  <a:cubicBezTo>
                    <a:pt x="193" y="398"/>
                    <a:pt x="206" y="399"/>
                    <a:pt x="173" y="402"/>
                  </a:cubicBezTo>
                  <a:cubicBezTo>
                    <a:pt x="167" y="411"/>
                    <a:pt x="171" y="423"/>
                    <a:pt x="175" y="434"/>
                  </a:cubicBezTo>
                  <a:cubicBezTo>
                    <a:pt x="151" y="436"/>
                    <a:pt x="140" y="442"/>
                    <a:pt x="119" y="446"/>
                  </a:cubicBezTo>
                  <a:cubicBezTo>
                    <a:pt x="116" y="455"/>
                    <a:pt x="114" y="464"/>
                    <a:pt x="125" y="468"/>
                  </a:cubicBezTo>
                  <a:cubicBezTo>
                    <a:pt x="127" y="473"/>
                    <a:pt x="130" y="476"/>
                    <a:pt x="121" y="476"/>
                  </a:cubicBezTo>
                  <a:cubicBezTo>
                    <a:pt x="114" y="476"/>
                    <a:pt x="103" y="466"/>
                    <a:pt x="103" y="466"/>
                  </a:cubicBezTo>
                  <a:cubicBezTo>
                    <a:pt x="94" y="467"/>
                    <a:pt x="82" y="461"/>
                    <a:pt x="77" y="468"/>
                  </a:cubicBezTo>
                  <a:cubicBezTo>
                    <a:pt x="69" y="479"/>
                    <a:pt x="79" y="497"/>
                    <a:pt x="73" y="510"/>
                  </a:cubicBezTo>
                  <a:cubicBezTo>
                    <a:pt x="61" y="534"/>
                    <a:pt x="34" y="560"/>
                    <a:pt x="27" y="582"/>
                  </a:cubicBezTo>
                  <a:cubicBezTo>
                    <a:pt x="25" y="600"/>
                    <a:pt x="25" y="615"/>
                    <a:pt x="9" y="626"/>
                  </a:cubicBezTo>
                  <a:cubicBezTo>
                    <a:pt x="2" y="648"/>
                    <a:pt x="0" y="668"/>
                    <a:pt x="25" y="674"/>
                  </a:cubicBezTo>
                  <a:cubicBezTo>
                    <a:pt x="29" y="685"/>
                    <a:pt x="25" y="679"/>
                    <a:pt x="39" y="688"/>
                  </a:cubicBezTo>
                  <a:cubicBezTo>
                    <a:pt x="41" y="689"/>
                    <a:pt x="45" y="692"/>
                    <a:pt x="45" y="692"/>
                  </a:cubicBezTo>
                  <a:cubicBezTo>
                    <a:pt x="49" y="705"/>
                    <a:pt x="49" y="706"/>
                    <a:pt x="61" y="710"/>
                  </a:cubicBezTo>
                  <a:cubicBezTo>
                    <a:pt x="67" y="720"/>
                    <a:pt x="64" y="714"/>
                    <a:pt x="69" y="728"/>
                  </a:cubicBezTo>
                  <a:cubicBezTo>
                    <a:pt x="70" y="732"/>
                    <a:pt x="73" y="740"/>
                    <a:pt x="73" y="740"/>
                  </a:cubicBezTo>
                  <a:cubicBezTo>
                    <a:pt x="73" y="742"/>
                    <a:pt x="78" y="790"/>
                    <a:pt x="83" y="780"/>
                  </a:cubicBezTo>
                  <a:close/>
                </a:path>
              </a:pathLst>
            </a:custGeom>
            <a:solidFill>
              <a:srgbClr val="CC00CC"/>
            </a:solidFill>
            <a:ln w="9525">
              <a:solidFill>
                <a:schemeClr val="tx1"/>
              </a:solidFill>
              <a:round/>
              <a:headEnd/>
              <a:tailEnd/>
            </a:ln>
          </p:spPr>
          <p:txBody>
            <a:bodyPr/>
            <a:lstStyle/>
            <a:p>
              <a:endParaRPr lang="en-US"/>
            </a:p>
          </p:txBody>
        </p:sp>
        <p:sp>
          <p:nvSpPr>
            <p:cNvPr id="11" name="Freeform 8">
              <a:extLst>
                <a:ext uri="{FF2B5EF4-FFF2-40B4-BE49-F238E27FC236}">
                  <a16:creationId xmlns:a16="http://schemas.microsoft.com/office/drawing/2014/main" id="{866248E9-F0CF-4669-9F2A-BFD3BC801575}"/>
                </a:ext>
              </a:extLst>
            </p:cNvPr>
            <p:cNvSpPr>
              <a:spLocks/>
            </p:cNvSpPr>
            <p:nvPr/>
          </p:nvSpPr>
          <p:spPr bwMode="auto">
            <a:xfrm>
              <a:off x="2735" y="2616"/>
              <a:ext cx="943" cy="650"/>
            </a:xfrm>
            <a:custGeom>
              <a:avLst/>
              <a:gdLst>
                <a:gd name="T0" fmla="*/ 600 w 1133"/>
                <a:gd name="T1" fmla="*/ 532 h 784"/>
                <a:gd name="T2" fmla="*/ 620 w 1133"/>
                <a:gd name="T3" fmla="*/ 519 h 784"/>
                <a:gd name="T4" fmla="*/ 603 w 1133"/>
                <a:gd name="T5" fmla="*/ 468 h 784"/>
                <a:gd name="T6" fmla="*/ 642 w 1133"/>
                <a:gd name="T7" fmla="*/ 446 h 784"/>
                <a:gd name="T8" fmla="*/ 710 w 1133"/>
                <a:gd name="T9" fmla="*/ 411 h 784"/>
                <a:gd name="T10" fmla="*/ 705 w 1133"/>
                <a:gd name="T11" fmla="*/ 370 h 784"/>
                <a:gd name="T12" fmla="*/ 816 w 1133"/>
                <a:gd name="T13" fmla="*/ 352 h 784"/>
                <a:gd name="T14" fmla="*/ 885 w 1133"/>
                <a:gd name="T15" fmla="*/ 352 h 784"/>
                <a:gd name="T16" fmla="*/ 905 w 1133"/>
                <a:gd name="T17" fmla="*/ 317 h 784"/>
                <a:gd name="T18" fmla="*/ 916 w 1133"/>
                <a:gd name="T19" fmla="*/ 289 h 784"/>
                <a:gd name="T20" fmla="*/ 828 w 1133"/>
                <a:gd name="T21" fmla="*/ 249 h 784"/>
                <a:gd name="T22" fmla="*/ 792 w 1133"/>
                <a:gd name="T23" fmla="*/ 201 h 784"/>
                <a:gd name="T24" fmla="*/ 760 w 1133"/>
                <a:gd name="T25" fmla="*/ 159 h 784"/>
                <a:gd name="T26" fmla="*/ 737 w 1133"/>
                <a:gd name="T27" fmla="*/ 104 h 784"/>
                <a:gd name="T28" fmla="*/ 655 w 1133"/>
                <a:gd name="T29" fmla="*/ 134 h 784"/>
                <a:gd name="T30" fmla="*/ 545 w 1133"/>
                <a:gd name="T31" fmla="*/ 161 h 784"/>
                <a:gd name="T32" fmla="*/ 485 w 1133"/>
                <a:gd name="T33" fmla="*/ 109 h 784"/>
                <a:gd name="T34" fmla="*/ 442 w 1133"/>
                <a:gd name="T35" fmla="*/ 86 h 784"/>
                <a:gd name="T36" fmla="*/ 425 w 1133"/>
                <a:gd name="T37" fmla="*/ 58 h 784"/>
                <a:gd name="T38" fmla="*/ 385 w 1133"/>
                <a:gd name="T39" fmla="*/ 2 h 784"/>
                <a:gd name="T40" fmla="*/ 332 w 1133"/>
                <a:gd name="T41" fmla="*/ 139 h 784"/>
                <a:gd name="T42" fmla="*/ 299 w 1133"/>
                <a:gd name="T43" fmla="*/ 158 h 784"/>
                <a:gd name="T44" fmla="*/ 259 w 1133"/>
                <a:gd name="T45" fmla="*/ 177 h 784"/>
                <a:gd name="T46" fmla="*/ 242 w 1133"/>
                <a:gd name="T47" fmla="*/ 192 h 784"/>
                <a:gd name="T48" fmla="*/ 219 w 1133"/>
                <a:gd name="T49" fmla="*/ 229 h 784"/>
                <a:gd name="T50" fmla="*/ 166 w 1133"/>
                <a:gd name="T51" fmla="*/ 214 h 784"/>
                <a:gd name="T52" fmla="*/ 137 w 1133"/>
                <a:gd name="T53" fmla="*/ 252 h 784"/>
                <a:gd name="T54" fmla="*/ 106 w 1133"/>
                <a:gd name="T55" fmla="*/ 240 h 784"/>
                <a:gd name="T56" fmla="*/ 66 w 1133"/>
                <a:gd name="T57" fmla="*/ 237 h 784"/>
                <a:gd name="T58" fmla="*/ 32 w 1133"/>
                <a:gd name="T59" fmla="*/ 265 h 784"/>
                <a:gd name="T60" fmla="*/ 24 w 1133"/>
                <a:gd name="T61" fmla="*/ 302 h 784"/>
                <a:gd name="T62" fmla="*/ 57 w 1133"/>
                <a:gd name="T63" fmla="*/ 328 h 784"/>
                <a:gd name="T64" fmla="*/ 34 w 1133"/>
                <a:gd name="T65" fmla="*/ 391 h 784"/>
                <a:gd name="T66" fmla="*/ 44 w 1133"/>
                <a:gd name="T67" fmla="*/ 411 h 784"/>
                <a:gd name="T68" fmla="*/ 64 w 1133"/>
                <a:gd name="T69" fmla="*/ 408 h 784"/>
                <a:gd name="T70" fmla="*/ 6 w 1133"/>
                <a:gd name="T71" fmla="*/ 431 h 784"/>
                <a:gd name="T72" fmla="*/ 31 w 1133"/>
                <a:gd name="T73" fmla="*/ 478 h 784"/>
                <a:gd name="T74" fmla="*/ 92 w 1133"/>
                <a:gd name="T75" fmla="*/ 504 h 784"/>
                <a:gd name="T76" fmla="*/ 112 w 1133"/>
                <a:gd name="T77" fmla="*/ 524 h 784"/>
                <a:gd name="T78" fmla="*/ 136 w 1133"/>
                <a:gd name="T79" fmla="*/ 546 h 784"/>
                <a:gd name="T80" fmla="*/ 187 w 1133"/>
                <a:gd name="T81" fmla="*/ 570 h 784"/>
                <a:gd name="T82" fmla="*/ 202 w 1133"/>
                <a:gd name="T83" fmla="*/ 579 h 784"/>
                <a:gd name="T84" fmla="*/ 222 w 1133"/>
                <a:gd name="T85" fmla="*/ 609 h 784"/>
                <a:gd name="T86" fmla="*/ 256 w 1133"/>
                <a:gd name="T87" fmla="*/ 650 h 784"/>
                <a:gd name="T88" fmla="*/ 294 w 1133"/>
                <a:gd name="T89" fmla="*/ 635 h 784"/>
                <a:gd name="T90" fmla="*/ 364 w 1133"/>
                <a:gd name="T91" fmla="*/ 627 h 784"/>
                <a:gd name="T92" fmla="*/ 397 w 1133"/>
                <a:gd name="T93" fmla="*/ 597 h 784"/>
                <a:gd name="T94" fmla="*/ 412 w 1133"/>
                <a:gd name="T95" fmla="*/ 604 h 784"/>
                <a:gd name="T96" fmla="*/ 434 w 1133"/>
                <a:gd name="T97" fmla="*/ 637 h 784"/>
                <a:gd name="T98" fmla="*/ 462 w 1133"/>
                <a:gd name="T99" fmla="*/ 635 h 784"/>
                <a:gd name="T100" fmla="*/ 474 w 1133"/>
                <a:gd name="T101" fmla="*/ 615 h 784"/>
                <a:gd name="T102" fmla="*/ 484 w 1133"/>
                <a:gd name="T103" fmla="*/ 597 h 784"/>
                <a:gd name="T104" fmla="*/ 512 w 1133"/>
                <a:gd name="T105" fmla="*/ 572 h 784"/>
                <a:gd name="T106" fmla="*/ 535 w 1133"/>
                <a:gd name="T107" fmla="*/ 599 h 784"/>
                <a:gd name="T108" fmla="*/ 573 w 1133"/>
                <a:gd name="T109" fmla="*/ 627 h 784"/>
                <a:gd name="T110" fmla="*/ 582 w 1133"/>
                <a:gd name="T111" fmla="*/ 610 h 7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33"/>
                <a:gd name="T169" fmla="*/ 0 h 784"/>
                <a:gd name="T170" fmla="*/ 1133 w 1133"/>
                <a:gd name="T171" fmla="*/ 784 h 7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33" h="784">
                  <a:moveTo>
                    <a:pt x="709" y="726"/>
                  </a:moveTo>
                  <a:cubicBezTo>
                    <a:pt x="712" y="711"/>
                    <a:pt x="718" y="656"/>
                    <a:pt x="721" y="642"/>
                  </a:cubicBezTo>
                  <a:cubicBezTo>
                    <a:pt x="724" y="628"/>
                    <a:pt x="725" y="643"/>
                    <a:pt x="729" y="640"/>
                  </a:cubicBezTo>
                  <a:cubicBezTo>
                    <a:pt x="733" y="634"/>
                    <a:pt x="745" y="626"/>
                    <a:pt x="745" y="626"/>
                  </a:cubicBezTo>
                  <a:cubicBezTo>
                    <a:pt x="742" y="608"/>
                    <a:pt x="738" y="604"/>
                    <a:pt x="721" y="598"/>
                  </a:cubicBezTo>
                  <a:cubicBezTo>
                    <a:pt x="718" y="587"/>
                    <a:pt x="721" y="571"/>
                    <a:pt x="725" y="564"/>
                  </a:cubicBezTo>
                  <a:cubicBezTo>
                    <a:pt x="729" y="557"/>
                    <a:pt x="737" y="562"/>
                    <a:pt x="745" y="558"/>
                  </a:cubicBezTo>
                  <a:cubicBezTo>
                    <a:pt x="753" y="546"/>
                    <a:pt x="757" y="543"/>
                    <a:pt x="771" y="538"/>
                  </a:cubicBezTo>
                  <a:cubicBezTo>
                    <a:pt x="773" y="532"/>
                    <a:pt x="772" y="524"/>
                    <a:pt x="777" y="520"/>
                  </a:cubicBezTo>
                  <a:cubicBezTo>
                    <a:pt x="800" y="505"/>
                    <a:pt x="826" y="498"/>
                    <a:pt x="853" y="496"/>
                  </a:cubicBezTo>
                  <a:cubicBezTo>
                    <a:pt x="869" y="491"/>
                    <a:pt x="876" y="476"/>
                    <a:pt x="857" y="464"/>
                  </a:cubicBezTo>
                  <a:cubicBezTo>
                    <a:pt x="848" y="450"/>
                    <a:pt x="851" y="457"/>
                    <a:pt x="847" y="446"/>
                  </a:cubicBezTo>
                  <a:cubicBezTo>
                    <a:pt x="846" y="442"/>
                    <a:pt x="854" y="436"/>
                    <a:pt x="877" y="434"/>
                  </a:cubicBezTo>
                  <a:cubicBezTo>
                    <a:pt x="899" y="430"/>
                    <a:pt x="954" y="426"/>
                    <a:pt x="981" y="424"/>
                  </a:cubicBezTo>
                  <a:cubicBezTo>
                    <a:pt x="1003" y="417"/>
                    <a:pt x="1007" y="424"/>
                    <a:pt x="1037" y="422"/>
                  </a:cubicBezTo>
                  <a:cubicBezTo>
                    <a:pt x="1049" y="420"/>
                    <a:pt x="1052" y="427"/>
                    <a:pt x="1063" y="424"/>
                  </a:cubicBezTo>
                  <a:cubicBezTo>
                    <a:pt x="1059" y="422"/>
                    <a:pt x="1070" y="395"/>
                    <a:pt x="1075" y="390"/>
                  </a:cubicBezTo>
                  <a:cubicBezTo>
                    <a:pt x="1079" y="387"/>
                    <a:pt x="1087" y="382"/>
                    <a:pt x="1087" y="382"/>
                  </a:cubicBezTo>
                  <a:cubicBezTo>
                    <a:pt x="1095" y="370"/>
                    <a:pt x="1107" y="373"/>
                    <a:pt x="1121" y="372"/>
                  </a:cubicBezTo>
                  <a:cubicBezTo>
                    <a:pt x="1133" y="355"/>
                    <a:pt x="1114" y="350"/>
                    <a:pt x="1101" y="348"/>
                  </a:cubicBezTo>
                  <a:cubicBezTo>
                    <a:pt x="1082" y="342"/>
                    <a:pt x="1061" y="332"/>
                    <a:pt x="1043" y="322"/>
                  </a:cubicBezTo>
                  <a:cubicBezTo>
                    <a:pt x="1023" y="311"/>
                    <a:pt x="1018" y="303"/>
                    <a:pt x="995" y="300"/>
                  </a:cubicBezTo>
                  <a:cubicBezTo>
                    <a:pt x="989" y="283"/>
                    <a:pt x="985" y="263"/>
                    <a:pt x="969" y="252"/>
                  </a:cubicBezTo>
                  <a:cubicBezTo>
                    <a:pt x="963" y="248"/>
                    <a:pt x="957" y="246"/>
                    <a:pt x="951" y="242"/>
                  </a:cubicBezTo>
                  <a:cubicBezTo>
                    <a:pt x="949" y="241"/>
                    <a:pt x="945" y="238"/>
                    <a:pt x="945" y="238"/>
                  </a:cubicBezTo>
                  <a:cubicBezTo>
                    <a:pt x="934" y="222"/>
                    <a:pt x="930" y="204"/>
                    <a:pt x="913" y="192"/>
                  </a:cubicBezTo>
                  <a:cubicBezTo>
                    <a:pt x="907" y="174"/>
                    <a:pt x="906" y="153"/>
                    <a:pt x="889" y="142"/>
                  </a:cubicBezTo>
                  <a:cubicBezTo>
                    <a:pt x="887" y="137"/>
                    <a:pt x="890" y="128"/>
                    <a:pt x="885" y="126"/>
                  </a:cubicBezTo>
                  <a:cubicBezTo>
                    <a:pt x="881" y="124"/>
                    <a:pt x="873" y="130"/>
                    <a:pt x="873" y="130"/>
                  </a:cubicBezTo>
                  <a:cubicBezTo>
                    <a:pt x="861" y="167"/>
                    <a:pt x="821" y="161"/>
                    <a:pt x="787" y="162"/>
                  </a:cubicBezTo>
                  <a:cubicBezTo>
                    <a:pt x="758" y="174"/>
                    <a:pt x="759" y="168"/>
                    <a:pt x="711" y="170"/>
                  </a:cubicBezTo>
                  <a:cubicBezTo>
                    <a:pt x="691" y="177"/>
                    <a:pt x="672" y="182"/>
                    <a:pt x="655" y="194"/>
                  </a:cubicBezTo>
                  <a:cubicBezTo>
                    <a:pt x="581" y="191"/>
                    <a:pt x="596" y="210"/>
                    <a:pt x="589" y="150"/>
                  </a:cubicBezTo>
                  <a:cubicBezTo>
                    <a:pt x="589" y="150"/>
                    <a:pt x="584" y="135"/>
                    <a:pt x="583" y="132"/>
                  </a:cubicBezTo>
                  <a:cubicBezTo>
                    <a:pt x="578" y="116"/>
                    <a:pt x="564" y="107"/>
                    <a:pt x="549" y="102"/>
                  </a:cubicBezTo>
                  <a:cubicBezTo>
                    <a:pt x="544" y="100"/>
                    <a:pt x="531" y="104"/>
                    <a:pt x="531" y="104"/>
                  </a:cubicBezTo>
                  <a:cubicBezTo>
                    <a:pt x="520" y="88"/>
                    <a:pt x="533" y="85"/>
                    <a:pt x="517" y="74"/>
                  </a:cubicBezTo>
                  <a:cubicBezTo>
                    <a:pt x="515" y="73"/>
                    <a:pt x="511" y="70"/>
                    <a:pt x="511" y="70"/>
                  </a:cubicBezTo>
                  <a:cubicBezTo>
                    <a:pt x="506" y="63"/>
                    <a:pt x="498" y="55"/>
                    <a:pt x="491" y="50"/>
                  </a:cubicBezTo>
                  <a:cubicBezTo>
                    <a:pt x="482" y="37"/>
                    <a:pt x="474" y="10"/>
                    <a:pt x="463" y="2"/>
                  </a:cubicBezTo>
                  <a:cubicBezTo>
                    <a:pt x="445" y="3"/>
                    <a:pt x="431" y="0"/>
                    <a:pt x="417" y="10"/>
                  </a:cubicBezTo>
                  <a:cubicBezTo>
                    <a:pt x="402" y="55"/>
                    <a:pt x="452" y="159"/>
                    <a:pt x="399" y="168"/>
                  </a:cubicBezTo>
                  <a:cubicBezTo>
                    <a:pt x="383" y="179"/>
                    <a:pt x="392" y="175"/>
                    <a:pt x="373" y="178"/>
                  </a:cubicBezTo>
                  <a:cubicBezTo>
                    <a:pt x="366" y="183"/>
                    <a:pt x="367" y="187"/>
                    <a:pt x="359" y="190"/>
                  </a:cubicBezTo>
                  <a:cubicBezTo>
                    <a:pt x="351" y="198"/>
                    <a:pt x="339" y="201"/>
                    <a:pt x="329" y="208"/>
                  </a:cubicBezTo>
                  <a:cubicBezTo>
                    <a:pt x="329" y="208"/>
                    <a:pt x="314" y="213"/>
                    <a:pt x="311" y="214"/>
                  </a:cubicBezTo>
                  <a:cubicBezTo>
                    <a:pt x="309" y="215"/>
                    <a:pt x="305" y="216"/>
                    <a:pt x="305" y="216"/>
                  </a:cubicBezTo>
                  <a:cubicBezTo>
                    <a:pt x="296" y="230"/>
                    <a:pt x="301" y="225"/>
                    <a:pt x="291" y="232"/>
                  </a:cubicBezTo>
                  <a:cubicBezTo>
                    <a:pt x="287" y="245"/>
                    <a:pt x="287" y="254"/>
                    <a:pt x="279" y="266"/>
                  </a:cubicBezTo>
                  <a:cubicBezTo>
                    <a:pt x="276" y="271"/>
                    <a:pt x="263" y="276"/>
                    <a:pt x="263" y="276"/>
                  </a:cubicBezTo>
                  <a:cubicBezTo>
                    <a:pt x="252" y="275"/>
                    <a:pt x="240" y="275"/>
                    <a:pt x="229" y="274"/>
                  </a:cubicBezTo>
                  <a:cubicBezTo>
                    <a:pt x="222" y="273"/>
                    <a:pt x="210" y="261"/>
                    <a:pt x="199" y="258"/>
                  </a:cubicBezTo>
                  <a:cubicBezTo>
                    <a:pt x="193" y="262"/>
                    <a:pt x="181" y="270"/>
                    <a:pt x="181" y="270"/>
                  </a:cubicBezTo>
                  <a:cubicBezTo>
                    <a:pt x="179" y="292"/>
                    <a:pt x="177" y="287"/>
                    <a:pt x="165" y="304"/>
                  </a:cubicBezTo>
                  <a:cubicBezTo>
                    <a:pt x="163" y="308"/>
                    <a:pt x="153" y="308"/>
                    <a:pt x="153" y="308"/>
                  </a:cubicBezTo>
                  <a:cubicBezTo>
                    <a:pt x="140" y="305"/>
                    <a:pt x="138" y="292"/>
                    <a:pt x="127" y="290"/>
                  </a:cubicBezTo>
                  <a:cubicBezTo>
                    <a:pt x="120" y="288"/>
                    <a:pt x="112" y="289"/>
                    <a:pt x="105" y="288"/>
                  </a:cubicBezTo>
                  <a:cubicBezTo>
                    <a:pt x="89" y="283"/>
                    <a:pt x="97" y="283"/>
                    <a:pt x="79" y="286"/>
                  </a:cubicBezTo>
                  <a:cubicBezTo>
                    <a:pt x="74" y="300"/>
                    <a:pt x="73" y="298"/>
                    <a:pt x="57" y="300"/>
                  </a:cubicBezTo>
                  <a:cubicBezTo>
                    <a:pt x="53" y="312"/>
                    <a:pt x="52" y="317"/>
                    <a:pt x="39" y="320"/>
                  </a:cubicBezTo>
                  <a:cubicBezTo>
                    <a:pt x="33" y="328"/>
                    <a:pt x="30" y="336"/>
                    <a:pt x="25" y="344"/>
                  </a:cubicBezTo>
                  <a:cubicBezTo>
                    <a:pt x="27" y="350"/>
                    <a:pt x="26" y="358"/>
                    <a:pt x="29" y="364"/>
                  </a:cubicBezTo>
                  <a:cubicBezTo>
                    <a:pt x="32" y="370"/>
                    <a:pt x="47" y="372"/>
                    <a:pt x="53" y="376"/>
                  </a:cubicBezTo>
                  <a:cubicBezTo>
                    <a:pt x="57" y="388"/>
                    <a:pt x="57" y="393"/>
                    <a:pt x="69" y="396"/>
                  </a:cubicBezTo>
                  <a:cubicBezTo>
                    <a:pt x="68" y="420"/>
                    <a:pt x="76" y="438"/>
                    <a:pt x="53" y="446"/>
                  </a:cubicBezTo>
                  <a:cubicBezTo>
                    <a:pt x="46" y="456"/>
                    <a:pt x="53" y="468"/>
                    <a:pt x="41" y="472"/>
                  </a:cubicBezTo>
                  <a:cubicBezTo>
                    <a:pt x="36" y="480"/>
                    <a:pt x="34" y="481"/>
                    <a:pt x="31" y="490"/>
                  </a:cubicBezTo>
                  <a:cubicBezTo>
                    <a:pt x="32" y="495"/>
                    <a:pt x="46" y="496"/>
                    <a:pt x="53" y="496"/>
                  </a:cubicBezTo>
                  <a:cubicBezTo>
                    <a:pt x="60" y="495"/>
                    <a:pt x="67" y="485"/>
                    <a:pt x="71" y="484"/>
                  </a:cubicBezTo>
                  <a:cubicBezTo>
                    <a:pt x="74" y="485"/>
                    <a:pt x="76" y="490"/>
                    <a:pt x="77" y="492"/>
                  </a:cubicBezTo>
                  <a:cubicBezTo>
                    <a:pt x="77" y="492"/>
                    <a:pt x="59" y="504"/>
                    <a:pt x="61" y="512"/>
                  </a:cubicBezTo>
                  <a:cubicBezTo>
                    <a:pt x="43" y="510"/>
                    <a:pt x="22" y="510"/>
                    <a:pt x="7" y="520"/>
                  </a:cubicBezTo>
                  <a:cubicBezTo>
                    <a:pt x="0" y="530"/>
                    <a:pt x="0" y="534"/>
                    <a:pt x="7" y="544"/>
                  </a:cubicBezTo>
                  <a:cubicBezTo>
                    <a:pt x="9" y="565"/>
                    <a:pt x="15" y="573"/>
                    <a:pt x="37" y="576"/>
                  </a:cubicBezTo>
                  <a:cubicBezTo>
                    <a:pt x="49" y="588"/>
                    <a:pt x="78" y="586"/>
                    <a:pt x="95" y="588"/>
                  </a:cubicBezTo>
                  <a:cubicBezTo>
                    <a:pt x="101" y="605"/>
                    <a:pt x="95" y="598"/>
                    <a:pt x="111" y="608"/>
                  </a:cubicBezTo>
                  <a:cubicBezTo>
                    <a:pt x="113" y="609"/>
                    <a:pt x="117" y="612"/>
                    <a:pt x="117" y="612"/>
                  </a:cubicBezTo>
                  <a:cubicBezTo>
                    <a:pt x="123" y="621"/>
                    <a:pt x="124" y="628"/>
                    <a:pt x="135" y="632"/>
                  </a:cubicBezTo>
                  <a:cubicBezTo>
                    <a:pt x="139" y="639"/>
                    <a:pt x="145" y="641"/>
                    <a:pt x="149" y="648"/>
                  </a:cubicBezTo>
                  <a:cubicBezTo>
                    <a:pt x="152" y="661"/>
                    <a:pt x="153" y="651"/>
                    <a:pt x="163" y="658"/>
                  </a:cubicBezTo>
                  <a:cubicBezTo>
                    <a:pt x="167" y="671"/>
                    <a:pt x="200" y="678"/>
                    <a:pt x="213" y="680"/>
                  </a:cubicBezTo>
                  <a:cubicBezTo>
                    <a:pt x="217" y="683"/>
                    <a:pt x="220" y="686"/>
                    <a:pt x="225" y="688"/>
                  </a:cubicBezTo>
                  <a:cubicBezTo>
                    <a:pt x="227" y="689"/>
                    <a:pt x="229" y="689"/>
                    <a:pt x="231" y="690"/>
                  </a:cubicBezTo>
                  <a:cubicBezTo>
                    <a:pt x="235" y="692"/>
                    <a:pt x="243" y="698"/>
                    <a:pt x="243" y="698"/>
                  </a:cubicBezTo>
                  <a:cubicBezTo>
                    <a:pt x="247" y="709"/>
                    <a:pt x="245" y="715"/>
                    <a:pt x="255" y="718"/>
                  </a:cubicBezTo>
                  <a:cubicBezTo>
                    <a:pt x="261" y="727"/>
                    <a:pt x="264" y="724"/>
                    <a:pt x="267" y="734"/>
                  </a:cubicBezTo>
                  <a:cubicBezTo>
                    <a:pt x="270" y="744"/>
                    <a:pt x="287" y="751"/>
                    <a:pt x="297" y="754"/>
                  </a:cubicBezTo>
                  <a:cubicBezTo>
                    <a:pt x="301" y="766"/>
                    <a:pt x="294" y="780"/>
                    <a:pt x="307" y="784"/>
                  </a:cubicBezTo>
                  <a:cubicBezTo>
                    <a:pt x="315" y="783"/>
                    <a:pt x="323" y="784"/>
                    <a:pt x="331" y="782"/>
                  </a:cubicBezTo>
                  <a:cubicBezTo>
                    <a:pt x="337" y="780"/>
                    <a:pt x="344" y="767"/>
                    <a:pt x="353" y="766"/>
                  </a:cubicBezTo>
                  <a:cubicBezTo>
                    <a:pt x="372" y="764"/>
                    <a:pt x="390" y="765"/>
                    <a:pt x="409" y="764"/>
                  </a:cubicBezTo>
                  <a:cubicBezTo>
                    <a:pt x="419" y="762"/>
                    <a:pt x="428" y="762"/>
                    <a:pt x="437" y="756"/>
                  </a:cubicBezTo>
                  <a:cubicBezTo>
                    <a:pt x="446" y="742"/>
                    <a:pt x="440" y="746"/>
                    <a:pt x="451" y="742"/>
                  </a:cubicBezTo>
                  <a:cubicBezTo>
                    <a:pt x="459" y="729"/>
                    <a:pt x="462" y="725"/>
                    <a:pt x="477" y="720"/>
                  </a:cubicBezTo>
                  <a:cubicBezTo>
                    <a:pt x="484" y="721"/>
                    <a:pt x="493" y="708"/>
                    <a:pt x="497" y="714"/>
                  </a:cubicBezTo>
                  <a:cubicBezTo>
                    <a:pt x="502" y="715"/>
                    <a:pt x="494" y="724"/>
                    <a:pt x="495" y="729"/>
                  </a:cubicBezTo>
                  <a:cubicBezTo>
                    <a:pt x="496" y="734"/>
                    <a:pt x="501" y="740"/>
                    <a:pt x="505" y="746"/>
                  </a:cubicBezTo>
                  <a:cubicBezTo>
                    <a:pt x="511" y="755"/>
                    <a:pt x="512" y="762"/>
                    <a:pt x="521" y="768"/>
                  </a:cubicBezTo>
                  <a:cubicBezTo>
                    <a:pt x="528" y="779"/>
                    <a:pt x="522" y="783"/>
                    <a:pt x="537" y="780"/>
                  </a:cubicBezTo>
                  <a:cubicBezTo>
                    <a:pt x="542" y="775"/>
                    <a:pt x="555" y="766"/>
                    <a:pt x="555" y="766"/>
                  </a:cubicBezTo>
                  <a:cubicBezTo>
                    <a:pt x="558" y="758"/>
                    <a:pt x="561" y="754"/>
                    <a:pt x="567" y="748"/>
                  </a:cubicBezTo>
                  <a:cubicBezTo>
                    <a:pt x="568" y="746"/>
                    <a:pt x="568" y="743"/>
                    <a:pt x="569" y="742"/>
                  </a:cubicBezTo>
                  <a:cubicBezTo>
                    <a:pt x="570" y="741"/>
                    <a:pt x="574" y="742"/>
                    <a:pt x="575" y="740"/>
                  </a:cubicBezTo>
                  <a:cubicBezTo>
                    <a:pt x="580" y="731"/>
                    <a:pt x="573" y="726"/>
                    <a:pt x="581" y="720"/>
                  </a:cubicBezTo>
                  <a:cubicBezTo>
                    <a:pt x="586" y="716"/>
                    <a:pt x="599" y="710"/>
                    <a:pt x="599" y="710"/>
                  </a:cubicBezTo>
                  <a:cubicBezTo>
                    <a:pt x="604" y="703"/>
                    <a:pt x="607" y="693"/>
                    <a:pt x="615" y="690"/>
                  </a:cubicBezTo>
                  <a:cubicBezTo>
                    <a:pt x="620" y="687"/>
                    <a:pt x="632" y="677"/>
                    <a:pt x="637" y="682"/>
                  </a:cubicBezTo>
                  <a:cubicBezTo>
                    <a:pt x="642" y="687"/>
                    <a:pt x="639" y="709"/>
                    <a:pt x="643" y="722"/>
                  </a:cubicBezTo>
                  <a:cubicBezTo>
                    <a:pt x="646" y="738"/>
                    <a:pt x="646" y="752"/>
                    <a:pt x="663" y="758"/>
                  </a:cubicBezTo>
                  <a:cubicBezTo>
                    <a:pt x="672" y="757"/>
                    <a:pt x="681" y="759"/>
                    <a:pt x="689" y="756"/>
                  </a:cubicBezTo>
                  <a:cubicBezTo>
                    <a:pt x="692" y="755"/>
                    <a:pt x="690" y="749"/>
                    <a:pt x="691" y="746"/>
                  </a:cubicBezTo>
                  <a:cubicBezTo>
                    <a:pt x="693" y="738"/>
                    <a:pt x="692" y="741"/>
                    <a:pt x="699" y="736"/>
                  </a:cubicBezTo>
                  <a:cubicBezTo>
                    <a:pt x="708" y="723"/>
                    <a:pt x="704" y="721"/>
                    <a:pt x="709" y="726"/>
                  </a:cubicBezTo>
                  <a:close/>
                </a:path>
              </a:pathLst>
            </a:custGeom>
            <a:solidFill>
              <a:srgbClr val="FF33CC"/>
            </a:solidFill>
            <a:ln w="9525">
              <a:solidFill>
                <a:schemeClr val="tx1"/>
              </a:solidFill>
              <a:round/>
              <a:headEnd/>
              <a:tailEnd/>
            </a:ln>
          </p:spPr>
          <p:txBody>
            <a:bodyPr/>
            <a:lstStyle/>
            <a:p>
              <a:endParaRPr lang="en-US"/>
            </a:p>
          </p:txBody>
        </p:sp>
        <p:sp>
          <p:nvSpPr>
            <p:cNvPr id="12" name="Freeform 9">
              <a:extLst>
                <a:ext uri="{FF2B5EF4-FFF2-40B4-BE49-F238E27FC236}">
                  <a16:creationId xmlns:a16="http://schemas.microsoft.com/office/drawing/2014/main" id="{BBAF8B8B-31ED-495A-AD0B-0551E39F0310}"/>
                </a:ext>
              </a:extLst>
            </p:cNvPr>
            <p:cNvSpPr>
              <a:spLocks/>
            </p:cNvSpPr>
            <p:nvPr/>
          </p:nvSpPr>
          <p:spPr bwMode="auto">
            <a:xfrm>
              <a:off x="3307" y="2811"/>
              <a:ext cx="801" cy="654"/>
            </a:xfrm>
            <a:custGeom>
              <a:avLst/>
              <a:gdLst>
                <a:gd name="T0" fmla="*/ 565 w 963"/>
                <a:gd name="T1" fmla="*/ 625 h 788"/>
                <a:gd name="T2" fmla="*/ 578 w 963"/>
                <a:gd name="T3" fmla="*/ 612 h 788"/>
                <a:gd name="T4" fmla="*/ 603 w 963"/>
                <a:gd name="T5" fmla="*/ 585 h 788"/>
                <a:gd name="T6" fmla="*/ 588 w 963"/>
                <a:gd name="T7" fmla="*/ 565 h 788"/>
                <a:gd name="T8" fmla="*/ 573 w 963"/>
                <a:gd name="T9" fmla="*/ 517 h 788"/>
                <a:gd name="T10" fmla="*/ 603 w 963"/>
                <a:gd name="T11" fmla="*/ 520 h 788"/>
                <a:gd name="T12" fmla="*/ 658 w 963"/>
                <a:gd name="T13" fmla="*/ 502 h 788"/>
                <a:gd name="T14" fmla="*/ 660 w 963"/>
                <a:gd name="T15" fmla="*/ 451 h 788"/>
                <a:gd name="T16" fmla="*/ 713 w 963"/>
                <a:gd name="T17" fmla="*/ 421 h 788"/>
                <a:gd name="T18" fmla="*/ 746 w 963"/>
                <a:gd name="T19" fmla="*/ 384 h 788"/>
                <a:gd name="T20" fmla="*/ 769 w 963"/>
                <a:gd name="T21" fmla="*/ 288 h 788"/>
                <a:gd name="T22" fmla="*/ 783 w 963"/>
                <a:gd name="T23" fmla="*/ 263 h 788"/>
                <a:gd name="T24" fmla="*/ 753 w 963"/>
                <a:gd name="T25" fmla="*/ 99 h 788"/>
                <a:gd name="T26" fmla="*/ 653 w 963"/>
                <a:gd name="T27" fmla="*/ 39 h 788"/>
                <a:gd name="T28" fmla="*/ 580 w 963"/>
                <a:gd name="T29" fmla="*/ 22 h 788"/>
                <a:gd name="T30" fmla="*/ 440 w 963"/>
                <a:gd name="T31" fmla="*/ 19 h 788"/>
                <a:gd name="T32" fmla="*/ 410 w 963"/>
                <a:gd name="T33" fmla="*/ 49 h 788"/>
                <a:gd name="T34" fmla="*/ 365 w 963"/>
                <a:gd name="T35" fmla="*/ 98 h 788"/>
                <a:gd name="T36" fmla="*/ 322 w 963"/>
                <a:gd name="T37" fmla="*/ 124 h 788"/>
                <a:gd name="T38" fmla="*/ 277 w 963"/>
                <a:gd name="T39" fmla="*/ 152 h 788"/>
                <a:gd name="T40" fmla="*/ 146 w 963"/>
                <a:gd name="T41" fmla="*/ 165 h 788"/>
                <a:gd name="T42" fmla="*/ 139 w 963"/>
                <a:gd name="T43" fmla="*/ 185 h 788"/>
                <a:gd name="T44" fmla="*/ 77 w 963"/>
                <a:gd name="T45" fmla="*/ 230 h 788"/>
                <a:gd name="T46" fmla="*/ 37 w 963"/>
                <a:gd name="T47" fmla="*/ 270 h 788"/>
                <a:gd name="T48" fmla="*/ 27 w 963"/>
                <a:gd name="T49" fmla="*/ 290 h 788"/>
                <a:gd name="T50" fmla="*/ 47 w 963"/>
                <a:gd name="T51" fmla="*/ 318 h 788"/>
                <a:gd name="T52" fmla="*/ 19 w 963"/>
                <a:gd name="T53" fmla="*/ 348 h 788"/>
                <a:gd name="T54" fmla="*/ 42 w 963"/>
                <a:gd name="T55" fmla="*/ 416 h 788"/>
                <a:gd name="T56" fmla="*/ 72 w 963"/>
                <a:gd name="T57" fmla="*/ 412 h 788"/>
                <a:gd name="T58" fmla="*/ 92 w 963"/>
                <a:gd name="T59" fmla="*/ 374 h 788"/>
                <a:gd name="T60" fmla="*/ 107 w 963"/>
                <a:gd name="T61" fmla="*/ 363 h 788"/>
                <a:gd name="T62" fmla="*/ 137 w 963"/>
                <a:gd name="T63" fmla="*/ 412 h 788"/>
                <a:gd name="T64" fmla="*/ 156 w 963"/>
                <a:gd name="T65" fmla="*/ 482 h 788"/>
                <a:gd name="T66" fmla="*/ 129 w 963"/>
                <a:gd name="T67" fmla="*/ 504 h 788"/>
                <a:gd name="T68" fmla="*/ 166 w 963"/>
                <a:gd name="T69" fmla="*/ 545 h 788"/>
                <a:gd name="T70" fmla="*/ 239 w 963"/>
                <a:gd name="T71" fmla="*/ 588 h 788"/>
                <a:gd name="T72" fmla="*/ 262 w 963"/>
                <a:gd name="T73" fmla="*/ 567 h 788"/>
                <a:gd name="T74" fmla="*/ 310 w 963"/>
                <a:gd name="T75" fmla="*/ 564 h 788"/>
                <a:gd name="T76" fmla="*/ 330 w 963"/>
                <a:gd name="T77" fmla="*/ 590 h 788"/>
                <a:gd name="T78" fmla="*/ 400 w 963"/>
                <a:gd name="T79" fmla="*/ 612 h 788"/>
                <a:gd name="T80" fmla="*/ 393 w 963"/>
                <a:gd name="T81" fmla="*/ 647 h 788"/>
                <a:gd name="T82" fmla="*/ 413 w 963"/>
                <a:gd name="T83" fmla="*/ 647 h 788"/>
                <a:gd name="T84" fmla="*/ 447 w 963"/>
                <a:gd name="T85" fmla="*/ 637 h 788"/>
                <a:gd name="T86" fmla="*/ 518 w 963"/>
                <a:gd name="T87" fmla="*/ 633 h 78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63"/>
                <a:gd name="T133" fmla="*/ 0 h 788"/>
                <a:gd name="T134" fmla="*/ 963 w 963"/>
                <a:gd name="T135" fmla="*/ 788 h 78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63" h="788">
                  <a:moveTo>
                    <a:pt x="623" y="763"/>
                  </a:moveTo>
                  <a:cubicBezTo>
                    <a:pt x="642" y="761"/>
                    <a:pt x="660" y="755"/>
                    <a:pt x="679" y="753"/>
                  </a:cubicBezTo>
                  <a:cubicBezTo>
                    <a:pt x="684" y="751"/>
                    <a:pt x="690" y="753"/>
                    <a:pt x="693" y="749"/>
                  </a:cubicBezTo>
                  <a:cubicBezTo>
                    <a:pt x="695" y="746"/>
                    <a:pt x="694" y="741"/>
                    <a:pt x="695" y="737"/>
                  </a:cubicBezTo>
                  <a:cubicBezTo>
                    <a:pt x="697" y="730"/>
                    <a:pt x="705" y="725"/>
                    <a:pt x="711" y="721"/>
                  </a:cubicBezTo>
                  <a:cubicBezTo>
                    <a:pt x="713" y="714"/>
                    <a:pt x="725" y="705"/>
                    <a:pt x="725" y="705"/>
                  </a:cubicBezTo>
                  <a:cubicBezTo>
                    <a:pt x="730" y="690"/>
                    <a:pt x="730" y="690"/>
                    <a:pt x="747" y="687"/>
                  </a:cubicBezTo>
                  <a:cubicBezTo>
                    <a:pt x="759" y="669"/>
                    <a:pt x="710" y="681"/>
                    <a:pt x="707" y="681"/>
                  </a:cubicBezTo>
                  <a:cubicBezTo>
                    <a:pt x="691" y="685"/>
                    <a:pt x="698" y="671"/>
                    <a:pt x="699" y="657"/>
                  </a:cubicBezTo>
                  <a:cubicBezTo>
                    <a:pt x="697" y="631"/>
                    <a:pt x="695" y="640"/>
                    <a:pt x="689" y="623"/>
                  </a:cubicBezTo>
                  <a:cubicBezTo>
                    <a:pt x="700" y="619"/>
                    <a:pt x="696" y="620"/>
                    <a:pt x="713" y="623"/>
                  </a:cubicBezTo>
                  <a:cubicBezTo>
                    <a:pt x="717" y="624"/>
                    <a:pt x="725" y="627"/>
                    <a:pt x="725" y="627"/>
                  </a:cubicBezTo>
                  <a:cubicBezTo>
                    <a:pt x="741" y="622"/>
                    <a:pt x="757" y="620"/>
                    <a:pt x="773" y="615"/>
                  </a:cubicBezTo>
                  <a:cubicBezTo>
                    <a:pt x="784" y="611"/>
                    <a:pt x="777" y="614"/>
                    <a:pt x="791" y="605"/>
                  </a:cubicBezTo>
                  <a:cubicBezTo>
                    <a:pt x="793" y="604"/>
                    <a:pt x="797" y="601"/>
                    <a:pt x="797" y="601"/>
                  </a:cubicBezTo>
                  <a:cubicBezTo>
                    <a:pt x="808" y="584"/>
                    <a:pt x="815" y="550"/>
                    <a:pt x="793" y="543"/>
                  </a:cubicBezTo>
                  <a:cubicBezTo>
                    <a:pt x="802" y="530"/>
                    <a:pt x="817" y="538"/>
                    <a:pt x="831" y="533"/>
                  </a:cubicBezTo>
                  <a:cubicBezTo>
                    <a:pt x="833" y="516"/>
                    <a:pt x="841" y="512"/>
                    <a:pt x="857" y="507"/>
                  </a:cubicBezTo>
                  <a:cubicBezTo>
                    <a:pt x="862" y="500"/>
                    <a:pt x="862" y="486"/>
                    <a:pt x="867" y="481"/>
                  </a:cubicBezTo>
                  <a:cubicBezTo>
                    <a:pt x="869" y="479"/>
                    <a:pt x="893" y="464"/>
                    <a:pt x="897" y="463"/>
                  </a:cubicBezTo>
                  <a:cubicBezTo>
                    <a:pt x="908" y="446"/>
                    <a:pt x="899" y="426"/>
                    <a:pt x="905" y="407"/>
                  </a:cubicBezTo>
                  <a:cubicBezTo>
                    <a:pt x="907" y="390"/>
                    <a:pt x="905" y="354"/>
                    <a:pt x="925" y="347"/>
                  </a:cubicBezTo>
                  <a:cubicBezTo>
                    <a:pt x="929" y="342"/>
                    <a:pt x="929" y="334"/>
                    <a:pt x="933" y="329"/>
                  </a:cubicBezTo>
                  <a:cubicBezTo>
                    <a:pt x="936" y="325"/>
                    <a:pt x="941" y="317"/>
                    <a:pt x="941" y="317"/>
                  </a:cubicBezTo>
                  <a:cubicBezTo>
                    <a:pt x="943" y="277"/>
                    <a:pt x="963" y="176"/>
                    <a:pt x="929" y="153"/>
                  </a:cubicBezTo>
                  <a:cubicBezTo>
                    <a:pt x="925" y="141"/>
                    <a:pt x="916" y="126"/>
                    <a:pt x="905" y="119"/>
                  </a:cubicBezTo>
                  <a:cubicBezTo>
                    <a:pt x="893" y="101"/>
                    <a:pt x="876" y="90"/>
                    <a:pt x="855" y="87"/>
                  </a:cubicBezTo>
                  <a:cubicBezTo>
                    <a:pt x="837" y="61"/>
                    <a:pt x="817" y="51"/>
                    <a:pt x="785" y="47"/>
                  </a:cubicBezTo>
                  <a:cubicBezTo>
                    <a:pt x="777" y="44"/>
                    <a:pt x="777" y="39"/>
                    <a:pt x="769" y="35"/>
                  </a:cubicBezTo>
                  <a:cubicBezTo>
                    <a:pt x="750" y="25"/>
                    <a:pt x="711" y="28"/>
                    <a:pt x="697" y="27"/>
                  </a:cubicBezTo>
                  <a:cubicBezTo>
                    <a:pt x="690" y="17"/>
                    <a:pt x="678" y="16"/>
                    <a:pt x="667" y="13"/>
                  </a:cubicBezTo>
                  <a:cubicBezTo>
                    <a:pt x="626" y="15"/>
                    <a:pt x="563" y="0"/>
                    <a:pt x="529" y="23"/>
                  </a:cubicBezTo>
                  <a:cubicBezTo>
                    <a:pt x="524" y="37"/>
                    <a:pt x="531" y="20"/>
                    <a:pt x="521" y="35"/>
                  </a:cubicBezTo>
                  <a:cubicBezTo>
                    <a:pt x="510" y="51"/>
                    <a:pt x="513" y="56"/>
                    <a:pt x="493" y="59"/>
                  </a:cubicBezTo>
                  <a:cubicBezTo>
                    <a:pt x="481" y="95"/>
                    <a:pt x="506" y="88"/>
                    <a:pt x="455" y="91"/>
                  </a:cubicBezTo>
                  <a:cubicBezTo>
                    <a:pt x="447" y="102"/>
                    <a:pt x="451" y="110"/>
                    <a:pt x="439" y="118"/>
                  </a:cubicBezTo>
                  <a:cubicBezTo>
                    <a:pt x="434" y="133"/>
                    <a:pt x="415" y="134"/>
                    <a:pt x="401" y="135"/>
                  </a:cubicBezTo>
                  <a:cubicBezTo>
                    <a:pt x="399" y="141"/>
                    <a:pt x="394" y="145"/>
                    <a:pt x="387" y="149"/>
                  </a:cubicBezTo>
                  <a:cubicBezTo>
                    <a:pt x="375" y="167"/>
                    <a:pt x="375" y="180"/>
                    <a:pt x="371" y="181"/>
                  </a:cubicBezTo>
                  <a:cubicBezTo>
                    <a:pt x="359" y="183"/>
                    <a:pt x="346" y="182"/>
                    <a:pt x="333" y="183"/>
                  </a:cubicBezTo>
                  <a:cubicBezTo>
                    <a:pt x="311" y="187"/>
                    <a:pt x="271" y="189"/>
                    <a:pt x="271" y="189"/>
                  </a:cubicBezTo>
                  <a:cubicBezTo>
                    <a:pt x="241" y="199"/>
                    <a:pt x="207" y="198"/>
                    <a:pt x="175" y="199"/>
                  </a:cubicBezTo>
                  <a:cubicBezTo>
                    <a:pt x="170" y="201"/>
                    <a:pt x="161" y="198"/>
                    <a:pt x="159" y="203"/>
                  </a:cubicBezTo>
                  <a:cubicBezTo>
                    <a:pt x="152" y="220"/>
                    <a:pt x="158" y="220"/>
                    <a:pt x="167" y="223"/>
                  </a:cubicBezTo>
                  <a:cubicBezTo>
                    <a:pt x="196" y="266"/>
                    <a:pt x="158" y="260"/>
                    <a:pt x="135" y="263"/>
                  </a:cubicBezTo>
                  <a:cubicBezTo>
                    <a:pt x="121" y="268"/>
                    <a:pt x="105" y="269"/>
                    <a:pt x="93" y="277"/>
                  </a:cubicBezTo>
                  <a:cubicBezTo>
                    <a:pt x="87" y="294"/>
                    <a:pt x="77" y="304"/>
                    <a:pt x="59" y="309"/>
                  </a:cubicBezTo>
                  <a:cubicBezTo>
                    <a:pt x="50" y="323"/>
                    <a:pt x="55" y="318"/>
                    <a:pt x="45" y="325"/>
                  </a:cubicBezTo>
                  <a:cubicBezTo>
                    <a:pt x="42" y="329"/>
                    <a:pt x="32" y="326"/>
                    <a:pt x="29" y="330"/>
                  </a:cubicBezTo>
                  <a:cubicBezTo>
                    <a:pt x="27" y="334"/>
                    <a:pt x="33" y="349"/>
                    <a:pt x="33" y="349"/>
                  </a:cubicBezTo>
                  <a:cubicBezTo>
                    <a:pt x="36" y="365"/>
                    <a:pt x="37" y="360"/>
                    <a:pt x="51" y="365"/>
                  </a:cubicBezTo>
                  <a:cubicBezTo>
                    <a:pt x="53" y="371"/>
                    <a:pt x="57" y="383"/>
                    <a:pt x="57" y="383"/>
                  </a:cubicBezTo>
                  <a:cubicBezTo>
                    <a:pt x="54" y="397"/>
                    <a:pt x="42" y="398"/>
                    <a:pt x="29" y="401"/>
                  </a:cubicBezTo>
                  <a:cubicBezTo>
                    <a:pt x="27" y="407"/>
                    <a:pt x="23" y="419"/>
                    <a:pt x="23" y="419"/>
                  </a:cubicBezTo>
                  <a:cubicBezTo>
                    <a:pt x="26" y="524"/>
                    <a:pt x="0" y="487"/>
                    <a:pt x="45" y="497"/>
                  </a:cubicBezTo>
                  <a:cubicBezTo>
                    <a:pt x="47" y="498"/>
                    <a:pt x="49" y="500"/>
                    <a:pt x="51" y="501"/>
                  </a:cubicBezTo>
                  <a:cubicBezTo>
                    <a:pt x="54" y="517"/>
                    <a:pt x="52" y="522"/>
                    <a:pt x="83" y="509"/>
                  </a:cubicBezTo>
                  <a:cubicBezTo>
                    <a:pt x="87" y="507"/>
                    <a:pt x="87" y="497"/>
                    <a:pt x="87" y="497"/>
                  </a:cubicBezTo>
                  <a:cubicBezTo>
                    <a:pt x="88" y="481"/>
                    <a:pt x="84" y="470"/>
                    <a:pt x="99" y="465"/>
                  </a:cubicBezTo>
                  <a:cubicBezTo>
                    <a:pt x="101" y="459"/>
                    <a:pt x="105" y="453"/>
                    <a:pt x="111" y="451"/>
                  </a:cubicBezTo>
                  <a:cubicBezTo>
                    <a:pt x="133" y="444"/>
                    <a:pt x="94" y="451"/>
                    <a:pt x="117" y="441"/>
                  </a:cubicBezTo>
                  <a:cubicBezTo>
                    <a:pt x="121" y="439"/>
                    <a:pt x="129" y="437"/>
                    <a:pt x="129" y="437"/>
                  </a:cubicBezTo>
                  <a:cubicBezTo>
                    <a:pt x="174" y="439"/>
                    <a:pt x="165" y="434"/>
                    <a:pt x="173" y="459"/>
                  </a:cubicBezTo>
                  <a:cubicBezTo>
                    <a:pt x="172" y="479"/>
                    <a:pt x="170" y="482"/>
                    <a:pt x="165" y="497"/>
                  </a:cubicBezTo>
                  <a:cubicBezTo>
                    <a:pt x="163" y="503"/>
                    <a:pt x="159" y="515"/>
                    <a:pt x="159" y="515"/>
                  </a:cubicBezTo>
                  <a:cubicBezTo>
                    <a:pt x="161" y="575"/>
                    <a:pt x="144" y="577"/>
                    <a:pt x="187" y="581"/>
                  </a:cubicBezTo>
                  <a:cubicBezTo>
                    <a:pt x="196" y="584"/>
                    <a:pt x="197" y="588"/>
                    <a:pt x="199" y="597"/>
                  </a:cubicBezTo>
                  <a:cubicBezTo>
                    <a:pt x="195" y="635"/>
                    <a:pt x="178" y="615"/>
                    <a:pt x="155" y="607"/>
                  </a:cubicBezTo>
                  <a:cubicBezTo>
                    <a:pt x="148" y="612"/>
                    <a:pt x="144" y="616"/>
                    <a:pt x="149" y="625"/>
                  </a:cubicBezTo>
                  <a:cubicBezTo>
                    <a:pt x="160" y="647"/>
                    <a:pt x="181" y="645"/>
                    <a:pt x="199" y="657"/>
                  </a:cubicBezTo>
                  <a:cubicBezTo>
                    <a:pt x="200" y="677"/>
                    <a:pt x="203" y="705"/>
                    <a:pt x="221" y="717"/>
                  </a:cubicBezTo>
                  <a:cubicBezTo>
                    <a:pt x="245" y="716"/>
                    <a:pt x="263" y="711"/>
                    <a:pt x="287" y="709"/>
                  </a:cubicBezTo>
                  <a:cubicBezTo>
                    <a:pt x="293" y="709"/>
                    <a:pt x="303" y="699"/>
                    <a:pt x="303" y="699"/>
                  </a:cubicBezTo>
                  <a:cubicBezTo>
                    <a:pt x="307" y="695"/>
                    <a:pt x="311" y="687"/>
                    <a:pt x="315" y="683"/>
                  </a:cubicBezTo>
                  <a:cubicBezTo>
                    <a:pt x="319" y="679"/>
                    <a:pt x="317" y="678"/>
                    <a:pt x="327" y="677"/>
                  </a:cubicBezTo>
                  <a:cubicBezTo>
                    <a:pt x="342" y="678"/>
                    <a:pt x="358" y="677"/>
                    <a:pt x="373" y="679"/>
                  </a:cubicBezTo>
                  <a:cubicBezTo>
                    <a:pt x="378" y="680"/>
                    <a:pt x="378" y="691"/>
                    <a:pt x="385" y="693"/>
                  </a:cubicBezTo>
                  <a:cubicBezTo>
                    <a:pt x="389" y="698"/>
                    <a:pt x="384" y="708"/>
                    <a:pt x="397" y="711"/>
                  </a:cubicBezTo>
                  <a:cubicBezTo>
                    <a:pt x="410" y="714"/>
                    <a:pt x="447" y="707"/>
                    <a:pt x="461" y="711"/>
                  </a:cubicBezTo>
                  <a:cubicBezTo>
                    <a:pt x="488" y="718"/>
                    <a:pt x="472" y="710"/>
                    <a:pt x="481" y="737"/>
                  </a:cubicBezTo>
                  <a:cubicBezTo>
                    <a:pt x="484" y="746"/>
                    <a:pt x="472" y="760"/>
                    <a:pt x="471" y="767"/>
                  </a:cubicBezTo>
                  <a:cubicBezTo>
                    <a:pt x="470" y="774"/>
                    <a:pt x="469" y="776"/>
                    <a:pt x="473" y="779"/>
                  </a:cubicBezTo>
                  <a:cubicBezTo>
                    <a:pt x="483" y="785"/>
                    <a:pt x="481" y="782"/>
                    <a:pt x="495" y="787"/>
                  </a:cubicBezTo>
                  <a:cubicBezTo>
                    <a:pt x="497" y="788"/>
                    <a:pt x="497" y="779"/>
                    <a:pt x="497" y="779"/>
                  </a:cubicBezTo>
                  <a:cubicBezTo>
                    <a:pt x="500" y="778"/>
                    <a:pt x="508" y="787"/>
                    <a:pt x="515" y="785"/>
                  </a:cubicBezTo>
                  <a:cubicBezTo>
                    <a:pt x="522" y="783"/>
                    <a:pt x="530" y="771"/>
                    <a:pt x="537" y="767"/>
                  </a:cubicBezTo>
                  <a:cubicBezTo>
                    <a:pt x="541" y="762"/>
                    <a:pt x="555" y="759"/>
                    <a:pt x="555" y="759"/>
                  </a:cubicBezTo>
                  <a:cubicBezTo>
                    <a:pt x="620" y="761"/>
                    <a:pt x="600" y="751"/>
                    <a:pt x="623" y="763"/>
                  </a:cubicBezTo>
                  <a:close/>
                </a:path>
              </a:pathLst>
            </a:custGeom>
            <a:solidFill>
              <a:srgbClr val="FF6600"/>
            </a:solidFill>
            <a:ln w="9525">
              <a:solidFill>
                <a:schemeClr val="tx1"/>
              </a:solidFill>
              <a:round/>
              <a:headEnd/>
              <a:tailEnd/>
            </a:ln>
          </p:spPr>
          <p:txBody>
            <a:bodyPr/>
            <a:lstStyle/>
            <a:p>
              <a:endParaRPr lang="en-US"/>
            </a:p>
          </p:txBody>
        </p:sp>
        <p:sp>
          <p:nvSpPr>
            <p:cNvPr id="13" name="Freeform 10">
              <a:extLst>
                <a:ext uri="{FF2B5EF4-FFF2-40B4-BE49-F238E27FC236}">
                  <a16:creationId xmlns:a16="http://schemas.microsoft.com/office/drawing/2014/main" id="{43A2ABA0-73BD-4A01-B8AC-C4FDD4408E71}"/>
                </a:ext>
              </a:extLst>
            </p:cNvPr>
            <p:cNvSpPr>
              <a:spLocks/>
            </p:cNvSpPr>
            <p:nvPr/>
          </p:nvSpPr>
          <p:spPr bwMode="auto">
            <a:xfrm>
              <a:off x="3489" y="3370"/>
              <a:ext cx="224" cy="166"/>
            </a:xfrm>
            <a:custGeom>
              <a:avLst/>
              <a:gdLst>
                <a:gd name="T0" fmla="*/ 6 w 271"/>
                <a:gd name="T1" fmla="*/ 41 h 199"/>
                <a:gd name="T2" fmla="*/ 45 w 271"/>
                <a:gd name="T3" fmla="*/ 35 h 199"/>
                <a:gd name="T4" fmla="*/ 70 w 271"/>
                <a:gd name="T5" fmla="*/ 23 h 199"/>
                <a:gd name="T6" fmla="*/ 81 w 271"/>
                <a:gd name="T7" fmla="*/ 2 h 199"/>
                <a:gd name="T8" fmla="*/ 129 w 271"/>
                <a:gd name="T9" fmla="*/ 4 h 199"/>
                <a:gd name="T10" fmla="*/ 139 w 271"/>
                <a:gd name="T11" fmla="*/ 22 h 199"/>
                <a:gd name="T12" fmla="*/ 157 w 271"/>
                <a:gd name="T13" fmla="*/ 37 h 199"/>
                <a:gd name="T14" fmla="*/ 210 w 271"/>
                <a:gd name="T15" fmla="*/ 33 h 199"/>
                <a:gd name="T16" fmla="*/ 212 w 271"/>
                <a:gd name="T17" fmla="*/ 35 h 199"/>
                <a:gd name="T18" fmla="*/ 217 w 271"/>
                <a:gd name="T19" fmla="*/ 40 h 199"/>
                <a:gd name="T20" fmla="*/ 224 w 271"/>
                <a:gd name="T21" fmla="*/ 61 h 199"/>
                <a:gd name="T22" fmla="*/ 209 w 271"/>
                <a:gd name="T23" fmla="*/ 70 h 199"/>
                <a:gd name="T24" fmla="*/ 199 w 271"/>
                <a:gd name="T25" fmla="*/ 83 h 199"/>
                <a:gd name="T26" fmla="*/ 187 w 271"/>
                <a:gd name="T27" fmla="*/ 106 h 199"/>
                <a:gd name="T28" fmla="*/ 173 w 271"/>
                <a:gd name="T29" fmla="*/ 118 h 199"/>
                <a:gd name="T30" fmla="*/ 164 w 271"/>
                <a:gd name="T31" fmla="*/ 149 h 199"/>
                <a:gd name="T32" fmla="*/ 155 w 271"/>
                <a:gd name="T33" fmla="*/ 164 h 199"/>
                <a:gd name="T34" fmla="*/ 134 w 271"/>
                <a:gd name="T35" fmla="*/ 151 h 199"/>
                <a:gd name="T36" fmla="*/ 106 w 271"/>
                <a:gd name="T37" fmla="*/ 166 h 199"/>
                <a:gd name="T38" fmla="*/ 96 w 271"/>
                <a:gd name="T39" fmla="*/ 155 h 199"/>
                <a:gd name="T40" fmla="*/ 76 w 271"/>
                <a:gd name="T41" fmla="*/ 144 h 199"/>
                <a:gd name="T42" fmla="*/ 59 w 271"/>
                <a:gd name="T43" fmla="*/ 149 h 199"/>
                <a:gd name="T44" fmla="*/ 57 w 271"/>
                <a:gd name="T45" fmla="*/ 158 h 199"/>
                <a:gd name="T46" fmla="*/ 52 w 271"/>
                <a:gd name="T47" fmla="*/ 155 h 199"/>
                <a:gd name="T48" fmla="*/ 36 w 271"/>
                <a:gd name="T49" fmla="*/ 124 h 199"/>
                <a:gd name="T50" fmla="*/ 20 w 271"/>
                <a:gd name="T51" fmla="*/ 110 h 199"/>
                <a:gd name="T52" fmla="*/ 4 w 271"/>
                <a:gd name="T53" fmla="*/ 97 h 199"/>
                <a:gd name="T54" fmla="*/ 5 w 271"/>
                <a:gd name="T55" fmla="*/ 66 h 199"/>
                <a:gd name="T56" fmla="*/ 6 w 271"/>
                <a:gd name="T57" fmla="*/ 41 h 1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1"/>
                <a:gd name="T88" fmla="*/ 0 h 199"/>
                <a:gd name="T89" fmla="*/ 271 w 271"/>
                <a:gd name="T90" fmla="*/ 199 h 19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1" h="199">
                  <a:moveTo>
                    <a:pt x="7" y="49"/>
                  </a:moveTo>
                  <a:cubicBezTo>
                    <a:pt x="23" y="42"/>
                    <a:pt x="36" y="43"/>
                    <a:pt x="54" y="42"/>
                  </a:cubicBezTo>
                  <a:cubicBezTo>
                    <a:pt x="64" y="28"/>
                    <a:pt x="89" y="46"/>
                    <a:pt x="85" y="27"/>
                  </a:cubicBezTo>
                  <a:cubicBezTo>
                    <a:pt x="94" y="12"/>
                    <a:pt x="95" y="22"/>
                    <a:pt x="98" y="2"/>
                  </a:cubicBezTo>
                  <a:cubicBezTo>
                    <a:pt x="109" y="0"/>
                    <a:pt x="144" y="1"/>
                    <a:pt x="156" y="5"/>
                  </a:cubicBezTo>
                  <a:cubicBezTo>
                    <a:pt x="168" y="9"/>
                    <a:pt x="162" y="19"/>
                    <a:pt x="168" y="26"/>
                  </a:cubicBezTo>
                  <a:cubicBezTo>
                    <a:pt x="171" y="48"/>
                    <a:pt x="173" y="38"/>
                    <a:pt x="190" y="44"/>
                  </a:cubicBezTo>
                  <a:cubicBezTo>
                    <a:pt x="219" y="40"/>
                    <a:pt x="218" y="38"/>
                    <a:pt x="254" y="40"/>
                  </a:cubicBezTo>
                  <a:cubicBezTo>
                    <a:pt x="255" y="43"/>
                    <a:pt x="253" y="40"/>
                    <a:pt x="256" y="42"/>
                  </a:cubicBezTo>
                  <a:cubicBezTo>
                    <a:pt x="258" y="43"/>
                    <a:pt x="261" y="45"/>
                    <a:pt x="262" y="48"/>
                  </a:cubicBezTo>
                  <a:cubicBezTo>
                    <a:pt x="270" y="56"/>
                    <a:pt x="255" y="64"/>
                    <a:pt x="271" y="73"/>
                  </a:cubicBezTo>
                  <a:cubicBezTo>
                    <a:pt x="262" y="78"/>
                    <a:pt x="257" y="75"/>
                    <a:pt x="253" y="84"/>
                  </a:cubicBezTo>
                  <a:cubicBezTo>
                    <a:pt x="252" y="96"/>
                    <a:pt x="248" y="91"/>
                    <a:pt x="241" y="99"/>
                  </a:cubicBezTo>
                  <a:cubicBezTo>
                    <a:pt x="240" y="113"/>
                    <a:pt x="232" y="116"/>
                    <a:pt x="226" y="127"/>
                  </a:cubicBezTo>
                  <a:cubicBezTo>
                    <a:pt x="223" y="139"/>
                    <a:pt x="222" y="139"/>
                    <a:pt x="209" y="141"/>
                  </a:cubicBezTo>
                  <a:cubicBezTo>
                    <a:pt x="210" y="158"/>
                    <a:pt x="221" y="176"/>
                    <a:pt x="199" y="179"/>
                  </a:cubicBezTo>
                  <a:cubicBezTo>
                    <a:pt x="197" y="189"/>
                    <a:pt x="200" y="194"/>
                    <a:pt x="187" y="197"/>
                  </a:cubicBezTo>
                  <a:cubicBezTo>
                    <a:pt x="169" y="195"/>
                    <a:pt x="175" y="189"/>
                    <a:pt x="162" y="181"/>
                  </a:cubicBezTo>
                  <a:cubicBezTo>
                    <a:pt x="139" y="182"/>
                    <a:pt x="143" y="188"/>
                    <a:pt x="128" y="199"/>
                  </a:cubicBezTo>
                  <a:cubicBezTo>
                    <a:pt x="117" y="195"/>
                    <a:pt x="121" y="193"/>
                    <a:pt x="116" y="186"/>
                  </a:cubicBezTo>
                  <a:cubicBezTo>
                    <a:pt x="111" y="180"/>
                    <a:pt x="100" y="174"/>
                    <a:pt x="92" y="173"/>
                  </a:cubicBezTo>
                  <a:cubicBezTo>
                    <a:pt x="81" y="174"/>
                    <a:pt x="77" y="170"/>
                    <a:pt x="71" y="179"/>
                  </a:cubicBezTo>
                  <a:cubicBezTo>
                    <a:pt x="71" y="182"/>
                    <a:pt x="72" y="187"/>
                    <a:pt x="69" y="189"/>
                  </a:cubicBezTo>
                  <a:cubicBezTo>
                    <a:pt x="68" y="191"/>
                    <a:pt x="64" y="188"/>
                    <a:pt x="63" y="186"/>
                  </a:cubicBezTo>
                  <a:cubicBezTo>
                    <a:pt x="55" y="171"/>
                    <a:pt x="66" y="152"/>
                    <a:pt x="44" y="149"/>
                  </a:cubicBezTo>
                  <a:cubicBezTo>
                    <a:pt x="34" y="145"/>
                    <a:pt x="33" y="137"/>
                    <a:pt x="24" y="132"/>
                  </a:cubicBezTo>
                  <a:cubicBezTo>
                    <a:pt x="18" y="123"/>
                    <a:pt x="16" y="119"/>
                    <a:pt x="5" y="116"/>
                  </a:cubicBezTo>
                  <a:cubicBezTo>
                    <a:pt x="2" y="104"/>
                    <a:pt x="12" y="90"/>
                    <a:pt x="6" y="79"/>
                  </a:cubicBezTo>
                  <a:cubicBezTo>
                    <a:pt x="10" y="48"/>
                    <a:pt x="0" y="67"/>
                    <a:pt x="7" y="49"/>
                  </a:cubicBezTo>
                  <a:close/>
                </a:path>
              </a:pathLst>
            </a:custGeom>
            <a:solidFill>
              <a:srgbClr val="FF0000"/>
            </a:solidFill>
            <a:ln w="9525">
              <a:solidFill>
                <a:schemeClr val="tx1"/>
              </a:solidFill>
              <a:round/>
              <a:headEnd/>
              <a:tailEnd/>
            </a:ln>
          </p:spPr>
          <p:txBody>
            <a:bodyPr/>
            <a:lstStyle/>
            <a:p>
              <a:endParaRPr lang="en-US"/>
            </a:p>
          </p:txBody>
        </p:sp>
        <p:grpSp>
          <p:nvGrpSpPr>
            <p:cNvPr id="14" name="Group 11">
              <a:extLst>
                <a:ext uri="{FF2B5EF4-FFF2-40B4-BE49-F238E27FC236}">
                  <a16:creationId xmlns:a16="http://schemas.microsoft.com/office/drawing/2014/main" id="{574A8829-993B-4338-8BF9-8EED5ADA5221}"/>
                </a:ext>
              </a:extLst>
            </p:cNvPr>
            <p:cNvGrpSpPr>
              <a:grpSpLocks/>
            </p:cNvGrpSpPr>
            <p:nvPr/>
          </p:nvGrpSpPr>
          <p:grpSpPr bwMode="auto">
            <a:xfrm>
              <a:off x="1821" y="3391"/>
              <a:ext cx="1328" cy="703"/>
              <a:chOff x="1821" y="3391"/>
              <a:chExt cx="1328" cy="703"/>
            </a:xfrm>
          </p:grpSpPr>
          <p:sp>
            <p:nvSpPr>
              <p:cNvPr id="85" name="Freeform 12">
                <a:extLst>
                  <a:ext uri="{FF2B5EF4-FFF2-40B4-BE49-F238E27FC236}">
                    <a16:creationId xmlns:a16="http://schemas.microsoft.com/office/drawing/2014/main" id="{44F2BE50-2190-4E68-AB36-31E38D3CF25D}"/>
                  </a:ext>
                </a:extLst>
              </p:cNvPr>
              <p:cNvSpPr>
                <a:spLocks noChangeAspect="1"/>
              </p:cNvSpPr>
              <p:nvPr/>
            </p:nvSpPr>
            <p:spPr bwMode="auto">
              <a:xfrm>
                <a:off x="2014" y="3391"/>
                <a:ext cx="1135" cy="684"/>
              </a:xfrm>
              <a:custGeom>
                <a:avLst/>
                <a:gdLst>
                  <a:gd name="T0" fmla="*/ 1128 w 4462"/>
                  <a:gd name="T1" fmla="*/ 360 h 2692"/>
                  <a:gd name="T2" fmla="*/ 1067 w 4462"/>
                  <a:gd name="T3" fmla="*/ 330 h 2692"/>
                  <a:gd name="T4" fmla="*/ 1020 w 4462"/>
                  <a:gd name="T5" fmla="*/ 256 h 2692"/>
                  <a:gd name="T6" fmla="*/ 1017 w 4462"/>
                  <a:gd name="T7" fmla="*/ 215 h 2692"/>
                  <a:gd name="T8" fmla="*/ 982 w 4462"/>
                  <a:gd name="T9" fmla="*/ 138 h 2692"/>
                  <a:gd name="T10" fmla="*/ 977 w 4462"/>
                  <a:gd name="T11" fmla="*/ 85 h 2692"/>
                  <a:gd name="T12" fmla="*/ 908 w 4462"/>
                  <a:gd name="T13" fmla="*/ 26 h 2692"/>
                  <a:gd name="T14" fmla="*/ 846 w 4462"/>
                  <a:gd name="T15" fmla="*/ 66 h 2692"/>
                  <a:gd name="T16" fmla="*/ 823 w 4462"/>
                  <a:gd name="T17" fmla="*/ 76 h 2692"/>
                  <a:gd name="T18" fmla="*/ 795 w 4462"/>
                  <a:gd name="T19" fmla="*/ 94 h 2692"/>
                  <a:gd name="T20" fmla="*/ 770 w 4462"/>
                  <a:gd name="T21" fmla="*/ 121 h 2692"/>
                  <a:gd name="T22" fmla="*/ 737 w 4462"/>
                  <a:gd name="T23" fmla="*/ 162 h 2692"/>
                  <a:gd name="T24" fmla="*/ 687 w 4462"/>
                  <a:gd name="T25" fmla="*/ 177 h 2692"/>
                  <a:gd name="T26" fmla="*/ 639 w 4462"/>
                  <a:gd name="T27" fmla="*/ 172 h 2692"/>
                  <a:gd name="T28" fmla="*/ 453 w 4462"/>
                  <a:gd name="T29" fmla="*/ 172 h 2692"/>
                  <a:gd name="T30" fmla="*/ 436 w 4462"/>
                  <a:gd name="T31" fmla="*/ 240 h 2692"/>
                  <a:gd name="T32" fmla="*/ 421 w 4462"/>
                  <a:gd name="T33" fmla="*/ 261 h 2692"/>
                  <a:gd name="T34" fmla="*/ 358 w 4462"/>
                  <a:gd name="T35" fmla="*/ 255 h 2692"/>
                  <a:gd name="T36" fmla="*/ 330 w 4462"/>
                  <a:gd name="T37" fmla="*/ 359 h 2692"/>
                  <a:gd name="T38" fmla="*/ 314 w 4462"/>
                  <a:gd name="T39" fmla="*/ 381 h 2692"/>
                  <a:gd name="T40" fmla="*/ 289 w 4462"/>
                  <a:gd name="T41" fmla="*/ 399 h 2692"/>
                  <a:gd name="T42" fmla="*/ 282 w 4462"/>
                  <a:gd name="T43" fmla="*/ 417 h 2692"/>
                  <a:gd name="T44" fmla="*/ 208 w 4462"/>
                  <a:gd name="T45" fmla="*/ 452 h 2692"/>
                  <a:gd name="T46" fmla="*/ 201 w 4462"/>
                  <a:gd name="T47" fmla="*/ 487 h 2692"/>
                  <a:gd name="T48" fmla="*/ 171 w 4462"/>
                  <a:gd name="T49" fmla="*/ 510 h 2692"/>
                  <a:gd name="T50" fmla="*/ 141 w 4462"/>
                  <a:gd name="T51" fmla="*/ 550 h 2692"/>
                  <a:gd name="T52" fmla="*/ 103 w 4462"/>
                  <a:gd name="T53" fmla="*/ 563 h 2692"/>
                  <a:gd name="T54" fmla="*/ 81 w 4462"/>
                  <a:gd name="T55" fmla="*/ 591 h 2692"/>
                  <a:gd name="T56" fmla="*/ 45 w 4462"/>
                  <a:gd name="T57" fmla="*/ 578 h 2692"/>
                  <a:gd name="T58" fmla="*/ 30 w 4462"/>
                  <a:gd name="T59" fmla="*/ 593 h 2692"/>
                  <a:gd name="T60" fmla="*/ 12 w 4462"/>
                  <a:gd name="T61" fmla="*/ 606 h 2692"/>
                  <a:gd name="T62" fmla="*/ 7 w 4462"/>
                  <a:gd name="T63" fmla="*/ 649 h 2692"/>
                  <a:gd name="T64" fmla="*/ 53 w 4462"/>
                  <a:gd name="T65" fmla="*/ 643 h 2692"/>
                  <a:gd name="T66" fmla="*/ 114 w 4462"/>
                  <a:gd name="T67" fmla="*/ 629 h 2692"/>
                  <a:gd name="T68" fmla="*/ 146 w 4462"/>
                  <a:gd name="T69" fmla="*/ 682 h 2692"/>
                  <a:gd name="T70" fmla="*/ 193 w 4462"/>
                  <a:gd name="T71" fmla="*/ 666 h 2692"/>
                  <a:gd name="T72" fmla="*/ 219 w 4462"/>
                  <a:gd name="T73" fmla="*/ 601 h 2692"/>
                  <a:gd name="T74" fmla="*/ 348 w 4462"/>
                  <a:gd name="T75" fmla="*/ 541 h 2692"/>
                  <a:gd name="T76" fmla="*/ 383 w 4462"/>
                  <a:gd name="T77" fmla="*/ 523 h 2692"/>
                  <a:gd name="T78" fmla="*/ 435 w 4462"/>
                  <a:gd name="T79" fmla="*/ 545 h 2692"/>
                  <a:gd name="T80" fmla="*/ 461 w 4462"/>
                  <a:gd name="T81" fmla="*/ 550 h 2692"/>
                  <a:gd name="T82" fmla="*/ 526 w 4462"/>
                  <a:gd name="T83" fmla="*/ 562 h 2692"/>
                  <a:gd name="T84" fmla="*/ 556 w 4462"/>
                  <a:gd name="T85" fmla="*/ 593 h 2692"/>
                  <a:gd name="T86" fmla="*/ 599 w 4462"/>
                  <a:gd name="T87" fmla="*/ 591 h 2692"/>
                  <a:gd name="T88" fmla="*/ 627 w 4462"/>
                  <a:gd name="T89" fmla="*/ 551 h 2692"/>
                  <a:gd name="T90" fmla="*/ 632 w 4462"/>
                  <a:gd name="T91" fmla="*/ 489 h 2692"/>
                  <a:gd name="T92" fmla="*/ 667 w 4462"/>
                  <a:gd name="T93" fmla="*/ 445 h 2692"/>
                  <a:gd name="T94" fmla="*/ 707 w 4462"/>
                  <a:gd name="T95" fmla="*/ 422 h 2692"/>
                  <a:gd name="T96" fmla="*/ 860 w 4462"/>
                  <a:gd name="T97" fmla="*/ 396 h 2692"/>
                  <a:gd name="T98" fmla="*/ 890 w 4462"/>
                  <a:gd name="T99" fmla="*/ 416 h 2692"/>
                  <a:gd name="T100" fmla="*/ 906 w 4462"/>
                  <a:gd name="T101" fmla="*/ 426 h 2692"/>
                  <a:gd name="T102" fmla="*/ 923 w 4462"/>
                  <a:gd name="T103" fmla="*/ 442 h 2692"/>
                  <a:gd name="T104" fmla="*/ 929 w 4462"/>
                  <a:gd name="T105" fmla="*/ 457 h 2692"/>
                  <a:gd name="T106" fmla="*/ 939 w 4462"/>
                  <a:gd name="T107" fmla="*/ 474 h 2692"/>
                  <a:gd name="T108" fmla="*/ 936 w 4462"/>
                  <a:gd name="T109" fmla="*/ 434 h 2692"/>
                  <a:gd name="T110" fmla="*/ 1024 w 4462"/>
                  <a:gd name="T111" fmla="*/ 430 h 2692"/>
                  <a:gd name="T112" fmla="*/ 1062 w 4462"/>
                  <a:gd name="T113" fmla="*/ 445 h 2692"/>
                  <a:gd name="T114" fmla="*/ 1075 w 4462"/>
                  <a:gd name="T115" fmla="*/ 414 h 2692"/>
                  <a:gd name="T116" fmla="*/ 1133 w 4462"/>
                  <a:gd name="T117" fmla="*/ 385 h 26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62"/>
                  <a:gd name="T178" fmla="*/ 0 h 2692"/>
                  <a:gd name="T179" fmla="*/ 4462 w 4462"/>
                  <a:gd name="T180" fmla="*/ 2692 h 26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62" h="2692">
                    <a:moveTo>
                      <a:pt x="4455" y="1516"/>
                    </a:moveTo>
                    <a:cubicBezTo>
                      <a:pt x="4446" y="1484"/>
                      <a:pt x="4462" y="1443"/>
                      <a:pt x="4436" y="1417"/>
                    </a:cubicBezTo>
                    <a:cubicBezTo>
                      <a:pt x="4380" y="1361"/>
                      <a:pt x="4334" y="1376"/>
                      <a:pt x="4275" y="1330"/>
                    </a:cubicBezTo>
                    <a:cubicBezTo>
                      <a:pt x="4237" y="1306"/>
                      <a:pt x="4222" y="1317"/>
                      <a:pt x="4195" y="1299"/>
                    </a:cubicBezTo>
                    <a:cubicBezTo>
                      <a:pt x="4168" y="1281"/>
                      <a:pt x="4145" y="1267"/>
                      <a:pt x="4114" y="1219"/>
                    </a:cubicBezTo>
                    <a:cubicBezTo>
                      <a:pt x="4088" y="1144"/>
                      <a:pt x="4084" y="1057"/>
                      <a:pt x="4009" y="1008"/>
                    </a:cubicBezTo>
                    <a:cubicBezTo>
                      <a:pt x="3986" y="940"/>
                      <a:pt x="3974" y="955"/>
                      <a:pt x="3972" y="928"/>
                    </a:cubicBezTo>
                    <a:cubicBezTo>
                      <a:pt x="3970" y="901"/>
                      <a:pt x="4009" y="897"/>
                      <a:pt x="3997" y="847"/>
                    </a:cubicBezTo>
                    <a:cubicBezTo>
                      <a:pt x="3993" y="785"/>
                      <a:pt x="3960" y="672"/>
                      <a:pt x="3898" y="630"/>
                    </a:cubicBezTo>
                    <a:cubicBezTo>
                      <a:pt x="3891" y="590"/>
                      <a:pt x="3873" y="580"/>
                      <a:pt x="3860" y="544"/>
                    </a:cubicBezTo>
                    <a:cubicBezTo>
                      <a:pt x="3856" y="531"/>
                      <a:pt x="3836" y="482"/>
                      <a:pt x="3836" y="482"/>
                    </a:cubicBezTo>
                    <a:cubicBezTo>
                      <a:pt x="3823" y="400"/>
                      <a:pt x="3914" y="339"/>
                      <a:pt x="3842" y="333"/>
                    </a:cubicBezTo>
                    <a:cubicBezTo>
                      <a:pt x="3816" y="323"/>
                      <a:pt x="3790" y="216"/>
                      <a:pt x="3767" y="203"/>
                    </a:cubicBezTo>
                    <a:cubicBezTo>
                      <a:pt x="3760" y="180"/>
                      <a:pt x="3575" y="130"/>
                      <a:pt x="3569" y="104"/>
                    </a:cubicBezTo>
                    <a:cubicBezTo>
                      <a:pt x="3562" y="0"/>
                      <a:pt x="3484" y="159"/>
                      <a:pt x="3386" y="169"/>
                    </a:cubicBezTo>
                    <a:cubicBezTo>
                      <a:pt x="3353" y="192"/>
                      <a:pt x="3357" y="237"/>
                      <a:pt x="3327" y="260"/>
                    </a:cubicBezTo>
                    <a:cubicBezTo>
                      <a:pt x="3321" y="267"/>
                      <a:pt x="3275" y="273"/>
                      <a:pt x="3275" y="273"/>
                    </a:cubicBezTo>
                    <a:cubicBezTo>
                      <a:pt x="3262" y="283"/>
                      <a:pt x="3249" y="289"/>
                      <a:pt x="3236" y="299"/>
                    </a:cubicBezTo>
                    <a:cubicBezTo>
                      <a:pt x="3167" y="345"/>
                      <a:pt x="3265" y="332"/>
                      <a:pt x="3203" y="351"/>
                    </a:cubicBezTo>
                    <a:cubicBezTo>
                      <a:pt x="3177" y="361"/>
                      <a:pt x="3125" y="371"/>
                      <a:pt x="3125" y="371"/>
                    </a:cubicBezTo>
                    <a:cubicBezTo>
                      <a:pt x="3109" y="394"/>
                      <a:pt x="3112" y="449"/>
                      <a:pt x="3086" y="462"/>
                    </a:cubicBezTo>
                    <a:cubicBezTo>
                      <a:pt x="3070" y="472"/>
                      <a:pt x="3047" y="469"/>
                      <a:pt x="3027" y="475"/>
                    </a:cubicBezTo>
                    <a:cubicBezTo>
                      <a:pt x="3024" y="488"/>
                      <a:pt x="2978" y="628"/>
                      <a:pt x="2968" y="632"/>
                    </a:cubicBezTo>
                    <a:cubicBezTo>
                      <a:pt x="2946" y="638"/>
                      <a:pt x="2920" y="635"/>
                      <a:pt x="2897" y="638"/>
                    </a:cubicBezTo>
                    <a:cubicBezTo>
                      <a:pt x="2867" y="645"/>
                      <a:pt x="2818" y="687"/>
                      <a:pt x="2786" y="697"/>
                    </a:cubicBezTo>
                    <a:cubicBezTo>
                      <a:pt x="2753" y="707"/>
                      <a:pt x="2740" y="697"/>
                      <a:pt x="2701" y="697"/>
                    </a:cubicBezTo>
                    <a:cubicBezTo>
                      <a:pt x="2652" y="694"/>
                      <a:pt x="2600" y="697"/>
                      <a:pt x="2551" y="690"/>
                    </a:cubicBezTo>
                    <a:cubicBezTo>
                      <a:pt x="2538" y="690"/>
                      <a:pt x="2512" y="677"/>
                      <a:pt x="2512" y="677"/>
                    </a:cubicBezTo>
                    <a:cubicBezTo>
                      <a:pt x="2430" y="687"/>
                      <a:pt x="2293" y="733"/>
                      <a:pt x="2244" y="658"/>
                    </a:cubicBezTo>
                    <a:cubicBezTo>
                      <a:pt x="2091" y="668"/>
                      <a:pt x="1934" y="671"/>
                      <a:pt x="1781" y="677"/>
                    </a:cubicBezTo>
                    <a:cubicBezTo>
                      <a:pt x="1713" y="723"/>
                      <a:pt x="1775" y="785"/>
                      <a:pt x="1709" y="801"/>
                    </a:cubicBezTo>
                    <a:cubicBezTo>
                      <a:pt x="1713" y="850"/>
                      <a:pt x="1709" y="896"/>
                      <a:pt x="1716" y="945"/>
                    </a:cubicBezTo>
                    <a:cubicBezTo>
                      <a:pt x="1716" y="958"/>
                      <a:pt x="1729" y="984"/>
                      <a:pt x="1729" y="984"/>
                    </a:cubicBezTo>
                    <a:cubicBezTo>
                      <a:pt x="1686" y="997"/>
                      <a:pt x="1667" y="977"/>
                      <a:pt x="1657" y="1029"/>
                    </a:cubicBezTo>
                    <a:cubicBezTo>
                      <a:pt x="1595" y="1023"/>
                      <a:pt x="1582" y="1013"/>
                      <a:pt x="1533" y="997"/>
                    </a:cubicBezTo>
                    <a:cubicBezTo>
                      <a:pt x="1491" y="1000"/>
                      <a:pt x="1448" y="997"/>
                      <a:pt x="1409" y="1003"/>
                    </a:cubicBezTo>
                    <a:cubicBezTo>
                      <a:pt x="1373" y="1010"/>
                      <a:pt x="1432" y="1121"/>
                      <a:pt x="1351" y="1147"/>
                    </a:cubicBezTo>
                    <a:cubicBezTo>
                      <a:pt x="1292" y="1235"/>
                      <a:pt x="1416" y="1391"/>
                      <a:pt x="1298" y="1414"/>
                    </a:cubicBezTo>
                    <a:cubicBezTo>
                      <a:pt x="1272" y="1430"/>
                      <a:pt x="1259" y="1434"/>
                      <a:pt x="1246" y="1460"/>
                    </a:cubicBezTo>
                    <a:cubicBezTo>
                      <a:pt x="1240" y="1473"/>
                      <a:pt x="1246" y="1492"/>
                      <a:pt x="1233" y="1499"/>
                    </a:cubicBezTo>
                    <a:cubicBezTo>
                      <a:pt x="1204" y="1518"/>
                      <a:pt x="1174" y="1525"/>
                      <a:pt x="1142" y="1531"/>
                    </a:cubicBezTo>
                    <a:cubicBezTo>
                      <a:pt x="1138" y="1544"/>
                      <a:pt x="1142" y="1558"/>
                      <a:pt x="1135" y="1571"/>
                    </a:cubicBezTo>
                    <a:cubicBezTo>
                      <a:pt x="1132" y="1577"/>
                      <a:pt x="1119" y="1571"/>
                      <a:pt x="1116" y="1577"/>
                    </a:cubicBezTo>
                    <a:cubicBezTo>
                      <a:pt x="1109" y="1597"/>
                      <a:pt x="1119" y="1623"/>
                      <a:pt x="1109" y="1642"/>
                    </a:cubicBezTo>
                    <a:cubicBezTo>
                      <a:pt x="1096" y="1662"/>
                      <a:pt x="923" y="1681"/>
                      <a:pt x="913" y="1681"/>
                    </a:cubicBezTo>
                    <a:cubicBezTo>
                      <a:pt x="871" y="1711"/>
                      <a:pt x="855" y="1753"/>
                      <a:pt x="816" y="1779"/>
                    </a:cubicBezTo>
                    <a:cubicBezTo>
                      <a:pt x="809" y="1812"/>
                      <a:pt x="809" y="1844"/>
                      <a:pt x="802" y="1877"/>
                    </a:cubicBezTo>
                    <a:cubicBezTo>
                      <a:pt x="799" y="1890"/>
                      <a:pt x="789" y="1916"/>
                      <a:pt x="789" y="1916"/>
                    </a:cubicBezTo>
                    <a:cubicBezTo>
                      <a:pt x="776" y="2014"/>
                      <a:pt x="806" y="1919"/>
                      <a:pt x="685" y="1968"/>
                    </a:cubicBezTo>
                    <a:cubicBezTo>
                      <a:pt x="672" y="1975"/>
                      <a:pt x="672" y="2007"/>
                      <a:pt x="672" y="2007"/>
                    </a:cubicBezTo>
                    <a:cubicBezTo>
                      <a:pt x="662" y="2082"/>
                      <a:pt x="672" y="2102"/>
                      <a:pt x="594" y="2112"/>
                    </a:cubicBezTo>
                    <a:cubicBezTo>
                      <a:pt x="571" y="2128"/>
                      <a:pt x="574" y="2151"/>
                      <a:pt x="555" y="2164"/>
                    </a:cubicBezTo>
                    <a:cubicBezTo>
                      <a:pt x="542" y="2170"/>
                      <a:pt x="515" y="2177"/>
                      <a:pt x="515" y="2177"/>
                    </a:cubicBezTo>
                    <a:cubicBezTo>
                      <a:pt x="499" y="2229"/>
                      <a:pt x="457" y="2213"/>
                      <a:pt x="404" y="2216"/>
                    </a:cubicBezTo>
                    <a:cubicBezTo>
                      <a:pt x="382" y="2232"/>
                      <a:pt x="375" y="2252"/>
                      <a:pt x="359" y="2275"/>
                    </a:cubicBezTo>
                    <a:cubicBezTo>
                      <a:pt x="352" y="2307"/>
                      <a:pt x="356" y="2340"/>
                      <a:pt x="320" y="2327"/>
                    </a:cubicBezTo>
                    <a:cubicBezTo>
                      <a:pt x="297" y="2291"/>
                      <a:pt x="294" y="2281"/>
                      <a:pt x="254" y="2268"/>
                    </a:cubicBezTo>
                    <a:cubicBezTo>
                      <a:pt x="228" y="2271"/>
                      <a:pt x="199" y="2265"/>
                      <a:pt x="176" y="2275"/>
                    </a:cubicBezTo>
                    <a:cubicBezTo>
                      <a:pt x="160" y="2281"/>
                      <a:pt x="170" y="2311"/>
                      <a:pt x="157" y="2320"/>
                    </a:cubicBezTo>
                    <a:cubicBezTo>
                      <a:pt x="144" y="2327"/>
                      <a:pt x="130" y="2327"/>
                      <a:pt x="117" y="2333"/>
                    </a:cubicBezTo>
                    <a:cubicBezTo>
                      <a:pt x="111" y="2337"/>
                      <a:pt x="104" y="2343"/>
                      <a:pt x="98" y="2346"/>
                    </a:cubicBezTo>
                    <a:cubicBezTo>
                      <a:pt x="82" y="2369"/>
                      <a:pt x="69" y="2369"/>
                      <a:pt x="46" y="2386"/>
                    </a:cubicBezTo>
                    <a:cubicBezTo>
                      <a:pt x="29" y="2412"/>
                      <a:pt x="26" y="2434"/>
                      <a:pt x="20" y="2464"/>
                    </a:cubicBezTo>
                    <a:cubicBezTo>
                      <a:pt x="23" y="2493"/>
                      <a:pt x="0" y="2542"/>
                      <a:pt x="26" y="2555"/>
                    </a:cubicBezTo>
                    <a:cubicBezTo>
                      <a:pt x="49" y="2575"/>
                      <a:pt x="134" y="2539"/>
                      <a:pt x="163" y="2536"/>
                    </a:cubicBezTo>
                    <a:cubicBezTo>
                      <a:pt x="192" y="2532"/>
                      <a:pt x="196" y="2542"/>
                      <a:pt x="209" y="2529"/>
                    </a:cubicBezTo>
                    <a:cubicBezTo>
                      <a:pt x="215" y="2500"/>
                      <a:pt x="219" y="2477"/>
                      <a:pt x="235" y="2451"/>
                    </a:cubicBezTo>
                    <a:cubicBezTo>
                      <a:pt x="310" y="2457"/>
                      <a:pt x="375" y="2470"/>
                      <a:pt x="450" y="2477"/>
                    </a:cubicBezTo>
                    <a:cubicBezTo>
                      <a:pt x="489" y="2503"/>
                      <a:pt x="493" y="2500"/>
                      <a:pt x="502" y="2549"/>
                    </a:cubicBezTo>
                    <a:cubicBezTo>
                      <a:pt x="509" y="2637"/>
                      <a:pt x="519" y="2630"/>
                      <a:pt x="574" y="2685"/>
                    </a:cubicBezTo>
                    <a:cubicBezTo>
                      <a:pt x="623" y="2679"/>
                      <a:pt x="675" y="2692"/>
                      <a:pt x="718" y="2672"/>
                    </a:cubicBezTo>
                    <a:cubicBezTo>
                      <a:pt x="731" y="2666"/>
                      <a:pt x="757" y="2620"/>
                      <a:pt x="757" y="2620"/>
                    </a:cubicBezTo>
                    <a:cubicBezTo>
                      <a:pt x="760" y="2542"/>
                      <a:pt x="708" y="2448"/>
                      <a:pt x="796" y="2418"/>
                    </a:cubicBezTo>
                    <a:cubicBezTo>
                      <a:pt x="806" y="2389"/>
                      <a:pt x="835" y="2382"/>
                      <a:pt x="861" y="2366"/>
                    </a:cubicBezTo>
                    <a:cubicBezTo>
                      <a:pt x="962" y="2298"/>
                      <a:pt x="985" y="2285"/>
                      <a:pt x="1109" y="2268"/>
                    </a:cubicBezTo>
                    <a:cubicBezTo>
                      <a:pt x="1125" y="2092"/>
                      <a:pt x="1174" y="2138"/>
                      <a:pt x="1370" y="2131"/>
                    </a:cubicBezTo>
                    <a:cubicBezTo>
                      <a:pt x="1396" y="2122"/>
                      <a:pt x="1396" y="2102"/>
                      <a:pt x="1422" y="2092"/>
                    </a:cubicBezTo>
                    <a:cubicBezTo>
                      <a:pt x="1448" y="2079"/>
                      <a:pt x="1481" y="2069"/>
                      <a:pt x="1507" y="2060"/>
                    </a:cubicBezTo>
                    <a:cubicBezTo>
                      <a:pt x="1556" y="2076"/>
                      <a:pt x="1549" y="2079"/>
                      <a:pt x="1618" y="2086"/>
                    </a:cubicBezTo>
                    <a:cubicBezTo>
                      <a:pt x="1641" y="2122"/>
                      <a:pt x="1677" y="2122"/>
                      <a:pt x="1709" y="2144"/>
                    </a:cubicBezTo>
                    <a:cubicBezTo>
                      <a:pt x="1722" y="2196"/>
                      <a:pt x="1729" y="2135"/>
                      <a:pt x="1755" y="2118"/>
                    </a:cubicBezTo>
                    <a:cubicBezTo>
                      <a:pt x="1791" y="2128"/>
                      <a:pt x="1788" y="2148"/>
                      <a:pt x="1814" y="2164"/>
                    </a:cubicBezTo>
                    <a:cubicBezTo>
                      <a:pt x="1850" y="2187"/>
                      <a:pt x="1941" y="2183"/>
                      <a:pt x="1964" y="2183"/>
                    </a:cubicBezTo>
                    <a:cubicBezTo>
                      <a:pt x="2000" y="2190"/>
                      <a:pt x="2036" y="2190"/>
                      <a:pt x="2068" y="2210"/>
                    </a:cubicBezTo>
                    <a:cubicBezTo>
                      <a:pt x="2107" y="2268"/>
                      <a:pt x="2081" y="2252"/>
                      <a:pt x="2133" y="2288"/>
                    </a:cubicBezTo>
                    <a:cubicBezTo>
                      <a:pt x="2146" y="2307"/>
                      <a:pt x="2186" y="2333"/>
                      <a:pt x="2186" y="2333"/>
                    </a:cubicBezTo>
                    <a:cubicBezTo>
                      <a:pt x="2205" y="2340"/>
                      <a:pt x="2235" y="2359"/>
                      <a:pt x="2264" y="2359"/>
                    </a:cubicBezTo>
                    <a:cubicBezTo>
                      <a:pt x="2293" y="2359"/>
                      <a:pt x="2336" y="2350"/>
                      <a:pt x="2355" y="2327"/>
                    </a:cubicBezTo>
                    <a:cubicBezTo>
                      <a:pt x="2391" y="2320"/>
                      <a:pt x="2368" y="2258"/>
                      <a:pt x="2375" y="2223"/>
                    </a:cubicBezTo>
                    <a:cubicBezTo>
                      <a:pt x="2381" y="2187"/>
                      <a:pt x="2466" y="2170"/>
                      <a:pt x="2466" y="2170"/>
                    </a:cubicBezTo>
                    <a:cubicBezTo>
                      <a:pt x="2482" y="2148"/>
                      <a:pt x="2482" y="2135"/>
                      <a:pt x="2505" y="2118"/>
                    </a:cubicBezTo>
                    <a:cubicBezTo>
                      <a:pt x="2541" y="2063"/>
                      <a:pt x="2522" y="1978"/>
                      <a:pt x="2486" y="1923"/>
                    </a:cubicBezTo>
                    <a:cubicBezTo>
                      <a:pt x="2495" y="1887"/>
                      <a:pt x="2509" y="1861"/>
                      <a:pt x="2538" y="1838"/>
                    </a:cubicBezTo>
                    <a:cubicBezTo>
                      <a:pt x="2564" y="1763"/>
                      <a:pt x="2544" y="1769"/>
                      <a:pt x="2623" y="1753"/>
                    </a:cubicBezTo>
                    <a:cubicBezTo>
                      <a:pt x="2659" y="1730"/>
                      <a:pt x="2662" y="1691"/>
                      <a:pt x="2708" y="1681"/>
                    </a:cubicBezTo>
                    <a:cubicBezTo>
                      <a:pt x="2730" y="1675"/>
                      <a:pt x="2779" y="1662"/>
                      <a:pt x="2779" y="1662"/>
                    </a:cubicBezTo>
                    <a:cubicBezTo>
                      <a:pt x="2831" y="1509"/>
                      <a:pt x="2867" y="1571"/>
                      <a:pt x="3086" y="1564"/>
                    </a:cubicBezTo>
                    <a:cubicBezTo>
                      <a:pt x="3207" y="1525"/>
                      <a:pt x="3112" y="1551"/>
                      <a:pt x="3380" y="1558"/>
                    </a:cubicBezTo>
                    <a:cubicBezTo>
                      <a:pt x="3399" y="1561"/>
                      <a:pt x="3422" y="1554"/>
                      <a:pt x="3438" y="1564"/>
                    </a:cubicBezTo>
                    <a:cubicBezTo>
                      <a:pt x="3458" y="1574"/>
                      <a:pt x="3471" y="1619"/>
                      <a:pt x="3497" y="1636"/>
                    </a:cubicBezTo>
                    <a:cubicBezTo>
                      <a:pt x="3507" y="1668"/>
                      <a:pt x="3497" y="1652"/>
                      <a:pt x="3543" y="1668"/>
                    </a:cubicBezTo>
                    <a:cubicBezTo>
                      <a:pt x="3549" y="1672"/>
                      <a:pt x="3562" y="1675"/>
                      <a:pt x="3562" y="1675"/>
                    </a:cubicBezTo>
                    <a:cubicBezTo>
                      <a:pt x="3605" y="1717"/>
                      <a:pt x="3585" y="1707"/>
                      <a:pt x="3621" y="1721"/>
                    </a:cubicBezTo>
                    <a:cubicBezTo>
                      <a:pt x="3624" y="1727"/>
                      <a:pt x="3624" y="1734"/>
                      <a:pt x="3627" y="1740"/>
                    </a:cubicBezTo>
                    <a:cubicBezTo>
                      <a:pt x="3631" y="1747"/>
                      <a:pt x="3637" y="1753"/>
                      <a:pt x="3640" y="1760"/>
                    </a:cubicBezTo>
                    <a:cubicBezTo>
                      <a:pt x="3647" y="1773"/>
                      <a:pt x="3654" y="1799"/>
                      <a:pt x="3654" y="1799"/>
                    </a:cubicBezTo>
                    <a:cubicBezTo>
                      <a:pt x="3657" y="1822"/>
                      <a:pt x="3647" y="1851"/>
                      <a:pt x="3660" y="1870"/>
                    </a:cubicBezTo>
                    <a:cubicBezTo>
                      <a:pt x="3667" y="1880"/>
                      <a:pt x="3689" y="1874"/>
                      <a:pt x="3693" y="1864"/>
                    </a:cubicBezTo>
                    <a:cubicBezTo>
                      <a:pt x="3706" y="1831"/>
                      <a:pt x="3693" y="1766"/>
                      <a:pt x="3693" y="1766"/>
                    </a:cubicBezTo>
                    <a:cubicBezTo>
                      <a:pt x="3696" y="1753"/>
                      <a:pt x="3663" y="1717"/>
                      <a:pt x="3680" y="1707"/>
                    </a:cubicBezTo>
                    <a:cubicBezTo>
                      <a:pt x="3696" y="1698"/>
                      <a:pt x="3738" y="1688"/>
                      <a:pt x="3738" y="1688"/>
                    </a:cubicBezTo>
                    <a:cubicBezTo>
                      <a:pt x="3833" y="1691"/>
                      <a:pt x="3931" y="1688"/>
                      <a:pt x="4025" y="1694"/>
                    </a:cubicBezTo>
                    <a:cubicBezTo>
                      <a:pt x="4042" y="1694"/>
                      <a:pt x="4078" y="1707"/>
                      <a:pt x="4078" y="1707"/>
                    </a:cubicBezTo>
                    <a:cubicBezTo>
                      <a:pt x="4110" y="1727"/>
                      <a:pt x="4146" y="1734"/>
                      <a:pt x="4175" y="1753"/>
                    </a:cubicBezTo>
                    <a:cubicBezTo>
                      <a:pt x="4205" y="1750"/>
                      <a:pt x="4234" y="1753"/>
                      <a:pt x="4260" y="1747"/>
                    </a:cubicBezTo>
                    <a:cubicBezTo>
                      <a:pt x="4319" y="1730"/>
                      <a:pt x="4254" y="1646"/>
                      <a:pt x="4228" y="1629"/>
                    </a:cubicBezTo>
                    <a:cubicBezTo>
                      <a:pt x="4211" y="1606"/>
                      <a:pt x="4247" y="1573"/>
                      <a:pt x="4238" y="1547"/>
                    </a:cubicBezTo>
                    <a:cubicBezTo>
                      <a:pt x="4286" y="1530"/>
                      <a:pt x="4358" y="1503"/>
                      <a:pt x="4455" y="1516"/>
                    </a:cubicBezTo>
                    <a:close/>
                  </a:path>
                </a:pathLst>
              </a:custGeom>
              <a:solidFill>
                <a:srgbClr val="FFFF00"/>
              </a:solidFill>
              <a:ln w="9525">
                <a:solidFill>
                  <a:schemeClr val="tx1"/>
                </a:solidFill>
                <a:round/>
                <a:headEnd/>
                <a:tailEnd/>
              </a:ln>
            </p:spPr>
            <p:txBody>
              <a:bodyPr/>
              <a:lstStyle/>
              <a:p>
                <a:endParaRPr lang="en-US"/>
              </a:p>
            </p:txBody>
          </p:sp>
          <p:sp>
            <p:nvSpPr>
              <p:cNvPr id="86" name="Freeform 13">
                <a:extLst>
                  <a:ext uri="{FF2B5EF4-FFF2-40B4-BE49-F238E27FC236}">
                    <a16:creationId xmlns:a16="http://schemas.microsoft.com/office/drawing/2014/main" id="{A7E44F43-2E70-4EDC-9DD1-2592956D2CAB}"/>
                  </a:ext>
                </a:extLst>
              </p:cNvPr>
              <p:cNvSpPr>
                <a:spLocks/>
              </p:cNvSpPr>
              <p:nvPr/>
            </p:nvSpPr>
            <p:spPr bwMode="auto">
              <a:xfrm>
                <a:off x="1821" y="4068"/>
                <a:ext cx="40" cy="26"/>
              </a:xfrm>
              <a:custGeom>
                <a:avLst/>
                <a:gdLst>
                  <a:gd name="T0" fmla="*/ 34 w 38"/>
                  <a:gd name="T1" fmla="*/ 20 h 26"/>
                  <a:gd name="T2" fmla="*/ 29 w 38"/>
                  <a:gd name="T3" fmla="*/ 0 h 26"/>
                  <a:gd name="T4" fmla="*/ 25 w 38"/>
                  <a:gd name="T5" fmla="*/ 26 h 26"/>
                  <a:gd name="T6" fmla="*/ 34 w 38"/>
                  <a:gd name="T7" fmla="*/ 20 h 26"/>
                  <a:gd name="T8" fmla="*/ 0 60000 65536"/>
                  <a:gd name="T9" fmla="*/ 0 60000 65536"/>
                  <a:gd name="T10" fmla="*/ 0 60000 65536"/>
                  <a:gd name="T11" fmla="*/ 0 60000 65536"/>
                  <a:gd name="T12" fmla="*/ 0 w 38"/>
                  <a:gd name="T13" fmla="*/ 0 h 26"/>
                  <a:gd name="T14" fmla="*/ 38 w 38"/>
                  <a:gd name="T15" fmla="*/ 26 h 26"/>
                </a:gdLst>
                <a:ahLst/>
                <a:cxnLst>
                  <a:cxn ang="T8">
                    <a:pos x="T0" y="T1"/>
                  </a:cxn>
                  <a:cxn ang="T9">
                    <a:pos x="T2" y="T3"/>
                  </a:cxn>
                  <a:cxn ang="T10">
                    <a:pos x="T4" y="T5"/>
                  </a:cxn>
                  <a:cxn ang="T11">
                    <a:pos x="T6" y="T7"/>
                  </a:cxn>
                </a:cxnLst>
                <a:rect l="T12" t="T13" r="T14" b="T15"/>
                <a:pathLst>
                  <a:path w="38" h="26">
                    <a:moveTo>
                      <a:pt x="32" y="20"/>
                    </a:moveTo>
                    <a:cubicBezTo>
                      <a:pt x="38" y="11"/>
                      <a:pt x="37" y="6"/>
                      <a:pt x="28" y="0"/>
                    </a:cubicBezTo>
                    <a:cubicBezTo>
                      <a:pt x="0" y="4"/>
                      <a:pt x="7" y="15"/>
                      <a:pt x="24" y="26"/>
                    </a:cubicBezTo>
                    <a:cubicBezTo>
                      <a:pt x="31" y="24"/>
                      <a:pt x="29" y="26"/>
                      <a:pt x="32" y="20"/>
                    </a:cubicBezTo>
                    <a:close/>
                  </a:path>
                </a:pathLst>
              </a:custGeom>
              <a:solidFill>
                <a:srgbClr val="33CCCC"/>
              </a:solidFill>
              <a:ln w="9525">
                <a:solidFill>
                  <a:schemeClr val="tx1"/>
                </a:solidFill>
                <a:round/>
                <a:headEnd/>
                <a:tailEnd/>
              </a:ln>
            </p:spPr>
            <p:txBody>
              <a:bodyPr/>
              <a:lstStyle/>
              <a:p>
                <a:endParaRPr lang="en-US"/>
              </a:p>
            </p:txBody>
          </p:sp>
          <p:sp>
            <p:nvSpPr>
              <p:cNvPr id="87" name="Freeform 14">
                <a:extLst>
                  <a:ext uri="{FF2B5EF4-FFF2-40B4-BE49-F238E27FC236}">
                    <a16:creationId xmlns:a16="http://schemas.microsoft.com/office/drawing/2014/main" id="{660D5C06-7198-4B26-930A-B728CDD33181}"/>
                  </a:ext>
                </a:extLst>
              </p:cNvPr>
              <p:cNvSpPr>
                <a:spLocks/>
              </p:cNvSpPr>
              <p:nvPr/>
            </p:nvSpPr>
            <p:spPr bwMode="auto">
              <a:xfrm>
                <a:off x="2328" y="3557"/>
                <a:ext cx="10" cy="35"/>
              </a:xfrm>
              <a:custGeom>
                <a:avLst/>
                <a:gdLst>
                  <a:gd name="T0" fmla="*/ 0 w 10"/>
                  <a:gd name="T1" fmla="*/ 29 h 34"/>
                  <a:gd name="T2" fmla="*/ 10 w 10"/>
                  <a:gd name="T3" fmla="*/ 19 h 34"/>
                  <a:gd name="T4" fmla="*/ 2 w 10"/>
                  <a:gd name="T5" fmla="*/ 33 h 34"/>
                  <a:gd name="T6" fmla="*/ 0 w 10"/>
                  <a:gd name="T7" fmla="*/ 29 h 34"/>
                  <a:gd name="T8" fmla="*/ 0 60000 65536"/>
                  <a:gd name="T9" fmla="*/ 0 60000 65536"/>
                  <a:gd name="T10" fmla="*/ 0 60000 65536"/>
                  <a:gd name="T11" fmla="*/ 0 60000 65536"/>
                  <a:gd name="T12" fmla="*/ 0 w 10"/>
                  <a:gd name="T13" fmla="*/ 0 h 34"/>
                  <a:gd name="T14" fmla="*/ 10 w 10"/>
                  <a:gd name="T15" fmla="*/ 34 h 34"/>
                </a:gdLst>
                <a:ahLst/>
                <a:cxnLst>
                  <a:cxn ang="T8">
                    <a:pos x="T0" y="T1"/>
                  </a:cxn>
                  <a:cxn ang="T9">
                    <a:pos x="T2" y="T3"/>
                  </a:cxn>
                  <a:cxn ang="T10">
                    <a:pos x="T4" y="T5"/>
                  </a:cxn>
                  <a:cxn ang="T11">
                    <a:pos x="T6" y="T7"/>
                  </a:cxn>
                </a:cxnLst>
                <a:rect l="T12" t="T13" r="T14" b="T15"/>
                <a:pathLst>
                  <a:path w="10" h="34">
                    <a:moveTo>
                      <a:pt x="0" y="28"/>
                    </a:moveTo>
                    <a:cubicBezTo>
                      <a:pt x="2" y="10"/>
                      <a:pt x="4" y="0"/>
                      <a:pt x="10" y="18"/>
                    </a:cubicBezTo>
                    <a:cubicBezTo>
                      <a:pt x="10" y="19"/>
                      <a:pt x="9" y="34"/>
                      <a:pt x="2" y="32"/>
                    </a:cubicBezTo>
                    <a:cubicBezTo>
                      <a:pt x="0" y="31"/>
                      <a:pt x="0" y="22"/>
                      <a:pt x="0" y="28"/>
                    </a:cubicBezTo>
                    <a:close/>
                  </a:path>
                </a:pathLst>
              </a:custGeom>
              <a:solidFill>
                <a:srgbClr val="33CCCC"/>
              </a:solidFill>
              <a:ln w="9525">
                <a:solidFill>
                  <a:schemeClr val="tx1"/>
                </a:solidFill>
                <a:round/>
                <a:headEnd/>
                <a:tailEnd/>
              </a:ln>
            </p:spPr>
            <p:txBody>
              <a:bodyPr/>
              <a:lstStyle/>
              <a:p>
                <a:endParaRPr lang="en-US"/>
              </a:p>
            </p:txBody>
          </p:sp>
        </p:grpSp>
        <p:grpSp>
          <p:nvGrpSpPr>
            <p:cNvPr id="15" name="Group 15">
              <a:extLst>
                <a:ext uri="{FF2B5EF4-FFF2-40B4-BE49-F238E27FC236}">
                  <a16:creationId xmlns:a16="http://schemas.microsoft.com/office/drawing/2014/main" id="{05028CD1-A7D2-425F-9953-1F028E2E85B3}"/>
                </a:ext>
              </a:extLst>
            </p:cNvPr>
            <p:cNvGrpSpPr>
              <a:grpSpLocks/>
            </p:cNvGrpSpPr>
            <p:nvPr/>
          </p:nvGrpSpPr>
          <p:grpSpPr bwMode="auto">
            <a:xfrm>
              <a:off x="1751" y="210"/>
              <a:ext cx="1382" cy="1931"/>
              <a:chOff x="1884" y="92"/>
              <a:chExt cx="1284" cy="1920"/>
            </a:xfrm>
          </p:grpSpPr>
          <p:sp>
            <p:nvSpPr>
              <p:cNvPr id="25" name="Freeform 16">
                <a:extLst>
                  <a:ext uri="{FF2B5EF4-FFF2-40B4-BE49-F238E27FC236}">
                    <a16:creationId xmlns:a16="http://schemas.microsoft.com/office/drawing/2014/main" id="{9ED31009-6349-407E-8EE3-4593B1D48248}"/>
                  </a:ext>
                </a:extLst>
              </p:cNvPr>
              <p:cNvSpPr>
                <a:spLocks/>
              </p:cNvSpPr>
              <p:nvPr/>
            </p:nvSpPr>
            <p:spPr bwMode="auto">
              <a:xfrm>
                <a:off x="2092" y="1175"/>
                <a:ext cx="184" cy="158"/>
              </a:xfrm>
              <a:custGeom>
                <a:avLst/>
                <a:gdLst>
                  <a:gd name="T0" fmla="*/ 107 w 184"/>
                  <a:gd name="T1" fmla="*/ 115 h 156"/>
                  <a:gd name="T2" fmla="*/ 80 w 184"/>
                  <a:gd name="T3" fmla="*/ 126 h 156"/>
                  <a:gd name="T4" fmla="*/ 55 w 184"/>
                  <a:gd name="T5" fmla="*/ 128 h 156"/>
                  <a:gd name="T6" fmla="*/ 7 w 184"/>
                  <a:gd name="T7" fmla="*/ 120 h 156"/>
                  <a:gd name="T8" fmla="*/ 16 w 184"/>
                  <a:gd name="T9" fmla="*/ 147 h 156"/>
                  <a:gd name="T10" fmla="*/ 32 w 184"/>
                  <a:gd name="T11" fmla="*/ 158 h 156"/>
                  <a:gd name="T12" fmla="*/ 53 w 184"/>
                  <a:gd name="T13" fmla="*/ 155 h 156"/>
                  <a:gd name="T14" fmla="*/ 67 w 184"/>
                  <a:gd name="T15" fmla="*/ 147 h 156"/>
                  <a:gd name="T16" fmla="*/ 103 w 184"/>
                  <a:gd name="T17" fmla="*/ 146 h 156"/>
                  <a:gd name="T18" fmla="*/ 124 w 184"/>
                  <a:gd name="T19" fmla="*/ 137 h 156"/>
                  <a:gd name="T20" fmla="*/ 140 w 184"/>
                  <a:gd name="T21" fmla="*/ 134 h 156"/>
                  <a:gd name="T22" fmla="*/ 157 w 184"/>
                  <a:gd name="T23" fmla="*/ 138 h 156"/>
                  <a:gd name="T24" fmla="*/ 173 w 184"/>
                  <a:gd name="T25" fmla="*/ 125 h 156"/>
                  <a:gd name="T26" fmla="*/ 170 w 184"/>
                  <a:gd name="T27" fmla="*/ 115 h 156"/>
                  <a:gd name="T28" fmla="*/ 166 w 184"/>
                  <a:gd name="T29" fmla="*/ 118 h 156"/>
                  <a:gd name="T30" fmla="*/ 172 w 184"/>
                  <a:gd name="T31" fmla="*/ 106 h 156"/>
                  <a:gd name="T32" fmla="*/ 164 w 184"/>
                  <a:gd name="T33" fmla="*/ 80 h 156"/>
                  <a:gd name="T34" fmla="*/ 169 w 184"/>
                  <a:gd name="T35" fmla="*/ 64 h 156"/>
                  <a:gd name="T36" fmla="*/ 140 w 184"/>
                  <a:gd name="T37" fmla="*/ 55 h 156"/>
                  <a:gd name="T38" fmla="*/ 124 w 184"/>
                  <a:gd name="T39" fmla="*/ 47 h 156"/>
                  <a:gd name="T40" fmla="*/ 119 w 184"/>
                  <a:gd name="T41" fmla="*/ 49 h 156"/>
                  <a:gd name="T42" fmla="*/ 115 w 184"/>
                  <a:gd name="T43" fmla="*/ 31 h 156"/>
                  <a:gd name="T44" fmla="*/ 94 w 184"/>
                  <a:gd name="T45" fmla="*/ 9 h 156"/>
                  <a:gd name="T46" fmla="*/ 80 w 184"/>
                  <a:gd name="T47" fmla="*/ 0 h 156"/>
                  <a:gd name="T48" fmla="*/ 68 w 184"/>
                  <a:gd name="T49" fmla="*/ 10 h 156"/>
                  <a:gd name="T50" fmla="*/ 61 w 184"/>
                  <a:gd name="T51" fmla="*/ 24 h 156"/>
                  <a:gd name="T52" fmla="*/ 38 w 184"/>
                  <a:gd name="T53" fmla="*/ 16 h 156"/>
                  <a:gd name="T54" fmla="*/ 46 w 184"/>
                  <a:gd name="T55" fmla="*/ 37 h 156"/>
                  <a:gd name="T56" fmla="*/ 32 w 184"/>
                  <a:gd name="T57" fmla="*/ 41 h 156"/>
                  <a:gd name="T58" fmla="*/ 59 w 184"/>
                  <a:gd name="T59" fmla="*/ 52 h 156"/>
                  <a:gd name="T60" fmla="*/ 38 w 184"/>
                  <a:gd name="T61" fmla="*/ 64 h 156"/>
                  <a:gd name="T62" fmla="*/ 41 w 184"/>
                  <a:gd name="T63" fmla="*/ 73 h 156"/>
                  <a:gd name="T64" fmla="*/ 58 w 184"/>
                  <a:gd name="T65" fmla="*/ 76 h 156"/>
                  <a:gd name="T66" fmla="*/ 70 w 184"/>
                  <a:gd name="T67" fmla="*/ 86 h 156"/>
                  <a:gd name="T68" fmla="*/ 59 w 184"/>
                  <a:gd name="T69" fmla="*/ 104 h 156"/>
                  <a:gd name="T70" fmla="*/ 82 w 184"/>
                  <a:gd name="T71" fmla="*/ 118 h 156"/>
                  <a:gd name="T72" fmla="*/ 97 w 184"/>
                  <a:gd name="T73" fmla="*/ 106 h 156"/>
                  <a:gd name="T74" fmla="*/ 107 w 184"/>
                  <a:gd name="T75" fmla="*/ 115 h 15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4"/>
                  <a:gd name="T115" fmla="*/ 0 h 156"/>
                  <a:gd name="T116" fmla="*/ 184 w 184"/>
                  <a:gd name="T117" fmla="*/ 156 h 15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4" h="156">
                    <a:moveTo>
                      <a:pt x="107" y="114"/>
                    </a:moveTo>
                    <a:cubicBezTo>
                      <a:pt x="94" y="115"/>
                      <a:pt x="91" y="122"/>
                      <a:pt x="80" y="124"/>
                    </a:cubicBezTo>
                    <a:cubicBezTo>
                      <a:pt x="72" y="125"/>
                      <a:pt x="63" y="125"/>
                      <a:pt x="55" y="126"/>
                    </a:cubicBezTo>
                    <a:cubicBezTo>
                      <a:pt x="39" y="129"/>
                      <a:pt x="22" y="121"/>
                      <a:pt x="7" y="118"/>
                    </a:cubicBezTo>
                    <a:cubicBezTo>
                      <a:pt x="0" y="130"/>
                      <a:pt x="3" y="142"/>
                      <a:pt x="16" y="145"/>
                    </a:cubicBezTo>
                    <a:cubicBezTo>
                      <a:pt x="22" y="148"/>
                      <a:pt x="26" y="153"/>
                      <a:pt x="32" y="156"/>
                    </a:cubicBezTo>
                    <a:cubicBezTo>
                      <a:pt x="39" y="155"/>
                      <a:pt x="46" y="155"/>
                      <a:pt x="53" y="153"/>
                    </a:cubicBezTo>
                    <a:cubicBezTo>
                      <a:pt x="57" y="152"/>
                      <a:pt x="63" y="145"/>
                      <a:pt x="67" y="145"/>
                    </a:cubicBezTo>
                    <a:cubicBezTo>
                      <a:pt x="79" y="144"/>
                      <a:pt x="91" y="144"/>
                      <a:pt x="103" y="144"/>
                    </a:cubicBezTo>
                    <a:cubicBezTo>
                      <a:pt x="110" y="140"/>
                      <a:pt x="116" y="137"/>
                      <a:pt x="124" y="135"/>
                    </a:cubicBezTo>
                    <a:cubicBezTo>
                      <a:pt x="130" y="130"/>
                      <a:pt x="133" y="130"/>
                      <a:pt x="140" y="132"/>
                    </a:cubicBezTo>
                    <a:cubicBezTo>
                      <a:pt x="143" y="153"/>
                      <a:pt x="145" y="141"/>
                      <a:pt x="157" y="136"/>
                    </a:cubicBezTo>
                    <a:cubicBezTo>
                      <a:pt x="159" y="125"/>
                      <a:pt x="162" y="124"/>
                      <a:pt x="173" y="123"/>
                    </a:cubicBezTo>
                    <a:cubicBezTo>
                      <a:pt x="180" y="116"/>
                      <a:pt x="184" y="111"/>
                      <a:pt x="170" y="114"/>
                    </a:cubicBezTo>
                    <a:cubicBezTo>
                      <a:pt x="169" y="115"/>
                      <a:pt x="166" y="117"/>
                      <a:pt x="166" y="117"/>
                    </a:cubicBezTo>
                    <a:cubicBezTo>
                      <a:pt x="154" y="113"/>
                      <a:pt x="165" y="106"/>
                      <a:pt x="172" y="105"/>
                    </a:cubicBezTo>
                    <a:cubicBezTo>
                      <a:pt x="179" y="93"/>
                      <a:pt x="174" y="85"/>
                      <a:pt x="164" y="79"/>
                    </a:cubicBezTo>
                    <a:cubicBezTo>
                      <a:pt x="157" y="70"/>
                      <a:pt x="155" y="65"/>
                      <a:pt x="169" y="63"/>
                    </a:cubicBezTo>
                    <a:cubicBezTo>
                      <a:pt x="160" y="57"/>
                      <a:pt x="151" y="55"/>
                      <a:pt x="140" y="54"/>
                    </a:cubicBezTo>
                    <a:cubicBezTo>
                      <a:pt x="135" y="50"/>
                      <a:pt x="130" y="49"/>
                      <a:pt x="124" y="46"/>
                    </a:cubicBezTo>
                    <a:cubicBezTo>
                      <a:pt x="122" y="47"/>
                      <a:pt x="121" y="49"/>
                      <a:pt x="119" y="48"/>
                    </a:cubicBezTo>
                    <a:cubicBezTo>
                      <a:pt x="117" y="47"/>
                      <a:pt x="116" y="33"/>
                      <a:pt x="115" y="31"/>
                    </a:cubicBezTo>
                    <a:cubicBezTo>
                      <a:pt x="112" y="18"/>
                      <a:pt x="107" y="10"/>
                      <a:pt x="94" y="9"/>
                    </a:cubicBezTo>
                    <a:cubicBezTo>
                      <a:pt x="87" y="5"/>
                      <a:pt x="88" y="1"/>
                      <a:pt x="80" y="0"/>
                    </a:cubicBezTo>
                    <a:cubicBezTo>
                      <a:pt x="74" y="3"/>
                      <a:pt x="71" y="4"/>
                      <a:pt x="68" y="10"/>
                    </a:cubicBezTo>
                    <a:cubicBezTo>
                      <a:pt x="59" y="4"/>
                      <a:pt x="62" y="18"/>
                      <a:pt x="61" y="24"/>
                    </a:cubicBezTo>
                    <a:cubicBezTo>
                      <a:pt x="54" y="12"/>
                      <a:pt x="59" y="15"/>
                      <a:pt x="38" y="16"/>
                    </a:cubicBezTo>
                    <a:cubicBezTo>
                      <a:pt x="40" y="28"/>
                      <a:pt x="42" y="28"/>
                      <a:pt x="46" y="37"/>
                    </a:cubicBezTo>
                    <a:cubicBezTo>
                      <a:pt x="42" y="39"/>
                      <a:pt x="35" y="36"/>
                      <a:pt x="32" y="40"/>
                    </a:cubicBezTo>
                    <a:cubicBezTo>
                      <a:pt x="24" y="50"/>
                      <a:pt x="47" y="50"/>
                      <a:pt x="59" y="51"/>
                    </a:cubicBezTo>
                    <a:cubicBezTo>
                      <a:pt x="57" y="67"/>
                      <a:pt x="50" y="58"/>
                      <a:pt x="38" y="63"/>
                    </a:cubicBezTo>
                    <a:cubicBezTo>
                      <a:pt x="37" y="68"/>
                      <a:pt x="35" y="70"/>
                      <a:pt x="41" y="72"/>
                    </a:cubicBezTo>
                    <a:cubicBezTo>
                      <a:pt x="47" y="74"/>
                      <a:pt x="58" y="75"/>
                      <a:pt x="58" y="75"/>
                    </a:cubicBezTo>
                    <a:cubicBezTo>
                      <a:pt x="65" y="80"/>
                      <a:pt x="63" y="84"/>
                      <a:pt x="70" y="85"/>
                    </a:cubicBezTo>
                    <a:cubicBezTo>
                      <a:pt x="68" y="98"/>
                      <a:pt x="70" y="101"/>
                      <a:pt x="59" y="103"/>
                    </a:cubicBezTo>
                    <a:cubicBezTo>
                      <a:pt x="62" y="126"/>
                      <a:pt x="62" y="121"/>
                      <a:pt x="82" y="117"/>
                    </a:cubicBezTo>
                    <a:cubicBezTo>
                      <a:pt x="86" y="110"/>
                      <a:pt x="89" y="107"/>
                      <a:pt x="97" y="105"/>
                    </a:cubicBezTo>
                    <a:cubicBezTo>
                      <a:pt x="101" y="108"/>
                      <a:pt x="102" y="112"/>
                      <a:pt x="107" y="114"/>
                    </a:cubicBezTo>
                    <a:close/>
                  </a:path>
                </a:pathLst>
              </a:custGeom>
              <a:solidFill>
                <a:srgbClr val="6699FF"/>
              </a:solidFill>
              <a:ln w="9525">
                <a:solidFill>
                  <a:schemeClr val="tx1"/>
                </a:solidFill>
                <a:round/>
                <a:headEnd/>
                <a:tailEnd/>
              </a:ln>
            </p:spPr>
            <p:txBody>
              <a:bodyPr/>
              <a:lstStyle/>
              <a:p>
                <a:endParaRPr lang="en-US"/>
              </a:p>
            </p:txBody>
          </p:sp>
          <p:grpSp>
            <p:nvGrpSpPr>
              <p:cNvPr id="26" name="Group 17">
                <a:extLst>
                  <a:ext uri="{FF2B5EF4-FFF2-40B4-BE49-F238E27FC236}">
                    <a16:creationId xmlns:a16="http://schemas.microsoft.com/office/drawing/2014/main" id="{5EFF867F-6261-43FE-B88C-EF2EAE8F2627}"/>
                  </a:ext>
                </a:extLst>
              </p:cNvPr>
              <p:cNvGrpSpPr>
                <a:grpSpLocks/>
              </p:cNvGrpSpPr>
              <p:nvPr/>
            </p:nvGrpSpPr>
            <p:grpSpPr bwMode="auto">
              <a:xfrm>
                <a:off x="1884" y="92"/>
                <a:ext cx="1284" cy="1920"/>
                <a:chOff x="1964" y="930"/>
                <a:chExt cx="1404" cy="1566"/>
              </a:xfrm>
            </p:grpSpPr>
            <p:sp>
              <p:nvSpPr>
                <p:cNvPr id="32" name="Freeform 18">
                  <a:extLst>
                    <a:ext uri="{FF2B5EF4-FFF2-40B4-BE49-F238E27FC236}">
                      <a16:creationId xmlns:a16="http://schemas.microsoft.com/office/drawing/2014/main" id="{7EFB04B0-6AA1-43F2-A5FA-9B98B7AEC5BA}"/>
                    </a:ext>
                  </a:extLst>
                </p:cNvPr>
                <p:cNvSpPr>
                  <a:spLocks/>
                </p:cNvSpPr>
                <p:nvPr/>
              </p:nvSpPr>
              <p:spPr bwMode="auto">
                <a:xfrm>
                  <a:off x="2326" y="1645"/>
                  <a:ext cx="26" cy="20"/>
                </a:xfrm>
                <a:custGeom>
                  <a:avLst/>
                  <a:gdLst>
                    <a:gd name="T0" fmla="*/ 10 w 27"/>
                    <a:gd name="T1" fmla="*/ 0 h 18"/>
                    <a:gd name="T2" fmla="*/ 18 w 27"/>
                    <a:gd name="T3" fmla="*/ 2 h 18"/>
                    <a:gd name="T4" fmla="*/ 25 w 27"/>
                    <a:gd name="T5" fmla="*/ 10 h 18"/>
                    <a:gd name="T6" fmla="*/ 20 w 27"/>
                    <a:gd name="T7" fmla="*/ 17 h 18"/>
                    <a:gd name="T8" fmla="*/ 12 w 27"/>
                    <a:gd name="T9" fmla="*/ 19 h 18"/>
                    <a:gd name="T10" fmla="*/ 5 w 27"/>
                    <a:gd name="T11" fmla="*/ 14 h 18"/>
                    <a:gd name="T12" fmla="*/ 0 w 27"/>
                    <a:gd name="T13" fmla="*/ 7 h 18"/>
                    <a:gd name="T14" fmla="*/ 0 w 27"/>
                    <a:gd name="T15" fmla="*/ 0 h 18"/>
                    <a:gd name="T16" fmla="*/ 10 w 27"/>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8"/>
                    <a:gd name="T29" fmla="*/ 27 w 27"/>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8">
                      <a:moveTo>
                        <a:pt x="10" y="0"/>
                      </a:moveTo>
                      <a:lnTo>
                        <a:pt x="19" y="2"/>
                      </a:lnTo>
                      <a:lnTo>
                        <a:pt x="26" y="9"/>
                      </a:lnTo>
                      <a:lnTo>
                        <a:pt x="21" y="15"/>
                      </a:lnTo>
                      <a:lnTo>
                        <a:pt x="12" y="17"/>
                      </a:lnTo>
                      <a:lnTo>
                        <a:pt x="5" y="13"/>
                      </a:lnTo>
                      <a:lnTo>
                        <a:pt x="0" y="6"/>
                      </a:lnTo>
                      <a:lnTo>
                        <a:pt x="0"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3" name="Freeform 19">
                  <a:extLst>
                    <a:ext uri="{FF2B5EF4-FFF2-40B4-BE49-F238E27FC236}">
                      <a16:creationId xmlns:a16="http://schemas.microsoft.com/office/drawing/2014/main" id="{9F0E6B11-A980-4AB3-B2D5-57FC5F238058}"/>
                    </a:ext>
                  </a:extLst>
                </p:cNvPr>
                <p:cNvSpPr>
                  <a:spLocks/>
                </p:cNvSpPr>
                <p:nvPr/>
              </p:nvSpPr>
              <p:spPr bwMode="auto">
                <a:xfrm>
                  <a:off x="2347" y="1816"/>
                  <a:ext cx="13" cy="11"/>
                </a:xfrm>
                <a:custGeom>
                  <a:avLst/>
                  <a:gdLst>
                    <a:gd name="T0" fmla="*/ 1 w 14"/>
                    <a:gd name="T1" fmla="*/ 0 h 11"/>
                    <a:gd name="T2" fmla="*/ 7 w 14"/>
                    <a:gd name="T3" fmla="*/ 3 h 11"/>
                    <a:gd name="T4" fmla="*/ 12 w 14"/>
                    <a:gd name="T5" fmla="*/ 4 h 11"/>
                    <a:gd name="T6" fmla="*/ 7 w 14"/>
                    <a:gd name="T7" fmla="*/ 10 h 11"/>
                    <a:gd name="T8" fmla="*/ 0 w 14"/>
                    <a:gd name="T9" fmla="*/ 7 h 11"/>
                    <a:gd name="T10" fmla="*/ 1 w 14"/>
                    <a:gd name="T11" fmla="*/ 0 h 11"/>
                    <a:gd name="T12" fmla="*/ 0 60000 65536"/>
                    <a:gd name="T13" fmla="*/ 0 60000 65536"/>
                    <a:gd name="T14" fmla="*/ 0 60000 65536"/>
                    <a:gd name="T15" fmla="*/ 0 60000 65536"/>
                    <a:gd name="T16" fmla="*/ 0 60000 65536"/>
                    <a:gd name="T17" fmla="*/ 0 60000 65536"/>
                    <a:gd name="T18" fmla="*/ 0 w 14"/>
                    <a:gd name="T19" fmla="*/ 0 h 11"/>
                    <a:gd name="T20" fmla="*/ 14 w 14"/>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4" h="11">
                      <a:moveTo>
                        <a:pt x="1" y="0"/>
                      </a:moveTo>
                      <a:lnTo>
                        <a:pt x="8" y="3"/>
                      </a:lnTo>
                      <a:lnTo>
                        <a:pt x="13" y="4"/>
                      </a:lnTo>
                      <a:lnTo>
                        <a:pt x="7" y="10"/>
                      </a:lnTo>
                      <a:lnTo>
                        <a:pt x="0" y="7"/>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4" name="Freeform 20">
                  <a:extLst>
                    <a:ext uri="{FF2B5EF4-FFF2-40B4-BE49-F238E27FC236}">
                      <a16:creationId xmlns:a16="http://schemas.microsoft.com/office/drawing/2014/main" id="{85731819-45B8-46D9-B0BC-59D552D932FA}"/>
                    </a:ext>
                  </a:extLst>
                </p:cNvPr>
                <p:cNvSpPr>
                  <a:spLocks/>
                </p:cNvSpPr>
                <p:nvPr/>
              </p:nvSpPr>
              <p:spPr bwMode="auto">
                <a:xfrm>
                  <a:off x="2487" y="1415"/>
                  <a:ext cx="13" cy="11"/>
                </a:xfrm>
                <a:custGeom>
                  <a:avLst/>
                  <a:gdLst>
                    <a:gd name="T0" fmla="*/ 3 w 13"/>
                    <a:gd name="T1" fmla="*/ 0 h 9"/>
                    <a:gd name="T2" fmla="*/ 12 w 13"/>
                    <a:gd name="T3" fmla="*/ 10 h 9"/>
                    <a:gd name="T4" fmla="*/ 0 w 13"/>
                    <a:gd name="T5" fmla="*/ 10 h 9"/>
                    <a:gd name="T6" fmla="*/ 3 w 13"/>
                    <a:gd name="T7" fmla="*/ 0 h 9"/>
                    <a:gd name="T8" fmla="*/ 0 60000 65536"/>
                    <a:gd name="T9" fmla="*/ 0 60000 65536"/>
                    <a:gd name="T10" fmla="*/ 0 60000 65536"/>
                    <a:gd name="T11" fmla="*/ 0 60000 65536"/>
                    <a:gd name="T12" fmla="*/ 0 w 13"/>
                    <a:gd name="T13" fmla="*/ 0 h 9"/>
                    <a:gd name="T14" fmla="*/ 13 w 13"/>
                    <a:gd name="T15" fmla="*/ 9 h 9"/>
                  </a:gdLst>
                  <a:ahLst/>
                  <a:cxnLst>
                    <a:cxn ang="T8">
                      <a:pos x="T0" y="T1"/>
                    </a:cxn>
                    <a:cxn ang="T9">
                      <a:pos x="T2" y="T3"/>
                    </a:cxn>
                    <a:cxn ang="T10">
                      <a:pos x="T4" y="T5"/>
                    </a:cxn>
                    <a:cxn ang="T11">
                      <a:pos x="T6" y="T7"/>
                    </a:cxn>
                  </a:cxnLst>
                  <a:rect l="T12" t="T13" r="T14" b="T15"/>
                  <a:pathLst>
                    <a:path w="13" h="9">
                      <a:moveTo>
                        <a:pt x="3" y="0"/>
                      </a:moveTo>
                      <a:lnTo>
                        <a:pt x="12" y="8"/>
                      </a:lnTo>
                      <a:lnTo>
                        <a:pt x="0" y="8"/>
                      </a:lnTo>
                      <a:lnTo>
                        <a:pt x="3"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5" name="Freeform 21">
                  <a:extLst>
                    <a:ext uri="{FF2B5EF4-FFF2-40B4-BE49-F238E27FC236}">
                      <a16:creationId xmlns:a16="http://schemas.microsoft.com/office/drawing/2014/main" id="{B018F8AA-E361-417B-A238-DFE35FA07E4E}"/>
                    </a:ext>
                  </a:extLst>
                </p:cNvPr>
                <p:cNvSpPr>
                  <a:spLocks/>
                </p:cNvSpPr>
                <p:nvPr/>
              </p:nvSpPr>
              <p:spPr bwMode="auto">
                <a:xfrm>
                  <a:off x="2529" y="1443"/>
                  <a:ext cx="10" cy="4"/>
                </a:xfrm>
                <a:custGeom>
                  <a:avLst/>
                  <a:gdLst>
                    <a:gd name="T0" fmla="*/ 9 w 10"/>
                    <a:gd name="T1" fmla="*/ 0 h 4"/>
                    <a:gd name="T2" fmla="*/ 9 w 10"/>
                    <a:gd name="T3" fmla="*/ 3 h 4"/>
                    <a:gd name="T4" fmla="*/ 0 w 10"/>
                    <a:gd name="T5" fmla="*/ 0 h 4"/>
                    <a:gd name="T6" fmla="*/ 9 w 10"/>
                    <a:gd name="T7" fmla="*/ 0 h 4"/>
                    <a:gd name="T8" fmla="*/ 0 60000 65536"/>
                    <a:gd name="T9" fmla="*/ 0 60000 65536"/>
                    <a:gd name="T10" fmla="*/ 0 60000 65536"/>
                    <a:gd name="T11" fmla="*/ 0 60000 65536"/>
                    <a:gd name="T12" fmla="*/ 0 w 10"/>
                    <a:gd name="T13" fmla="*/ 0 h 4"/>
                    <a:gd name="T14" fmla="*/ 10 w 10"/>
                    <a:gd name="T15" fmla="*/ 4 h 4"/>
                  </a:gdLst>
                  <a:ahLst/>
                  <a:cxnLst>
                    <a:cxn ang="T8">
                      <a:pos x="T0" y="T1"/>
                    </a:cxn>
                    <a:cxn ang="T9">
                      <a:pos x="T2" y="T3"/>
                    </a:cxn>
                    <a:cxn ang="T10">
                      <a:pos x="T4" y="T5"/>
                    </a:cxn>
                    <a:cxn ang="T11">
                      <a:pos x="T6" y="T7"/>
                    </a:cxn>
                  </a:cxnLst>
                  <a:rect l="T12" t="T13" r="T14" b="T15"/>
                  <a:pathLst>
                    <a:path w="10" h="4">
                      <a:moveTo>
                        <a:pt x="9" y="0"/>
                      </a:moveTo>
                      <a:lnTo>
                        <a:pt x="9" y="3"/>
                      </a:lnTo>
                      <a:lnTo>
                        <a:pt x="0"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6" name="Freeform 22">
                  <a:extLst>
                    <a:ext uri="{FF2B5EF4-FFF2-40B4-BE49-F238E27FC236}">
                      <a16:creationId xmlns:a16="http://schemas.microsoft.com/office/drawing/2014/main" id="{5C3174F9-6EB0-4375-AA55-2C47C21CDC50}"/>
                    </a:ext>
                  </a:extLst>
                </p:cNvPr>
                <p:cNvSpPr>
                  <a:spLocks/>
                </p:cNvSpPr>
                <p:nvPr/>
              </p:nvSpPr>
              <p:spPr bwMode="auto">
                <a:xfrm>
                  <a:off x="2547" y="1298"/>
                  <a:ext cx="8" cy="3"/>
                </a:xfrm>
                <a:custGeom>
                  <a:avLst/>
                  <a:gdLst>
                    <a:gd name="T0" fmla="*/ 7 w 9"/>
                    <a:gd name="T1" fmla="*/ 0 h 3"/>
                    <a:gd name="T2" fmla="*/ 7 w 9"/>
                    <a:gd name="T3" fmla="*/ 1 h 3"/>
                    <a:gd name="T4" fmla="*/ 0 w 9"/>
                    <a:gd name="T5" fmla="*/ 2 h 3"/>
                    <a:gd name="T6" fmla="*/ 7 w 9"/>
                    <a:gd name="T7" fmla="*/ 0 h 3"/>
                    <a:gd name="T8" fmla="*/ 0 60000 65536"/>
                    <a:gd name="T9" fmla="*/ 0 60000 65536"/>
                    <a:gd name="T10" fmla="*/ 0 60000 65536"/>
                    <a:gd name="T11" fmla="*/ 0 60000 65536"/>
                    <a:gd name="T12" fmla="*/ 0 w 9"/>
                    <a:gd name="T13" fmla="*/ 0 h 3"/>
                    <a:gd name="T14" fmla="*/ 9 w 9"/>
                    <a:gd name="T15" fmla="*/ 3 h 3"/>
                  </a:gdLst>
                  <a:ahLst/>
                  <a:cxnLst>
                    <a:cxn ang="T8">
                      <a:pos x="T0" y="T1"/>
                    </a:cxn>
                    <a:cxn ang="T9">
                      <a:pos x="T2" y="T3"/>
                    </a:cxn>
                    <a:cxn ang="T10">
                      <a:pos x="T4" y="T5"/>
                    </a:cxn>
                    <a:cxn ang="T11">
                      <a:pos x="T6" y="T7"/>
                    </a:cxn>
                  </a:cxnLst>
                  <a:rect l="T12" t="T13" r="T14" b="T15"/>
                  <a:pathLst>
                    <a:path w="9" h="3">
                      <a:moveTo>
                        <a:pt x="8" y="0"/>
                      </a:moveTo>
                      <a:lnTo>
                        <a:pt x="8" y="1"/>
                      </a:lnTo>
                      <a:lnTo>
                        <a:pt x="0" y="2"/>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7" name="Freeform 23">
                  <a:extLst>
                    <a:ext uri="{FF2B5EF4-FFF2-40B4-BE49-F238E27FC236}">
                      <a16:creationId xmlns:a16="http://schemas.microsoft.com/office/drawing/2014/main" id="{3C71B26C-CCA2-4E99-AF95-9A1C33988E79}"/>
                    </a:ext>
                  </a:extLst>
                </p:cNvPr>
                <p:cNvSpPr>
                  <a:spLocks/>
                </p:cNvSpPr>
                <p:nvPr/>
              </p:nvSpPr>
              <p:spPr bwMode="auto">
                <a:xfrm>
                  <a:off x="3348" y="2161"/>
                  <a:ext cx="20" cy="7"/>
                </a:xfrm>
                <a:custGeom>
                  <a:avLst/>
                  <a:gdLst>
                    <a:gd name="T0" fmla="*/ 19 w 20"/>
                    <a:gd name="T1" fmla="*/ 1 h 7"/>
                    <a:gd name="T2" fmla="*/ 15 w 20"/>
                    <a:gd name="T3" fmla="*/ 6 h 7"/>
                    <a:gd name="T4" fmla="*/ 8 w 20"/>
                    <a:gd name="T5" fmla="*/ 2 h 7"/>
                    <a:gd name="T6" fmla="*/ 0 w 20"/>
                    <a:gd name="T7" fmla="*/ 0 h 7"/>
                    <a:gd name="T8" fmla="*/ 11 w 20"/>
                    <a:gd name="T9" fmla="*/ 1 h 7"/>
                    <a:gd name="T10" fmla="*/ 19 w 20"/>
                    <a:gd name="T11" fmla="*/ 1 h 7"/>
                    <a:gd name="T12" fmla="*/ 0 60000 65536"/>
                    <a:gd name="T13" fmla="*/ 0 60000 65536"/>
                    <a:gd name="T14" fmla="*/ 0 60000 65536"/>
                    <a:gd name="T15" fmla="*/ 0 60000 65536"/>
                    <a:gd name="T16" fmla="*/ 0 60000 65536"/>
                    <a:gd name="T17" fmla="*/ 0 60000 65536"/>
                    <a:gd name="T18" fmla="*/ 0 w 20"/>
                    <a:gd name="T19" fmla="*/ 0 h 7"/>
                    <a:gd name="T20" fmla="*/ 20 w 20"/>
                    <a:gd name="T21" fmla="*/ 7 h 7"/>
                  </a:gdLst>
                  <a:ahLst/>
                  <a:cxnLst>
                    <a:cxn ang="T12">
                      <a:pos x="T0" y="T1"/>
                    </a:cxn>
                    <a:cxn ang="T13">
                      <a:pos x="T2" y="T3"/>
                    </a:cxn>
                    <a:cxn ang="T14">
                      <a:pos x="T4" y="T5"/>
                    </a:cxn>
                    <a:cxn ang="T15">
                      <a:pos x="T6" y="T7"/>
                    </a:cxn>
                    <a:cxn ang="T16">
                      <a:pos x="T8" y="T9"/>
                    </a:cxn>
                    <a:cxn ang="T17">
                      <a:pos x="T10" y="T11"/>
                    </a:cxn>
                  </a:cxnLst>
                  <a:rect l="T18" t="T19" r="T20" b="T21"/>
                  <a:pathLst>
                    <a:path w="20" h="7">
                      <a:moveTo>
                        <a:pt x="19" y="1"/>
                      </a:moveTo>
                      <a:lnTo>
                        <a:pt x="15" y="6"/>
                      </a:lnTo>
                      <a:lnTo>
                        <a:pt x="8" y="2"/>
                      </a:lnTo>
                      <a:lnTo>
                        <a:pt x="0" y="0"/>
                      </a:lnTo>
                      <a:lnTo>
                        <a:pt x="11" y="1"/>
                      </a:lnTo>
                      <a:lnTo>
                        <a:pt x="1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8" name="Freeform 24">
                  <a:extLst>
                    <a:ext uri="{FF2B5EF4-FFF2-40B4-BE49-F238E27FC236}">
                      <a16:creationId xmlns:a16="http://schemas.microsoft.com/office/drawing/2014/main" id="{48355C57-A16B-4CEC-AD17-86A6B94CFF0C}"/>
                    </a:ext>
                  </a:extLst>
                </p:cNvPr>
                <p:cNvSpPr>
                  <a:spLocks/>
                </p:cNvSpPr>
                <p:nvPr/>
              </p:nvSpPr>
              <p:spPr bwMode="auto">
                <a:xfrm>
                  <a:off x="2339" y="1511"/>
                  <a:ext cx="13" cy="20"/>
                </a:xfrm>
                <a:custGeom>
                  <a:avLst/>
                  <a:gdLst>
                    <a:gd name="T0" fmla="*/ 7 w 14"/>
                    <a:gd name="T1" fmla="*/ 0 h 18"/>
                    <a:gd name="T2" fmla="*/ 12 w 14"/>
                    <a:gd name="T3" fmla="*/ 6 h 18"/>
                    <a:gd name="T4" fmla="*/ 7 w 14"/>
                    <a:gd name="T5" fmla="*/ 11 h 18"/>
                    <a:gd name="T6" fmla="*/ 7 w 14"/>
                    <a:gd name="T7" fmla="*/ 17 h 18"/>
                    <a:gd name="T8" fmla="*/ 3 w 14"/>
                    <a:gd name="T9" fmla="*/ 19 h 18"/>
                    <a:gd name="T10" fmla="*/ 0 w 14"/>
                    <a:gd name="T11" fmla="*/ 13 h 18"/>
                    <a:gd name="T12" fmla="*/ 3 w 14"/>
                    <a:gd name="T13" fmla="*/ 6 h 18"/>
                    <a:gd name="T14" fmla="*/ 7 w 14"/>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8"/>
                    <a:gd name="T26" fmla="*/ 14 w 14"/>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8">
                      <a:moveTo>
                        <a:pt x="8" y="0"/>
                      </a:moveTo>
                      <a:lnTo>
                        <a:pt x="13" y="5"/>
                      </a:lnTo>
                      <a:lnTo>
                        <a:pt x="8" y="10"/>
                      </a:lnTo>
                      <a:lnTo>
                        <a:pt x="7" y="15"/>
                      </a:lnTo>
                      <a:lnTo>
                        <a:pt x="3" y="17"/>
                      </a:lnTo>
                      <a:lnTo>
                        <a:pt x="0" y="12"/>
                      </a:lnTo>
                      <a:lnTo>
                        <a:pt x="3" y="5"/>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9" name="Freeform 25">
                  <a:extLst>
                    <a:ext uri="{FF2B5EF4-FFF2-40B4-BE49-F238E27FC236}">
                      <a16:creationId xmlns:a16="http://schemas.microsoft.com/office/drawing/2014/main" id="{F2290038-9395-4D9E-817B-79A6B61A9846}"/>
                    </a:ext>
                  </a:extLst>
                </p:cNvPr>
                <p:cNvSpPr>
                  <a:spLocks/>
                </p:cNvSpPr>
                <p:nvPr/>
              </p:nvSpPr>
              <p:spPr bwMode="auto">
                <a:xfrm>
                  <a:off x="2347" y="1766"/>
                  <a:ext cx="16" cy="11"/>
                </a:xfrm>
                <a:custGeom>
                  <a:avLst/>
                  <a:gdLst>
                    <a:gd name="T0" fmla="*/ 2 w 16"/>
                    <a:gd name="T1" fmla="*/ 0 h 11"/>
                    <a:gd name="T2" fmla="*/ 9 w 16"/>
                    <a:gd name="T3" fmla="*/ 3 h 11"/>
                    <a:gd name="T4" fmla="*/ 15 w 16"/>
                    <a:gd name="T5" fmla="*/ 5 h 11"/>
                    <a:gd name="T6" fmla="*/ 8 w 16"/>
                    <a:gd name="T7" fmla="*/ 10 h 11"/>
                    <a:gd name="T8" fmla="*/ 0 w 16"/>
                    <a:gd name="T9" fmla="*/ 8 h 11"/>
                    <a:gd name="T10" fmla="*/ 2 w 16"/>
                    <a:gd name="T11" fmla="*/ 0 h 11"/>
                    <a:gd name="T12" fmla="*/ 0 60000 65536"/>
                    <a:gd name="T13" fmla="*/ 0 60000 65536"/>
                    <a:gd name="T14" fmla="*/ 0 60000 65536"/>
                    <a:gd name="T15" fmla="*/ 0 60000 65536"/>
                    <a:gd name="T16" fmla="*/ 0 60000 65536"/>
                    <a:gd name="T17" fmla="*/ 0 60000 65536"/>
                    <a:gd name="T18" fmla="*/ 0 w 16"/>
                    <a:gd name="T19" fmla="*/ 0 h 11"/>
                    <a:gd name="T20" fmla="*/ 16 w 16"/>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6" h="11">
                      <a:moveTo>
                        <a:pt x="2" y="0"/>
                      </a:moveTo>
                      <a:lnTo>
                        <a:pt x="9" y="3"/>
                      </a:lnTo>
                      <a:lnTo>
                        <a:pt x="15" y="5"/>
                      </a:lnTo>
                      <a:lnTo>
                        <a:pt x="8" y="10"/>
                      </a:lnTo>
                      <a:lnTo>
                        <a:pt x="0" y="8"/>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0" name="Freeform 26">
                  <a:extLst>
                    <a:ext uri="{FF2B5EF4-FFF2-40B4-BE49-F238E27FC236}">
                      <a16:creationId xmlns:a16="http://schemas.microsoft.com/office/drawing/2014/main" id="{21FA52EF-9D86-44CA-8348-A5DE3F61BE06}"/>
                    </a:ext>
                  </a:extLst>
                </p:cNvPr>
                <p:cNvSpPr>
                  <a:spLocks/>
                </p:cNvSpPr>
                <p:nvPr/>
              </p:nvSpPr>
              <p:spPr bwMode="auto">
                <a:xfrm>
                  <a:off x="2492" y="1367"/>
                  <a:ext cx="8" cy="4"/>
                </a:xfrm>
                <a:custGeom>
                  <a:avLst/>
                  <a:gdLst>
                    <a:gd name="T0" fmla="*/ 2 w 8"/>
                    <a:gd name="T1" fmla="*/ 0 h 5"/>
                    <a:gd name="T2" fmla="*/ 7 w 8"/>
                    <a:gd name="T3" fmla="*/ 3 h 5"/>
                    <a:gd name="T4" fmla="*/ 0 w 8"/>
                    <a:gd name="T5" fmla="*/ 2 h 5"/>
                    <a:gd name="T6" fmla="*/ 2 w 8"/>
                    <a:gd name="T7" fmla="*/ 0 h 5"/>
                    <a:gd name="T8" fmla="*/ 0 60000 65536"/>
                    <a:gd name="T9" fmla="*/ 0 60000 65536"/>
                    <a:gd name="T10" fmla="*/ 0 60000 65536"/>
                    <a:gd name="T11" fmla="*/ 0 60000 65536"/>
                    <a:gd name="T12" fmla="*/ 0 w 8"/>
                    <a:gd name="T13" fmla="*/ 0 h 5"/>
                    <a:gd name="T14" fmla="*/ 8 w 8"/>
                    <a:gd name="T15" fmla="*/ 5 h 5"/>
                  </a:gdLst>
                  <a:ahLst/>
                  <a:cxnLst>
                    <a:cxn ang="T8">
                      <a:pos x="T0" y="T1"/>
                    </a:cxn>
                    <a:cxn ang="T9">
                      <a:pos x="T2" y="T3"/>
                    </a:cxn>
                    <a:cxn ang="T10">
                      <a:pos x="T4" y="T5"/>
                    </a:cxn>
                    <a:cxn ang="T11">
                      <a:pos x="T6" y="T7"/>
                    </a:cxn>
                  </a:cxnLst>
                  <a:rect l="T12" t="T13" r="T14" b="T15"/>
                  <a:pathLst>
                    <a:path w="8" h="5">
                      <a:moveTo>
                        <a:pt x="2" y="0"/>
                      </a:moveTo>
                      <a:lnTo>
                        <a:pt x="7" y="4"/>
                      </a:lnTo>
                      <a:lnTo>
                        <a:pt x="0" y="3"/>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1" name="Freeform 27">
                  <a:extLst>
                    <a:ext uri="{FF2B5EF4-FFF2-40B4-BE49-F238E27FC236}">
                      <a16:creationId xmlns:a16="http://schemas.microsoft.com/office/drawing/2014/main" id="{1B8AD090-EC62-4D7E-A23E-E5981BB0F7F4}"/>
                    </a:ext>
                  </a:extLst>
                </p:cNvPr>
                <p:cNvSpPr>
                  <a:spLocks/>
                </p:cNvSpPr>
                <p:nvPr/>
              </p:nvSpPr>
              <p:spPr bwMode="auto">
                <a:xfrm>
                  <a:off x="2534" y="1391"/>
                  <a:ext cx="7" cy="8"/>
                </a:xfrm>
                <a:custGeom>
                  <a:avLst/>
                  <a:gdLst>
                    <a:gd name="T0" fmla="*/ 6 w 6"/>
                    <a:gd name="T1" fmla="*/ 0 h 6"/>
                    <a:gd name="T2" fmla="*/ 6 w 6"/>
                    <a:gd name="T3" fmla="*/ 7 h 6"/>
                    <a:gd name="T4" fmla="*/ 0 w 6"/>
                    <a:gd name="T5" fmla="*/ 0 h 6"/>
                    <a:gd name="T6" fmla="*/ 6 w 6"/>
                    <a:gd name="T7" fmla="*/ 0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5" y="0"/>
                      </a:moveTo>
                      <a:lnTo>
                        <a:pt x="5" y="5"/>
                      </a:lnTo>
                      <a:lnTo>
                        <a:pt x="0"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2" name="Freeform 28">
                  <a:extLst>
                    <a:ext uri="{FF2B5EF4-FFF2-40B4-BE49-F238E27FC236}">
                      <a16:creationId xmlns:a16="http://schemas.microsoft.com/office/drawing/2014/main" id="{C4C57F08-EC0E-4AC9-8B3E-CF1887AD1B10}"/>
                    </a:ext>
                  </a:extLst>
                </p:cNvPr>
                <p:cNvSpPr>
                  <a:spLocks/>
                </p:cNvSpPr>
                <p:nvPr/>
              </p:nvSpPr>
              <p:spPr bwMode="auto">
                <a:xfrm>
                  <a:off x="2551" y="1245"/>
                  <a:ext cx="10" cy="3"/>
                </a:xfrm>
                <a:custGeom>
                  <a:avLst/>
                  <a:gdLst>
                    <a:gd name="T0" fmla="*/ 9 w 10"/>
                    <a:gd name="T1" fmla="*/ 0 h 5"/>
                    <a:gd name="T2" fmla="*/ 9 w 10"/>
                    <a:gd name="T3" fmla="*/ 2 h 5"/>
                    <a:gd name="T4" fmla="*/ 0 w 10"/>
                    <a:gd name="T5" fmla="*/ 2 h 5"/>
                    <a:gd name="T6" fmla="*/ 9 w 10"/>
                    <a:gd name="T7" fmla="*/ 0 h 5"/>
                    <a:gd name="T8" fmla="*/ 0 60000 65536"/>
                    <a:gd name="T9" fmla="*/ 0 60000 65536"/>
                    <a:gd name="T10" fmla="*/ 0 60000 65536"/>
                    <a:gd name="T11" fmla="*/ 0 60000 65536"/>
                    <a:gd name="T12" fmla="*/ 0 w 10"/>
                    <a:gd name="T13" fmla="*/ 0 h 5"/>
                    <a:gd name="T14" fmla="*/ 10 w 10"/>
                    <a:gd name="T15" fmla="*/ 5 h 5"/>
                  </a:gdLst>
                  <a:ahLst/>
                  <a:cxnLst>
                    <a:cxn ang="T8">
                      <a:pos x="T0" y="T1"/>
                    </a:cxn>
                    <a:cxn ang="T9">
                      <a:pos x="T2" y="T3"/>
                    </a:cxn>
                    <a:cxn ang="T10">
                      <a:pos x="T4" y="T5"/>
                    </a:cxn>
                    <a:cxn ang="T11">
                      <a:pos x="T6" y="T7"/>
                    </a:cxn>
                  </a:cxnLst>
                  <a:rect l="T12" t="T13" r="T14" b="T15"/>
                  <a:pathLst>
                    <a:path w="10" h="5">
                      <a:moveTo>
                        <a:pt x="9" y="0"/>
                      </a:moveTo>
                      <a:lnTo>
                        <a:pt x="9" y="3"/>
                      </a:lnTo>
                      <a:lnTo>
                        <a:pt x="0" y="4"/>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grpSp>
              <p:nvGrpSpPr>
                <p:cNvPr id="43" name="Group 29">
                  <a:extLst>
                    <a:ext uri="{FF2B5EF4-FFF2-40B4-BE49-F238E27FC236}">
                      <a16:creationId xmlns:a16="http://schemas.microsoft.com/office/drawing/2014/main" id="{63F66EA1-2F7E-49C8-A1A2-9A19496D841F}"/>
                    </a:ext>
                  </a:extLst>
                </p:cNvPr>
                <p:cNvGrpSpPr>
                  <a:grpSpLocks/>
                </p:cNvGrpSpPr>
                <p:nvPr/>
              </p:nvGrpSpPr>
              <p:grpSpPr bwMode="auto">
                <a:xfrm>
                  <a:off x="1964" y="930"/>
                  <a:ext cx="1394" cy="1566"/>
                  <a:chOff x="1964" y="925"/>
                  <a:chExt cx="1394" cy="1566"/>
                </a:xfrm>
              </p:grpSpPr>
              <p:sp>
                <p:nvSpPr>
                  <p:cNvPr id="44" name="Freeform 30">
                    <a:extLst>
                      <a:ext uri="{FF2B5EF4-FFF2-40B4-BE49-F238E27FC236}">
                        <a16:creationId xmlns:a16="http://schemas.microsoft.com/office/drawing/2014/main" id="{02D17713-B9D6-4FB9-BD7D-9D45026618CE}"/>
                      </a:ext>
                    </a:extLst>
                  </p:cNvPr>
                  <p:cNvSpPr>
                    <a:spLocks/>
                  </p:cNvSpPr>
                  <p:nvPr/>
                </p:nvSpPr>
                <p:spPr bwMode="auto">
                  <a:xfrm>
                    <a:off x="2226" y="2037"/>
                    <a:ext cx="39" cy="34"/>
                  </a:xfrm>
                  <a:custGeom>
                    <a:avLst/>
                    <a:gdLst>
                      <a:gd name="T0" fmla="*/ 38 w 40"/>
                      <a:gd name="T1" fmla="*/ 1 h 34"/>
                      <a:gd name="T2" fmla="*/ 33 w 40"/>
                      <a:gd name="T3" fmla="*/ 8 h 34"/>
                      <a:gd name="T4" fmla="*/ 28 w 40"/>
                      <a:gd name="T5" fmla="*/ 14 h 34"/>
                      <a:gd name="T6" fmla="*/ 22 w 40"/>
                      <a:gd name="T7" fmla="*/ 21 h 34"/>
                      <a:gd name="T8" fmla="*/ 22 w 40"/>
                      <a:gd name="T9" fmla="*/ 28 h 34"/>
                      <a:gd name="T10" fmla="*/ 17 w 40"/>
                      <a:gd name="T11" fmla="*/ 33 h 34"/>
                      <a:gd name="T12" fmla="*/ 9 w 40"/>
                      <a:gd name="T13" fmla="*/ 31 h 34"/>
                      <a:gd name="T14" fmla="*/ 0 w 40"/>
                      <a:gd name="T15" fmla="*/ 31 h 34"/>
                      <a:gd name="T16" fmla="*/ 7 w 40"/>
                      <a:gd name="T17" fmla="*/ 23 h 34"/>
                      <a:gd name="T18" fmla="*/ 9 w 40"/>
                      <a:gd name="T19" fmla="*/ 17 h 34"/>
                      <a:gd name="T20" fmla="*/ 9 w 40"/>
                      <a:gd name="T21" fmla="*/ 13 h 34"/>
                      <a:gd name="T22" fmla="*/ 17 w 40"/>
                      <a:gd name="T23" fmla="*/ 8 h 34"/>
                      <a:gd name="T24" fmla="*/ 25 w 40"/>
                      <a:gd name="T25" fmla="*/ 7 h 34"/>
                      <a:gd name="T26" fmla="*/ 29 w 40"/>
                      <a:gd name="T27" fmla="*/ 0 h 34"/>
                      <a:gd name="T28" fmla="*/ 38 w 40"/>
                      <a:gd name="T29" fmla="*/ 1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0"/>
                      <a:gd name="T46" fmla="*/ 0 h 34"/>
                      <a:gd name="T47" fmla="*/ 40 w 40"/>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0" h="34">
                        <a:moveTo>
                          <a:pt x="39" y="1"/>
                        </a:moveTo>
                        <a:lnTo>
                          <a:pt x="34" y="8"/>
                        </a:lnTo>
                        <a:lnTo>
                          <a:pt x="29" y="14"/>
                        </a:lnTo>
                        <a:lnTo>
                          <a:pt x="23" y="21"/>
                        </a:lnTo>
                        <a:lnTo>
                          <a:pt x="23" y="28"/>
                        </a:lnTo>
                        <a:lnTo>
                          <a:pt x="17" y="33"/>
                        </a:lnTo>
                        <a:lnTo>
                          <a:pt x="9" y="31"/>
                        </a:lnTo>
                        <a:lnTo>
                          <a:pt x="0" y="31"/>
                        </a:lnTo>
                        <a:lnTo>
                          <a:pt x="7" y="23"/>
                        </a:lnTo>
                        <a:lnTo>
                          <a:pt x="9" y="17"/>
                        </a:lnTo>
                        <a:lnTo>
                          <a:pt x="9" y="13"/>
                        </a:lnTo>
                        <a:lnTo>
                          <a:pt x="17" y="8"/>
                        </a:lnTo>
                        <a:lnTo>
                          <a:pt x="26" y="7"/>
                        </a:lnTo>
                        <a:lnTo>
                          <a:pt x="30" y="0"/>
                        </a:lnTo>
                        <a:lnTo>
                          <a:pt x="3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5" name="Freeform 31">
                    <a:extLst>
                      <a:ext uri="{FF2B5EF4-FFF2-40B4-BE49-F238E27FC236}">
                        <a16:creationId xmlns:a16="http://schemas.microsoft.com/office/drawing/2014/main" id="{F1BEAD45-83AA-45DF-9C25-CDF6013E4BC9}"/>
                      </a:ext>
                    </a:extLst>
                  </p:cNvPr>
                  <p:cNvSpPr>
                    <a:spLocks/>
                  </p:cNvSpPr>
                  <p:nvPr/>
                </p:nvSpPr>
                <p:spPr bwMode="auto">
                  <a:xfrm>
                    <a:off x="2387" y="1997"/>
                    <a:ext cx="13" cy="28"/>
                  </a:xfrm>
                  <a:custGeom>
                    <a:avLst/>
                    <a:gdLst>
                      <a:gd name="T0" fmla="*/ 9 w 14"/>
                      <a:gd name="T1" fmla="*/ 0 h 28"/>
                      <a:gd name="T2" fmla="*/ 12 w 14"/>
                      <a:gd name="T3" fmla="*/ 7 h 28"/>
                      <a:gd name="T4" fmla="*/ 9 w 14"/>
                      <a:gd name="T5" fmla="*/ 14 h 28"/>
                      <a:gd name="T6" fmla="*/ 8 w 14"/>
                      <a:gd name="T7" fmla="*/ 20 h 28"/>
                      <a:gd name="T8" fmla="*/ 7 w 14"/>
                      <a:gd name="T9" fmla="*/ 27 h 28"/>
                      <a:gd name="T10" fmla="*/ 3 w 14"/>
                      <a:gd name="T11" fmla="*/ 23 h 28"/>
                      <a:gd name="T12" fmla="*/ 0 w 14"/>
                      <a:gd name="T13" fmla="*/ 15 h 28"/>
                      <a:gd name="T14" fmla="*/ 0 w 14"/>
                      <a:gd name="T15" fmla="*/ 8 h 28"/>
                      <a:gd name="T16" fmla="*/ 7 w 14"/>
                      <a:gd name="T17" fmla="*/ 0 h 28"/>
                      <a:gd name="T18" fmla="*/ 9 w 14"/>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8"/>
                      <a:gd name="T32" fmla="*/ 14 w 14"/>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8">
                        <a:moveTo>
                          <a:pt x="10" y="0"/>
                        </a:moveTo>
                        <a:lnTo>
                          <a:pt x="13" y="7"/>
                        </a:lnTo>
                        <a:lnTo>
                          <a:pt x="10" y="14"/>
                        </a:lnTo>
                        <a:lnTo>
                          <a:pt x="9" y="20"/>
                        </a:lnTo>
                        <a:lnTo>
                          <a:pt x="8" y="27"/>
                        </a:lnTo>
                        <a:lnTo>
                          <a:pt x="3" y="23"/>
                        </a:lnTo>
                        <a:lnTo>
                          <a:pt x="0" y="15"/>
                        </a:lnTo>
                        <a:lnTo>
                          <a:pt x="0" y="8"/>
                        </a:lnTo>
                        <a:lnTo>
                          <a:pt x="7"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6" name="Freeform 32">
                    <a:extLst>
                      <a:ext uri="{FF2B5EF4-FFF2-40B4-BE49-F238E27FC236}">
                        <a16:creationId xmlns:a16="http://schemas.microsoft.com/office/drawing/2014/main" id="{23226F12-2B89-4FA1-A688-89719017B9C8}"/>
                      </a:ext>
                    </a:extLst>
                  </p:cNvPr>
                  <p:cNvSpPr>
                    <a:spLocks/>
                  </p:cNvSpPr>
                  <p:nvPr/>
                </p:nvSpPr>
                <p:spPr bwMode="auto">
                  <a:xfrm>
                    <a:off x="2045" y="1487"/>
                    <a:ext cx="21" cy="14"/>
                  </a:xfrm>
                  <a:custGeom>
                    <a:avLst/>
                    <a:gdLst>
                      <a:gd name="T0" fmla="*/ 19 w 19"/>
                      <a:gd name="T1" fmla="*/ 0 h 14"/>
                      <a:gd name="T2" fmla="*/ 20 w 19"/>
                      <a:gd name="T3" fmla="*/ 7 h 14"/>
                      <a:gd name="T4" fmla="*/ 13 w 19"/>
                      <a:gd name="T5" fmla="*/ 13 h 14"/>
                      <a:gd name="T6" fmla="*/ 9 w 19"/>
                      <a:gd name="T7" fmla="*/ 13 h 14"/>
                      <a:gd name="T8" fmla="*/ 0 w 19"/>
                      <a:gd name="T9" fmla="*/ 11 h 14"/>
                      <a:gd name="T10" fmla="*/ 8 w 19"/>
                      <a:gd name="T11" fmla="*/ 3 h 14"/>
                      <a:gd name="T12" fmla="*/ 9 w 19"/>
                      <a:gd name="T13" fmla="*/ 1 h 14"/>
                      <a:gd name="T14" fmla="*/ 19 w 19"/>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4"/>
                      <a:gd name="T26" fmla="*/ 19 w 19"/>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4">
                        <a:moveTo>
                          <a:pt x="17" y="0"/>
                        </a:moveTo>
                        <a:lnTo>
                          <a:pt x="18" y="7"/>
                        </a:lnTo>
                        <a:lnTo>
                          <a:pt x="12" y="13"/>
                        </a:lnTo>
                        <a:lnTo>
                          <a:pt x="8" y="13"/>
                        </a:lnTo>
                        <a:lnTo>
                          <a:pt x="0" y="11"/>
                        </a:lnTo>
                        <a:lnTo>
                          <a:pt x="7" y="3"/>
                        </a:lnTo>
                        <a:lnTo>
                          <a:pt x="8"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7" name="Freeform 33">
                    <a:extLst>
                      <a:ext uri="{FF2B5EF4-FFF2-40B4-BE49-F238E27FC236}">
                        <a16:creationId xmlns:a16="http://schemas.microsoft.com/office/drawing/2014/main" id="{3BD3576D-4413-4526-889B-845A9C75541C}"/>
                      </a:ext>
                    </a:extLst>
                  </p:cNvPr>
                  <p:cNvSpPr>
                    <a:spLocks/>
                  </p:cNvSpPr>
                  <p:nvPr/>
                </p:nvSpPr>
                <p:spPr bwMode="auto">
                  <a:xfrm>
                    <a:off x="2004" y="1700"/>
                    <a:ext cx="8" cy="16"/>
                  </a:xfrm>
                  <a:custGeom>
                    <a:avLst/>
                    <a:gdLst>
                      <a:gd name="T0" fmla="*/ 7 w 7"/>
                      <a:gd name="T1" fmla="*/ 7 h 16"/>
                      <a:gd name="T2" fmla="*/ 5 w 7"/>
                      <a:gd name="T3" fmla="*/ 14 h 16"/>
                      <a:gd name="T4" fmla="*/ 3 w 7"/>
                      <a:gd name="T5" fmla="*/ 15 h 16"/>
                      <a:gd name="T6" fmla="*/ 0 w 7"/>
                      <a:gd name="T7" fmla="*/ 8 h 16"/>
                      <a:gd name="T8" fmla="*/ 0 w 7"/>
                      <a:gd name="T9" fmla="*/ 1 h 16"/>
                      <a:gd name="T10" fmla="*/ 3 w 7"/>
                      <a:gd name="T11" fmla="*/ 0 h 16"/>
                      <a:gd name="T12" fmla="*/ 7 w 7"/>
                      <a:gd name="T13" fmla="*/ 7 h 16"/>
                      <a:gd name="T14" fmla="*/ 0 60000 65536"/>
                      <a:gd name="T15" fmla="*/ 0 60000 65536"/>
                      <a:gd name="T16" fmla="*/ 0 60000 65536"/>
                      <a:gd name="T17" fmla="*/ 0 60000 65536"/>
                      <a:gd name="T18" fmla="*/ 0 60000 65536"/>
                      <a:gd name="T19" fmla="*/ 0 60000 65536"/>
                      <a:gd name="T20" fmla="*/ 0 60000 65536"/>
                      <a:gd name="T21" fmla="*/ 0 w 7"/>
                      <a:gd name="T22" fmla="*/ 0 h 16"/>
                      <a:gd name="T23" fmla="*/ 7 w 7"/>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6">
                        <a:moveTo>
                          <a:pt x="6" y="7"/>
                        </a:moveTo>
                        <a:lnTo>
                          <a:pt x="4" y="14"/>
                        </a:lnTo>
                        <a:lnTo>
                          <a:pt x="3" y="15"/>
                        </a:lnTo>
                        <a:lnTo>
                          <a:pt x="0" y="8"/>
                        </a:lnTo>
                        <a:lnTo>
                          <a:pt x="0" y="1"/>
                        </a:lnTo>
                        <a:lnTo>
                          <a:pt x="3" y="0"/>
                        </a:lnTo>
                        <a:lnTo>
                          <a:pt x="6"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8" name="Freeform 34">
                    <a:extLst>
                      <a:ext uri="{FF2B5EF4-FFF2-40B4-BE49-F238E27FC236}">
                        <a16:creationId xmlns:a16="http://schemas.microsoft.com/office/drawing/2014/main" id="{3725B506-BE3C-4319-8AFC-FD3392802952}"/>
                      </a:ext>
                    </a:extLst>
                  </p:cNvPr>
                  <p:cNvSpPr>
                    <a:spLocks/>
                  </p:cNvSpPr>
                  <p:nvPr/>
                </p:nvSpPr>
                <p:spPr bwMode="auto">
                  <a:xfrm>
                    <a:off x="2179" y="1447"/>
                    <a:ext cx="13" cy="10"/>
                  </a:xfrm>
                  <a:custGeom>
                    <a:avLst/>
                    <a:gdLst>
                      <a:gd name="T0" fmla="*/ 7 w 14"/>
                      <a:gd name="T1" fmla="*/ 1 h 8"/>
                      <a:gd name="T2" fmla="*/ 12 w 14"/>
                      <a:gd name="T3" fmla="*/ 7 h 8"/>
                      <a:gd name="T4" fmla="*/ 6 w 14"/>
                      <a:gd name="T5" fmla="*/ 9 h 8"/>
                      <a:gd name="T6" fmla="*/ 0 w 14"/>
                      <a:gd name="T7" fmla="*/ 3 h 8"/>
                      <a:gd name="T8" fmla="*/ 7 w 14"/>
                      <a:gd name="T9" fmla="*/ 0 h 8"/>
                      <a:gd name="T10" fmla="*/ 7 w 14"/>
                      <a:gd name="T11" fmla="*/ 1 h 8"/>
                      <a:gd name="T12" fmla="*/ 0 60000 65536"/>
                      <a:gd name="T13" fmla="*/ 0 60000 65536"/>
                      <a:gd name="T14" fmla="*/ 0 60000 65536"/>
                      <a:gd name="T15" fmla="*/ 0 60000 65536"/>
                      <a:gd name="T16" fmla="*/ 0 60000 65536"/>
                      <a:gd name="T17" fmla="*/ 0 60000 65536"/>
                      <a:gd name="T18" fmla="*/ 0 w 14"/>
                      <a:gd name="T19" fmla="*/ 0 h 8"/>
                      <a:gd name="T20" fmla="*/ 14 w 14"/>
                      <a:gd name="T21" fmla="*/ 8 h 8"/>
                    </a:gdLst>
                    <a:ahLst/>
                    <a:cxnLst>
                      <a:cxn ang="T12">
                        <a:pos x="T0" y="T1"/>
                      </a:cxn>
                      <a:cxn ang="T13">
                        <a:pos x="T2" y="T3"/>
                      </a:cxn>
                      <a:cxn ang="T14">
                        <a:pos x="T4" y="T5"/>
                      </a:cxn>
                      <a:cxn ang="T15">
                        <a:pos x="T6" y="T7"/>
                      </a:cxn>
                      <a:cxn ang="T16">
                        <a:pos x="T8" y="T9"/>
                      </a:cxn>
                      <a:cxn ang="T17">
                        <a:pos x="T10" y="T11"/>
                      </a:cxn>
                    </a:cxnLst>
                    <a:rect l="T18" t="T19" r="T20" b="T21"/>
                    <a:pathLst>
                      <a:path w="14" h="8">
                        <a:moveTo>
                          <a:pt x="7" y="1"/>
                        </a:moveTo>
                        <a:lnTo>
                          <a:pt x="13" y="6"/>
                        </a:lnTo>
                        <a:lnTo>
                          <a:pt x="6" y="7"/>
                        </a:lnTo>
                        <a:lnTo>
                          <a:pt x="0" y="2"/>
                        </a:lnTo>
                        <a:lnTo>
                          <a:pt x="7" y="0"/>
                        </a:lnTo>
                        <a:lnTo>
                          <a:pt x="7"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9" name="Freeform 35">
                    <a:extLst>
                      <a:ext uri="{FF2B5EF4-FFF2-40B4-BE49-F238E27FC236}">
                        <a16:creationId xmlns:a16="http://schemas.microsoft.com/office/drawing/2014/main" id="{7EAE5D26-F515-4CB2-8528-F9DC181C6295}"/>
                      </a:ext>
                    </a:extLst>
                  </p:cNvPr>
                  <p:cNvSpPr>
                    <a:spLocks/>
                  </p:cNvSpPr>
                  <p:nvPr/>
                </p:nvSpPr>
                <p:spPr bwMode="auto">
                  <a:xfrm>
                    <a:off x="2017" y="1488"/>
                    <a:ext cx="13" cy="8"/>
                  </a:xfrm>
                  <a:custGeom>
                    <a:avLst/>
                    <a:gdLst>
                      <a:gd name="T0" fmla="*/ 12 w 14"/>
                      <a:gd name="T1" fmla="*/ 4 h 8"/>
                      <a:gd name="T2" fmla="*/ 8 w 14"/>
                      <a:gd name="T3" fmla="*/ 7 h 8"/>
                      <a:gd name="T4" fmla="*/ 0 w 14"/>
                      <a:gd name="T5" fmla="*/ 6 h 8"/>
                      <a:gd name="T6" fmla="*/ 4 w 14"/>
                      <a:gd name="T7" fmla="*/ 0 h 8"/>
                      <a:gd name="T8" fmla="*/ 12 w 14"/>
                      <a:gd name="T9" fmla="*/ 4 h 8"/>
                      <a:gd name="T10" fmla="*/ 0 60000 65536"/>
                      <a:gd name="T11" fmla="*/ 0 60000 65536"/>
                      <a:gd name="T12" fmla="*/ 0 60000 65536"/>
                      <a:gd name="T13" fmla="*/ 0 60000 65536"/>
                      <a:gd name="T14" fmla="*/ 0 60000 65536"/>
                      <a:gd name="T15" fmla="*/ 0 w 14"/>
                      <a:gd name="T16" fmla="*/ 0 h 8"/>
                      <a:gd name="T17" fmla="*/ 14 w 14"/>
                      <a:gd name="T18" fmla="*/ 8 h 8"/>
                    </a:gdLst>
                    <a:ahLst/>
                    <a:cxnLst>
                      <a:cxn ang="T10">
                        <a:pos x="T0" y="T1"/>
                      </a:cxn>
                      <a:cxn ang="T11">
                        <a:pos x="T2" y="T3"/>
                      </a:cxn>
                      <a:cxn ang="T12">
                        <a:pos x="T4" y="T5"/>
                      </a:cxn>
                      <a:cxn ang="T13">
                        <a:pos x="T6" y="T7"/>
                      </a:cxn>
                      <a:cxn ang="T14">
                        <a:pos x="T8" y="T9"/>
                      </a:cxn>
                    </a:cxnLst>
                    <a:rect l="T15" t="T16" r="T17" b="T18"/>
                    <a:pathLst>
                      <a:path w="14" h="8">
                        <a:moveTo>
                          <a:pt x="13" y="4"/>
                        </a:moveTo>
                        <a:lnTo>
                          <a:pt x="9" y="7"/>
                        </a:lnTo>
                        <a:lnTo>
                          <a:pt x="0" y="6"/>
                        </a:lnTo>
                        <a:lnTo>
                          <a:pt x="4" y="0"/>
                        </a:lnTo>
                        <a:lnTo>
                          <a:pt x="13"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0" name="Freeform 36">
                    <a:extLst>
                      <a:ext uri="{FF2B5EF4-FFF2-40B4-BE49-F238E27FC236}">
                        <a16:creationId xmlns:a16="http://schemas.microsoft.com/office/drawing/2014/main" id="{C83FA3B7-07E5-4BBC-AFBF-5CA8E4501955}"/>
                      </a:ext>
                    </a:extLst>
                  </p:cNvPr>
                  <p:cNvSpPr>
                    <a:spLocks/>
                  </p:cNvSpPr>
                  <p:nvPr/>
                </p:nvSpPr>
                <p:spPr bwMode="auto">
                  <a:xfrm>
                    <a:off x="1999" y="1507"/>
                    <a:ext cx="11" cy="8"/>
                  </a:xfrm>
                  <a:custGeom>
                    <a:avLst/>
                    <a:gdLst>
                      <a:gd name="T0" fmla="*/ 10 w 12"/>
                      <a:gd name="T1" fmla="*/ 0 h 6"/>
                      <a:gd name="T2" fmla="*/ 2 w 12"/>
                      <a:gd name="T3" fmla="*/ 7 h 6"/>
                      <a:gd name="T4" fmla="*/ 0 w 12"/>
                      <a:gd name="T5" fmla="*/ 7 h 6"/>
                      <a:gd name="T6" fmla="*/ 10 w 12"/>
                      <a:gd name="T7" fmla="*/ 0 h 6"/>
                      <a:gd name="T8" fmla="*/ 0 60000 65536"/>
                      <a:gd name="T9" fmla="*/ 0 60000 65536"/>
                      <a:gd name="T10" fmla="*/ 0 60000 65536"/>
                      <a:gd name="T11" fmla="*/ 0 60000 65536"/>
                      <a:gd name="T12" fmla="*/ 0 w 12"/>
                      <a:gd name="T13" fmla="*/ 0 h 6"/>
                      <a:gd name="T14" fmla="*/ 12 w 12"/>
                      <a:gd name="T15" fmla="*/ 6 h 6"/>
                    </a:gdLst>
                    <a:ahLst/>
                    <a:cxnLst>
                      <a:cxn ang="T8">
                        <a:pos x="T0" y="T1"/>
                      </a:cxn>
                      <a:cxn ang="T9">
                        <a:pos x="T2" y="T3"/>
                      </a:cxn>
                      <a:cxn ang="T10">
                        <a:pos x="T4" y="T5"/>
                      </a:cxn>
                      <a:cxn ang="T11">
                        <a:pos x="T6" y="T7"/>
                      </a:cxn>
                    </a:cxnLst>
                    <a:rect l="T12" t="T13" r="T14" b="T15"/>
                    <a:pathLst>
                      <a:path w="12" h="6">
                        <a:moveTo>
                          <a:pt x="11" y="0"/>
                        </a:moveTo>
                        <a:lnTo>
                          <a:pt x="2" y="5"/>
                        </a:lnTo>
                        <a:lnTo>
                          <a:pt x="0" y="5"/>
                        </a:lnTo>
                        <a:lnTo>
                          <a:pt x="1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1" name="Freeform 37">
                    <a:extLst>
                      <a:ext uri="{FF2B5EF4-FFF2-40B4-BE49-F238E27FC236}">
                        <a16:creationId xmlns:a16="http://schemas.microsoft.com/office/drawing/2014/main" id="{80B1D1EA-ABCB-4BC2-87EC-530818CFC75D}"/>
                      </a:ext>
                    </a:extLst>
                  </p:cNvPr>
                  <p:cNvSpPr>
                    <a:spLocks/>
                  </p:cNvSpPr>
                  <p:nvPr/>
                </p:nvSpPr>
                <p:spPr bwMode="auto">
                  <a:xfrm>
                    <a:off x="2271" y="1766"/>
                    <a:ext cx="26" cy="23"/>
                  </a:xfrm>
                  <a:custGeom>
                    <a:avLst/>
                    <a:gdLst>
                      <a:gd name="T0" fmla="*/ 21 w 25"/>
                      <a:gd name="T1" fmla="*/ 0 h 23"/>
                      <a:gd name="T2" fmla="*/ 25 w 25"/>
                      <a:gd name="T3" fmla="*/ 7 h 23"/>
                      <a:gd name="T4" fmla="*/ 22 w 25"/>
                      <a:gd name="T5" fmla="*/ 12 h 23"/>
                      <a:gd name="T6" fmla="*/ 21 w 25"/>
                      <a:gd name="T7" fmla="*/ 18 h 23"/>
                      <a:gd name="T8" fmla="*/ 11 w 25"/>
                      <a:gd name="T9" fmla="*/ 22 h 23"/>
                      <a:gd name="T10" fmla="*/ 3 w 25"/>
                      <a:gd name="T11" fmla="*/ 19 h 23"/>
                      <a:gd name="T12" fmla="*/ 0 w 25"/>
                      <a:gd name="T13" fmla="*/ 13 h 23"/>
                      <a:gd name="T14" fmla="*/ 8 w 25"/>
                      <a:gd name="T15" fmla="*/ 8 h 23"/>
                      <a:gd name="T16" fmla="*/ 11 w 25"/>
                      <a:gd name="T17" fmla="*/ 8 h 23"/>
                      <a:gd name="T18" fmla="*/ 11 w 25"/>
                      <a:gd name="T19" fmla="*/ 2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7"/>
                        </a:lnTo>
                        <a:lnTo>
                          <a:pt x="21" y="12"/>
                        </a:lnTo>
                        <a:lnTo>
                          <a:pt x="20" y="18"/>
                        </a:lnTo>
                        <a:lnTo>
                          <a:pt x="11" y="22"/>
                        </a:lnTo>
                        <a:lnTo>
                          <a:pt x="3" y="19"/>
                        </a:lnTo>
                        <a:lnTo>
                          <a:pt x="0" y="13"/>
                        </a:lnTo>
                        <a:lnTo>
                          <a:pt x="8" y="8"/>
                        </a:lnTo>
                        <a:lnTo>
                          <a:pt x="11" y="8"/>
                        </a:lnTo>
                        <a:lnTo>
                          <a:pt x="11" y="2"/>
                        </a:lnTo>
                        <a:lnTo>
                          <a:pt x="2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2" name="Freeform 38">
                    <a:extLst>
                      <a:ext uri="{FF2B5EF4-FFF2-40B4-BE49-F238E27FC236}">
                        <a16:creationId xmlns:a16="http://schemas.microsoft.com/office/drawing/2014/main" id="{EFC1D198-8A8C-4818-80BD-51050A197DE4}"/>
                      </a:ext>
                    </a:extLst>
                  </p:cNvPr>
                  <p:cNvSpPr>
                    <a:spLocks/>
                  </p:cNvSpPr>
                  <p:nvPr/>
                </p:nvSpPr>
                <p:spPr bwMode="auto">
                  <a:xfrm>
                    <a:off x="2251" y="1797"/>
                    <a:ext cx="13" cy="7"/>
                  </a:xfrm>
                  <a:custGeom>
                    <a:avLst/>
                    <a:gdLst>
                      <a:gd name="T0" fmla="*/ 1 w 13"/>
                      <a:gd name="T1" fmla="*/ 0 h 7"/>
                      <a:gd name="T2" fmla="*/ 9 w 13"/>
                      <a:gd name="T3" fmla="*/ 1 h 7"/>
                      <a:gd name="T4" fmla="*/ 12 w 13"/>
                      <a:gd name="T5" fmla="*/ 0 h 7"/>
                      <a:gd name="T6" fmla="*/ 12 w 13"/>
                      <a:gd name="T7" fmla="*/ 6 h 7"/>
                      <a:gd name="T8" fmla="*/ 0 w 13"/>
                      <a:gd name="T9" fmla="*/ 5 h 7"/>
                      <a:gd name="T10" fmla="*/ 1 w 13"/>
                      <a:gd name="T11" fmla="*/ 0 h 7"/>
                      <a:gd name="T12" fmla="*/ 0 60000 65536"/>
                      <a:gd name="T13" fmla="*/ 0 60000 65536"/>
                      <a:gd name="T14" fmla="*/ 0 60000 65536"/>
                      <a:gd name="T15" fmla="*/ 0 60000 65536"/>
                      <a:gd name="T16" fmla="*/ 0 60000 65536"/>
                      <a:gd name="T17" fmla="*/ 0 60000 65536"/>
                      <a:gd name="T18" fmla="*/ 0 w 13"/>
                      <a:gd name="T19" fmla="*/ 0 h 7"/>
                      <a:gd name="T20" fmla="*/ 13 w 13"/>
                      <a:gd name="T21" fmla="*/ 7 h 7"/>
                    </a:gdLst>
                    <a:ahLst/>
                    <a:cxnLst>
                      <a:cxn ang="T12">
                        <a:pos x="T0" y="T1"/>
                      </a:cxn>
                      <a:cxn ang="T13">
                        <a:pos x="T2" y="T3"/>
                      </a:cxn>
                      <a:cxn ang="T14">
                        <a:pos x="T4" y="T5"/>
                      </a:cxn>
                      <a:cxn ang="T15">
                        <a:pos x="T6" y="T7"/>
                      </a:cxn>
                      <a:cxn ang="T16">
                        <a:pos x="T8" y="T9"/>
                      </a:cxn>
                      <a:cxn ang="T17">
                        <a:pos x="T10" y="T11"/>
                      </a:cxn>
                    </a:cxnLst>
                    <a:rect l="T18" t="T19" r="T20" b="T21"/>
                    <a:pathLst>
                      <a:path w="13" h="7">
                        <a:moveTo>
                          <a:pt x="1" y="0"/>
                        </a:moveTo>
                        <a:lnTo>
                          <a:pt x="9" y="1"/>
                        </a:lnTo>
                        <a:lnTo>
                          <a:pt x="12" y="0"/>
                        </a:lnTo>
                        <a:lnTo>
                          <a:pt x="12" y="6"/>
                        </a:lnTo>
                        <a:lnTo>
                          <a:pt x="0" y="5"/>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3" name="Freeform 39">
                    <a:extLst>
                      <a:ext uri="{FF2B5EF4-FFF2-40B4-BE49-F238E27FC236}">
                        <a16:creationId xmlns:a16="http://schemas.microsoft.com/office/drawing/2014/main" id="{F9E82E10-267E-49E8-81D0-5DC2609CD64A}"/>
                      </a:ext>
                    </a:extLst>
                  </p:cNvPr>
                  <p:cNvSpPr>
                    <a:spLocks/>
                  </p:cNvSpPr>
                  <p:nvPr/>
                </p:nvSpPr>
                <p:spPr bwMode="auto">
                  <a:xfrm>
                    <a:off x="2262" y="1694"/>
                    <a:ext cx="15" cy="7"/>
                  </a:xfrm>
                  <a:custGeom>
                    <a:avLst/>
                    <a:gdLst>
                      <a:gd name="T0" fmla="*/ 7 w 15"/>
                      <a:gd name="T1" fmla="*/ 0 h 7"/>
                      <a:gd name="T2" fmla="*/ 14 w 15"/>
                      <a:gd name="T3" fmla="*/ 2 h 7"/>
                      <a:gd name="T4" fmla="*/ 7 w 15"/>
                      <a:gd name="T5" fmla="*/ 6 h 7"/>
                      <a:gd name="T6" fmla="*/ 0 w 15"/>
                      <a:gd name="T7" fmla="*/ 1 h 7"/>
                      <a:gd name="T8" fmla="*/ 7 w 15"/>
                      <a:gd name="T9" fmla="*/ 0 h 7"/>
                      <a:gd name="T10" fmla="*/ 0 60000 65536"/>
                      <a:gd name="T11" fmla="*/ 0 60000 65536"/>
                      <a:gd name="T12" fmla="*/ 0 60000 65536"/>
                      <a:gd name="T13" fmla="*/ 0 60000 65536"/>
                      <a:gd name="T14" fmla="*/ 0 60000 65536"/>
                      <a:gd name="T15" fmla="*/ 0 w 15"/>
                      <a:gd name="T16" fmla="*/ 0 h 7"/>
                      <a:gd name="T17" fmla="*/ 15 w 15"/>
                      <a:gd name="T18" fmla="*/ 7 h 7"/>
                    </a:gdLst>
                    <a:ahLst/>
                    <a:cxnLst>
                      <a:cxn ang="T10">
                        <a:pos x="T0" y="T1"/>
                      </a:cxn>
                      <a:cxn ang="T11">
                        <a:pos x="T2" y="T3"/>
                      </a:cxn>
                      <a:cxn ang="T12">
                        <a:pos x="T4" y="T5"/>
                      </a:cxn>
                      <a:cxn ang="T13">
                        <a:pos x="T6" y="T7"/>
                      </a:cxn>
                      <a:cxn ang="T14">
                        <a:pos x="T8" y="T9"/>
                      </a:cxn>
                    </a:cxnLst>
                    <a:rect l="T15" t="T16" r="T17" b="T18"/>
                    <a:pathLst>
                      <a:path w="15" h="7">
                        <a:moveTo>
                          <a:pt x="7" y="0"/>
                        </a:moveTo>
                        <a:lnTo>
                          <a:pt x="14" y="2"/>
                        </a:lnTo>
                        <a:lnTo>
                          <a:pt x="7" y="6"/>
                        </a:lnTo>
                        <a:lnTo>
                          <a:pt x="0" y="1"/>
                        </a:lnTo>
                        <a:lnTo>
                          <a:pt x="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4" name="Freeform 40">
                    <a:extLst>
                      <a:ext uri="{FF2B5EF4-FFF2-40B4-BE49-F238E27FC236}">
                        <a16:creationId xmlns:a16="http://schemas.microsoft.com/office/drawing/2014/main" id="{A5EF5EA0-DDC7-4198-BC4E-22EB10958527}"/>
                      </a:ext>
                    </a:extLst>
                  </p:cNvPr>
                  <p:cNvSpPr>
                    <a:spLocks/>
                  </p:cNvSpPr>
                  <p:nvPr/>
                </p:nvSpPr>
                <p:spPr bwMode="auto">
                  <a:xfrm>
                    <a:off x="3042" y="1200"/>
                    <a:ext cx="8" cy="11"/>
                  </a:xfrm>
                  <a:custGeom>
                    <a:avLst/>
                    <a:gdLst>
                      <a:gd name="T0" fmla="*/ 5 w 8"/>
                      <a:gd name="T1" fmla="*/ 0 h 11"/>
                      <a:gd name="T2" fmla="*/ 7 w 8"/>
                      <a:gd name="T3" fmla="*/ 8 h 11"/>
                      <a:gd name="T4" fmla="*/ 4 w 8"/>
                      <a:gd name="T5" fmla="*/ 10 h 11"/>
                      <a:gd name="T6" fmla="*/ 0 w 8"/>
                      <a:gd name="T7" fmla="*/ 1 h 11"/>
                      <a:gd name="T8" fmla="*/ 2 w 8"/>
                      <a:gd name="T9" fmla="*/ 0 h 11"/>
                      <a:gd name="T10" fmla="*/ 5 w 8"/>
                      <a:gd name="T11" fmla="*/ 0 h 11"/>
                      <a:gd name="T12" fmla="*/ 0 60000 65536"/>
                      <a:gd name="T13" fmla="*/ 0 60000 65536"/>
                      <a:gd name="T14" fmla="*/ 0 60000 65536"/>
                      <a:gd name="T15" fmla="*/ 0 60000 65536"/>
                      <a:gd name="T16" fmla="*/ 0 60000 65536"/>
                      <a:gd name="T17" fmla="*/ 0 60000 65536"/>
                      <a:gd name="T18" fmla="*/ 0 w 8"/>
                      <a:gd name="T19" fmla="*/ 0 h 11"/>
                      <a:gd name="T20" fmla="*/ 8 w 8"/>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8" h="11">
                        <a:moveTo>
                          <a:pt x="5" y="0"/>
                        </a:moveTo>
                        <a:lnTo>
                          <a:pt x="7" y="8"/>
                        </a:lnTo>
                        <a:lnTo>
                          <a:pt x="4" y="10"/>
                        </a:lnTo>
                        <a:lnTo>
                          <a:pt x="0" y="1"/>
                        </a:lnTo>
                        <a:lnTo>
                          <a:pt x="2"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5" name="Freeform 41">
                    <a:extLst>
                      <a:ext uri="{FF2B5EF4-FFF2-40B4-BE49-F238E27FC236}">
                        <a16:creationId xmlns:a16="http://schemas.microsoft.com/office/drawing/2014/main" id="{45E563E5-E751-4677-9DD0-DC34CA72BD86}"/>
                      </a:ext>
                    </a:extLst>
                  </p:cNvPr>
                  <p:cNvSpPr>
                    <a:spLocks/>
                  </p:cNvSpPr>
                  <p:nvPr/>
                </p:nvSpPr>
                <p:spPr bwMode="auto">
                  <a:xfrm>
                    <a:off x="3052" y="1034"/>
                    <a:ext cx="38" cy="23"/>
                  </a:xfrm>
                  <a:custGeom>
                    <a:avLst/>
                    <a:gdLst>
                      <a:gd name="T0" fmla="*/ 37 w 38"/>
                      <a:gd name="T1" fmla="*/ 5 h 23"/>
                      <a:gd name="T2" fmla="*/ 33 w 38"/>
                      <a:gd name="T3" fmla="*/ 10 h 23"/>
                      <a:gd name="T4" fmla="*/ 34 w 38"/>
                      <a:gd name="T5" fmla="*/ 15 h 23"/>
                      <a:gd name="T6" fmla="*/ 30 w 38"/>
                      <a:gd name="T7" fmla="*/ 20 h 23"/>
                      <a:gd name="T8" fmla="*/ 21 w 38"/>
                      <a:gd name="T9" fmla="*/ 22 h 23"/>
                      <a:gd name="T10" fmla="*/ 13 w 38"/>
                      <a:gd name="T11" fmla="*/ 20 h 23"/>
                      <a:gd name="T12" fmla="*/ 12 w 38"/>
                      <a:gd name="T13" fmla="*/ 19 h 23"/>
                      <a:gd name="T14" fmla="*/ 4 w 38"/>
                      <a:gd name="T15" fmla="*/ 14 h 23"/>
                      <a:gd name="T16" fmla="*/ 0 w 38"/>
                      <a:gd name="T17" fmla="*/ 8 h 23"/>
                      <a:gd name="T18" fmla="*/ 4 w 38"/>
                      <a:gd name="T19" fmla="*/ 2 h 23"/>
                      <a:gd name="T20" fmla="*/ 12 w 38"/>
                      <a:gd name="T21" fmla="*/ 0 h 23"/>
                      <a:gd name="T22" fmla="*/ 20 w 38"/>
                      <a:gd name="T23" fmla="*/ 6 h 23"/>
                      <a:gd name="T24" fmla="*/ 29 w 38"/>
                      <a:gd name="T25" fmla="*/ 5 h 23"/>
                      <a:gd name="T26" fmla="*/ 37 w 38"/>
                      <a:gd name="T27" fmla="*/ 5 h 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3"/>
                      <a:gd name="T44" fmla="*/ 38 w 38"/>
                      <a:gd name="T45" fmla="*/ 23 h 2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3">
                        <a:moveTo>
                          <a:pt x="37" y="5"/>
                        </a:moveTo>
                        <a:lnTo>
                          <a:pt x="33" y="10"/>
                        </a:lnTo>
                        <a:lnTo>
                          <a:pt x="34" y="15"/>
                        </a:lnTo>
                        <a:lnTo>
                          <a:pt x="30" y="20"/>
                        </a:lnTo>
                        <a:lnTo>
                          <a:pt x="21" y="22"/>
                        </a:lnTo>
                        <a:lnTo>
                          <a:pt x="13" y="20"/>
                        </a:lnTo>
                        <a:lnTo>
                          <a:pt x="12" y="19"/>
                        </a:lnTo>
                        <a:lnTo>
                          <a:pt x="4" y="14"/>
                        </a:lnTo>
                        <a:lnTo>
                          <a:pt x="0" y="8"/>
                        </a:lnTo>
                        <a:lnTo>
                          <a:pt x="4" y="2"/>
                        </a:lnTo>
                        <a:lnTo>
                          <a:pt x="12" y="0"/>
                        </a:lnTo>
                        <a:lnTo>
                          <a:pt x="20" y="6"/>
                        </a:lnTo>
                        <a:lnTo>
                          <a:pt x="29" y="5"/>
                        </a:lnTo>
                        <a:lnTo>
                          <a:pt x="3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6" name="Freeform 42">
                    <a:extLst>
                      <a:ext uri="{FF2B5EF4-FFF2-40B4-BE49-F238E27FC236}">
                        <a16:creationId xmlns:a16="http://schemas.microsoft.com/office/drawing/2014/main" id="{57633980-0957-4548-B916-B91AC3CC2D7F}"/>
                      </a:ext>
                    </a:extLst>
                  </p:cNvPr>
                  <p:cNvSpPr>
                    <a:spLocks/>
                  </p:cNvSpPr>
                  <p:nvPr/>
                </p:nvSpPr>
                <p:spPr bwMode="auto">
                  <a:xfrm>
                    <a:off x="3089" y="1073"/>
                    <a:ext cx="31" cy="21"/>
                  </a:xfrm>
                  <a:custGeom>
                    <a:avLst/>
                    <a:gdLst>
                      <a:gd name="T0" fmla="*/ 30 w 30"/>
                      <a:gd name="T1" fmla="*/ 7 h 21"/>
                      <a:gd name="T2" fmla="*/ 30 w 30"/>
                      <a:gd name="T3" fmla="*/ 13 h 21"/>
                      <a:gd name="T4" fmla="*/ 27 w 30"/>
                      <a:gd name="T5" fmla="*/ 20 h 21"/>
                      <a:gd name="T6" fmla="*/ 21 w 30"/>
                      <a:gd name="T7" fmla="*/ 18 h 21"/>
                      <a:gd name="T8" fmla="*/ 18 w 30"/>
                      <a:gd name="T9" fmla="*/ 18 h 21"/>
                      <a:gd name="T10" fmla="*/ 9 w 30"/>
                      <a:gd name="T11" fmla="*/ 16 h 21"/>
                      <a:gd name="T12" fmla="*/ 0 w 30"/>
                      <a:gd name="T13" fmla="*/ 18 h 21"/>
                      <a:gd name="T14" fmla="*/ 3 w 30"/>
                      <a:gd name="T15" fmla="*/ 11 h 21"/>
                      <a:gd name="T16" fmla="*/ 7 w 30"/>
                      <a:gd name="T17" fmla="*/ 2 h 21"/>
                      <a:gd name="T18" fmla="*/ 17 w 30"/>
                      <a:gd name="T19" fmla="*/ 6 h 21"/>
                      <a:gd name="T20" fmla="*/ 26 w 30"/>
                      <a:gd name="T21" fmla="*/ 0 h 21"/>
                      <a:gd name="T22" fmla="*/ 30 w 30"/>
                      <a:gd name="T23" fmla="*/ 7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21"/>
                      <a:gd name="T38" fmla="*/ 30 w 30"/>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21">
                        <a:moveTo>
                          <a:pt x="29" y="7"/>
                        </a:moveTo>
                        <a:lnTo>
                          <a:pt x="29" y="13"/>
                        </a:lnTo>
                        <a:lnTo>
                          <a:pt x="26" y="20"/>
                        </a:lnTo>
                        <a:lnTo>
                          <a:pt x="20" y="18"/>
                        </a:lnTo>
                        <a:lnTo>
                          <a:pt x="17" y="18"/>
                        </a:lnTo>
                        <a:lnTo>
                          <a:pt x="9" y="16"/>
                        </a:lnTo>
                        <a:lnTo>
                          <a:pt x="0" y="18"/>
                        </a:lnTo>
                        <a:lnTo>
                          <a:pt x="3" y="11"/>
                        </a:lnTo>
                        <a:lnTo>
                          <a:pt x="7" y="2"/>
                        </a:lnTo>
                        <a:lnTo>
                          <a:pt x="16" y="6"/>
                        </a:lnTo>
                        <a:lnTo>
                          <a:pt x="25" y="0"/>
                        </a:lnTo>
                        <a:lnTo>
                          <a:pt x="29"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7" name="Freeform 43">
                    <a:extLst>
                      <a:ext uri="{FF2B5EF4-FFF2-40B4-BE49-F238E27FC236}">
                        <a16:creationId xmlns:a16="http://schemas.microsoft.com/office/drawing/2014/main" id="{24B4FCAF-AB98-4D1E-AA00-086C58D82573}"/>
                      </a:ext>
                    </a:extLst>
                  </p:cNvPr>
                  <p:cNvSpPr>
                    <a:spLocks/>
                  </p:cNvSpPr>
                  <p:nvPr/>
                </p:nvSpPr>
                <p:spPr bwMode="auto">
                  <a:xfrm>
                    <a:off x="3039" y="1149"/>
                    <a:ext cx="20" cy="13"/>
                  </a:xfrm>
                  <a:custGeom>
                    <a:avLst/>
                    <a:gdLst>
                      <a:gd name="T0" fmla="*/ 9 w 20"/>
                      <a:gd name="T1" fmla="*/ 2 h 13"/>
                      <a:gd name="T2" fmla="*/ 19 w 20"/>
                      <a:gd name="T3" fmla="*/ 0 h 13"/>
                      <a:gd name="T4" fmla="*/ 9 w 20"/>
                      <a:gd name="T5" fmla="*/ 5 h 13"/>
                      <a:gd name="T6" fmla="*/ 16 w 20"/>
                      <a:gd name="T7" fmla="*/ 11 h 13"/>
                      <a:gd name="T8" fmla="*/ 6 w 20"/>
                      <a:gd name="T9" fmla="*/ 12 h 13"/>
                      <a:gd name="T10" fmla="*/ 0 w 20"/>
                      <a:gd name="T11" fmla="*/ 7 h 13"/>
                      <a:gd name="T12" fmla="*/ 9 w 20"/>
                      <a:gd name="T13" fmla="*/ 2 h 13"/>
                      <a:gd name="T14" fmla="*/ 0 60000 65536"/>
                      <a:gd name="T15" fmla="*/ 0 60000 65536"/>
                      <a:gd name="T16" fmla="*/ 0 60000 65536"/>
                      <a:gd name="T17" fmla="*/ 0 60000 65536"/>
                      <a:gd name="T18" fmla="*/ 0 60000 65536"/>
                      <a:gd name="T19" fmla="*/ 0 60000 65536"/>
                      <a:gd name="T20" fmla="*/ 0 60000 65536"/>
                      <a:gd name="T21" fmla="*/ 0 w 20"/>
                      <a:gd name="T22" fmla="*/ 0 h 13"/>
                      <a:gd name="T23" fmla="*/ 20 w 20"/>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3">
                        <a:moveTo>
                          <a:pt x="9" y="2"/>
                        </a:moveTo>
                        <a:lnTo>
                          <a:pt x="19" y="0"/>
                        </a:lnTo>
                        <a:lnTo>
                          <a:pt x="9" y="5"/>
                        </a:lnTo>
                        <a:lnTo>
                          <a:pt x="16" y="11"/>
                        </a:lnTo>
                        <a:lnTo>
                          <a:pt x="6" y="12"/>
                        </a:lnTo>
                        <a:lnTo>
                          <a:pt x="0" y="7"/>
                        </a:lnTo>
                        <a:lnTo>
                          <a:pt x="9"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8" name="Freeform 44">
                    <a:extLst>
                      <a:ext uri="{FF2B5EF4-FFF2-40B4-BE49-F238E27FC236}">
                        <a16:creationId xmlns:a16="http://schemas.microsoft.com/office/drawing/2014/main" id="{E8D7D4EA-1B51-4572-B06C-392A1216CEC3}"/>
                      </a:ext>
                    </a:extLst>
                  </p:cNvPr>
                  <p:cNvSpPr>
                    <a:spLocks/>
                  </p:cNvSpPr>
                  <p:nvPr/>
                </p:nvSpPr>
                <p:spPr bwMode="auto">
                  <a:xfrm>
                    <a:off x="3088" y="1040"/>
                    <a:ext cx="10" cy="16"/>
                  </a:xfrm>
                  <a:custGeom>
                    <a:avLst/>
                    <a:gdLst>
                      <a:gd name="T0" fmla="*/ 9 w 10"/>
                      <a:gd name="T1" fmla="*/ 8 h 16"/>
                      <a:gd name="T2" fmla="*/ 9 w 10"/>
                      <a:gd name="T3" fmla="*/ 15 h 16"/>
                      <a:gd name="T4" fmla="*/ 3 w 10"/>
                      <a:gd name="T5" fmla="*/ 8 h 16"/>
                      <a:gd name="T6" fmla="*/ 0 w 10"/>
                      <a:gd name="T7" fmla="*/ 8 h 16"/>
                      <a:gd name="T8" fmla="*/ 5 w 10"/>
                      <a:gd name="T9" fmla="*/ 0 h 16"/>
                      <a:gd name="T10" fmla="*/ 9 w 10"/>
                      <a:gd name="T11" fmla="*/ 8 h 16"/>
                      <a:gd name="T12" fmla="*/ 0 60000 65536"/>
                      <a:gd name="T13" fmla="*/ 0 60000 65536"/>
                      <a:gd name="T14" fmla="*/ 0 60000 65536"/>
                      <a:gd name="T15" fmla="*/ 0 60000 65536"/>
                      <a:gd name="T16" fmla="*/ 0 60000 65536"/>
                      <a:gd name="T17" fmla="*/ 0 60000 65536"/>
                      <a:gd name="T18" fmla="*/ 0 w 10"/>
                      <a:gd name="T19" fmla="*/ 0 h 16"/>
                      <a:gd name="T20" fmla="*/ 10 w 10"/>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10" h="16">
                        <a:moveTo>
                          <a:pt x="9" y="8"/>
                        </a:moveTo>
                        <a:lnTo>
                          <a:pt x="9" y="15"/>
                        </a:lnTo>
                        <a:lnTo>
                          <a:pt x="3" y="8"/>
                        </a:lnTo>
                        <a:lnTo>
                          <a:pt x="0" y="8"/>
                        </a:lnTo>
                        <a:lnTo>
                          <a:pt x="5" y="0"/>
                        </a:lnTo>
                        <a:lnTo>
                          <a:pt x="9" y="8"/>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9" name="Freeform 45">
                    <a:extLst>
                      <a:ext uri="{FF2B5EF4-FFF2-40B4-BE49-F238E27FC236}">
                        <a16:creationId xmlns:a16="http://schemas.microsoft.com/office/drawing/2014/main" id="{20530995-F18F-41A8-A776-956A9DE29BC5}"/>
                      </a:ext>
                    </a:extLst>
                  </p:cNvPr>
                  <p:cNvSpPr>
                    <a:spLocks/>
                  </p:cNvSpPr>
                  <p:nvPr/>
                </p:nvSpPr>
                <p:spPr bwMode="auto">
                  <a:xfrm>
                    <a:off x="3024" y="1104"/>
                    <a:ext cx="10" cy="8"/>
                  </a:xfrm>
                  <a:custGeom>
                    <a:avLst/>
                    <a:gdLst>
                      <a:gd name="T0" fmla="*/ 9 w 9"/>
                      <a:gd name="T1" fmla="*/ 7 h 8"/>
                      <a:gd name="T2" fmla="*/ 3 w 9"/>
                      <a:gd name="T3" fmla="*/ 7 h 8"/>
                      <a:gd name="T4" fmla="*/ 0 w 9"/>
                      <a:gd name="T5" fmla="*/ 0 h 8"/>
                      <a:gd name="T6" fmla="*/ 3 w 9"/>
                      <a:gd name="T7" fmla="*/ 0 h 8"/>
                      <a:gd name="T8" fmla="*/ 9 w 9"/>
                      <a:gd name="T9" fmla="*/ 7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8" y="7"/>
                        </a:moveTo>
                        <a:lnTo>
                          <a:pt x="3" y="7"/>
                        </a:lnTo>
                        <a:lnTo>
                          <a:pt x="0" y="0"/>
                        </a:lnTo>
                        <a:lnTo>
                          <a:pt x="3" y="0"/>
                        </a:lnTo>
                        <a:lnTo>
                          <a:pt x="8"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0" name="Freeform 46">
                    <a:extLst>
                      <a:ext uri="{FF2B5EF4-FFF2-40B4-BE49-F238E27FC236}">
                        <a16:creationId xmlns:a16="http://schemas.microsoft.com/office/drawing/2014/main" id="{0CFEF1E9-F57D-4A31-9D91-302B7EEB1A07}"/>
                      </a:ext>
                    </a:extLst>
                  </p:cNvPr>
                  <p:cNvSpPr>
                    <a:spLocks/>
                  </p:cNvSpPr>
                  <p:nvPr/>
                </p:nvSpPr>
                <p:spPr bwMode="auto">
                  <a:xfrm>
                    <a:off x="3114" y="1024"/>
                    <a:ext cx="7" cy="3"/>
                  </a:xfrm>
                  <a:custGeom>
                    <a:avLst/>
                    <a:gdLst>
                      <a:gd name="T0" fmla="*/ 6 w 6"/>
                      <a:gd name="T1" fmla="*/ 2 h 5"/>
                      <a:gd name="T2" fmla="*/ 2 w 6"/>
                      <a:gd name="T3" fmla="*/ 2 h 5"/>
                      <a:gd name="T4" fmla="*/ 0 w 6"/>
                      <a:gd name="T5" fmla="*/ 0 h 5"/>
                      <a:gd name="T6" fmla="*/ 2 w 6"/>
                      <a:gd name="T7" fmla="*/ 0 h 5"/>
                      <a:gd name="T8" fmla="*/ 6 w 6"/>
                      <a:gd name="T9" fmla="*/ 2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5" y="4"/>
                        </a:moveTo>
                        <a:lnTo>
                          <a:pt x="2" y="4"/>
                        </a:lnTo>
                        <a:lnTo>
                          <a:pt x="0" y="0"/>
                        </a:lnTo>
                        <a:lnTo>
                          <a:pt x="2" y="0"/>
                        </a:lnTo>
                        <a:lnTo>
                          <a:pt x="5"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1" name="Freeform 47">
                    <a:extLst>
                      <a:ext uri="{FF2B5EF4-FFF2-40B4-BE49-F238E27FC236}">
                        <a16:creationId xmlns:a16="http://schemas.microsoft.com/office/drawing/2014/main" id="{407B6D6D-CC2E-46F9-A979-53475DDED0D3}"/>
                      </a:ext>
                    </a:extLst>
                  </p:cNvPr>
                  <p:cNvSpPr>
                    <a:spLocks/>
                  </p:cNvSpPr>
                  <p:nvPr/>
                </p:nvSpPr>
                <p:spPr bwMode="auto">
                  <a:xfrm>
                    <a:off x="3076" y="1069"/>
                    <a:ext cx="8" cy="4"/>
                  </a:xfrm>
                  <a:custGeom>
                    <a:avLst/>
                    <a:gdLst>
                      <a:gd name="T0" fmla="*/ 0 w 8"/>
                      <a:gd name="T1" fmla="*/ 0 h 4"/>
                      <a:gd name="T2" fmla="*/ 7 w 8"/>
                      <a:gd name="T3" fmla="*/ 3 h 4"/>
                      <a:gd name="T4" fmla="*/ 0 w 8"/>
                      <a:gd name="T5" fmla="*/ 3 h 4"/>
                      <a:gd name="T6" fmla="*/ 0 w 8"/>
                      <a:gd name="T7" fmla="*/ 0 h 4"/>
                      <a:gd name="T8" fmla="*/ 0 60000 65536"/>
                      <a:gd name="T9" fmla="*/ 0 60000 65536"/>
                      <a:gd name="T10" fmla="*/ 0 60000 65536"/>
                      <a:gd name="T11" fmla="*/ 0 60000 65536"/>
                      <a:gd name="T12" fmla="*/ 0 w 8"/>
                      <a:gd name="T13" fmla="*/ 0 h 4"/>
                      <a:gd name="T14" fmla="*/ 8 w 8"/>
                      <a:gd name="T15" fmla="*/ 4 h 4"/>
                    </a:gdLst>
                    <a:ahLst/>
                    <a:cxnLst>
                      <a:cxn ang="T8">
                        <a:pos x="T0" y="T1"/>
                      </a:cxn>
                      <a:cxn ang="T9">
                        <a:pos x="T2" y="T3"/>
                      </a:cxn>
                      <a:cxn ang="T10">
                        <a:pos x="T4" y="T5"/>
                      </a:cxn>
                      <a:cxn ang="T11">
                        <a:pos x="T6" y="T7"/>
                      </a:cxn>
                    </a:cxnLst>
                    <a:rect l="T12" t="T13" r="T14" b="T15"/>
                    <a:pathLst>
                      <a:path w="8" h="4">
                        <a:moveTo>
                          <a:pt x="0" y="0"/>
                        </a:moveTo>
                        <a:lnTo>
                          <a:pt x="7" y="3"/>
                        </a:lnTo>
                        <a:lnTo>
                          <a:pt x="0" y="3"/>
                        </a:lnTo>
                        <a:lnTo>
                          <a:pt x="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2" name="Freeform 48">
                    <a:extLst>
                      <a:ext uri="{FF2B5EF4-FFF2-40B4-BE49-F238E27FC236}">
                        <a16:creationId xmlns:a16="http://schemas.microsoft.com/office/drawing/2014/main" id="{13DC1A41-A6C8-4098-A1D6-92EDFE55D9F5}"/>
                      </a:ext>
                    </a:extLst>
                  </p:cNvPr>
                  <p:cNvSpPr>
                    <a:spLocks/>
                  </p:cNvSpPr>
                  <p:nvPr/>
                </p:nvSpPr>
                <p:spPr bwMode="auto">
                  <a:xfrm>
                    <a:off x="3098" y="1100"/>
                    <a:ext cx="5" cy="3"/>
                  </a:xfrm>
                  <a:custGeom>
                    <a:avLst/>
                    <a:gdLst>
                      <a:gd name="T0" fmla="*/ 0 w 4"/>
                      <a:gd name="T1" fmla="*/ 2 h 3"/>
                      <a:gd name="T2" fmla="*/ 4 w 4"/>
                      <a:gd name="T3" fmla="*/ 0 h 3"/>
                      <a:gd name="T4" fmla="*/ 0 w 4"/>
                      <a:gd name="T5" fmla="*/ 2 h 3"/>
                      <a:gd name="T6" fmla="*/ 0 60000 65536"/>
                      <a:gd name="T7" fmla="*/ 0 60000 65536"/>
                      <a:gd name="T8" fmla="*/ 0 60000 65536"/>
                      <a:gd name="T9" fmla="*/ 0 w 4"/>
                      <a:gd name="T10" fmla="*/ 0 h 3"/>
                      <a:gd name="T11" fmla="*/ 4 w 4"/>
                      <a:gd name="T12" fmla="*/ 3 h 3"/>
                    </a:gdLst>
                    <a:ahLst/>
                    <a:cxnLst>
                      <a:cxn ang="T6">
                        <a:pos x="T0" y="T1"/>
                      </a:cxn>
                      <a:cxn ang="T7">
                        <a:pos x="T2" y="T3"/>
                      </a:cxn>
                      <a:cxn ang="T8">
                        <a:pos x="T4" y="T5"/>
                      </a:cxn>
                    </a:cxnLst>
                    <a:rect l="T9" t="T10" r="T11" b="T12"/>
                    <a:pathLst>
                      <a:path w="4" h="3">
                        <a:moveTo>
                          <a:pt x="0" y="2"/>
                        </a:moveTo>
                        <a:lnTo>
                          <a:pt x="3" y="0"/>
                        </a:lnTo>
                        <a:lnTo>
                          <a:pt x="0"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3" name="Freeform 49">
                    <a:extLst>
                      <a:ext uri="{FF2B5EF4-FFF2-40B4-BE49-F238E27FC236}">
                        <a16:creationId xmlns:a16="http://schemas.microsoft.com/office/drawing/2014/main" id="{AF3FB48E-3A29-40A3-88EC-178D3C796E73}"/>
                      </a:ext>
                    </a:extLst>
                  </p:cNvPr>
                  <p:cNvSpPr>
                    <a:spLocks/>
                  </p:cNvSpPr>
                  <p:nvPr/>
                </p:nvSpPr>
                <p:spPr bwMode="auto">
                  <a:xfrm>
                    <a:off x="2444" y="2130"/>
                    <a:ext cx="79" cy="99"/>
                  </a:xfrm>
                  <a:custGeom>
                    <a:avLst/>
                    <a:gdLst>
                      <a:gd name="T0" fmla="*/ 41 w 79"/>
                      <a:gd name="T1" fmla="*/ 2 h 99"/>
                      <a:gd name="T2" fmla="*/ 50 w 79"/>
                      <a:gd name="T3" fmla="*/ 5 h 99"/>
                      <a:gd name="T4" fmla="*/ 57 w 79"/>
                      <a:gd name="T5" fmla="*/ 12 h 99"/>
                      <a:gd name="T6" fmla="*/ 63 w 79"/>
                      <a:gd name="T7" fmla="*/ 19 h 99"/>
                      <a:gd name="T8" fmla="*/ 66 w 79"/>
                      <a:gd name="T9" fmla="*/ 25 h 99"/>
                      <a:gd name="T10" fmla="*/ 66 w 79"/>
                      <a:gd name="T11" fmla="*/ 32 h 99"/>
                      <a:gd name="T12" fmla="*/ 69 w 79"/>
                      <a:gd name="T13" fmla="*/ 39 h 99"/>
                      <a:gd name="T14" fmla="*/ 62 w 79"/>
                      <a:gd name="T15" fmla="*/ 45 h 99"/>
                      <a:gd name="T16" fmla="*/ 73 w 79"/>
                      <a:gd name="T17" fmla="*/ 51 h 99"/>
                      <a:gd name="T18" fmla="*/ 78 w 79"/>
                      <a:gd name="T19" fmla="*/ 59 h 99"/>
                      <a:gd name="T20" fmla="*/ 70 w 79"/>
                      <a:gd name="T21" fmla="*/ 62 h 99"/>
                      <a:gd name="T22" fmla="*/ 67 w 79"/>
                      <a:gd name="T23" fmla="*/ 64 h 99"/>
                      <a:gd name="T24" fmla="*/ 75 w 79"/>
                      <a:gd name="T25" fmla="*/ 71 h 99"/>
                      <a:gd name="T26" fmla="*/ 75 w 79"/>
                      <a:gd name="T27" fmla="*/ 78 h 99"/>
                      <a:gd name="T28" fmla="*/ 75 w 79"/>
                      <a:gd name="T29" fmla="*/ 84 h 99"/>
                      <a:gd name="T30" fmla="*/ 78 w 79"/>
                      <a:gd name="T31" fmla="*/ 91 h 99"/>
                      <a:gd name="T32" fmla="*/ 67 w 79"/>
                      <a:gd name="T33" fmla="*/ 96 h 99"/>
                      <a:gd name="T34" fmla="*/ 57 w 79"/>
                      <a:gd name="T35" fmla="*/ 95 h 99"/>
                      <a:gd name="T36" fmla="*/ 48 w 79"/>
                      <a:gd name="T37" fmla="*/ 98 h 99"/>
                      <a:gd name="T38" fmla="*/ 40 w 79"/>
                      <a:gd name="T39" fmla="*/ 96 h 99"/>
                      <a:gd name="T40" fmla="*/ 29 w 79"/>
                      <a:gd name="T41" fmla="*/ 93 h 99"/>
                      <a:gd name="T42" fmla="*/ 21 w 79"/>
                      <a:gd name="T43" fmla="*/ 88 h 99"/>
                      <a:gd name="T44" fmla="*/ 15 w 79"/>
                      <a:gd name="T45" fmla="*/ 82 h 99"/>
                      <a:gd name="T46" fmla="*/ 13 w 79"/>
                      <a:gd name="T47" fmla="*/ 76 h 99"/>
                      <a:gd name="T48" fmla="*/ 8 w 79"/>
                      <a:gd name="T49" fmla="*/ 68 h 99"/>
                      <a:gd name="T50" fmla="*/ 8 w 79"/>
                      <a:gd name="T51" fmla="*/ 62 h 99"/>
                      <a:gd name="T52" fmla="*/ 9 w 79"/>
                      <a:gd name="T53" fmla="*/ 55 h 99"/>
                      <a:gd name="T54" fmla="*/ 9 w 79"/>
                      <a:gd name="T55" fmla="*/ 49 h 99"/>
                      <a:gd name="T56" fmla="*/ 3 w 79"/>
                      <a:gd name="T57" fmla="*/ 43 h 99"/>
                      <a:gd name="T58" fmla="*/ 0 w 79"/>
                      <a:gd name="T59" fmla="*/ 36 h 99"/>
                      <a:gd name="T60" fmla="*/ 0 w 79"/>
                      <a:gd name="T61" fmla="*/ 30 h 99"/>
                      <a:gd name="T62" fmla="*/ 3 w 79"/>
                      <a:gd name="T63" fmla="*/ 22 h 99"/>
                      <a:gd name="T64" fmla="*/ 5 w 79"/>
                      <a:gd name="T65" fmla="*/ 17 h 99"/>
                      <a:gd name="T66" fmla="*/ 17 w 79"/>
                      <a:gd name="T67" fmla="*/ 11 h 99"/>
                      <a:gd name="T68" fmla="*/ 22 w 79"/>
                      <a:gd name="T69" fmla="*/ 4 h 99"/>
                      <a:gd name="T70" fmla="*/ 32 w 79"/>
                      <a:gd name="T71" fmla="*/ 0 h 99"/>
                      <a:gd name="T72" fmla="*/ 41 w 79"/>
                      <a:gd name="T73" fmla="*/ 2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9"/>
                      <a:gd name="T112" fmla="*/ 0 h 99"/>
                      <a:gd name="T113" fmla="*/ 79 w 7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9" h="99">
                        <a:moveTo>
                          <a:pt x="41" y="2"/>
                        </a:moveTo>
                        <a:lnTo>
                          <a:pt x="50" y="5"/>
                        </a:lnTo>
                        <a:lnTo>
                          <a:pt x="57" y="12"/>
                        </a:lnTo>
                        <a:lnTo>
                          <a:pt x="63" y="19"/>
                        </a:lnTo>
                        <a:lnTo>
                          <a:pt x="66" y="25"/>
                        </a:lnTo>
                        <a:lnTo>
                          <a:pt x="66" y="32"/>
                        </a:lnTo>
                        <a:lnTo>
                          <a:pt x="69" y="39"/>
                        </a:lnTo>
                        <a:lnTo>
                          <a:pt x="62" y="45"/>
                        </a:lnTo>
                        <a:lnTo>
                          <a:pt x="73" y="51"/>
                        </a:lnTo>
                        <a:lnTo>
                          <a:pt x="78" y="59"/>
                        </a:lnTo>
                        <a:lnTo>
                          <a:pt x="70" y="62"/>
                        </a:lnTo>
                        <a:lnTo>
                          <a:pt x="67" y="64"/>
                        </a:lnTo>
                        <a:lnTo>
                          <a:pt x="75" y="71"/>
                        </a:lnTo>
                        <a:lnTo>
                          <a:pt x="75" y="78"/>
                        </a:lnTo>
                        <a:lnTo>
                          <a:pt x="75" y="84"/>
                        </a:lnTo>
                        <a:lnTo>
                          <a:pt x="78" y="91"/>
                        </a:lnTo>
                        <a:lnTo>
                          <a:pt x="67" y="96"/>
                        </a:lnTo>
                        <a:lnTo>
                          <a:pt x="57" y="95"/>
                        </a:lnTo>
                        <a:lnTo>
                          <a:pt x="48" y="98"/>
                        </a:lnTo>
                        <a:lnTo>
                          <a:pt x="40" y="96"/>
                        </a:lnTo>
                        <a:lnTo>
                          <a:pt x="29" y="93"/>
                        </a:lnTo>
                        <a:lnTo>
                          <a:pt x="21" y="88"/>
                        </a:lnTo>
                        <a:lnTo>
                          <a:pt x="15" y="82"/>
                        </a:lnTo>
                        <a:lnTo>
                          <a:pt x="13" y="76"/>
                        </a:lnTo>
                        <a:lnTo>
                          <a:pt x="8" y="68"/>
                        </a:lnTo>
                        <a:lnTo>
                          <a:pt x="8" y="62"/>
                        </a:lnTo>
                        <a:lnTo>
                          <a:pt x="9" y="55"/>
                        </a:lnTo>
                        <a:lnTo>
                          <a:pt x="9" y="49"/>
                        </a:lnTo>
                        <a:lnTo>
                          <a:pt x="3" y="43"/>
                        </a:lnTo>
                        <a:lnTo>
                          <a:pt x="0" y="36"/>
                        </a:lnTo>
                        <a:lnTo>
                          <a:pt x="0" y="30"/>
                        </a:lnTo>
                        <a:lnTo>
                          <a:pt x="3" y="22"/>
                        </a:lnTo>
                        <a:lnTo>
                          <a:pt x="5" y="17"/>
                        </a:lnTo>
                        <a:lnTo>
                          <a:pt x="17" y="11"/>
                        </a:lnTo>
                        <a:lnTo>
                          <a:pt x="22" y="4"/>
                        </a:lnTo>
                        <a:lnTo>
                          <a:pt x="32" y="0"/>
                        </a:lnTo>
                        <a:lnTo>
                          <a:pt x="41" y="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4" name="Freeform 50">
                    <a:extLst>
                      <a:ext uri="{FF2B5EF4-FFF2-40B4-BE49-F238E27FC236}">
                        <a16:creationId xmlns:a16="http://schemas.microsoft.com/office/drawing/2014/main" id="{D3B22AF7-9462-4659-8726-3EEBE7E420AD}"/>
                      </a:ext>
                    </a:extLst>
                  </p:cNvPr>
                  <p:cNvSpPr>
                    <a:spLocks/>
                  </p:cNvSpPr>
                  <p:nvPr/>
                </p:nvSpPr>
                <p:spPr bwMode="auto">
                  <a:xfrm>
                    <a:off x="2158" y="2051"/>
                    <a:ext cx="129" cy="118"/>
                  </a:xfrm>
                  <a:custGeom>
                    <a:avLst/>
                    <a:gdLst>
                      <a:gd name="T0" fmla="*/ 121 w 129"/>
                      <a:gd name="T1" fmla="*/ 90 h 118"/>
                      <a:gd name="T2" fmla="*/ 107 w 129"/>
                      <a:gd name="T3" fmla="*/ 99 h 118"/>
                      <a:gd name="T4" fmla="*/ 90 w 129"/>
                      <a:gd name="T5" fmla="*/ 101 h 118"/>
                      <a:gd name="T6" fmla="*/ 76 w 129"/>
                      <a:gd name="T7" fmla="*/ 107 h 118"/>
                      <a:gd name="T8" fmla="*/ 64 w 129"/>
                      <a:gd name="T9" fmla="*/ 117 h 118"/>
                      <a:gd name="T10" fmla="*/ 46 w 129"/>
                      <a:gd name="T11" fmla="*/ 113 h 118"/>
                      <a:gd name="T12" fmla="*/ 50 w 129"/>
                      <a:gd name="T13" fmla="*/ 100 h 118"/>
                      <a:gd name="T14" fmla="*/ 64 w 129"/>
                      <a:gd name="T15" fmla="*/ 93 h 118"/>
                      <a:gd name="T16" fmla="*/ 64 w 129"/>
                      <a:gd name="T17" fmla="*/ 80 h 118"/>
                      <a:gd name="T18" fmla="*/ 52 w 129"/>
                      <a:gd name="T19" fmla="*/ 71 h 118"/>
                      <a:gd name="T20" fmla="*/ 57 w 129"/>
                      <a:gd name="T21" fmla="*/ 60 h 118"/>
                      <a:gd name="T22" fmla="*/ 68 w 129"/>
                      <a:gd name="T23" fmla="*/ 49 h 118"/>
                      <a:gd name="T24" fmla="*/ 52 w 129"/>
                      <a:gd name="T25" fmla="*/ 48 h 118"/>
                      <a:gd name="T26" fmla="*/ 43 w 129"/>
                      <a:gd name="T27" fmla="*/ 56 h 118"/>
                      <a:gd name="T28" fmla="*/ 30 w 129"/>
                      <a:gd name="T29" fmla="*/ 71 h 118"/>
                      <a:gd name="T30" fmla="*/ 17 w 129"/>
                      <a:gd name="T31" fmla="*/ 79 h 118"/>
                      <a:gd name="T32" fmla="*/ 4 w 129"/>
                      <a:gd name="T33" fmla="*/ 82 h 118"/>
                      <a:gd name="T34" fmla="*/ 8 w 129"/>
                      <a:gd name="T35" fmla="*/ 69 h 118"/>
                      <a:gd name="T36" fmla="*/ 17 w 129"/>
                      <a:gd name="T37" fmla="*/ 56 h 118"/>
                      <a:gd name="T38" fmla="*/ 20 w 129"/>
                      <a:gd name="T39" fmla="*/ 46 h 118"/>
                      <a:gd name="T40" fmla="*/ 21 w 129"/>
                      <a:gd name="T41" fmla="*/ 35 h 118"/>
                      <a:gd name="T42" fmla="*/ 27 w 129"/>
                      <a:gd name="T43" fmla="*/ 21 h 118"/>
                      <a:gd name="T44" fmla="*/ 44 w 129"/>
                      <a:gd name="T45" fmla="*/ 17 h 118"/>
                      <a:gd name="T46" fmla="*/ 55 w 129"/>
                      <a:gd name="T47" fmla="*/ 12 h 118"/>
                      <a:gd name="T48" fmla="*/ 54 w 129"/>
                      <a:gd name="T49" fmla="*/ 24 h 118"/>
                      <a:gd name="T50" fmla="*/ 57 w 129"/>
                      <a:gd name="T51" fmla="*/ 24 h 118"/>
                      <a:gd name="T52" fmla="*/ 68 w 129"/>
                      <a:gd name="T53" fmla="*/ 16 h 118"/>
                      <a:gd name="T54" fmla="*/ 85 w 129"/>
                      <a:gd name="T55" fmla="*/ 6 h 118"/>
                      <a:gd name="T56" fmla="*/ 104 w 129"/>
                      <a:gd name="T57" fmla="*/ 0 h 118"/>
                      <a:gd name="T58" fmla="*/ 107 w 129"/>
                      <a:gd name="T59" fmla="*/ 13 h 118"/>
                      <a:gd name="T60" fmla="*/ 112 w 129"/>
                      <a:gd name="T61" fmla="*/ 26 h 118"/>
                      <a:gd name="T62" fmla="*/ 112 w 129"/>
                      <a:gd name="T63" fmla="*/ 38 h 118"/>
                      <a:gd name="T64" fmla="*/ 114 w 129"/>
                      <a:gd name="T65" fmla="*/ 47 h 118"/>
                      <a:gd name="T66" fmla="*/ 125 w 129"/>
                      <a:gd name="T67" fmla="*/ 60 h 118"/>
                      <a:gd name="T68" fmla="*/ 128 w 129"/>
                      <a:gd name="T69" fmla="*/ 71 h 118"/>
                      <a:gd name="T70" fmla="*/ 128 w 129"/>
                      <a:gd name="T71" fmla="*/ 85 h 11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9"/>
                      <a:gd name="T109" fmla="*/ 0 h 118"/>
                      <a:gd name="T110" fmla="*/ 129 w 129"/>
                      <a:gd name="T111" fmla="*/ 118 h 11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9" h="118">
                        <a:moveTo>
                          <a:pt x="128" y="85"/>
                        </a:moveTo>
                        <a:lnTo>
                          <a:pt x="121" y="90"/>
                        </a:lnTo>
                        <a:lnTo>
                          <a:pt x="115" y="97"/>
                        </a:lnTo>
                        <a:lnTo>
                          <a:pt x="107" y="99"/>
                        </a:lnTo>
                        <a:lnTo>
                          <a:pt x="98" y="101"/>
                        </a:lnTo>
                        <a:lnTo>
                          <a:pt x="90" y="101"/>
                        </a:lnTo>
                        <a:lnTo>
                          <a:pt x="82" y="100"/>
                        </a:lnTo>
                        <a:lnTo>
                          <a:pt x="76" y="107"/>
                        </a:lnTo>
                        <a:lnTo>
                          <a:pt x="71" y="113"/>
                        </a:lnTo>
                        <a:lnTo>
                          <a:pt x="64" y="117"/>
                        </a:lnTo>
                        <a:lnTo>
                          <a:pt x="54" y="116"/>
                        </a:lnTo>
                        <a:lnTo>
                          <a:pt x="46" y="113"/>
                        </a:lnTo>
                        <a:lnTo>
                          <a:pt x="47" y="107"/>
                        </a:lnTo>
                        <a:lnTo>
                          <a:pt x="50" y="100"/>
                        </a:lnTo>
                        <a:lnTo>
                          <a:pt x="54" y="95"/>
                        </a:lnTo>
                        <a:lnTo>
                          <a:pt x="64" y="93"/>
                        </a:lnTo>
                        <a:lnTo>
                          <a:pt x="67" y="86"/>
                        </a:lnTo>
                        <a:lnTo>
                          <a:pt x="64" y="80"/>
                        </a:lnTo>
                        <a:lnTo>
                          <a:pt x="60" y="76"/>
                        </a:lnTo>
                        <a:lnTo>
                          <a:pt x="52" y="71"/>
                        </a:lnTo>
                        <a:lnTo>
                          <a:pt x="50" y="65"/>
                        </a:lnTo>
                        <a:lnTo>
                          <a:pt x="57" y="60"/>
                        </a:lnTo>
                        <a:lnTo>
                          <a:pt x="69" y="55"/>
                        </a:lnTo>
                        <a:lnTo>
                          <a:pt x="68" y="49"/>
                        </a:lnTo>
                        <a:lnTo>
                          <a:pt x="60" y="49"/>
                        </a:lnTo>
                        <a:lnTo>
                          <a:pt x="52" y="48"/>
                        </a:lnTo>
                        <a:lnTo>
                          <a:pt x="43" y="55"/>
                        </a:lnTo>
                        <a:lnTo>
                          <a:pt x="43" y="56"/>
                        </a:lnTo>
                        <a:lnTo>
                          <a:pt x="37" y="65"/>
                        </a:lnTo>
                        <a:lnTo>
                          <a:pt x="30" y="71"/>
                        </a:lnTo>
                        <a:lnTo>
                          <a:pt x="27" y="76"/>
                        </a:lnTo>
                        <a:lnTo>
                          <a:pt x="17" y="79"/>
                        </a:lnTo>
                        <a:lnTo>
                          <a:pt x="9" y="84"/>
                        </a:lnTo>
                        <a:lnTo>
                          <a:pt x="4" y="82"/>
                        </a:lnTo>
                        <a:lnTo>
                          <a:pt x="0" y="76"/>
                        </a:lnTo>
                        <a:lnTo>
                          <a:pt x="8" y="69"/>
                        </a:lnTo>
                        <a:lnTo>
                          <a:pt x="8" y="63"/>
                        </a:lnTo>
                        <a:lnTo>
                          <a:pt x="17" y="56"/>
                        </a:lnTo>
                        <a:lnTo>
                          <a:pt x="17" y="52"/>
                        </a:lnTo>
                        <a:lnTo>
                          <a:pt x="20" y="46"/>
                        </a:lnTo>
                        <a:lnTo>
                          <a:pt x="14" y="40"/>
                        </a:lnTo>
                        <a:lnTo>
                          <a:pt x="21" y="35"/>
                        </a:lnTo>
                        <a:lnTo>
                          <a:pt x="21" y="29"/>
                        </a:lnTo>
                        <a:lnTo>
                          <a:pt x="27" y="21"/>
                        </a:lnTo>
                        <a:lnTo>
                          <a:pt x="37" y="21"/>
                        </a:lnTo>
                        <a:lnTo>
                          <a:pt x="44" y="17"/>
                        </a:lnTo>
                        <a:lnTo>
                          <a:pt x="54" y="13"/>
                        </a:lnTo>
                        <a:lnTo>
                          <a:pt x="55" y="12"/>
                        </a:lnTo>
                        <a:lnTo>
                          <a:pt x="55" y="18"/>
                        </a:lnTo>
                        <a:lnTo>
                          <a:pt x="54" y="24"/>
                        </a:lnTo>
                        <a:lnTo>
                          <a:pt x="51" y="31"/>
                        </a:lnTo>
                        <a:lnTo>
                          <a:pt x="57" y="24"/>
                        </a:lnTo>
                        <a:lnTo>
                          <a:pt x="60" y="18"/>
                        </a:lnTo>
                        <a:lnTo>
                          <a:pt x="68" y="16"/>
                        </a:lnTo>
                        <a:lnTo>
                          <a:pt x="77" y="12"/>
                        </a:lnTo>
                        <a:lnTo>
                          <a:pt x="85" y="6"/>
                        </a:lnTo>
                        <a:lnTo>
                          <a:pt x="97" y="2"/>
                        </a:lnTo>
                        <a:lnTo>
                          <a:pt x="104" y="0"/>
                        </a:lnTo>
                        <a:lnTo>
                          <a:pt x="110" y="7"/>
                        </a:lnTo>
                        <a:lnTo>
                          <a:pt x="107" y="13"/>
                        </a:lnTo>
                        <a:lnTo>
                          <a:pt x="110" y="19"/>
                        </a:lnTo>
                        <a:lnTo>
                          <a:pt x="112" y="26"/>
                        </a:lnTo>
                        <a:lnTo>
                          <a:pt x="112" y="33"/>
                        </a:lnTo>
                        <a:lnTo>
                          <a:pt x="112" y="38"/>
                        </a:lnTo>
                        <a:lnTo>
                          <a:pt x="112" y="40"/>
                        </a:lnTo>
                        <a:lnTo>
                          <a:pt x="114" y="47"/>
                        </a:lnTo>
                        <a:lnTo>
                          <a:pt x="120" y="53"/>
                        </a:lnTo>
                        <a:lnTo>
                          <a:pt x="125" y="60"/>
                        </a:lnTo>
                        <a:lnTo>
                          <a:pt x="123" y="65"/>
                        </a:lnTo>
                        <a:lnTo>
                          <a:pt x="128" y="71"/>
                        </a:lnTo>
                        <a:lnTo>
                          <a:pt x="127" y="79"/>
                        </a:lnTo>
                        <a:lnTo>
                          <a:pt x="128" y="85"/>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dirty="0"/>
                  </a:p>
                </p:txBody>
              </p:sp>
              <p:sp>
                <p:nvSpPr>
                  <p:cNvPr id="65" name="Freeform 51">
                    <a:extLst>
                      <a:ext uri="{FF2B5EF4-FFF2-40B4-BE49-F238E27FC236}">
                        <a16:creationId xmlns:a16="http://schemas.microsoft.com/office/drawing/2014/main" id="{DDF219C9-C7CB-4657-B869-882033055736}"/>
                      </a:ext>
                    </a:extLst>
                  </p:cNvPr>
                  <p:cNvSpPr>
                    <a:spLocks/>
                  </p:cNvSpPr>
                  <p:nvPr/>
                </p:nvSpPr>
                <p:spPr bwMode="auto">
                  <a:xfrm>
                    <a:off x="2271" y="1983"/>
                    <a:ext cx="111" cy="117"/>
                  </a:xfrm>
                  <a:custGeom>
                    <a:avLst/>
                    <a:gdLst>
                      <a:gd name="T0" fmla="*/ 110 w 110"/>
                      <a:gd name="T1" fmla="*/ 6 h 116"/>
                      <a:gd name="T2" fmla="*/ 110 w 110"/>
                      <a:gd name="T3" fmla="*/ 14 h 116"/>
                      <a:gd name="T4" fmla="*/ 104 w 110"/>
                      <a:gd name="T5" fmla="*/ 19 h 116"/>
                      <a:gd name="T6" fmla="*/ 98 w 110"/>
                      <a:gd name="T7" fmla="*/ 25 h 116"/>
                      <a:gd name="T8" fmla="*/ 93 w 110"/>
                      <a:gd name="T9" fmla="*/ 33 h 116"/>
                      <a:gd name="T10" fmla="*/ 89 w 110"/>
                      <a:gd name="T11" fmla="*/ 39 h 116"/>
                      <a:gd name="T12" fmla="*/ 83 w 110"/>
                      <a:gd name="T13" fmla="*/ 45 h 116"/>
                      <a:gd name="T14" fmla="*/ 77 w 110"/>
                      <a:gd name="T15" fmla="*/ 52 h 116"/>
                      <a:gd name="T16" fmla="*/ 73 w 110"/>
                      <a:gd name="T17" fmla="*/ 60 h 116"/>
                      <a:gd name="T18" fmla="*/ 68 w 110"/>
                      <a:gd name="T19" fmla="*/ 65 h 116"/>
                      <a:gd name="T20" fmla="*/ 64 w 110"/>
                      <a:gd name="T21" fmla="*/ 72 h 116"/>
                      <a:gd name="T22" fmla="*/ 59 w 110"/>
                      <a:gd name="T23" fmla="*/ 78 h 116"/>
                      <a:gd name="T24" fmla="*/ 57 w 110"/>
                      <a:gd name="T25" fmla="*/ 84 h 116"/>
                      <a:gd name="T26" fmla="*/ 50 w 110"/>
                      <a:gd name="T27" fmla="*/ 92 h 116"/>
                      <a:gd name="T28" fmla="*/ 41 w 110"/>
                      <a:gd name="T29" fmla="*/ 93 h 116"/>
                      <a:gd name="T30" fmla="*/ 37 w 110"/>
                      <a:gd name="T31" fmla="*/ 99 h 116"/>
                      <a:gd name="T32" fmla="*/ 37 w 110"/>
                      <a:gd name="T33" fmla="*/ 105 h 116"/>
                      <a:gd name="T34" fmla="*/ 33 w 110"/>
                      <a:gd name="T35" fmla="*/ 112 h 116"/>
                      <a:gd name="T36" fmla="*/ 26 w 110"/>
                      <a:gd name="T37" fmla="*/ 116 h 116"/>
                      <a:gd name="T38" fmla="*/ 17 w 110"/>
                      <a:gd name="T39" fmla="*/ 116 h 116"/>
                      <a:gd name="T40" fmla="*/ 6 w 110"/>
                      <a:gd name="T41" fmla="*/ 112 h 116"/>
                      <a:gd name="T42" fmla="*/ 5 w 110"/>
                      <a:gd name="T43" fmla="*/ 110 h 116"/>
                      <a:gd name="T44" fmla="*/ 1 w 110"/>
                      <a:gd name="T45" fmla="*/ 103 h 116"/>
                      <a:gd name="T46" fmla="*/ 0 w 110"/>
                      <a:gd name="T47" fmla="*/ 97 h 116"/>
                      <a:gd name="T48" fmla="*/ 1 w 110"/>
                      <a:gd name="T49" fmla="*/ 93 h 116"/>
                      <a:gd name="T50" fmla="*/ 0 w 110"/>
                      <a:gd name="T51" fmla="*/ 88 h 116"/>
                      <a:gd name="T52" fmla="*/ 3 w 110"/>
                      <a:gd name="T53" fmla="*/ 81 h 116"/>
                      <a:gd name="T54" fmla="*/ 9 w 110"/>
                      <a:gd name="T55" fmla="*/ 75 h 116"/>
                      <a:gd name="T56" fmla="*/ 14 w 110"/>
                      <a:gd name="T57" fmla="*/ 69 h 116"/>
                      <a:gd name="T58" fmla="*/ 23 w 110"/>
                      <a:gd name="T59" fmla="*/ 64 h 116"/>
                      <a:gd name="T60" fmla="*/ 32 w 110"/>
                      <a:gd name="T61" fmla="*/ 64 h 116"/>
                      <a:gd name="T62" fmla="*/ 40 w 110"/>
                      <a:gd name="T63" fmla="*/ 63 h 116"/>
                      <a:gd name="T64" fmla="*/ 49 w 110"/>
                      <a:gd name="T65" fmla="*/ 62 h 116"/>
                      <a:gd name="T66" fmla="*/ 57 w 110"/>
                      <a:gd name="T67" fmla="*/ 60 h 116"/>
                      <a:gd name="T68" fmla="*/ 47 w 110"/>
                      <a:gd name="T69" fmla="*/ 57 h 116"/>
                      <a:gd name="T70" fmla="*/ 40 w 110"/>
                      <a:gd name="T71" fmla="*/ 61 h 116"/>
                      <a:gd name="T72" fmla="*/ 31 w 110"/>
                      <a:gd name="T73" fmla="*/ 57 h 116"/>
                      <a:gd name="T74" fmla="*/ 27 w 110"/>
                      <a:gd name="T75" fmla="*/ 51 h 116"/>
                      <a:gd name="T76" fmla="*/ 33 w 110"/>
                      <a:gd name="T77" fmla="*/ 44 h 116"/>
                      <a:gd name="T78" fmla="*/ 37 w 110"/>
                      <a:gd name="T79" fmla="*/ 38 h 116"/>
                      <a:gd name="T80" fmla="*/ 46 w 110"/>
                      <a:gd name="T81" fmla="*/ 33 h 116"/>
                      <a:gd name="T82" fmla="*/ 54 w 110"/>
                      <a:gd name="T83" fmla="*/ 27 h 116"/>
                      <a:gd name="T84" fmla="*/ 63 w 110"/>
                      <a:gd name="T85" fmla="*/ 23 h 116"/>
                      <a:gd name="T86" fmla="*/ 70 w 110"/>
                      <a:gd name="T87" fmla="*/ 20 h 116"/>
                      <a:gd name="T88" fmla="*/ 81 w 110"/>
                      <a:gd name="T89" fmla="*/ 15 h 116"/>
                      <a:gd name="T90" fmla="*/ 88 w 110"/>
                      <a:gd name="T91" fmla="*/ 11 h 116"/>
                      <a:gd name="T92" fmla="*/ 95 w 110"/>
                      <a:gd name="T93" fmla="*/ 4 h 116"/>
                      <a:gd name="T94" fmla="*/ 104 w 110"/>
                      <a:gd name="T95" fmla="*/ 0 h 116"/>
                      <a:gd name="T96" fmla="*/ 110 w 110"/>
                      <a:gd name="T97" fmla="*/ 6 h 1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0"/>
                      <a:gd name="T148" fmla="*/ 0 h 116"/>
                      <a:gd name="T149" fmla="*/ 110 w 110"/>
                      <a:gd name="T150" fmla="*/ 116 h 1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0" h="116">
                        <a:moveTo>
                          <a:pt x="109" y="6"/>
                        </a:moveTo>
                        <a:lnTo>
                          <a:pt x="109" y="14"/>
                        </a:lnTo>
                        <a:lnTo>
                          <a:pt x="103" y="19"/>
                        </a:lnTo>
                        <a:lnTo>
                          <a:pt x="97" y="25"/>
                        </a:lnTo>
                        <a:lnTo>
                          <a:pt x="92" y="33"/>
                        </a:lnTo>
                        <a:lnTo>
                          <a:pt x="88" y="39"/>
                        </a:lnTo>
                        <a:lnTo>
                          <a:pt x="82" y="45"/>
                        </a:lnTo>
                        <a:lnTo>
                          <a:pt x="76" y="52"/>
                        </a:lnTo>
                        <a:lnTo>
                          <a:pt x="72" y="59"/>
                        </a:lnTo>
                        <a:lnTo>
                          <a:pt x="67" y="64"/>
                        </a:lnTo>
                        <a:lnTo>
                          <a:pt x="63" y="71"/>
                        </a:lnTo>
                        <a:lnTo>
                          <a:pt x="58" y="77"/>
                        </a:lnTo>
                        <a:lnTo>
                          <a:pt x="56" y="83"/>
                        </a:lnTo>
                        <a:lnTo>
                          <a:pt x="50" y="91"/>
                        </a:lnTo>
                        <a:lnTo>
                          <a:pt x="41" y="92"/>
                        </a:lnTo>
                        <a:lnTo>
                          <a:pt x="37" y="98"/>
                        </a:lnTo>
                        <a:lnTo>
                          <a:pt x="37" y="104"/>
                        </a:lnTo>
                        <a:lnTo>
                          <a:pt x="33" y="111"/>
                        </a:lnTo>
                        <a:lnTo>
                          <a:pt x="26" y="115"/>
                        </a:lnTo>
                        <a:lnTo>
                          <a:pt x="17" y="115"/>
                        </a:lnTo>
                        <a:lnTo>
                          <a:pt x="6" y="111"/>
                        </a:lnTo>
                        <a:lnTo>
                          <a:pt x="5" y="109"/>
                        </a:lnTo>
                        <a:lnTo>
                          <a:pt x="1" y="102"/>
                        </a:lnTo>
                        <a:lnTo>
                          <a:pt x="0" y="96"/>
                        </a:lnTo>
                        <a:lnTo>
                          <a:pt x="1" y="92"/>
                        </a:lnTo>
                        <a:lnTo>
                          <a:pt x="0" y="87"/>
                        </a:lnTo>
                        <a:lnTo>
                          <a:pt x="3" y="80"/>
                        </a:lnTo>
                        <a:lnTo>
                          <a:pt x="9" y="74"/>
                        </a:lnTo>
                        <a:lnTo>
                          <a:pt x="14" y="68"/>
                        </a:lnTo>
                        <a:lnTo>
                          <a:pt x="23" y="63"/>
                        </a:lnTo>
                        <a:lnTo>
                          <a:pt x="32" y="63"/>
                        </a:lnTo>
                        <a:lnTo>
                          <a:pt x="40" y="62"/>
                        </a:lnTo>
                        <a:lnTo>
                          <a:pt x="49" y="61"/>
                        </a:lnTo>
                        <a:lnTo>
                          <a:pt x="56" y="59"/>
                        </a:lnTo>
                        <a:lnTo>
                          <a:pt x="47" y="57"/>
                        </a:lnTo>
                        <a:lnTo>
                          <a:pt x="40" y="60"/>
                        </a:lnTo>
                        <a:lnTo>
                          <a:pt x="31" y="57"/>
                        </a:lnTo>
                        <a:lnTo>
                          <a:pt x="27" y="51"/>
                        </a:lnTo>
                        <a:lnTo>
                          <a:pt x="33" y="44"/>
                        </a:lnTo>
                        <a:lnTo>
                          <a:pt x="37" y="38"/>
                        </a:lnTo>
                        <a:lnTo>
                          <a:pt x="46" y="33"/>
                        </a:lnTo>
                        <a:lnTo>
                          <a:pt x="54" y="27"/>
                        </a:lnTo>
                        <a:lnTo>
                          <a:pt x="62" y="23"/>
                        </a:lnTo>
                        <a:lnTo>
                          <a:pt x="69" y="20"/>
                        </a:lnTo>
                        <a:lnTo>
                          <a:pt x="80" y="15"/>
                        </a:lnTo>
                        <a:lnTo>
                          <a:pt x="87" y="11"/>
                        </a:lnTo>
                        <a:lnTo>
                          <a:pt x="94" y="4"/>
                        </a:lnTo>
                        <a:lnTo>
                          <a:pt x="103" y="0"/>
                        </a:lnTo>
                        <a:lnTo>
                          <a:pt x="109"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6" name="Freeform 52">
                    <a:extLst>
                      <a:ext uri="{FF2B5EF4-FFF2-40B4-BE49-F238E27FC236}">
                        <a16:creationId xmlns:a16="http://schemas.microsoft.com/office/drawing/2014/main" id="{471DED7A-C48B-43D6-9297-E04A305C79A4}"/>
                      </a:ext>
                    </a:extLst>
                  </p:cNvPr>
                  <p:cNvSpPr>
                    <a:spLocks/>
                  </p:cNvSpPr>
                  <p:nvPr/>
                </p:nvSpPr>
                <p:spPr bwMode="auto">
                  <a:xfrm>
                    <a:off x="2392" y="1948"/>
                    <a:ext cx="13" cy="23"/>
                  </a:xfrm>
                  <a:custGeom>
                    <a:avLst/>
                    <a:gdLst>
                      <a:gd name="T0" fmla="*/ 8 w 14"/>
                      <a:gd name="T1" fmla="*/ 0 h 24"/>
                      <a:gd name="T2" fmla="*/ 12 w 14"/>
                      <a:gd name="T3" fmla="*/ 6 h 24"/>
                      <a:gd name="T4" fmla="*/ 8 w 14"/>
                      <a:gd name="T5" fmla="*/ 12 h 24"/>
                      <a:gd name="T6" fmla="*/ 8 w 14"/>
                      <a:gd name="T7" fmla="*/ 16 h 24"/>
                      <a:gd name="T8" fmla="*/ 7 w 14"/>
                      <a:gd name="T9" fmla="*/ 22 h 24"/>
                      <a:gd name="T10" fmla="*/ 3 w 14"/>
                      <a:gd name="T11" fmla="*/ 18 h 24"/>
                      <a:gd name="T12" fmla="*/ 0 w 14"/>
                      <a:gd name="T13" fmla="*/ 12 h 24"/>
                      <a:gd name="T14" fmla="*/ 0 w 14"/>
                      <a:gd name="T15" fmla="*/ 8 h 24"/>
                      <a:gd name="T16" fmla="*/ 5 w 14"/>
                      <a:gd name="T17" fmla="*/ 0 h 24"/>
                      <a:gd name="T18" fmla="*/ 8 w 14"/>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4"/>
                      <a:gd name="T32" fmla="*/ 14 w 14"/>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4">
                        <a:moveTo>
                          <a:pt x="9" y="0"/>
                        </a:moveTo>
                        <a:lnTo>
                          <a:pt x="13" y="6"/>
                        </a:lnTo>
                        <a:lnTo>
                          <a:pt x="9" y="12"/>
                        </a:lnTo>
                        <a:lnTo>
                          <a:pt x="9" y="17"/>
                        </a:lnTo>
                        <a:lnTo>
                          <a:pt x="7" y="23"/>
                        </a:lnTo>
                        <a:lnTo>
                          <a:pt x="3" y="19"/>
                        </a:lnTo>
                        <a:lnTo>
                          <a:pt x="0" y="13"/>
                        </a:lnTo>
                        <a:lnTo>
                          <a:pt x="0" y="8"/>
                        </a:lnTo>
                        <a:lnTo>
                          <a:pt x="5"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7" name="Freeform 53">
                    <a:extLst>
                      <a:ext uri="{FF2B5EF4-FFF2-40B4-BE49-F238E27FC236}">
                        <a16:creationId xmlns:a16="http://schemas.microsoft.com/office/drawing/2014/main" id="{B0008AB6-1A1A-472A-AB41-3163C847A5BC}"/>
                      </a:ext>
                    </a:extLst>
                  </p:cNvPr>
                  <p:cNvSpPr>
                    <a:spLocks/>
                  </p:cNvSpPr>
                  <p:nvPr/>
                </p:nvSpPr>
                <p:spPr bwMode="auto">
                  <a:xfrm>
                    <a:off x="2048" y="1434"/>
                    <a:ext cx="21" cy="14"/>
                  </a:xfrm>
                  <a:custGeom>
                    <a:avLst/>
                    <a:gdLst>
                      <a:gd name="T0" fmla="*/ 19 w 21"/>
                      <a:gd name="T1" fmla="*/ 0 h 14"/>
                      <a:gd name="T2" fmla="*/ 20 w 21"/>
                      <a:gd name="T3" fmla="*/ 7 h 14"/>
                      <a:gd name="T4" fmla="*/ 13 w 21"/>
                      <a:gd name="T5" fmla="*/ 13 h 14"/>
                      <a:gd name="T6" fmla="*/ 8 w 21"/>
                      <a:gd name="T7" fmla="*/ 13 h 14"/>
                      <a:gd name="T8" fmla="*/ 0 w 21"/>
                      <a:gd name="T9" fmla="*/ 12 h 14"/>
                      <a:gd name="T10" fmla="*/ 7 w 21"/>
                      <a:gd name="T11" fmla="*/ 4 h 14"/>
                      <a:gd name="T12" fmla="*/ 9 w 21"/>
                      <a:gd name="T13" fmla="*/ 1 h 14"/>
                      <a:gd name="T14" fmla="*/ 19 w 21"/>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14"/>
                      <a:gd name="T26" fmla="*/ 21 w 21"/>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14">
                        <a:moveTo>
                          <a:pt x="19" y="0"/>
                        </a:moveTo>
                        <a:lnTo>
                          <a:pt x="20" y="7"/>
                        </a:lnTo>
                        <a:lnTo>
                          <a:pt x="13" y="13"/>
                        </a:lnTo>
                        <a:lnTo>
                          <a:pt x="8" y="13"/>
                        </a:lnTo>
                        <a:lnTo>
                          <a:pt x="0" y="12"/>
                        </a:lnTo>
                        <a:lnTo>
                          <a:pt x="7" y="4"/>
                        </a:lnTo>
                        <a:lnTo>
                          <a:pt x="9" y="1"/>
                        </a:lnTo>
                        <a:lnTo>
                          <a:pt x="1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8" name="Freeform 54">
                    <a:extLst>
                      <a:ext uri="{FF2B5EF4-FFF2-40B4-BE49-F238E27FC236}">
                        <a16:creationId xmlns:a16="http://schemas.microsoft.com/office/drawing/2014/main" id="{C264F4A3-C0E5-4C8B-8004-F2D46CBAE361}"/>
                      </a:ext>
                    </a:extLst>
                  </p:cNvPr>
                  <p:cNvSpPr>
                    <a:spLocks/>
                  </p:cNvSpPr>
                  <p:nvPr/>
                </p:nvSpPr>
                <p:spPr bwMode="auto">
                  <a:xfrm>
                    <a:off x="2005" y="1650"/>
                    <a:ext cx="8" cy="14"/>
                  </a:xfrm>
                  <a:custGeom>
                    <a:avLst/>
                    <a:gdLst>
                      <a:gd name="T0" fmla="*/ 7 w 8"/>
                      <a:gd name="T1" fmla="*/ 7 h 14"/>
                      <a:gd name="T2" fmla="*/ 4 w 8"/>
                      <a:gd name="T3" fmla="*/ 13 h 14"/>
                      <a:gd name="T4" fmla="*/ 0 w 8"/>
                      <a:gd name="T5" fmla="*/ 8 h 14"/>
                      <a:gd name="T6" fmla="*/ 0 w 8"/>
                      <a:gd name="T7" fmla="*/ 0 h 14"/>
                      <a:gd name="T8" fmla="*/ 4 w 8"/>
                      <a:gd name="T9" fmla="*/ 0 h 14"/>
                      <a:gd name="T10" fmla="*/ 7 w 8"/>
                      <a:gd name="T11" fmla="*/ 7 h 14"/>
                      <a:gd name="T12" fmla="*/ 0 60000 65536"/>
                      <a:gd name="T13" fmla="*/ 0 60000 65536"/>
                      <a:gd name="T14" fmla="*/ 0 60000 65536"/>
                      <a:gd name="T15" fmla="*/ 0 60000 65536"/>
                      <a:gd name="T16" fmla="*/ 0 60000 65536"/>
                      <a:gd name="T17" fmla="*/ 0 60000 65536"/>
                      <a:gd name="T18" fmla="*/ 0 w 8"/>
                      <a:gd name="T19" fmla="*/ 0 h 14"/>
                      <a:gd name="T20" fmla="*/ 8 w 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8" h="14">
                        <a:moveTo>
                          <a:pt x="7" y="7"/>
                        </a:moveTo>
                        <a:lnTo>
                          <a:pt x="4" y="13"/>
                        </a:lnTo>
                        <a:lnTo>
                          <a:pt x="0" y="8"/>
                        </a:lnTo>
                        <a:lnTo>
                          <a:pt x="0" y="0"/>
                        </a:lnTo>
                        <a:lnTo>
                          <a:pt x="4" y="0"/>
                        </a:lnTo>
                        <a:lnTo>
                          <a:pt x="7"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9" name="Freeform 55">
                    <a:extLst>
                      <a:ext uri="{FF2B5EF4-FFF2-40B4-BE49-F238E27FC236}">
                        <a16:creationId xmlns:a16="http://schemas.microsoft.com/office/drawing/2014/main" id="{B3F9FF26-1D97-4434-AE81-78E598A273C3}"/>
                      </a:ext>
                    </a:extLst>
                  </p:cNvPr>
                  <p:cNvSpPr>
                    <a:spLocks/>
                  </p:cNvSpPr>
                  <p:nvPr/>
                </p:nvSpPr>
                <p:spPr bwMode="auto">
                  <a:xfrm>
                    <a:off x="2189" y="1657"/>
                    <a:ext cx="8" cy="7"/>
                  </a:xfrm>
                  <a:custGeom>
                    <a:avLst/>
                    <a:gdLst>
                      <a:gd name="T0" fmla="*/ 7 w 9"/>
                      <a:gd name="T1" fmla="*/ 0 h 7"/>
                      <a:gd name="T2" fmla="*/ 2 w 9"/>
                      <a:gd name="T3" fmla="*/ 6 h 7"/>
                      <a:gd name="T4" fmla="*/ 0 w 9"/>
                      <a:gd name="T5" fmla="*/ 6 h 7"/>
                      <a:gd name="T6" fmla="*/ 7 w 9"/>
                      <a:gd name="T7" fmla="*/ 0 h 7"/>
                      <a:gd name="T8" fmla="*/ 0 60000 65536"/>
                      <a:gd name="T9" fmla="*/ 0 60000 65536"/>
                      <a:gd name="T10" fmla="*/ 0 60000 65536"/>
                      <a:gd name="T11" fmla="*/ 0 60000 65536"/>
                      <a:gd name="T12" fmla="*/ 0 w 9"/>
                      <a:gd name="T13" fmla="*/ 0 h 7"/>
                      <a:gd name="T14" fmla="*/ 9 w 9"/>
                      <a:gd name="T15" fmla="*/ 7 h 7"/>
                    </a:gdLst>
                    <a:ahLst/>
                    <a:cxnLst>
                      <a:cxn ang="T8">
                        <a:pos x="T0" y="T1"/>
                      </a:cxn>
                      <a:cxn ang="T9">
                        <a:pos x="T2" y="T3"/>
                      </a:cxn>
                      <a:cxn ang="T10">
                        <a:pos x="T4" y="T5"/>
                      </a:cxn>
                      <a:cxn ang="T11">
                        <a:pos x="T6" y="T7"/>
                      </a:cxn>
                    </a:cxnLst>
                    <a:rect l="T12" t="T13" r="T14" b="T15"/>
                    <a:pathLst>
                      <a:path w="9" h="7">
                        <a:moveTo>
                          <a:pt x="8" y="0"/>
                        </a:moveTo>
                        <a:lnTo>
                          <a:pt x="2" y="6"/>
                        </a:lnTo>
                        <a:lnTo>
                          <a:pt x="0" y="6"/>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0" name="Freeform 56">
                    <a:extLst>
                      <a:ext uri="{FF2B5EF4-FFF2-40B4-BE49-F238E27FC236}">
                        <a16:creationId xmlns:a16="http://schemas.microsoft.com/office/drawing/2014/main" id="{7B6FB128-4D11-4701-BBD0-6D44B3231BE7}"/>
                      </a:ext>
                    </a:extLst>
                  </p:cNvPr>
                  <p:cNvSpPr>
                    <a:spLocks/>
                  </p:cNvSpPr>
                  <p:nvPr/>
                </p:nvSpPr>
                <p:spPr bwMode="auto">
                  <a:xfrm>
                    <a:off x="2213" y="1673"/>
                    <a:ext cx="52" cy="45"/>
                  </a:xfrm>
                  <a:custGeom>
                    <a:avLst/>
                    <a:gdLst>
                      <a:gd name="T0" fmla="*/ 29 w 53"/>
                      <a:gd name="T1" fmla="*/ 0 h 43"/>
                      <a:gd name="T2" fmla="*/ 38 w 53"/>
                      <a:gd name="T3" fmla="*/ 4 h 43"/>
                      <a:gd name="T4" fmla="*/ 46 w 53"/>
                      <a:gd name="T5" fmla="*/ 7 h 43"/>
                      <a:gd name="T6" fmla="*/ 51 w 53"/>
                      <a:gd name="T7" fmla="*/ 15 h 43"/>
                      <a:gd name="T8" fmla="*/ 42 w 53"/>
                      <a:gd name="T9" fmla="*/ 17 h 43"/>
                      <a:gd name="T10" fmla="*/ 51 w 53"/>
                      <a:gd name="T11" fmla="*/ 19 h 43"/>
                      <a:gd name="T12" fmla="*/ 50 w 53"/>
                      <a:gd name="T13" fmla="*/ 26 h 43"/>
                      <a:gd name="T14" fmla="*/ 47 w 53"/>
                      <a:gd name="T15" fmla="*/ 33 h 43"/>
                      <a:gd name="T16" fmla="*/ 38 w 53"/>
                      <a:gd name="T17" fmla="*/ 39 h 43"/>
                      <a:gd name="T18" fmla="*/ 32 w 53"/>
                      <a:gd name="T19" fmla="*/ 44 h 43"/>
                      <a:gd name="T20" fmla="*/ 22 w 53"/>
                      <a:gd name="T21" fmla="*/ 39 h 43"/>
                      <a:gd name="T22" fmla="*/ 18 w 53"/>
                      <a:gd name="T23" fmla="*/ 31 h 43"/>
                      <a:gd name="T24" fmla="*/ 9 w 53"/>
                      <a:gd name="T25" fmla="*/ 25 h 43"/>
                      <a:gd name="T26" fmla="*/ 0 w 53"/>
                      <a:gd name="T27" fmla="*/ 19 h 43"/>
                      <a:gd name="T28" fmla="*/ 5 w 53"/>
                      <a:gd name="T29" fmla="*/ 14 h 43"/>
                      <a:gd name="T30" fmla="*/ 13 w 53"/>
                      <a:gd name="T31" fmla="*/ 7 h 43"/>
                      <a:gd name="T32" fmla="*/ 21 w 53"/>
                      <a:gd name="T33" fmla="*/ 2 h 43"/>
                      <a:gd name="T34" fmla="*/ 29 w 53"/>
                      <a:gd name="T35" fmla="*/ 0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
                      <a:gd name="T55" fmla="*/ 0 h 43"/>
                      <a:gd name="T56" fmla="*/ 53 w 53"/>
                      <a:gd name="T57" fmla="*/ 43 h 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 h="43">
                        <a:moveTo>
                          <a:pt x="30" y="0"/>
                        </a:moveTo>
                        <a:lnTo>
                          <a:pt x="39" y="4"/>
                        </a:lnTo>
                        <a:lnTo>
                          <a:pt x="47" y="7"/>
                        </a:lnTo>
                        <a:lnTo>
                          <a:pt x="52" y="14"/>
                        </a:lnTo>
                        <a:lnTo>
                          <a:pt x="43" y="16"/>
                        </a:lnTo>
                        <a:lnTo>
                          <a:pt x="52" y="18"/>
                        </a:lnTo>
                        <a:lnTo>
                          <a:pt x="51" y="25"/>
                        </a:lnTo>
                        <a:lnTo>
                          <a:pt x="48" y="32"/>
                        </a:lnTo>
                        <a:lnTo>
                          <a:pt x="39" y="37"/>
                        </a:lnTo>
                        <a:lnTo>
                          <a:pt x="33" y="42"/>
                        </a:lnTo>
                        <a:lnTo>
                          <a:pt x="22" y="37"/>
                        </a:lnTo>
                        <a:lnTo>
                          <a:pt x="18" y="30"/>
                        </a:lnTo>
                        <a:lnTo>
                          <a:pt x="9" y="24"/>
                        </a:lnTo>
                        <a:lnTo>
                          <a:pt x="0" y="18"/>
                        </a:lnTo>
                        <a:lnTo>
                          <a:pt x="5" y="13"/>
                        </a:lnTo>
                        <a:lnTo>
                          <a:pt x="13" y="7"/>
                        </a:lnTo>
                        <a:lnTo>
                          <a:pt x="21" y="2"/>
                        </a:lnTo>
                        <a:lnTo>
                          <a:pt x="30"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1" name="Freeform 57">
                    <a:extLst>
                      <a:ext uri="{FF2B5EF4-FFF2-40B4-BE49-F238E27FC236}">
                        <a16:creationId xmlns:a16="http://schemas.microsoft.com/office/drawing/2014/main" id="{36FFA783-B0EB-46BF-97A0-38D8E9153F3F}"/>
                      </a:ext>
                    </a:extLst>
                  </p:cNvPr>
                  <p:cNvSpPr>
                    <a:spLocks/>
                  </p:cNvSpPr>
                  <p:nvPr/>
                </p:nvSpPr>
                <p:spPr bwMode="auto">
                  <a:xfrm>
                    <a:off x="2271" y="1715"/>
                    <a:ext cx="26" cy="23"/>
                  </a:xfrm>
                  <a:custGeom>
                    <a:avLst/>
                    <a:gdLst>
                      <a:gd name="T0" fmla="*/ 21 w 25"/>
                      <a:gd name="T1" fmla="*/ 0 h 23"/>
                      <a:gd name="T2" fmla="*/ 25 w 25"/>
                      <a:gd name="T3" fmla="*/ 6 h 23"/>
                      <a:gd name="T4" fmla="*/ 24 w 25"/>
                      <a:gd name="T5" fmla="*/ 12 h 23"/>
                      <a:gd name="T6" fmla="*/ 22 w 25"/>
                      <a:gd name="T7" fmla="*/ 18 h 23"/>
                      <a:gd name="T8" fmla="*/ 11 w 25"/>
                      <a:gd name="T9" fmla="*/ 22 h 23"/>
                      <a:gd name="T10" fmla="*/ 4 w 25"/>
                      <a:gd name="T11" fmla="*/ 19 h 23"/>
                      <a:gd name="T12" fmla="*/ 0 w 25"/>
                      <a:gd name="T13" fmla="*/ 13 h 23"/>
                      <a:gd name="T14" fmla="*/ 9 w 25"/>
                      <a:gd name="T15" fmla="*/ 7 h 23"/>
                      <a:gd name="T16" fmla="*/ 14 w 25"/>
                      <a:gd name="T17" fmla="*/ 8 h 23"/>
                      <a:gd name="T18" fmla="*/ 14 w 25"/>
                      <a:gd name="T19" fmla="*/ 1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6"/>
                        </a:lnTo>
                        <a:lnTo>
                          <a:pt x="23" y="12"/>
                        </a:lnTo>
                        <a:lnTo>
                          <a:pt x="21" y="18"/>
                        </a:lnTo>
                        <a:lnTo>
                          <a:pt x="11" y="22"/>
                        </a:lnTo>
                        <a:lnTo>
                          <a:pt x="4" y="19"/>
                        </a:lnTo>
                        <a:lnTo>
                          <a:pt x="0" y="13"/>
                        </a:lnTo>
                        <a:lnTo>
                          <a:pt x="9" y="7"/>
                        </a:lnTo>
                        <a:lnTo>
                          <a:pt x="13" y="8"/>
                        </a:lnTo>
                        <a:lnTo>
                          <a:pt x="13" y="1"/>
                        </a:lnTo>
                        <a:lnTo>
                          <a:pt x="20" y="0"/>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2" name="Freeform 58">
                    <a:extLst>
                      <a:ext uri="{FF2B5EF4-FFF2-40B4-BE49-F238E27FC236}">
                        <a16:creationId xmlns:a16="http://schemas.microsoft.com/office/drawing/2014/main" id="{A29FDBF3-0992-4494-89A6-456521D46128}"/>
                      </a:ext>
                    </a:extLst>
                  </p:cNvPr>
                  <p:cNvSpPr>
                    <a:spLocks/>
                  </p:cNvSpPr>
                  <p:nvPr/>
                </p:nvSpPr>
                <p:spPr bwMode="auto">
                  <a:xfrm>
                    <a:off x="2179" y="1666"/>
                    <a:ext cx="31" cy="12"/>
                  </a:xfrm>
                  <a:custGeom>
                    <a:avLst/>
                    <a:gdLst>
                      <a:gd name="T0" fmla="*/ 16 w 32"/>
                      <a:gd name="T1" fmla="*/ 0 h 12"/>
                      <a:gd name="T2" fmla="*/ 18 w 32"/>
                      <a:gd name="T3" fmla="*/ 1 h 12"/>
                      <a:gd name="T4" fmla="*/ 28 w 32"/>
                      <a:gd name="T5" fmla="*/ 1 h 12"/>
                      <a:gd name="T6" fmla="*/ 30 w 32"/>
                      <a:gd name="T7" fmla="*/ 9 h 12"/>
                      <a:gd name="T8" fmla="*/ 22 w 32"/>
                      <a:gd name="T9" fmla="*/ 11 h 12"/>
                      <a:gd name="T10" fmla="*/ 16 w 32"/>
                      <a:gd name="T11" fmla="*/ 5 h 12"/>
                      <a:gd name="T12" fmla="*/ 7 w 32"/>
                      <a:gd name="T13" fmla="*/ 10 h 12"/>
                      <a:gd name="T14" fmla="*/ 0 w 32"/>
                      <a:gd name="T15" fmla="*/ 6 h 12"/>
                      <a:gd name="T16" fmla="*/ 7 w 32"/>
                      <a:gd name="T17" fmla="*/ 1 h 12"/>
                      <a:gd name="T18" fmla="*/ 16 w 32"/>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2"/>
                      <a:gd name="T32" fmla="*/ 32 w 3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2">
                        <a:moveTo>
                          <a:pt x="17" y="0"/>
                        </a:moveTo>
                        <a:lnTo>
                          <a:pt x="19" y="1"/>
                        </a:lnTo>
                        <a:lnTo>
                          <a:pt x="29" y="1"/>
                        </a:lnTo>
                        <a:lnTo>
                          <a:pt x="31" y="9"/>
                        </a:lnTo>
                        <a:lnTo>
                          <a:pt x="23" y="11"/>
                        </a:lnTo>
                        <a:lnTo>
                          <a:pt x="16" y="5"/>
                        </a:lnTo>
                        <a:lnTo>
                          <a:pt x="7" y="10"/>
                        </a:lnTo>
                        <a:lnTo>
                          <a:pt x="0" y="6"/>
                        </a:lnTo>
                        <a:lnTo>
                          <a:pt x="7"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3" name="Freeform 59">
                    <a:extLst>
                      <a:ext uri="{FF2B5EF4-FFF2-40B4-BE49-F238E27FC236}">
                        <a16:creationId xmlns:a16="http://schemas.microsoft.com/office/drawing/2014/main" id="{7DD85318-E037-4E04-8811-7FE1133A0FA6}"/>
                      </a:ext>
                    </a:extLst>
                  </p:cNvPr>
                  <p:cNvSpPr>
                    <a:spLocks/>
                  </p:cNvSpPr>
                  <p:nvPr/>
                </p:nvSpPr>
                <p:spPr bwMode="auto">
                  <a:xfrm>
                    <a:off x="2266" y="1643"/>
                    <a:ext cx="13" cy="9"/>
                  </a:xfrm>
                  <a:custGeom>
                    <a:avLst/>
                    <a:gdLst>
                      <a:gd name="T0" fmla="*/ 6 w 14"/>
                      <a:gd name="T1" fmla="*/ 0 h 9"/>
                      <a:gd name="T2" fmla="*/ 12 w 14"/>
                      <a:gd name="T3" fmla="*/ 3 h 9"/>
                      <a:gd name="T4" fmla="*/ 6 w 14"/>
                      <a:gd name="T5" fmla="*/ 8 h 9"/>
                      <a:gd name="T6" fmla="*/ 0 w 14"/>
                      <a:gd name="T7" fmla="*/ 2 h 9"/>
                      <a:gd name="T8" fmla="*/ 6 w 14"/>
                      <a:gd name="T9" fmla="*/ 0 h 9"/>
                      <a:gd name="T10" fmla="*/ 0 60000 65536"/>
                      <a:gd name="T11" fmla="*/ 0 60000 65536"/>
                      <a:gd name="T12" fmla="*/ 0 60000 65536"/>
                      <a:gd name="T13" fmla="*/ 0 60000 65536"/>
                      <a:gd name="T14" fmla="*/ 0 60000 65536"/>
                      <a:gd name="T15" fmla="*/ 0 w 14"/>
                      <a:gd name="T16" fmla="*/ 0 h 9"/>
                      <a:gd name="T17" fmla="*/ 14 w 14"/>
                      <a:gd name="T18" fmla="*/ 9 h 9"/>
                    </a:gdLst>
                    <a:ahLst/>
                    <a:cxnLst>
                      <a:cxn ang="T10">
                        <a:pos x="T0" y="T1"/>
                      </a:cxn>
                      <a:cxn ang="T11">
                        <a:pos x="T2" y="T3"/>
                      </a:cxn>
                      <a:cxn ang="T12">
                        <a:pos x="T4" y="T5"/>
                      </a:cxn>
                      <a:cxn ang="T13">
                        <a:pos x="T6" y="T7"/>
                      </a:cxn>
                      <a:cxn ang="T14">
                        <a:pos x="T8" y="T9"/>
                      </a:cxn>
                    </a:cxnLst>
                    <a:rect l="T15" t="T16" r="T17" b="T18"/>
                    <a:pathLst>
                      <a:path w="14" h="9">
                        <a:moveTo>
                          <a:pt x="6" y="0"/>
                        </a:moveTo>
                        <a:lnTo>
                          <a:pt x="13" y="3"/>
                        </a:lnTo>
                        <a:lnTo>
                          <a:pt x="6" y="8"/>
                        </a:lnTo>
                        <a:lnTo>
                          <a:pt x="0" y="2"/>
                        </a:lnTo>
                        <a:lnTo>
                          <a:pt x="6"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4" name="Freeform 60">
                    <a:extLst>
                      <a:ext uri="{FF2B5EF4-FFF2-40B4-BE49-F238E27FC236}">
                        <a16:creationId xmlns:a16="http://schemas.microsoft.com/office/drawing/2014/main" id="{37838980-33FD-4341-9508-067541697DD8}"/>
                      </a:ext>
                    </a:extLst>
                  </p:cNvPr>
                  <p:cNvSpPr>
                    <a:spLocks/>
                  </p:cNvSpPr>
                  <p:nvPr/>
                </p:nvSpPr>
                <p:spPr bwMode="auto">
                  <a:xfrm>
                    <a:off x="3047" y="1150"/>
                    <a:ext cx="5" cy="9"/>
                  </a:xfrm>
                  <a:custGeom>
                    <a:avLst/>
                    <a:gdLst>
                      <a:gd name="T0" fmla="*/ 3 w 6"/>
                      <a:gd name="T1" fmla="*/ 0 h 8"/>
                      <a:gd name="T2" fmla="*/ 4 w 6"/>
                      <a:gd name="T3" fmla="*/ 6 h 8"/>
                      <a:gd name="T4" fmla="*/ 1 w 6"/>
                      <a:gd name="T5" fmla="*/ 8 h 8"/>
                      <a:gd name="T6" fmla="*/ 0 w 6"/>
                      <a:gd name="T7" fmla="*/ 1 h 8"/>
                      <a:gd name="T8" fmla="*/ 0 w 6"/>
                      <a:gd name="T9" fmla="*/ 0 h 8"/>
                      <a:gd name="T10" fmla="*/ 3 w 6"/>
                      <a:gd name="T11" fmla="*/ 0 h 8"/>
                      <a:gd name="T12" fmla="*/ 0 60000 65536"/>
                      <a:gd name="T13" fmla="*/ 0 60000 65536"/>
                      <a:gd name="T14" fmla="*/ 0 60000 65536"/>
                      <a:gd name="T15" fmla="*/ 0 60000 65536"/>
                      <a:gd name="T16" fmla="*/ 0 60000 65536"/>
                      <a:gd name="T17" fmla="*/ 0 60000 65536"/>
                      <a:gd name="T18" fmla="*/ 0 w 6"/>
                      <a:gd name="T19" fmla="*/ 0 h 8"/>
                      <a:gd name="T20" fmla="*/ 6 w 6"/>
                      <a:gd name="T21" fmla="*/ 8 h 8"/>
                    </a:gdLst>
                    <a:ahLst/>
                    <a:cxnLst>
                      <a:cxn ang="T12">
                        <a:pos x="T0" y="T1"/>
                      </a:cxn>
                      <a:cxn ang="T13">
                        <a:pos x="T2" y="T3"/>
                      </a:cxn>
                      <a:cxn ang="T14">
                        <a:pos x="T4" y="T5"/>
                      </a:cxn>
                      <a:cxn ang="T15">
                        <a:pos x="T6" y="T7"/>
                      </a:cxn>
                      <a:cxn ang="T16">
                        <a:pos x="T8" y="T9"/>
                      </a:cxn>
                      <a:cxn ang="T17">
                        <a:pos x="T10" y="T11"/>
                      </a:cxn>
                    </a:cxnLst>
                    <a:rect l="T18" t="T19" r="T20" b="T21"/>
                    <a:pathLst>
                      <a:path w="6" h="8">
                        <a:moveTo>
                          <a:pt x="4" y="0"/>
                        </a:moveTo>
                        <a:lnTo>
                          <a:pt x="5" y="5"/>
                        </a:lnTo>
                        <a:lnTo>
                          <a:pt x="1" y="7"/>
                        </a:lnTo>
                        <a:lnTo>
                          <a:pt x="0" y="1"/>
                        </a:lnTo>
                        <a:lnTo>
                          <a:pt x="0" y="0"/>
                        </a:lnTo>
                        <a:lnTo>
                          <a:pt x="4"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5" name="Freeform 61">
                    <a:extLst>
                      <a:ext uri="{FF2B5EF4-FFF2-40B4-BE49-F238E27FC236}">
                        <a16:creationId xmlns:a16="http://schemas.microsoft.com/office/drawing/2014/main" id="{7C485C52-08A4-4C73-99B7-09767BBF7CA8}"/>
                      </a:ext>
                    </a:extLst>
                  </p:cNvPr>
                  <p:cNvSpPr>
                    <a:spLocks/>
                  </p:cNvSpPr>
                  <p:nvPr/>
                </p:nvSpPr>
                <p:spPr bwMode="auto">
                  <a:xfrm>
                    <a:off x="3024" y="996"/>
                    <a:ext cx="119" cy="94"/>
                  </a:xfrm>
                  <a:custGeom>
                    <a:avLst/>
                    <a:gdLst>
                      <a:gd name="T0" fmla="*/ 151 w 153"/>
                      <a:gd name="T1" fmla="*/ 67 h 95"/>
                      <a:gd name="T2" fmla="*/ 142 w 153"/>
                      <a:gd name="T3" fmla="*/ 77 h 95"/>
                      <a:gd name="T4" fmla="*/ 127 w 153"/>
                      <a:gd name="T5" fmla="*/ 88 h 95"/>
                      <a:gd name="T6" fmla="*/ 116 w 153"/>
                      <a:gd name="T7" fmla="*/ 88 h 95"/>
                      <a:gd name="T8" fmla="*/ 98 w 153"/>
                      <a:gd name="T9" fmla="*/ 85 h 95"/>
                      <a:gd name="T10" fmla="*/ 90 w 153"/>
                      <a:gd name="T11" fmla="*/ 72 h 95"/>
                      <a:gd name="T12" fmla="*/ 76 w 153"/>
                      <a:gd name="T13" fmla="*/ 72 h 95"/>
                      <a:gd name="T14" fmla="*/ 62 w 153"/>
                      <a:gd name="T15" fmla="*/ 74 h 95"/>
                      <a:gd name="T16" fmla="*/ 44 w 153"/>
                      <a:gd name="T17" fmla="*/ 79 h 95"/>
                      <a:gd name="T18" fmla="*/ 30 w 153"/>
                      <a:gd name="T19" fmla="*/ 72 h 95"/>
                      <a:gd name="T20" fmla="*/ 28 w 153"/>
                      <a:gd name="T21" fmla="*/ 61 h 95"/>
                      <a:gd name="T22" fmla="*/ 15 w 153"/>
                      <a:gd name="T23" fmla="*/ 62 h 95"/>
                      <a:gd name="T24" fmla="*/ 9 w 153"/>
                      <a:gd name="T25" fmla="*/ 66 h 95"/>
                      <a:gd name="T26" fmla="*/ 0 w 153"/>
                      <a:gd name="T27" fmla="*/ 54 h 95"/>
                      <a:gd name="T28" fmla="*/ 0 w 153"/>
                      <a:gd name="T29" fmla="*/ 42 h 95"/>
                      <a:gd name="T30" fmla="*/ 3 w 153"/>
                      <a:gd name="T31" fmla="*/ 28 h 95"/>
                      <a:gd name="T32" fmla="*/ 3 w 153"/>
                      <a:gd name="T33" fmla="*/ 17 h 95"/>
                      <a:gd name="T34" fmla="*/ 19 w 153"/>
                      <a:gd name="T35" fmla="*/ 4 h 95"/>
                      <a:gd name="T36" fmla="*/ 35 w 153"/>
                      <a:gd name="T37" fmla="*/ 0 h 95"/>
                      <a:gd name="T38" fmla="*/ 54 w 153"/>
                      <a:gd name="T39" fmla="*/ 7 h 95"/>
                      <a:gd name="T40" fmla="*/ 68 w 153"/>
                      <a:gd name="T41" fmla="*/ 10 h 95"/>
                      <a:gd name="T42" fmla="*/ 78 w 153"/>
                      <a:gd name="T43" fmla="*/ 24 h 95"/>
                      <a:gd name="T44" fmla="*/ 83 w 153"/>
                      <a:gd name="T45" fmla="*/ 32 h 95"/>
                      <a:gd name="T46" fmla="*/ 73 w 153"/>
                      <a:gd name="T47" fmla="*/ 36 h 95"/>
                      <a:gd name="T48" fmla="*/ 63 w 153"/>
                      <a:gd name="T49" fmla="*/ 46 h 95"/>
                      <a:gd name="T50" fmla="*/ 71 w 153"/>
                      <a:gd name="T51" fmla="*/ 52 h 95"/>
                      <a:gd name="T52" fmla="*/ 87 w 153"/>
                      <a:gd name="T53" fmla="*/ 51 h 95"/>
                      <a:gd name="T54" fmla="*/ 97 w 153"/>
                      <a:gd name="T55" fmla="*/ 49 h 95"/>
                      <a:gd name="T56" fmla="*/ 107 w 153"/>
                      <a:gd name="T57" fmla="*/ 54 h 95"/>
                      <a:gd name="T58" fmla="*/ 103 w 153"/>
                      <a:gd name="T59" fmla="*/ 61 h 95"/>
                      <a:gd name="T60" fmla="*/ 114 w 153"/>
                      <a:gd name="T61" fmla="*/ 61 h 95"/>
                      <a:gd name="T62" fmla="*/ 132 w 153"/>
                      <a:gd name="T63" fmla="*/ 55 h 95"/>
                      <a:gd name="T64" fmla="*/ 125 w 153"/>
                      <a:gd name="T65" fmla="*/ 64 h 95"/>
                      <a:gd name="T66" fmla="*/ 125 w 153"/>
                      <a:gd name="T67" fmla="*/ 75 h 95"/>
                      <a:gd name="T68" fmla="*/ 133 w 153"/>
                      <a:gd name="T69" fmla="*/ 76 h 95"/>
                      <a:gd name="T70" fmla="*/ 133 w 153"/>
                      <a:gd name="T71" fmla="*/ 68 h 95"/>
                      <a:gd name="T72" fmla="*/ 151 w 153"/>
                      <a:gd name="T73" fmla="*/ 62 h 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3"/>
                      <a:gd name="T112" fmla="*/ 0 h 95"/>
                      <a:gd name="T113" fmla="*/ 153 w 153"/>
                      <a:gd name="T114" fmla="*/ 95 h 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3" h="95">
                        <a:moveTo>
                          <a:pt x="152" y="62"/>
                        </a:moveTo>
                        <a:lnTo>
                          <a:pt x="152" y="67"/>
                        </a:lnTo>
                        <a:lnTo>
                          <a:pt x="151" y="74"/>
                        </a:lnTo>
                        <a:lnTo>
                          <a:pt x="143" y="77"/>
                        </a:lnTo>
                        <a:lnTo>
                          <a:pt x="134" y="80"/>
                        </a:lnTo>
                        <a:lnTo>
                          <a:pt x="128" y="88"/>
                        </a:lnTo>
                        <a:lnTo>
                          <a:pt x="121" y="94"/>
                        </a:lnTo>
                        <a:lnTo>
                          <a:pt x="117" y="88"/>
                        </a:lnTo>
                        <a:lnTo>
                          <a:pt x="107" y="87"/>
                        </a:lnTo>
                        <a:lnTo>
                          <a:pt x="99" y="85"/>
                        </a:lnTo>
                        <a:lnTo>
                          <a:pt x="94" y="78"/>
                        </a:lnTo>
                        <a:lnTo>
                          <a:pt x="91" y="72"/>
                        </a:lnTo>
                        <a:lnTo>
                          <a:pt x="85" y="68"/>
                        </a:lnTo>
                        <a:lnTo>
                          <a:pt x="76" y="72"/>
                        </a:lnTo>
                        <a:lnTo>
                          <a:pt x="70" y="72"/>
                        </a:lnTo>
                        <a:lnTo>
                          <a:pt x="62" y="74"/>
                        </a:lnTo>
                        <a:lnTo>
                          <a:pt x="52" y="79"/>
                        </a:lnTo>
                        <a:lnTo>
                          <a:pt x="44" y="79"/>
                        </a:lnTo>
                        <a:lnTo>
                          <a:pt x="35" y="77"/>
                        </a:lnTo>
                        <a:lnTo>
                          <a:pt x="30" y="72"/>
                        </a:lnTo>
                        <a:lnTo>
                          <a:pt x="30" y="66"/>
                        </a:lnTo>
                        <a:lnTo>
                          <a:pt x="28" y="61"/>
                        </a:lnTo>
                        <a:lnTo>
                          <a:pt x="23" y="61"/>
                        </a:lnTo>
                        <a:lnTo>
                          <a:pt x="15" y="62"/>
                        </a:lnTo>
                        <a:lnTo>
                          <a:pt x="13" y="68"/>
                        </a:lnTo>
                        <a:lnTo>
                          <a:pt x="9" y="66"/>
                        </a:lnTo>
                        <a:lnTo>
                          <a:pt x="3" y="61"/>
                        </a:lnTo>
                        <a:lnTo>
                          <a:pt x="0" y="54"/>
                        </a:lnTo>
                        <a:lnTo>
                          <a:pt x="0" y="48"/>
                        </a:lnTo>
                        <a:lnTo>
                          <a:pt x="0" y="42"/>
                        </a:lnTo>
                        <a:lnTo>
                          <a:pt x="1" y="36"/>
                        </a:lnTo>
                        <a:lnTo>
                          <a:pt x="3" y="28"/>
                        </a:lnTo>
                        <a:lnTo>
                          <a:pt x="3" y="23"/>
                        </a:lnTo>
                        <a:lnTo>
                          <a:pt x="3" y="17"/>
                        </a:lnTo>
                        <a:lnTo>
                          <a:pt x="10" y="10"/>
                        </a:lnTo>
                        <a:lnTo>
                          <a:pt x="19" y="4"/>
                        </a:lnTo>
                        <a:lnTo>
                          <a:pt x="27" y="2"/>
                        </a:lnTo>
                        <a:lnTo>
                          <a:pt x="35" y="0"/>
                        </a:lnTo>
                        <a:lnTo>
                          <a:pt x="46" y="4"/>
                        </a:lnTo>
                        <a:lnTo>
                          <a:pt x="54" y="7"/>
                        </a:lnTo>
                        <a:lnTo>
                          <a:pt x="62" y="11"/>
                        </a:lnTo>
                        <a:lnTo>
                          <a:pt x="68" y="10"/>
                        </a:lnTo>
                        <a:lnTo>
                          <a:pt x="75" y="18"/>
                        </a:lnTo>
                        <a:lnTo>
                          <a:pt x="79" y="24"/>
                        </a:lnTo>
                        <a:lnTo>
                          <a:pt x="84" y="26"/>
                        </a:lnTo>
                        <a:lnTo>
                          <a:pt x="84" y="32"/>
                        </a:lnTo>
                        <a:lnTo>
                          <a:pt x="84" y="39"/>
                        </a:lnTo>
                        <a:lnTo>
                          <a:pt x="73" y="36"/>
                        </a:lnTo>
                        <a:lnTo>
                          <a:pt x="71" y="42"/>
                        </a:lnTo>
                        <a:lnTo>
                          <a:pt x="63" y="46"/>
                        </a:lnTo>
                        <a:lnTo>
                          <a:pt x="62" y="51"/>
                        </a:lnTo>
                        <a:lnTo>
                          <a:pt x="71" y="52"/>
                        </a:lnTo>
                        <a:lnTo>
                          <a:pt x="80" y="49"/>
                        </a:lnTo>
                        <a:lnTo>
                          <a:pt x="88" y="51"/>
                        </a:lnTo>
                        <a:lnTo>
                          <a:pt x="95" y="55"/>
                        </a:lnTo>
                        <a:lnTo>
                          <a:pt x="98" y="49"/>
                        </a:lnTo>
                        <a:lnTo>
                          <a:pt x="108" y="49"/>
                        </a:lnTo>
                        <a:lnTo>
                          <a:pt x="108" y="54"/>
                        </a:lnTo>
                        <a:lnTo>
                          <a:pt x="103" y="60"/>
                        </a:lnTo>
                        <a:lnTo>
                          <a:pt x="104" y="61"/>
                        </a:lnTo>
                        <a:lnTo>
                          <a:pt x="107" y="64"/>
                        </a:lnTo>
                        <a:lnTo>
                          <a:pt x="115" y="61"/>
                        </a:lnTo>
                        <a:lnTo>
                          <a:pt x="124" y="57"/>
                        </a:lnTo>
                        <a:lnTo>
                          <a:pt x="133" y="55"/>
                        </a:lnTo>
                        <a:lnTo>
                          <a:pt x="134" y="61"/>
                        </a:lnTo>
                        <a:lnTo>
                          <a:pt x="126" y="64"/>
                        </a:lnTo>
                        <a:lnTo>
                          <a:pt x="125" y="69"/>
                        </a:lnTo>
                        <a:lnTo>
                          <a:pt x="126" y="75"/>
                        </a:lnTo>
                        <a:lnTo>
                          <a:pt x="134" y="79"/>
                        </a:lnTo>
                        <a:lnTo>
                          <a:pt x="134" y="76"/>
                        </a:lnTo>
                        <a:lnTo>
                          <a:pt x="129" y="70"/>
                        </a:lnTo>
                        <a:lnTo>
                          <a:pt x="134" y="68"/>
                        </a:lnTo>
                        <a:lnTo>
                          <a:pt x="143" y="64"/>
                        </a:lnTo>
                        <a:lnTo>
                          <a:pt x="152" y="6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6" name="Freeform 62">
                    <a:extLst>
                      <a:ext uri="{FF2B5EF4-FFF2-40B4-BE49-F238E27FC236}">
                        <a16:creationId xmlns:a16="http://schemas.microsoft.com/office/drawing/2014/main" id="{A8D91A3D-877B-4BDD-A3D1-FFF1EC840F96}"/>
                      </a:ext>
                    </a:extLst>
                  </p:cNvPr>
                  <p:cNvSpPr>
                    <a:spLocks/>
                  </p:cNvSpPr>
                  <p:nvPr/>
                </p:nvSpPr>
                <p:spPr bwMode="auto">
                  <a:xfrm>
                    <a:off x="3071" y="1102"/>
                    <a:ext cx="31" cy="37"/>
                  </a:xfrm>
                  <a:custGeom>
                    <a:avLst/>
                    <a:gdLst>
                      <a:gd name="T0" fmla="*/ 25 w 31"/>
                      <a:gd name="T1" fmla="*/ 11 h 37"/>
                      <a:gd name="T2" fmla="*/ 23 w 31"/>
                      <a:gd name="T3" fmla="*/ 17 h 37"/>
                      <a:gd name="T4" fmla="*/ 19 w 31"/>
                      <a:gd name="T5" fmla="*/ 23 h 37"/>
                      <a:gd name="T6" fmla="*/ 24 w 31"/>
                      <a:gd name="T7" fmla="*/ 29 h 37"/>
                      <a:gd name="T8" fmla="*/ 20 w 31"/>
                      <a:gd name="T9" fmla="*/ 35 h 37"/>
                      <a:gd name="T10" fmla="*/ 13 w 31"/>
                      <a:gd name="T11" fmla="*/ 36 h 37"/>
                      <a:gd name="T12" fmla="*/ 6 w 31"/>
                      <a:gd name="T13" fmla="*/ 29 h 37"/>
                      <a:gd name="T14" fmla="*/ 10 w 31"/>
                      <a:gd name="T15" fmla="*/ 22 h 37"/>
                      <a:gd name="T16" fmla="*/ 5 w 31"/>
                      <a:gd name="T17" fmla="*/ 16 h 37"/>
                      <a:gd name="T18" fmla="*/ 0 w 31"/>
                      <a:gd name="T19" fmla="*/ 10 h 37"/>
                      <a:gd name="T20" fmla="*/ 8 w 31"/>
                      <a:gd name="T21" fmla="*/ 8 h 37"/>
                      <a:gd name="T22" fmla="*/ 1 w 31"/>
                      <a:gd name="T23" fmla="*/ 1 h 37"/>
                      <a:gd name="T24" fmla="*/ 10 w 31"/>
                      <a:gd name="T25" fmla="*/ 1 h 37"/>
                      <a:gd name="T26" fmla="*/ 19 w 31"/>
                      <a:gd name="T27" fmla="*/ 1 h 37"/>
                      <a:gd name="T28" fmla="*/ 26 w 31"/>
                      <a:gd name="T29" fmla="*/ 0 h 37"/>
                      <a:gd name="T30" fmla="*/ 30 w 31"/>
                      <a:gd name="T31" fmla="*/ 3 h 37"/>
                      <a:gd name="T32" fmla="*/ 25 w 31"/>
                      <a:gd name="T33" fmla="*/ 11 h 3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
                      <a:gd name="T52" fmla="*/ 0 h 37"/>
                      <a:gd name="T53" fmla="*/ 31 w 31"/>
                      <a:gd name="T54" fmla="*/ 37 h 3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 h="37">
                        <a:moveTo>
                          <a:pt x="25" y="11"/>
                        </a:moveTo>
                        <a:lnTo>
                          <a:pt x="23" y="17"/>
                        </a:lnTo>
                        <a:lnTo>
                          <a:pt x="19" y="23"/>
                        </a:lnTo>
                        <a:lnTo>
                          <a:pt x="24" y="29"/>
                        </a:lnTo>
                        <a:lnTo>
                          <a:pt x="20" y="35"/>
                        </a:lnTo>
                        <a:lnTo>
                          <a:pt x="13" y="36"/>
                        </a:lnTo>
                        <a:lnTo>
                          <a:pt x="6" y="29"/>
                        </a:lnTo>
                        <a:lnTo>
                          <a:pt x="10" y="22"/>
                        </a:lnTo>
                        <a:lnTo>
                          <a:pt x="5" y="16"/>
                        </a:lnTo>
                        <a:lnTo>
                          <a:pt x="0" y="10"/>
                        </a:lnTo>
                        <a:lnTo>
                          <a:pt x="8" y="8"/>
                        </a:lnTo>
                        <a:lnTo>
                          <a:pt x="1" y="1"/>
                        </a:lnTo>
                        <a:lnTo>
                          <a:pt x="10" y="1"/>
                        </a:lnTo>
                        <a:lnTo>
                          <a:pt x="19" y="1"/>
                        </a:lnTo>
                        <a:lnTo>
                          <a:pt x="26" y="0"/>
                        </a:lnTo>
                        <a:lnTo>
                          <a:pt x="30" y="3"/>
                        </a:lnTo>
                        <a:lnTo>
                          <a:pt x="25" y="11"/>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77" name="Freeform 63">
                    <a:extLst>
                      <a:ext uri="{FF2B5EF4-FFF2-40B4-BE49-F238E27FC236}">
                        <a16:creationId xmlns:a16="http://schemas.microsoft.com/office/drawing/2014/main" id="{A5BE181F-CFA2-411B-B562-427AB6A7C695}"/>
                      </a:ext>
                    </a:extLst>
                  </p:cNvPr>
                  <p:cNvSpPr>
                    <a:spLocks/>
                  </p:cNvSpPr>
                  <p:nvPr/>
                </p:nvSpPr>
                <p:spPr bwMode="auto">
                  <a:xfrm>
                    <a:off x="3065" y="929"/>
                    <a:ext cx="51" cy="40"/>
                  </a:xfrm>
                  <a:custGeom>
                    <a:avLst/>
                    <a:gdLst>
                      <a:gd name="T0" fmla="*/ 50 w 50"/>
                      <a:gd name="T1" fmla="*/ 31 h 42"/>
                      <a:gd name="T2" fmla="*/ 47 w 50"/>
                      <a:gd name="T3" fmla="*/ 32 h 42"/>
                      <a:gd name="T4" fmla="*/ 42 w 50"/>
                      <a:gd name="T5" fmla="*/ 39 h 42"/>
                      <a:gd name="T6" fmla="*/ 42 w 50"/>
                      <a:gd name="T7" fmla="*/ 32 h 42"/>
                      <a:gd name="T8" fmla="*/ 36 w 50"/>
                      <a:gd name="T9" fmla="*/ 26 h 42"/>
                      <a:gd name="T10" fmla="*/ 26 w 50"/>
                      <a:gd name="T11" fmla="*/ 20 h 42"/>
                      <a:gd name="T12" fmla="*/ 21 w 50"/>
                      <a:gd name="T13" fmla="*/ 25 h 42"/>
                      <a:gd name="T14" fmla="*/ 13 w 50"/>
                      <a:gd name="T15" fmla="*/ 25 h 42"/>
                      <a:gd name="T16" fmla="*/ 11 w 50"/>
                      <a:gd name="T17" fmla="*/ 20 h 42"/>
                      <a:gd name="T18" fmla="*/ 8 w 50"/>
                      <a:gd name="T19" fmla="*/ 14 h 42"/>
                      <a:gd name="T20" fmla="*/ 0 w 50"/>
                      <a:gd name="T21" fmla="*/ 9 h 42"/>
                      <a:gd name="T22" fmla="*/ 8 w 50"/>
                      <a:gd name="T23" fmla="*/ 7 h 42"/>
                      <a:gd name="T24" fmla="*/ 18 w 50"/>
                      <a:gd name="T25" fmla="*/ 6 h 42"/>
                      <a:gd name="T26" fmla="*/ 20 w 50"/>
                      <a:gd name="T27" fmla="*/ 0 h 42"/>
                      <a:gd name="T28" fmla="*/ 29 w 50"/>
                      <a:gd name="T29" fmla="*/ 1 h 42"/>
                      <a:gd name="T30" fmla="*/ 26 w 50"/>
                      <a:gd name="T31" fmla="*/ 7 h 42"/>
                      <a:gd name="T32" fmla="*/ 23 w 50"/>
                      <a:gd name="T33" fmla="*/ 13 h 42"/>
                      <a:gd name="T34" fmla="*/ 31 w 50"/>
                      <a:gd name="T35" fmla="*/ 15 h 42"/>
                      <a:gd name="T36" fmla="*/ 40 w 50"/>
                      <a:gd name="T37" fmla="*/ 19 h 42"/>
                      <a:gd name="T38" fmla="*/ 42 w 50"/>
                      <a:gd name="T39" fmla="*/ 25 h 42"/>
                      <a:gd name="T40" fmla="*/ 50 w 50"/>
                      <a:gd name="T41" fmla="*/ 31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42"/>
                      <a:gd name="T65" fmla="*/ 50 w 50"/>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42">
                        <a:moveTo>
                          <a:pt x="49" y="33"/>
                        </a:moveTo>
                        <a:lnTo>
                          <a:pt x="46" y="34"/>
                        </a:lnTo>
                        <a:lnTo>
                          <a:pt x="41" y="41"/>
                        </a:lnTo>
                        <a:lnTo>
                          <a:pt x="41" y="34"/>
                        </a:lnTo>
                        <a:lnTo>
                          <a:pt x="35" y="27"/>
                        </a:lnTo>
                        <a:lnTo>
                          <a:pt x="25" y="21"/>
                        </a:lnTo>
                        <a:lnTo>
                          <a:pt x="21" y="26"/>
                        </a:lnTo>
                        <a:lnTo>
                          <a:pt x="13" y="26"/>
                        </a:lnTo>
                        <a:lnTo>
                          <a:pt x="11" y="21"/>
                        </a:lnTo>
                        <a:lnTo>
                          <a:pt x="8" y="15"/>
                        </a:lnTo>
                        <a:lnTo>
                          <a:pt x="0" y="9"/>
                        </a:lnTo>
                        <a:lnTo>
                          <a:pt x="8" y="7"/>
                        </a:lnTo>
                        <a:lnTo>
                          <a:pt x="18" y="6"/>
                        </a:lnTo>
                        <a:lnTo>
                          <a:pt x="20" y="0"/>
                        </a:lnTo>
                        <a:lnTo>
                          <a:pt x="28" y="1"/>
                        </a:lnTo>
                        <a:lnTo>
                          <a:pt x="25" y="7"/>
                        </a:lnTo>
                        <a:lnTo>
                          <a:pt x="23" y="14"/>
                        </a:lnTo>
                        <a:lnTo>
                          <a:pt x="30" y="16"/>
                        </a:lnTo>
                        <a:lnTo>
                          <a:pt x="39" y="20"/>
                        </a:lnTo>
                        <a:lnTo>
                          <a:pt x="41" y="26"/>
                        </a:lnTo>
                        <a:lnTo>
                          <a:pt x="49" y="33"/>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8" name="Freeform 64">
                    <a:extLst>
                      <a:ext uri="{FF2B5EF4-FFF2-40B4-BE49-F238E27FC236}">
                        <a16:creationId xmlns:a16="http://schemas.microsoft.com/office/drawing/2014/main" id="{7486F1C3-768D-493B-9D83-8F75C77FABEE}"/>
                      </a:ext>
                    </a:extLst>
                  </p:cNvPr>
                  <p:cNvSpPr>
                    <a:spLocks/>
                  </p:cNvSpPr>
                  <p:nvPr/>
                </p:nvSpPr>
                <p:spPr bwMode="auto">
                  <a:xfrm>
                    <a:off x="3088" y="1090"/>
                    <a:ext cx="20" cy="17"/>
                  </a:xfrm>
                  <a:custGeom>
                    <a:avLst/>
                    <a:gdLst>
                      <a:gd name="T0" fmla="*/ 14 w 20"/>
                      <a:gd name="T1" fmla="*/ 0 h 17"/>
                      <a:gd name="T2" fmla="*/ 14 w 20"/>
                      <a:gd name="T3" fmla="*/ 4 h 17"/>
                      <a:gd name="T4" fmla="*/ 19 w 20"/>
                      <a:gd name="T5" fmla="*/ 14 h 17"/>
                      <a:gd name="T6" fmla="*/ 12 w 20"/>
                      <a:gd name="T7" fmla="*/ 16 h 17"/>
                      <a:gd name="T8" fmla="*/ 8 w 20"/>
                      <a:gd name="T9" fmla="*/ 16 h 17"/>
                      <a:gd name="T10" fmla="*/ 0 w 20"/>
                      <a:gd name="T11" fmla="*/ 11 h 17"/>
                      <a:gd name="T12" fmla="*/ 8 w 20"/>
                      <a:gd name="T13" fmla="*/ 11 h 17"/>
                      <a:gd name="T14" fmla="*/ 14 w 20"/>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17"/>
                      <a:gd name="T26" fmla="*/ 20 w 20"/>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17">
                        <a:moveTo>
                          <a:pt x="14" y="0"/>
                        </a:moveTo>
                        <a:lnTo>
                          <a:pt x="14" y="4"/>
                        </a:lnTo>
                        <a:lnTo>
                          <a:pt x="19" y="14"/>
                        </a:lnTo>
                        <a:lnTo>
                          <a:pt x="12" y="16"/>
                        </a:lnTo>
                        <a:lnTo>
                          <a:pt x="8" y="16"/>
                        </a:lnTo>
                        <a:lnTo>
                          <a:pt x="0" y="11"/>
                        </a:lnTo>
                        <a:lnTo>
                          <a:pt x="8" y="11"/>
                        </a:lnTo>
                        <a:lnTo>
                          <a:pt x="14"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9" name="Freeform 65">
                    <a:extLst>
                      <a:ext uri="{FF2B5EF4-FFF2-40B4-BE49-F238E27FC236}">
                        <a16:creationId xmlns:a16="http://schemas.microsoft.com/office/drawing/2014/main" id="{A7B08B7A-585E-47D8-A260-9CB8E7EE11F6}"/>
                      </a:ext>
                    </a:extLst>
                  </p:cNvPr>
                  <p:cNvSpPr>
                    <a:spLocks/>
                  </p:cNvSpPr>
                  <p:nvPr/>
                </p:nvSpPr>
                <p:spPr bwMode="auto">
                  <a:xfrm>
                    <a:off x="3098" y="925"/>
                    <a:ext cx="10" cy="15"/>
                  </a:xfrm>
                  <a:custGeom>
                    <a:avLst/>
                    <a:gdLst>
                      <a:gd name="T0" fmla="*/ 9 w 10"/>
                      <a:gd name="T1" fmla="*/ 8 h 15"/>
                      <a:gd name="T2" fmla="*/ 9 w 10"/>
                      <a:gd name="T3" fmla="*/ 14 h 15"/>
                      <a:gd name="T4" fmla="*/ 0 w 10"/>
                      <a:gd name="T5" fmla="*/ 8 h 15"/>
                      <a:gd name="T6" fmla="*/ 0 w 10"/>
                      <a:gd name="T7" fmla="*/ 6 h 15"/>
                      <a:gd name="T8" fmla="*/ 5 w 10"/>
                      <a:gd name="T9" fmla="*/ 0 h 15"/>
                      <a:gd name="T10" fmla="*/ 9 w 10"/>
                      <a:gd name="T11" fmla="*/ 8 h 15"/>
                      <a:gd name="T12" fmla="*/ 0 60000 65536"/>
                      <a:gd name="T13" fmla="*/ 0 60000 65536"/>
                      <a:gd name="T14" fmla="*/ 0 60000 65536"/>
                      <a:gd name="T15" fmla="*/ 0 60000 65536"/>
                      <a:gd name="T16" fmla="*/ 0 60000 65536"/>
                      <a:gd name="T17" fmla="*/ 0 60000 65536"/>
                      <a:gd name="T18" fmla="*/ 0 w 10"/>
                      <a:gd name="T19" fmla="*/ 0 h 15"/>
                      <a:gd name="T20" fmla="*/ 10 w 10"/>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0" h="15">
                        <a:moveTo>
                          <a:pt x="9" y="8"/>
                        </a:moveTo>
                        <a:lnTo>
                          <a:pt x="9" y="14"/>
                        </a:lnTo>
                        <a:lnTo>
                          <a:pt x="0" y="8"/>
                        </a:lnTo>
                        <a:lnTo>
                          <a:pt x="0" y="6"/>
                        </a:lnTo>
                        <a:lnTo>
                          <a:pt x="5" y="0"/>
                        </a:lnTo>
                        <a:lnTo>
                          <a:pt x="9" y="8"/>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80" name="Freeform 66">
                    <a:extLst>
                      <a:ext uri="{FF2B5EF4-FFF2-40B4-BE49-F238E27FC236}">
                        <a16:creationId xmlns:a16="http://schemas.microsoft.com/office/drawing/2014/main" id="{EA11109A-D452-4C5C-90EE-28D80B68987B}"/>
                      </a:ext>
                    </a:extLst>
                  </p:cNvPr>
                  <p:cNvSpPr>
                    <a:spLocks/>
                  </p:cNvSpPr>
                  <p:nvPr/>
                </p:nvSpPr>
                <p:spPr bwMode="auto">
                  <a:xfrm>
                    <a:off x="3006" y="1068"/>
                    <a:ext cx="8" cy="7"/>
                  </a:xfrm>
                  <a:custGeom>
                    <a:avLst/>
                    <a:gdLst>
                      <a:gd name="T0" fmla="*/ 7 w 8"/>
                      <a:gd name="T1" fmla="*/ 6 h 6"/>
                      <a:gd name="T2" fmla="*/ 3 w 8"/>
                      <a:gd name="T3" fmla="*/ 6 h 6"/>
                      <a:gd name="T4" fmla="*/ 0 w 8"/>
                      <a:gd name="T5" fmla="*/ 0 h 6"/>
                      <a:gd name="T6" fmla="*/ 3 w 8"/>
                      <a:gd name="T7" fmla="*/ 0 h 6"/>
                      <a:gd name="T8" fmla="*/ 7 w 8"/>
                      <a:gd name="T9" fmla="*/ 6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7" y="5"/>
                        </a:moveTo>
                        <a:lnTo>
                          <a:pt x="3" y="5"/>
                        </a:lnTo>
                        <a:lnTo>
                          <a:pt x="0" y="0"/>
                        </a:lnTo>
                        <a:lnTo>
                          <a:pt x="3" y="0"/>
                        </a:lnTo>
                        <a:lnTo>
                          <a:pt x="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81" name="Freeform 67">
                    <a:extLst>
                      <a:ext uri="{FF2B5EF4-FFF2-40B4-BE49-F238E27FC236}">
                        <a16:creationId xmlns:a16="http://schemas.microsoft.com/office/drawing/2014/main" id="{1B2929B9-43B8-4EC3-8EBA-3B3C1ED03904}"/>
                      </a:ext>
                    </a:extLst>
                  </p:cNvPr>
                  <p:cNvSpPr>
                    <a:spLocks/>
                  </p:cNvSpPr>
                  <p:nvPr/>
                </p:nvSpPr>
                <p:spPr bwMode="auto">
                  <a:xfrm>
                    <a:off x="3119" y="972"/>
                    <a:ext cx="2" cy="7"/>
                  </a:xfrm>
                  <a:custGeom>
                    <a:avLst/>
                    <a:gdLst>
                      <a:gd name="T0" fmla="*/ 1 w 2"/>
                      <a:gd name="T1" fmla="*/ 6 h 7"/>
                      <a:gd name="T2" fmla="*/ 1 w 2"/>
                      <a:gd name="T3" fmla="*/ 6 h 7"/>
                      <a:gd name="T4" fmla="*/ 0 w 2"/>
                      <a:gd name="T5" fmla="*/ 0 h 7"/>
                      <a:gd name="T6" fmla="*/ 1 w 2"/>
                      <a:gd name="T7" fmla="*/ 0 h 7"/>
                      <a:gd name="T8" fmla="*/ 1 w 2"/>
                      <a:gd name="T9" fmla="*/ 6 h 7"/>
                      <a:gd name="T10" fmla="*/ 0 60000 65536"/>
                      <a:gd name="T11" fmla="*/ 0 60000 65536"/>
                      <a:gd name="T12" fmla="*/ 0 60000 65536"/>
                      <a:gd name="T13" fmla="*/ 0 60000 65536"/>
                      <a:gd name="T14" fmla="*/ 0 60000 65536"/>
                      <a:gd name="T15" fmla="*/ 0 w 2"/>
                      <a:gd name="T16" fmla="*/ 0 h 7"/>
                      <a:gd name="T17" fmla="*/ 2 w 2"/>
                      <a:gd name="T18" fmla="*/ 7 h 7"/>
                    </a:gdLst>
                    <a:ahLst/>
                    <a:cxnLst>
                      <a:cxn ang="T10">
                        <a:pos x="T0" y="T1"/>
                      </a:cxn>
                      <a:cxn ang="T11">
                        <a:pos x="T2" y="T3"/>
                      </a:cxn>
                      <a:cxn ang="T12">
                        <a:pos x="T4" y="T5"/>
                      </a:cxn>
                      <a:cxn ang="T13">
                        <a:pos x="T6" y="T7"/>
                      </a:cxn>
                      <a:cxn ang="T14">
                        <a:pos x="T8" y="T9"/>
                      </a:cxn>
                    </a:cxnLst>
                    <a:rect l="T15" t="T16" r="T17" b="T18"/>
                    <a:pathLst>
                      <a:path w="2" h="7">
                        <a:moveTo>
                          <a:pt x="1" y="6"/>
                        </a:moveTo>
                        <a:lnTo>
                          <a:pt x="1" y="6"/>
                        </a:lnTo>
                        <a:lnTo>
                          <a:pt x="0" y="0"/>
                        </a:lnTo>
                        <a:lnTo>
                          <a:pt x="1" y="0"/>
                        </a:lnTo>
                        <a:lnTo>
                          <a:pt x="1"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2" name="Freeform 68">
                    <a:extLst>
                      <a:ext uri="{FF2B5EF4-FFF2-40B4-BE49-F238E27FC236}">
                        <a16:creationId xmlns:a16="http://schemas.microsoft.com/office/drawing/2014/main" id="{711D4B8B-6AC3-4C73-9BC4-CD5E8CBE1632}"/>
                      </a:ext>
                    </a:extLst>
                  </p:cNvPr>
                  <p:cNvSpPr>
                    <a:spLocks/>
                  </p:cNvSpPr>
                  <p:nvPr/>
                </p:nvSpPr>
                <p:spPr bwMode="auto">
                  <a:xfrm>
                    <a:off x="2074" y="1240"/>
                    <a:ext cx="249" cy="250"/>
                  </a:xfrm>
                  <a:custGeom>
                    <a:avLst/>
                    <a:gdLst>
                      <a:gd name="T0" fmla="*/ 226 w 248"/>
                      <a:gd name="T1" fmla="*/ 110 h 250"/>
                      <a:gd name="T2" fmla="*/ 195 w 248"/>
                      <a:gd name="T3" fmla="*/ 101 h 250"/>
                      <a:gd name="T4" fmla="*/ 191 w 248"/>
                      <a:gd name="T5" fmla="*/ 113 h 250"/>
                      <a:gd name="T6" fmla="*/ 170 w 248"/>
                      <a:gd name="T7" fmla="*/ 123 h 250"/>
                      <a:gd name="T8" fmla="*/ 152 w 248"/>
                      <a:gd name="T9" fmla="*/ 135 h 250"/>
                      <a:gd name="T10" fmla="*/ 150 w 248"/>
                      <a:gd name="T11" fmla="*/ 137 h 250"/>
                      <a:gd name="T12" fmla="*/ 185 w 248"/>
                      <a:gd name="T13" fmla="*/ 135 h 250"/>
                      <a:gd name="T14" fmla="*/ 191 w 248"/>
                      <a:gd name="T15" fmla="*/ 156 h 250"/>
                      <a:gd name="T16" fmla="*/ 163 w 248"/>
                      <a:gd name="T17" fmla="*/ 165 h 250"/>
                      <a:gd name="T18" fmla="*/ 166 w 248"/>
                      <a:gd name="T19" fmla="*/ 169 h 250"/>
                      <a:gd name="T20" fmla="*/ 153 w 248"/>
                      <a:gd name="T21" fmla="*/ 188 h 250"/>
                      <a:gd name="T22" fmla="*/ 140 w 248"/>
                      <a:gd name="T23" fmla="*/ 193 h 250"/>
                      <a:gd name="T24" fmla="*/ 120 w 248"/>
                      <a:gd name="T25" fmla="*/ 179 h 250"/>
                      <a:gd name="T26" fmla="*/ 111 w 248"/>
                      <a:gd name="T27" fmla="*/ 187 h 250"/>
                      <a:gd name="T28" fmla="*/ 105 w 248"/>
                      <a:gd name="T29" fmla="*/ 159 h 250"/>
                      <a:gd name="T30" fmla="*/ 121 w 248"/>
                      <a:gd name="T31" fmla="*/ 147 h 250"/>
                      <a:gd name="T32" fmla="*/ 95 w 248"/>
                      <a:gd name="T33" fmla="*/ 164 h 250"/>
                      <a:gd name="T34" fmla="*/ 105 w 248"/>
                      <a:gd name="T35" fmla="*/ 181 h 250"/>
                      <a:gd name="T36" fmla="*/ 111 w 248"/>
                      <a:gd name="T37" fmla="*/ 198 h 250"/>
                      <a:gd name="T38" fmla="*/ 90 w 248"/>
                      <a:gd name="T39" fmla="*/ 198 h 250"/>
                      <a:gd name="T40" fmla="*/ 89 w 248"/>
                      <a:gd name="T41" fmla="*/ 215 h 250"/>
                      <a:gd name="T42" fmla="*/ 71 w 248"/>
                      <a:gd name="T43" fmla="*/ 225 h 250"/>
                      <a:gd name="T44" fmla="*/ 54 w 248"/>
                      <a:gd name="T45" fmla="*/ 237 h 250"/>
                      <a:gd name="T46" fmla="*/ 23 w 248"/>
                      <a:gd name="T47" fmla="*/ 241 h 250"/>
                      <a:gd name="T48" fmla="*/ 3 w 248"/>
                      <a:gd name="T49" fmla="*/ 222 h 250"/>
                      <a:gd name="T50" fmla="*/ 19 w 248"/>
                      <a:gd name="T51" fmla="*/ 216 h 250"/>
                      <a:gd name="T52" fmla="*/ 49 w 248"/>
                      <a:gd name="T53" fmla="*/ 206 h 250"/>
                      <a:gd name="T54" fmla="*/ 53 w 248"/>
                      <a:gd name="T55" fmla="*/ 191 h 250"/>
                      <a:gd name="T56" fmla="*/ 66 w 248"/>
                      <a:gd name="T57" fmla="*/ 188 h 250"/>
                      <a:gd name="T58" fmla="*/ 46 w 248"/>
                      <a:gd name="T59" fmla="*/ 178 h 250"/>
                      <a:gd name="T60" fmla="*/ 17 w 248"/>
                      <a:gd name="T61" fmla="*/ 166 h 250"/>
                      <a:gd name="T62" fmla="*/ 24 w 248"/>
                      <a:gd name="T63" fmla="*/ 154 h 250"/>
                      <a:gd name="T64" fmla="*/ 53 w 248"/>
                      <a:gd name="T65" fmla="*/ 146 h 250"/>
                      <a:gd name="T66" fmla="*/ 28 w 248"/>
                      <a:gd name="T67" fmla="*/ 149 h 250"/>
                      <a:gd name="T68" fmla="*/ 14 w 248"/>
                      <a:gd name="T69" fmla="*/ 136 h 250"/>
                      <a:gd name="T70" fmla="*/ 10 w 248"/>
                      <a:gd name="T71" fmla="*/ 113 h 250"/>
                      <a:gd name="T72" fmla="*/ 31 w 248"/>
                      <a:gd name="T73" fmla="*/ 101 h 250"/>
                      <a:gd name="T74" fmla="*/ 41 w 248"/>
                      <a:gd name="T75" fmla="*/ 82 h 250"/>
                      <a:gd name="T76" fmla="*/ 57 w 248"/>
                      <a:gd name="T77" fmla="*/ 94 h 250"/>
                      <a:gd name="T78" fmla="*/ 81 w 248"/>
                      <a:gd name="T79" fmla="*/ 95 h 250"/>
                      <a:gd name="T80" fmla="*/ 77 w 248"/>
                      <a:gd name="T81" fmla="*/ 77 h 250"/>
                      <a:gd name="T82" fmla="*/ 86 w 248"/>
                      <a:gd name="T83" fmla="*/ 95 h 250"/>
                      <a:gd name="T84" fmla="*/ 107 w 248"/>
                      <a:gd name="T85" fmla="*/ 101 h 250"/>
                      <a:gd name="T86" fmla="*/ 87 w 248"/>
                      <a:gd name="T87" fmla="*/ 75 h 250"/>
                      <a:gd name="T88" fmla="*/ 109 w 248"/>
                      <a:gd name="T89" fmla="*/ 58 h 250"/>
                      <a:gd name="T90" fmla="*/ 144 w 248"/>
                      <a:gd name="T91" fmla="*/ 46 h 250"/>
                      <a:gd name="T92" fmla="*/ 177 w 248"/>
                      <a:gd name="T93" fmla="*/ 28 h 250"/>
                      <a:gd name="T94" fmla="*/ 208 w 248"/>
                      <a:gd name="T95" fmla="*/ 11 h 250"/>
                      <a:gd name="T96" fmla="*/ 230 w 248"/>
                      <a:gd name="T97" fmla="*/ 0 h 250"/>
                      <a:gd name="T98" fmla="*/ 244 w 248"/>
                      <a:gd name="T99" fmla="*/ 24 h 250"/>
                      <a:gd name="T100" fmla="*/ 234 w 248"/>
                      <a:gd name="T101" fmla="*/ 50 h 250"/>
                      <a:gd name="T102" fmla="*/ 226 w 248"/>
                      <a:gd name="T103" fmla="*/ 69 h 250"/>
                      <a:gd name="T104" fmla="*/ 204 w 248"/>
                      <a:gd name="T105" fmla="*/ 82 h 250"/>
                      <a:gd name="T106" fmla="*/ 197 w 248"/>
                      <a:gd name="T107" fmla="*/ 95 h 250"/>
                      <a:gd name="T108" fmla="*/ 230 w 248"/>
                      <a:gd name="T109" fmla="*/ 91 h 250"/>
                      <a:gd name="T110" fmla="*/ 244 w 248"/>
                      <a:gd name="T111" fmla="*/ 94 h 2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8"/>
                      <a:gd name="T169" fmla="*/ 0 h 250"/>
                      <a:gd name="T170" fmla="*/ 248 w 248"/>
                      <a:gd name="T171" fmla="*/ 250 h 2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8" h="250">
                        <a:moveTo>
                          <a:pt x="243" y="94"/>
                        </a:moveTo>
                        <a:lnTo>
                          <a:pt x="242" y="99"/>
                        </a:lnTo>
                        <a:lnTo>
                          <a:pt x="233" y="104"/>
                        </a:lnTo>
                        <a:lnTo>
                          <a:pt x="225" y="110"/>
                        </a:lnTo>
                        <a:lnTo>
                          <a:pt x="215" y="108"/>
                        </a:lnTo>
                        <a:lnTo>
                          <a:pt x="212" y="101"/>
                        </a:lnTo>
                        <a:lnTo>
                          <a:pt x="202" y="107"/>
                        </a:lnTo>
                        <a:lnTo>
                          <a:pt x="194" y="101"/>
                        </a:lnTo>
                        <a:lnTo>
                          <a:pt x="187" y="100"/>
                        </a:lnTo>
                        <a:lnTo>
                          <a:pt x="188" y="102"/>
                        </a:lnTo>
                        <a:lnTo>
                          <a:pt x="188" y="107"/>
                        </a:lnTo>
                        <a:lnTo>
                          <a:pt x="190" y="113"/>
                        </a:lnTo>
                        <a:lnTo>
                          <a:pt x="188" y="119"/>
                        </a:lnTo>
                        <a:lnTo>
                          <a:pt x="184" y="125"/>
                        </a:lnTo>
                        <a:lnTo>
                          <a:pt x="176" y="125"/>
                        </a:lnTo>
                        <a:lnTo>
                          <a:pt x="169" y="123"/>
                        </a:lnTo>
                        <a:lnTo>
                          <a:pt x="176" y="128"/>
                        </a:lnTo>
                        <a:lnTo>
                          <a:pt x="167" y="133"/>
                        </a:lnTo>
                        <a:lnTo>
                          <a:pt x="158" y="133"/>
                        </a:lnTo>
                        <a:lnTo>
                          <a:pt x="151" y="135"/>
                        </a:lnTo>
                        <a:lnTo>
                          <a:pt x="142" y="136"/>
                        </a:lnTo>
                        <a:lnTo>
                          <a:pt x="133" y="136"/>
                        </a:lnTo>
                        <a:lnTo>
                          <a:pt x="140" y="138"/>
                        </a:lnTo>
                        <a:lnTo>
                          <a:pt x="149" y="137"/>
                        </a:lnTo>
                        <a:lnTo>
                          <a:pt x="158" y="136"/>
                        </a:lnTo>
                        <a:lnTo>
                          <a:pt x="166" y="135"/>
                        </a:lnTo>
                        <a:lnTo>
                          <a:pt x="174" y="133"/>
                        </a:lnTo>
                        <a:lnTo>
                          <a:pt x="184" y="135"/>
                        </a:lnTo>
                        <a:lnTo>
                          <a:pt x="187" y="141"/>
                        </a:lnTo>
                        <a:lnTo>
                          <a:pt x="188" y="148"/>
                        </a:lnTo>
                        <a:lnTo>
                          <a:pt x="181" y="154"/>
                        </a:lnTo>
                        <a:lnTo>
                          <a:pt x="190" y="156"/>
                        </a:lnTo>
                        <a:lnTo>
                          <a:pt x="188" y="162"/>
                        </a:lnTo>
                        <a:lnTo>
                          <a:pt x="178" y="167"/>
                        </a:lnTo>
                        <a:lnTo>
                          <a:pt x="170" y="165"/>
                        </a:lnTo>
                        <a:lnTo>
                          <a:pt x="162" y="165"/>
                        </a:lnTo>
                        <a:lnTo>
                          <a:pt x="153" y="165"/>
                        </a:lnTo>
                        <a:lnTo>
                          <a:pt x="145" y="166"/>
                        </a:lnTo>
                        <a:lnTo>
                          <a:pt x="154" y="167"/>
                        </a:lnTo>
                        <a:lnTo>
                          <a:pt x="165" y="169"/>
                        </a:lnTo>
                        <a:lnTo>
                          <a:pt x="167" y="175"/>
                        </a:lnTo>
                        <a:lnTo>
                          <a:pt x="162" y="181"/>
                        </a:lnTo>
                        <a:lnTo>
                          <a:pt x="161" y="188"/>
                        </a:lnTo>
                        <a:lnTo>
                          <a:pt x="152" y="188"/>
                        </a:lnTo>
                        <a:lnTo>
                          <a:pt x="145" y="188"/>
                        </a:lnTo>
                        <a:lnTo>
                          <a:pt x="142" y="181"/>
                        </a:lnTo>
                        <a:lnTo>
                          <a:pt x="143" y="188"/>
                        </a:lnTo>
                        <a:lnTo>
                          <a:pt x="139" y="193"/>
                        </a:lnTo>
                        <a:lnTo>
                          <a:pt x="133" y="194"/>
                        </a:lnTo>
                        <a:lnTo>
                          <a:pt x="129" y="188"/>
                        </a:lnTo>
                        <a:lnTo>
                          <a:pt x="126" y="187"/>
                        </a:lnTo>
                        <a:lnTo>
                          <a:pt x="120" y="179"/>
                        </a:lnTo>
                        <a:lnTo>
                          <a:pt x="124" y="188"/>
                        </a:lnTo>
                        <a:lnTo>
                          <a:pt x="121" y="191"/>
                        </a:lnTo>
                        <a:lnTo>
                          <a:pt x="113" y="188"/>
                        </a:lnTo>
                        <a:lnTo>
                          <a:pt x="111" y="187"/>
                        </a:lnTo>
                        <a:lnTo>
                          <a:pt x="107" y="179"/>
                        </a:lnTo>
                        <a:lnTo>
                          <a:pt x="103" y="173"/>
                        </a:lnTo>
                        <a:lnTo>
                          <a:pt x="105" y="168"/>
                        </a:lnTo>
                        <a:lnTo>
                          <a:pt x="105" y="159"/>
                        </a:lnTo>
                        <a:lnTo>
                          <a:pt x="111" y="153"/>
                        </a:lnTo>
                        <a:lnTo>
                          <a:pt x="120" y="147"/>
                        </a:lnTo>
                        <a:lnTo>
                          <a:pt x="129" y="148"/>
                        </a:lnTo>
                        <a:lnTo>
                          <a:pt x="121" y="147"/>
                        </a:lnTo>
                        <a:lnTo>
                          <a:pt x="112" y="147"/>
                        </a:lnTo>
                        <a:lnTo>
                          <a:pt x="109" y="153"/>
                        </a:lnTo>
                        <a:lnTo>
                          <a:pt x="103" y="158"/>
                        </a:lnTo>
                        <a:lnTo>
                          <a:pt x="95" y="164"/>
                        </a:lnTo>
                        <a:lnTo>
                          <a:pt x="98" y="167"/>
                        </a:lnTo>
                        <a:lnTo>
                          <a:pt x="100" y="173"/>
                        </a:lnTo>
                        <a:lnTo>
                          <a:pt x="95" y="179"/>
                        </a:lnTo>
                        <a:lnTo>
                          <a:pt x="105" y="181"/>
                        </a:lnTo>
                        <a:lnTo>
                          <a:pt x="109" y="188"/>
                        </a:lnTo>
                        <a:lnTo>
                          <a:pt x="111" y="192"/>
                        </a:lnTo>
                        <a:lnTo>
                          <a:pt x="103" y="193"/>
                        </a:lnTo>
                        <a:lnTo>
                          <a:pt x="111" y="198"/>
                        </a:lnTo>
                        <a:lnTo>
                          <a:pt x="109" y="205"/>
                        </a:lnTo>
                        <a:lnTo>
                          <a:pt x="107" y="205"/>
                        </a:lnTo>
                        <a:lnTo>
                          <a:pt x="100" y="203"/>
                        </a:lnTo>
                        <a:lnTo>
                          <a:pt x="90" y="198"/>
                        </a:lnTo>
                        <a:lnTo>
                          <a:pt x="81" y="198"/>
                        </a:lnTo>
                        <a:lnTo>
                          <a:pt x="77" y="206"/>
                        </a:lnTo>
                        <a:lnTo>
                          <a:pt x="86" y="209"/>
                        </a:lnTo>
                        <a:lnTo>
                          <a:pt x="89" y="215"/>
                        </a:lnTo>
                        <a:lnTo>
                          <a:pt x="89" y="221"/>
                        </a:lnTo>
                        <a:lnTo>
                          <a:pt x="80" y="223"/>
                        </a:lnTo>
                        <a:lnTo>
                          <a:pt x="80" y="229"/>
                        </a:lnTo>
                        <a:lnTo>
                          <a:pt x="71" y="225"/>
                        </a:lnTo>
                        <a:lnTo>
                          <a:pt x="67" y="218"/>
                        </a:lnTo>
                        <a:lnTo>
                          <a:pt x="63" y="225"/>
                        </a:lnTo>
                        <a:lnTo>
                          <a:pt x="58" y="232"/>
                        </a:lnTo>
                        <a:lnTo>
                          <a:pt x="54" y="237"/>
                        </a:lnTo>
                        <a:lnTo>
                          <a:pt x="44" y="243"/>
                        </a:lnTo>
                        <a:lnTo>
                          <a:pt x="39" y="249"/>
                        </a:lnTo>
                        <a:lnTo>
                          <a:pt x="30" y="247"/>
                        </a:lnTo>
                        <a:lnTo>
                          <a:pt x="23" y="241"/>
                        </a:lnTo>
                        <a:lnTo>
                          <a:pt x="18" y="234"/>
                        </a:lnTo>
                        <a:lnTo>
                          <a:pt x="15" y="234"/>
                        </a:lnTo>
                        <a:lnTo>
                          <a:pt x="10" y="227"/>
                        </a:lnTo>
                        <a:lnTo>
                          <a:pt x="3" y="222"/>
                        </a:lnTo>
                        <a:lnTo>
                          <a:pt x="0" y="215"/>
                        </a:lnTo>
                        <a:lnTo>
                          <a:pt x="10" y="215"/>
                        </a:lnTo>
                        <a:lnTo>
                          <a:pt x="10" y="221"/>
                        </a:lnTo>
                        <a:lnTo>
                          <a:pt x="19" y="216"/>
                        </a:lnTo>
                        <a:lnTo>
                          <a:pt x="28" y="212"/>
                        </a:lnTo>
                        <a:lnTo>
                          <a:pt x="32" y="206"/>
                        </a:lnTo>
                        <a:lnTo>
                          <a:pt x="41" y="205"/>
                        </a:lnTo>
                        <a:lnTo>
                          <a:pt x="49" y="206"/>
                        </a:lnTo>
                        <a:lnTo>
                          <a:pt x="54" y="205"/>
                        </a:lnTo>
                        <a:lnTo>
                          <a:pt x="45" y="200"/>
                        </a:lnTo>
                        <a:lnTo>
                          <a:pt x="44" y="194"/>
                        </a:lnTo>
                        <a:lnTo>
                          <a:pt x="53" y="191"/>
                        </a:lnTo>
                        <a:lnTo>
                          <a:pt x="54" y="192"/>
                        </a:lnTo>
                        <a:lnTo>
                          <a:pt x="60" y="193"/>
                        </a:lnTo>
                        <a:lnTo>
                          <a:pt x="71" y="194"/>
                        </a:lnTo>
                        <a:lnTo>
                          <a:pt x="66" y="188"/>
                        </a:lnTo>
                        <a:lnTo>
                          <a:pt x="71" y="187"/>
                        </a:lnTo>
                        <a:lnTo>
                          <a:pt x="63" y="186"/>
                        </a:lnTo>
                        <a:lnTo>
                          <a:pt x="54" y="181"/>
                        </a:lnTo>
                        <a:lnTo>
                          <a:pt x="46" y="178"/>
                        </a:lnTo>
                        <a:lnTo>
                          <a:pt x="37" y="175"/>
                        </a:lnTo>
                        <a:lnTo>
                          <a:pt x="30" y="176"/>
                        </a:lnTo>
                        <a:lnTo>
                          <a:pt x="21" y="172"/>
                        </a:lnTo>
                        <a:lnTo>
                          <a:pt x="17" y="166"/>
                        </a:lnTo>
                        <a:lnTo>
                          <a:pt x="10" y="159"/>
                        </a:lnTo>
                        <a:lnTo>
                          <a:pt x="17" y="154"/>
                        </a:lnTo>
                        <a:lnTo>
                          <a:pt x="17" y="153"/>
                        </a:lnTo>
                        <a:lnTo>
                          <a:pt x="24" y="154"/>
                        </a:lnTo>
                        <a:lnTo>
                          <a:pt x="33" y="149"/>
                        </a:lnTo>
                        <a:lnTo>
                          <a:pt x="37" y="149"/>
                        </a:lnTo>
                        <a:lnTo>
                          <a:pt x="45" y="148"/>
                        </a:lnTo>
                        <a:lnTo>
                          <a:pt x="53" y="146"/>
                        </a:lnTo>
                        <a:lnTo>
                          <a:pt x="55" y="145"/>
                        </a:lnTo>
                        <a:lnTo>
                          <a:pt x="46" y="145"/>
                        </a:lnTo>
                        <a:lnTo>
                          <a:pt x="37" y="147"/>
                        </a:lnTo>
                        <a:lnTo>
                          <a:pt x="28" y="149"/>
                        </a:lnTo>
                        <a:lnTo>
                          <a:pt x="28" y="143"/>
                        </a:lnTo>
                        <a:lnTo>
                          <a:pt x="32" y="137"/>
                        </a:lnTo>
                        <a:lnTo>
                          <a:pt x="23" y="138"/>
                        </a:lnTo>
                        <a:lnTo>
                          <a:pt x="14" y="136"/>
                        </a:lnTo>
                        <a:lnTo>
                          <a:pt x="14" y="129"/>
                        </a:lnTo>
                        <a:lnTo>
                          <a:pt x="13" y="122"/>
                        </a:lnTo>
                        <a:lnTo>
                          <a:pt x="10" y="119"/>
                        </a:lnTo>
                        <a:lnTo>
                          <a:pt x="10" y="113"/>
                        </a:lnTo>
                        <a:lnTo>
                          <a:pt x="18" y="108"/>
                        </a:lnTo>
                        <a:lnTo>
                          <a:pt x="18" y="102"/>
                        </a:lnTo>
                        <a:lnTo>
                          <a:pt x="23" y="96"/>
                        </a:lnTo>
                        <a:lnTo>
                          <a:pt x="31" y="101"/>
                        </a:lnTo>
                        <a:lnTo>
                          <a:pt x="26" y="95"/>
                        </a:lnTo>
                        <a:lnTo>
                          <a:pt x="30" y="88"/>
                        </a:lnTo>
                        <a:lnTo>
                          <a:pt x="32" y="82"/>
                        </a:lnTo>
                        <a:lnTo>
                          <a:pt x="41" y="82"/>
                        </a:lnTo>
                        <a:lnTo>
                          <a:pt x="49" y="87"/>
                        </a:lnTo>
                        <a:lnTo>
                          <a:pt x="57" y="88"/>
                        </a:lnTo>
                        <a:lnTo>
                          <a:pt x="64" y="91"/>
                        </a:lnTo>
                        <a:lnTo>
                          <a:pt x="57" y="94"/>
                        </a:lnTo>
                        <a:lnTo>
                          <a:pt x="64" y="99"/>
                        </a:lnTo>
                        <a:lnTo>
                          <a:pt x="72" y="104"/>
                        </a:lnTo>
                        <a:lnTo>
                          <a:pt x="73" y="98"/>
                        </a:lnTo>
                        <a:lnTo>
                          <a:pt x="81" y="95"/>
                        </a:lnTo>
                        <a:lnTo>
                          <a:pt x="73" y="92"/>
                        </a:lnTo>
                        <a:lnTo>
                          <a:pt x="72" y="84"/>
                        </a:lnTo>
                        <a:lnTo>
                          <a:pt x="69" y="78"/>
                        </a:lnTo>
                        <a:lnTo>
                          <a:pt x="77" y="77"/>
                        </a:lnTo>
                        <a:lnTo>
                          <a:pt x="84" y="84"/>
                        </a:lnTo>
                        <a:lnTo>
                          <a:pt x="91" y="90"/>
                        </a:lnTo>
                        <a:lnTo>
                          <a:pt x="95" y="96"/>
                        </a:lnTo>
                        <a:lnTo>
                          <a:pt x="86" y="95"/>
                        </a:lnTo>
                        <a:lnTo>
                          <a:pt x="95" y="99"/>
                        </a:lnTo>
                        <a:lnTo>
                          <a:pt x="103" y="101"/>
                        </a:lnTo>
                        <a:lnTo>
                          <a:pt x="107" y="107"/>
                        </a:lnTo>
                        <a:lnTo>
                          <a:pt x="107" y="101"/>
                        </a:lnTo>
                        <a:lnTo>
                          <a:pt x="100" y="94"/>
                        </a:lnTo>
                        <a:lnTo>
                          <a:pt x="98" y="88"/>
                        </a:lnTo>
                        <a:lnTo>
                          <a:pt x="91" y="81"/>
                        </a:lnTo>
                        <a:lnTo>
                          <a:pt x="87" y="75"/>
                        </a:lnTo>
                        <a:lnTo>
                          <a:pt x="85" y="69"/>
                        </a:lnTo>
                        <a:lnTo>
                          <a:pt x="91" y="62"/>
                        </a:lnTo>
                        <a:lnTo>
                          <a:pt x="100" y="62"/>
                        </a:lnTo>
                        <a:lnTo>
                          <a:pt x="109" y="58"/>
                        </a:lnTo>
                        <a:lnTo>
                          <a:pt x="118" y="53"/>
                        </a:lnTo>
                        <a:lnTo>
                          <a:pt x="126" y="49"/>
                        </a:lnTo>
                        <a:lnTo>
                          <a:pt x="135" y="50"/>
                        </a:lnTo>
                        <a:lnTo>
                          <a:pt x="143" y="46"/>
                        </a:lnTo>
                        <a:lnTo>
                          <a:pt x="151" y="45"/>
                        </a:lnTo>
                        <a:lnTo>
                          <a:pt x="158" y="39"/>
                        </a:lnTo>
                        <a:lnTo>
                          <a:pt x="167" y="35"/>
                        </a:lnTo>
                        <a:lnTo>
                          <a:pt x="176" y="28"/>
                        </a:lnTo>
                        <a:lnTo>
                          <a:pt x="184" y="22"/>
                        </a:lnTo>
                        <a:lnTo>
                          <a:pt x="193" y="19"/>
                        </a:lnTo>
                        <a:lnTo>
                          <a:pt x="201" y="16"/>
                        </a:lnTo>
                        <a:lnTo>
                          <a:pt x="207" y="11"/>
                        </a:lnTo>
                        <a:lnTo>
                          <a:pt x="215" y="8"/>
                        </a:lnTo>
                        <a:lnTo>
                          <a:pt x="221" y="2"/>
                        </a:lnTo>
                        <a:lnTo>
                          <a:pt x="221" y="0"/>
                        </a:lnTo>
                        <a:lnTo>
                          <a:pt x="229" y="0"/>
                        </a:lnTo>
                        <a:lnTo>
                          <a:pt x="235" y="6"/>
                        </a:lnTo>
                        <a:lnTo>
                          <a:pt x="242" y="13"/>
                        </a:lnTo>
                        <a:lnTo>
                          <a:pt x="242" y="18"/>
                        </a:lnTo>
                        <a:lnTo>
                          <a:pt x="243" y="24"/>
                        </a:lnTo>
                        <a:lnTo>
                          <a:pt x="246" y="31"/>
                        </a:lnTo>
                        <a:lnTo>
                          <a:pt x="239" y="37"/>
                        </a:lnTo>
                        <a:lnTo>
                          <a:pt x="235" y="43"/>
                        </a:lnTo>
                        <a:lnTo>
                          <a:pt x="233" y="50"/>
                        </a:lnTo>
                        <a:lnTo>
                          <a:pt x="246" y="56"/>
                        </a:lnTo>
                        <a:lnTo>
                          <a:pt x="235" y="59"/>
                        </a:lnTo>
                        <a:lnTo>
                          <a:pt x="228" y="64"/>
                        </a:lnTo>
                        <a:lnTo>
                          <a:pt x="225" y="69"/>
                        </a:lnTo>
                        <a:lnTo>
                          <a:pt x="225" y="72"/>
                        </a:lnTo>
                        <a:lnTo>
                          <a:pt x="215" y="74"/>
                        </a:lnTo>
                        <a:lnTo>
                          <a:pt x="212" y="80"/>
                        </a:lnTo>
                        <a:lnTo>
                          <a:pt x="203" y="82"/>
                        </a:lnTo>
                        <a:lnTo>
                          <a:pt x="199" y="90"/>
                        </a:lnTo>
                        <a:lnTo>
                          <a:pt x="192" y="94"/>
                        </a:lnTo>
                        <a:lnTo>
                          <a:pt x="194" y="96"/>
                        </a:lnTo>
                        <a:lnTo>
                          <a:pt x="196" y="95"/>
                        </a:lnTo>
                        <a:lnTo>
                          <a:pt x="206" y="97"/>
                        </a:lnTo>
                        <a:lnTo>
                          <a:pt x="214" y="99"/>
                        </a:lnTo>
                        <a:lnTo>
                          <a:pt x="221" y="96"/>
                        </a:lnTo>
                        <a:lnTo>
                          <a:pt x="229" y="91"/>
                        </a:lnTo>
                        <a:lnTo>
                          <a:pt x="238" y="85"/>
                        </a:lnTo>
                        <a:lnTo>
                          <a:pt x="247" y="84"/>
                        </a:lnTo>
                        <a:lnTo>
                          <a:pt x="247" y="88"/>
                        </a:lnTo>
                        <a:lnTo>
                          <a:pt x="243" y="94"/>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3" name="Freeform 69">
                    <a:extLst>
                      <a:ext uri="{FF2B5EF4-FFF2-40B4-BE49-F238E27FC236}">
                        <a16:creationId xmlns:a16="http://schemas.microsoft.com/office/drawing/2014/main" id="{7FC013E1-AC4F-4996-B51C-A5B6A6D0C2CE}"/>
                      </a:ext>
                    </a:extLst>
                  </p:cNvPr>
                  <p:cNvSpPr>
                    <a:spLocks/>
                  </p:cNvSpPr>
                  <p:nvPr/>
                </p:nvSpPr>
                <p:spPr bwMode="auto">
                  <a:xfrm>
                    <a:off x="1964" y="1500"/>
                    <a:ext cx="120" cy="201"/>
                  </a:xfrm>
                  <a:custGeom>
                    <a:avLst/>
                    <a:gdLst>
                      <a:gd name="T0" fmla="*/ 97 w 120"/>
                      <a:gd name="T1" fmla="*/ 24 h 201"/>
                      <a:gd name="T2" fmla="*/ 95 w 120"/>
                      <a:gd name="T3" fmla="*/ 29 h 201"/>
                      <a:gd name="T4" fmla="*/ 105 w 120"/>
                      <a:gd name="T5" fmla="*/ 41 h 201"/>
                      <a:gd name="T6" fmla="*/ 82 w 120"/>
                      <a:gd name="T7" fmla="*/ 47 h 201"/>
                      <a:gd name="T8" fmla="*/ 61 w 120"/>
                      <a:gd name="T9" fmla="*/ 44 h 201"/>
                      <a:gd name="T10" fmla="*/ 80 w 120"/>
                      <a:gd name="T11" fmla="*/ 49 h 201"/>
                      <a:gd name="T12" fmla="*/ 99 w 120"/>
                      <a:gd name="T13" fmla="*/ 51 h 201"/>
                      <a:gd name="T14" fmla="*/ 92 w 120"/>
                      <a:gd name="T15" fmla="*/ 69 h 201"/>
                      <a:gd name="T16" fmla="*/ 72 w 120"/>
                      <a:gd name="T17" fmla="*/ 72 h 201"/>
                      <a:gd name="T18" fmla="*/ 65 w 120"/>
                      <a:gd name="T19" fmla="*/ 73 h 201"/>
                      <a:gd name="T20" fmla="*/ 67 w 120"/>
                      <a:gd name="T21" fmla="*/ 86 h 201"/>
                      <a:gd name="T22" fmla="*/ 69 w 120"/>
                      <a:gd name="T23" fmla="*/ 97 h 201"/>
                      <a:gd name="T24" fmla="*/ 69 w 120"/>
                      <a:gd name="T25" fmla="*/ 103 h 201"/>
                      <a:gd name="T26" fmla="*/ 46 w 120"/>
                      <a:gd name="T27" fmla="*/ 97 h 201"/>
                      <a:gd name="T28" fmla="*/ 68 w 120"/>
                      <a:gd name="T29" fmla="*/ 116 h 201"/>
                      <a:gd name="T30" fmla="*/ 75 w 120"/>
                      <a:gd name="T31" fmla="*/ 134 h 201"/>
                      <a:gd name="T32" fmla="*/ 58 w 120"/>
                      <a:gd name="T33" fmla="*/ 152 h 201"/>
                      <a:gd name="T34" fmla="*/ 56 w 120"/>
                      <a:gd name="T35" fmla="*/ 170 h 201"/>
                      <a:gd name="T36" fmla="*/ 42 w 120"/>
                      <a:gd name="T37" fmla="*/ 180 h 201"/>
                      <a:gd name="T38" fmla="*/ 61 w 120"/>
                      <a:gd name="T39" fmla="*/ 198 h 201"/>
                      <a:gd name="T40" fmla="*/ 37 w 120"/>
                      <a:gd name="T41" fmla="*/ 198 h 201"/>
                      <a:gd name="T42" fmla="*/ 17 w 120"/>
                      <a:gd name="T43" fmla="*/ 186 h 201"/>
                      <a:gd name="T44" fmla="*/ 14 w 120"/>
                      <a:gd name="T45" fmla="*/ 170 h 201"/>
                      <a:gd name="T46" fmla="*/ 9 w 120"/>
                      <a:gd name="T47" fmla="*/ 150 h 201"/>
                      <a:gd name="T48" fmla="*/ 24 w 120"/>
                      <a:gd name="T49" fmla="*/ 131 h 201"/>
                      <a:gd name="T50" fmla="*/ 24 w 120"/>
                      <a:gd name="T51" fmla="*/ 109 h 201"/>
                      <a:gd name="T52" fmla="*/ 38 w 120"/>
                      <a:gd name="T53" fmla="*/ 98 h 201"/>
                      <a:gd name="T54" fmla="*/ 31 w 120"/>
                      <a:gd name="T55" fmla="*/ 90 h 201"/>
                      <a:gd name="T56" fmla="*/ 38 w 120"/>
                      <a:gd name="T57" fmla="*/ 70 h 201"/>
                      <a:gd name="T58" fmla="*/ 56 w 120"/>
                      <a:gd name="T59" fmla="*/ 68 h 201"/>
                      <a:gd name="T60" fmla="*/ 51 w 120"/>
                      <a:gd name="T61" fmla="*/ 56 h 201"/>
                      <a:gd name="T62" fmla="*/ 38 w 120"/>
                      <a:gd name="T63" fmla="*/ 59 h 201"/>
                      <a:gd name="T64" fmla="*/ 33 w 120"/>
                      <a:gd name="T65" fmla="*/ 51 h 201"/>
                      <a:gd name="T66" fmla="*/ 46 w 120"/>
                      <a:gd name="T67" fmla="*/ 51 h 201"/>
                      <a:gd name="T68" fmla="*/ 29 w 120"/>
                      <a:gd name="T69" fmla="*/ 37 h 201"/>
                      <a:gd name="T70" fmla="*/ 5 w 120"/>
                      <a:gd name="T71" fmla="*/ 33 h 201"/>
                      <a:gd name="T72" fmla="*/ 8 w 120"/>
                      <a:gd name="T73" fmla="*/ 20 h 201"/>
                      <a:gd name="T74" fmla="*/ 26 w 120"/>
                      <a:gd name="T75" fmla="*/ 8 h 201"/>
                      <a:gd name="T76" fmla="*/ 44 w 120"/>
                      <a:gd name="T77" fmla="*/ 14 h 201"/>
                      <a:gd name="T78" fmla="*/ 60 w 120"/>
                      <a:gd name="T79" fmla="*/ 0 h 201"/>
                      <a:gd name="T80" fmla="*/ 68 w 120"/>
                      <a:gd name="T81" fmla="*/ 16 h 201"/>
                      <a:gd name="T82" fmla="*/ 89 w 120"/>
                      <a:gd name="T83" fmla="*/ 1 h 201"/>
                      <a:gd name="T84" fmla="*/ 101 w 120"/>
                      <a:gd name="T85" fmla="*/ 17 h 201"/>
                      <a:gd name="T86" fmla="*/ 114 w 120"/>
                      <a:gd name="T87" fmla="*/ 26 h 2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0"/>
                      <a:gd name="T133" fmla="*/ 0 h 201"/>
                      <a:gd name="T134" fmla="*/ 120 w 120"/>
                      <a:gd name="T135" fmla="*/ 201 h 20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0" h="201">
                        <a:moveTo>
                          <a:pt x="106" y="31"/>
                        </a:moveTo>
                        <a:lnTo>
                          <a:pt x="106" y="24"/>
                        </a:lnTo>
                        <a:lnTo>
                          <a:pt x="97" y="24"/>
                        </a:lnTo>
                        <a:lnTo>
                          <a:pt x="89" y="18"/>
                        </a:lnTo>
                        <a:lnTo>
                          <a:pt x="85" y="25"/>
                        </a:lnTo>
                        <a:lnTo>
                          <a:pt x="95" y="29"/>
                        </a:lnTo>
                        <a:lnTo>
                          <a:pt x="95" y="36"/>
                        </a:lnTo>
                        <a:lnTo>
                          <a:pt x="105" y="36"/>
                        </a:lnTo>
                        <a:lnTo>
                          <a:pt x="105" y="41"/>
                        </a:lnTo>
                        <a:lnTo>
                          <a:pt x="99" y="48"/>
                        </a:lnTo>
                        <a:lnTo>
                          <a:pt x="90" y="49"/>
                        </a:lnTo>
                        <a:lnTo>
                          <a:pt x="82" y="47"/>
                        </a:lnTo>
                        <a:lnTo>
                          <a:pt x="73" y="49"/>
                        </a:lnTo>
                        <a:lnTo>
                          <a:pt x="69" y="42"/>
                        </a:lnTo>
                        <a:lnTo>
                          <a:pt x="61" y="44"/>
                        </a:lnTo>
                        <a:lnTo>
                          <a:pt x="61" y="51"/>
                        </a:lnTo>
                        <a:lnTo>
                          <a:pt x="72" y="49"/>
                        </a:lnTo>
                        <a:lnTo>
                          <a:pt x="80" y="49"/>
                        </a:lnTo>
                        <a:lnTo>
                          <a:pt x="88" y="51"/>
                        </a:lnTo>
                        <a:lnTo>
                          <a:pt x="90" y="51"/>
                        </a:lnTo>
                        <a:lnTo>
                          <a:pt x="99" y="51"/>
                        </a:lnTo>
                        <a:lnTo>
                          <a:pt x="98" y="57"/>
                        </a:lnTo>
                        <a:lnTo>
                          <a:pt x="94" y="62"/>
                        </a:lnTo>
                        <a:lnTo>
                          <a:pt x="92" y="69"/>
                        </a:lnTo>
                        <a:lnTo>
                          <a:pt x="89" y="75"/>
                        </a:lnTo>
                        <a:lnTo>
                          <a:pt x="80" y="73"/>
                        </a:lnTo>
                        <a:lnTo>
                          <a:pt x="72" y="72"/>
                        </a:lnTo>
                        <a:lnTo>
                          <a:pt x="63" y="68"/>
                        </a:lnTo>
                        <a:lnTo>
                          <a:pt x="56" y="69"/>
                        </a:lnTo>
                        <a:lnTo>
                          <a:pt x="65" y="73"/>
                        </a:lnTo>
                        <a:lnTo>
                          <a:pt x="77" y="78"/>
                        </a:lnTo>
                        <a:lnTo>
                          <a:pt x="75" y="85"/>
                        </a:lnTo>
                        <a:lnTo>
                          <a:pt x="67" y="86"/>
                        </a:lnTo>
                        <a:lnTo>
                          <a:pt x="75" y="88"/>
                        </a:lnTo>
                        <a:lnTo>
                          <a:pt x="77" y="94"/>
                        </a:lnTo>
                        <a:lnTo>
                          <a:pt x="69" y="97"/>
                        </a:lnTo>
                        <a:lnTo>
                          <a:pt x="77" y="96"/>
                        </a:lnTo>
                        <a:lnTo>
                          <a:pt x="78" y="103"/>
                        </a:lnTo>
                        <a:lnTo>
                          <a:pt x="69" y="103"/>
                        </a:lnTo>
                        <a:lnTo>
                          <a:pt x="60" y="101"/>
                        </a:lnTo>
                        <a:lnTo>
                          <a:pt x="51" y="97"/>
                        </a:lnTo>
                        <a:lnTo>
                          <a:pt x="46" y="97"/>
                        </a:lnTo>
                        <a:lnTo>
                          <a:pt x="52" y="104"/>
                        </a:lnTo>
                        <a:lnTo>
                          <a:pt x="59" y="109"/>
                        </a:lnTo>
                        <a:lnTo>
                          <a:pt x="68" y="116"/>
                        </a:lnTo>
                        <a:lnTo>
                          <a:pt x="61" y="123"/>
                        </a:lnTo>
                        <a:lnTo>
                          <a:pt x="69" y="129"/>
                        </a:lnTo>
                        <a:lnTo>
                          <a:pt x="75" y="134"/>
                        </a:lnTo>
                        <a:lnTo>
                          <a:pt x="65" y="141"/>
                        </a:lnTo>
                        <a:lnTo>
                          <a:pt x="60" y="147"/>
                        </a:lnTo>
                        <a:lnTo>
                          <a:pt x="58" y="152"/>
                        </a:lnTo>
                        <a:lnTo>
                          <a:pt x="51" y="159"/>
                        </a:lnTo>
                        <a:lnTo>
                          <a:pt x="56" y="165"/>
                        </a:lnTo>
                        <a:lnTo>
                          <a:pt x="56" y="170"/>
                        </a:lnTo>
                        <a:lnTo>
                          <a:pt x="59" y="176"/>
                        </a:lnTo>
                        <a:lnTo>
                          <a:pt x="51" y="183"/>
                        </a:lnTo>
                        <a:lnTo>
                          <a:pt x="42" y="180"/>
                        </a:lnTo>
                        <a:lnTo>
                          <a:pt x="51" y="185"/>
                        </a:lnTo>
                        <a:lnTo>
                          <a:pt x="59" y="192"/>
                        </a:lnTo>
                        <a:lnTo>
                          <a:pt x="61" y="198"/>
                        </a:lnTo>
                        <a:lnTo>
                          <a:pt x="54" y="200"/>
                        </a:lnTo>
                        <a:lnTo>
                          <a:pt x="44" y="196"/>
                        </a:lnTo>
                        <a:lnTo>
                          <a:pt x="37" y="198"/>
                        </a:lnTo>
                        <a:lnTo>
                          <a:pt x="27" y="197"/>
                        </a:lnTo>
                        <a:lnTo>
                          <a:pt x="20" y="193"/>
                        </a:lnTo>
                        <a:lnTo>
                          <a:pt x="17" y="186"/>
                        </a:lnTo>
                        <a:lnTo>
                          <a:pt x="16" y="180"/>
                        </a:lnTo>
                        <a:lnTo>
                          <a:pt x="16" y="172"/>
                        </a:lnTo>
                        <a:lnTo>
                          <a:pt x="14" y="170"/>
                        </a:lnTo>
                        <a:lnTo>
                          <a:pt x="14" y="164"/>
                        </a:lnTo>
                        <a:lnTo>
                          <a:pt x="14" y="158"/>
                        </a:lnTo>
                        <a:lnTo>
                          <a:pt x="9" y="150"/>
                        </a:lnTo>
                        <a:lnTo>
                          <a:pt x="16" y="144"/>
                        </a:lnTo>
                        <a:lnTo>
                          <a:pt x="20" y="137"/>
                        </a:lnTo>
                        <a:lnTo>
                          <a:pt x="24" y="131"/>
                        </a:lnTo>
                        <a:lnTo>
                          <a:pt x="26" y="124"/>
                        </a:lnTo>
                        <a:lnTo>
                          <a:pt x="26" y="116"/>
                        </a:lnTo>
                        <a:lnTo>
                          <a:pt x="24" y="109"/>
                        </a:lnTo>
                        <a:lnTo>
                          <a:pt x="21" y="103"/>
                        </a:lnTo>
                        <a:lnTo>
                          <a:pt x="29" y="97"/>
                        </a:lnTo>
                        <a:lnTo>
                          <a:pt x="38" y="98"/>
                        </a:lnTo>
                        <a:lnTo>
                          <a:pt x="46" y="97"/>
                        </a:lnTo>
                        <a:lnTo>
                          <a:pt x="41" y="91"/>
                        </a:lnTo>
                        <a:lnTo>
                          <a:pt x="31" y="90"/>
                        </a:lnTo>
                        <a:lnTo>
                          <a:pt x="30" y="85"/>
                        </a:lnTo>
                        <a:lnTo>
                          <a:pt x="30" y="76"/>
                        </a:lnTo>
                        <a:lnTo>
                          <a:pt x="38" y="70"/>
                        </a:lnTo>
                        <a:lnTo>
                          <a:pt x="46" y="70"/>
                        </a:lnTo>
                        <a:lnTo>
                          <a:pt x="55" y="70"/>
                        </a:lnTo>
                        <a:lnTo>
                          <a:pt x="56" y="68"/>
                        </a:lnTo>
                        <a:lnTo>
                          <a:pt x="64" y="62"/>
                        </a:lnTo>
                        <a:lnTo>
                          <a:pt x="55" y="62"/>
                        </a:lnTo>
                        <a:lnTo>
                          <a:pt x="51" y="56"/>
                        </a:lnTo>
                        <a:lnTo>
                          <a:pt x="43" y="56"/>
                        </a:lnTo>
                        <a:lnTo>
                          <a:pt x="43" y="65"/>
                        </a:lnTo>
                        <a:lnTo>
                          <a:pt x="38" y="59"/>
                        </a:lnTo>
                        <a:lnTo>
                          <a:pt x="34" y="52"/>
                        </a:lnTo>
                        <a:lnTo>
                          <a:pt x="31" y="51"/>
                        </a:lnTo>
                        <a:lnTo>
                          <a:pt x="33" y="51"/>
                        </a:lnTo>
                        <a:lnTo>
                          <a:pt x="37" y="51"/>
                        </a:lnTo>
                        <a:lnTo>
                          <a:pt x="42" y="51"/>
                        </a:lnTo>
                        <a:lnTo>
                          <a:pt x="46" y="51"/>
                        </a:lnTo>
                        <a:lnTo>
                          <a:pt x="38" y="44"/>
                        </a:lnTo>
                        <a:lnTo>
                          <a:pt x="35" y="43"/>
                        </a:lnTo>
                        <a:lnTo>
                          <a:pt x="29" y="37"/>
                        </a:lnTo>
                        <a:lnTo>
                          <a:pt x="21" y="40"/>
                        </a:lnTo>
                        <a:lnTo>
                          <a:pt x="12" y="37"/>
                        </a:lnTo>
                        <a:lnTo>
                          <a:pt x="5" y="33"/>
                        </a:lnTo>
                        <a:lnTo>
                          <a:pt x="0" y="29"/>
                        </a:lnTo>
                        <a:lnTo>
                          <a:pt x="0" y="26"/>
                        </a:lnTo>
                        <a:lnTo>
                          <a:pt x="8" y="20"/>
                        </a:lnTo>
                        <a:lnTo>
                          <a:pt x="13" y="15"/>
                        </a:lnTo>
                        <a:lnTo>
                          <a:pt x="17" y="7"/>
                        </a:lnTo>
                        <a:lnTo>
                          <a:pt x="26" y="8"/>
                        </a:lnTo>
                        <a:lnTo>
                          <a:pt x="33" y="14"/>
                        </a:lnTo>
                        <a:lnTo>
                          <a:pt x="41" y="19"/>
                        </a:lnTo>
                        <a:lnTo>
                          <a:pt x="44" y="14"/>
                        </a:lnTo>
                        <a:lnTo>
                          <a:pt x="52" y="8"/>
                        </a:lnTo>
                        <a:lnTo>
                          <a:pt x="56" y="2"/>
                        </a:lnTo>
                        <a:lnTo>
                          <a:pt x="60" y="0"/>
                        </a:lnTo>
                        <a:lnTo>
                          <a:pt x="59" y="6"/>
                        </a:lnTo>
                        <a:lnTo>
                          <a:pt x="59" y="15"/>
                        </a:lnTo>
                        <a:lnTo>
                          <a:pt x="68" y="16"/>
                        </a:lnTo>
                        <a:lnTo>
                          <a:pt x="72" y="11"/>
                        </a:lnTo>
                        <a:lnTo>
                          <a:pt x="80" y="4"/>
                        </a:lnTo>
                        <a:lnTo>
                          <a:pt x="89" y="1"/>
                        </a:lnTo>
                        <a:lnTo>
                          <a:pt x="94" y="6"/>
                        </a:lnTo>
                        <a:lnTo>
                          <a:pt x="92" y="14"/>
                        </a:lnTo>
                        <a:lnTo>
                          <a:pt x="101" y="17"/>
                        </a:lnTo>
                        <a:lnTo>
                          <a:pt x="110" y="18"/>
                        </a:lnTo>
                        <a:lnTo>
                          <a:pt x="119" y="20"/>
                        </a:lnTo>
                        <a:lnTo>
                          <a:pt x="114" y="26"/>
                        </a:lnTo>
                        <a:lnTo>
                          <a:pt x="106" y="31"/>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4" name="Freeform 70">
                    <a:extLst>
                      <a:ext uri="{FF2B5EF4-FFF2-40B4-BE49-F238E27FC236}">
                        <a16:creationId xmlns:a16="http://schemas.microsoft.com/office/drawing/2014/main" id="{720CBECD-5F2E-4701-AB3E-6AF7FF507C20}"/>
                      </a:ext>
                    </a:extLst>
                  </p:cNvPr>
                  <p:cNvSpPr>
                    <a:spLocks/>
                  </p:cNvSpPr>
                  <p:nvPr/>
                </p:nvSpPr>
                <p:spPr bwMode="auto">
                  <a:xfrm>
                    <a:off x="2271" y="1155"/>
                    <a:ext cx="1087" cy="1336"/>
                  </a:xfrm>
                  <a:custGeom>
                    <a:avLst/>
                    <a:gdLst>
                      <a:gd name="T0" fmla="*/ 907 w 1087"/>
                      <a:gd name="T1" fmla="*/ 673 h 1336"/>
                      <a:gd name="T2" fmla="*/ 792 w 1087"/>
                      <a:gd name="T3" fmla="*/ 739 h 1336"/>
                      <a:gd name="T4" fmla="*/ 751 w 1087"/>
                      <a:gd name="T5" fmla="*/ 761 h 1336"/>
                      <a:gd name="T6" fmla="*/ 879 w 1087"/>
                      <a:gd name="T7" fmla="*/ 796 h 1336"/>
                      <a:gd name="T8" fmla="*/ 744 w 1087"/>
                      <a:gd name="T9" fmla="*/ 853 h 1336"/>
                      <a:gd name="T10" fmla="*/ 587 w 1087"/>
                      <a:gd name="T11" fmla="*/ 860 h 1336"/>
                      <a:gd name="T12" fmla="*/ 677 w 1087"/>
                      <a:gd name="T13" fmla="*/ 891 h 1336"/>
                      <a:gd name="T14" fmla="*/ 816 w 1087"/>
                      <a:gd name="T15" fmla="*/ 887 h 1336"/>
                      <a:gd name="T16" fmla="*/ 966 w 1087"/>
                      <a:gd name="T17" fmla="*/ 917 h 1336"/>
                      <a:gd name="T18" fmla="*/ 987 w 1087"/>
                      <a:gd name="T19" fmla="*/ 978 h 1336"/>
                      <a:gd name="T20" fmla="*/ 974 w 1087"/>
                      <a:gd name="T21" fmla="*/ 1056 h 1336"/>
                      <a:gd name="T22" fmla="*/ 869 w 1087"/>
                      <a:gd name="T23" fmla="*/ 1145 h 1336"/>
                      <a:gd name="T24" fmla="*/ 760 w 1087"/>
                      <a:gd name="T25" fmla="*/ 1206 h 1336"/>
                      <a:gd name="T26" fmla="*/ 623 w 1087"/>
                      <a:gd name="T27" fmla="*/ 1216 h 1336"/>
                      <a:gd name="T28" fmla="*/ 515 w 1087"/>
                      <a:gd name="T29" fmla="*/ 1296 h 1336"/>
                      <a:gd name="T30" fmla="*/ 429 w 1087"/>
                      <a:gd name="T31" fmla="*/ 1266 h 1336"/>
                      <a:gd name="T32" fmla="*/ 368 w 1087"/>
                      <a:gd name="T33" fmla="*/ 1304 h 1336"/>
                      <a:gd name="T34" fmla="*/ 284 w 1087"/>
                      <a:gd name="T35" fmla="*/ 1323 h 1336"/>
                      <a:gd name="T36" fmla="*/ 216 w 1087"/>
                      <a:gd name="T37" fmla="*/ 1210 h 1336"/>
                      <a:gd name="T38" fmla="*/ 280 w 1087"/>
                      <a:gd name="T39" fmla="*/ 1153 h 1336"/>
                      <a:gd name="T40" fmla="*/ 360 w 1087"/>
                      <a:gd name="T41" fmla="*/ 1041 h 1336"/>
                      <a:gd name="T42" fmla="*/ 319 w 1087"/>
                      <a:gd name="T43" fmla="*/ 897 h 1336"/>
                      <a:gd name="T44" fmla="*/ 348 w 1087"/>
                      <a:gd name="T45" fmla="*/ 883 h 1336"/>
                      <a:gd name="T46" fmla="*/ 344 w 1087"/>
                      <a:gd name="T47" fmla="*/ 814 h 1336"/>
                      <a:gd name="T48" fmla="*/ 298 w 1087"/>
                      <a:gd name="T49" fmla="*/ 897 h 1336"/>
                      <a:gd name="T50" fmla="*/ 230 w 1087"/>
                      <a:gd name="T51" fmla="*/ 894 h 1336"/>
                      <a:gd name="T52" fmla="*/ 217 w 1087"/>
                      <a:gd name="T53" fmla="*/ 852 h 1336"/>
                      <a:gd name="T54" fmla="*/ 218 w 1087"/>
                      <a:gd name="T55" fmla="*/ 841 h 1336"/>
                      <a:gd name="T56" fmla="*/ 194 w 1087"/>
                      <a:gd name="T57" fmla="*/ 949 h 1336"/>
                      <a:gd name="T58" fmla="*/ 123 w 1087"/>
                      <a:gd name="T59" fmla="*/ 1069 h 1336"/>
                      <a:gd name="T60" fmla="*/ 90 w 1087"/>
                      <a:gd name="T61" fmla="*/ 1030 h 1336"/>
                      <a:gd name="T62" fmla="*/ 117 w 1087"/>
                      <a:gd name="T63" fmla="*/ 946 h 1336"/>
                      <a:gd name="T64" fmla="*/ 116 w 1087"/>
                      <a:gd name="T65" fmla="*/ 880 h 1336"/>
                      <a:gd name="T66" fmla="*/ 138 w 1087"/>
                      <a:gd name="T67" fmla="*/ 825 h 1336"/>
                      <a:gd name="T68" fmla="*/ 168 w 1087"/>
                      <a:gd name="T69" fmla="*/ 756 h 1336"/>
                      <a:gd name="T70" fmla="*/ 194 w 1087"/>
                      <a:gd name="T71" fmla="*/ 677 h 1336"/>
                      <a:gd name="T72" fmla="*/ 182 w 1087"/>
                      <a:gd name="T73" fmla="*/ 661 h 1336"/>
                      <a:gd name="T74" fmla="*/ 113 w 1087"/>
                      <a:gd name="T75" fmla="*/ 576 h 1336"/>
                      <a:gd name="T76" fmla="*/ 135 w 1087"/>
                      <a:gd name="T77" fmla="*/ 482 h 1336"/>
                      <a:gd name="T78" fmla="*/ 158 w 1087"/>
                      <a:gd name="T79" fmla="*/ 429 h 1336"/>
                      <a:gd name="T80" fmla="*/ 108 w 1087"/>
                      <a:gd name="T81" fmla="*/ 407 h 1336"/>
                      <a:gd name="T82" fmla="*/ 158 w 1087"/>
                      <a:gd name="T83" fmla="*/ 358 h 1336"/>
                      <a:gd name="T84" fmla="*/ 122 w 1087"/>
                      <a:gd name="T85" fmla="*/ 255 h 1336"/>
                      <a:gd name="T86" fmla="*/ 194 w 1087"/>
                      <a:gd name="T87" fmla="*/ 257 h 1336"/>
                      <a:gd name="T88" fmla="*/ 289 w 1087"/>
                      <a:gd name="T89" fmla="*/ 262 h 1336"/>
                      <a:gd name="T90" fmla="*/ 226 w 1087"/>
                      <a:gd name="T91" fmla="*/ 182 h 1336"/>
                      <a:gd name="T92" fmla="*/ 294 w 1087"/>
                      <a:gd name="T93" fmla="*/ 128 h 1336"/>
                      <a:gd name="T94" fmla="*/ 312 w 1087"/>
                      <a:gd name="T95" fmla="*/ 80 h 1336"/>
                      <a:gd name="T96" fmla="*/ 371 w 1087"/>
                      <a:gd name="T97" fmla="*/ 42 h 1336"/>
                      <a:gd name="T98" fmla="*/ 452 w 1087"/>
                      <a:gd name="T99" fmla="*/ 31 h 1336"/>
                      <a:gd name="T100" fmla="*/ 605 w 1087"/>
                      <a:gd name="T101" fmla="*/ 34 h 1336"/>
                      <a:gd name="T102" fmla="*/ 735 w 1087"/>
                      <a:gd name="T103" fmla="*/ 7 h 1336"/>
                      <a:gd name="T104" fmla="*/ 780 w 1087"/>
                      <a:gd name="T105" fmla="*/ 81 h 1336"/>
                      <a:gd name="T106" fmla="*/ 632 w 1087"/>
                      <a:gd name="T107" fmla="*/ 190 h 1336"/>
                      <a:gd name="T108" fmla="*/ 486 w 1087"/>
                      <a:gd name="T109" fmla="*/ 266 h 1336"/>
                      <a:gd name="T110" fmla="*/ 603 w 1087"/>
                      <a:gd name="T111" fmla="*/ 278 h 1336"/>
                      <a:gd name="T112" fmla="*/ 460 w 1087"/>
                      <a:gd name="T113" fmla="*/ 344 h 1336"/>
                      <a:gd name="T114" fmla="*/ 515 w 1087"/>
                      <a:gd name="T115" fmla="*/ 362 h 1336"/>
                      <a:gd name="T116" fmla="*/ 583 w 1087"/>
                      <a:gd name="T117" fmla="*/ 357 h 1336"/>
                      <a:gd name="T118" fmla="*/ 745 w 1087"/>
                      <a:gd name="T119" fmla="*/ 327 h 1336"/>
                      <a:gd name="T120" fmla="*/ 919 w 1087"/>
                      <a:gd name="T121" fmla="*/ 336 h 1336"/>
                      <a:gd name="T122" fmla="*/ 1077 w 1087"/>
                      <a:gd name="T123" fmla="*/ 374 h 1336"/>
                      <a:gd name="T124" fmla="*/ 1014 w 1087"/>
                      <a:gd name="T125" fmla="*/ 512 h 13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87"/>
                      <a:gd name="T190" fmla="*/ 0 h 1336"/>
                      <a:gd name="T191" fmla="*/ 1087 w 1087"/>
                      <a:gd name="T192" fmla="*/ 1336 h 13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87" h="1336">
                        <a:moveTo>
                          <a:pt x="982" y="569"/>
                        </a:moveTo>
                        <a:lnTo>
                          <a:pt x="988" y="562"/>
                        </a:lnTo>
                        <a:lnTo>
                          <a:pt x="986" y="567"/>
                        </a:lnTo>
                        <a:lnTo>
                          <a:pt x="984" y="574"/>
                        </a:lnTo>
                        <a:lnTo>
                          <a:pt x="984" y="580"/>
                        </a:lnTo>
                        <a:lnTo>
                          <a:pt x="983" y="586"/>
                        </a:lnTo>
                        <a:lnTo>
                          <a:pt x="981" y="595"/>
                        </a:lnTo>
                        <a:lnTo>
                          <a:pt x="979" y="596"/>
                        </a:lnTo>
                        <a:lnTo>
                          <a:pt x="975" y="602"/>
                        </a:lnTo>
                        <a:lnTo>
                          <a:pt x="970" y="608"/>
                        </a:lnTo>
                        <a:lnTo>
                          <a:pt x="964" y="615"/>
                        </a:lnTo>
                        <a:lnTo>
                          <a:pt x="957" y="621"/>
                        </a:lnTo>
                        <a:lnTo>
                          <a:pt x="951" y="628"/>
                        </a:lnTo>
                        <a:lnTo>
                          <a:pt x="942" y="632"/>
                        </a:lnTo>
                        <a:lnTo>
                          <a:pt x="934" y="635"/>
                        </a:lnTo>
                        <a:lnTo>
                          <a:pt x="927" y="641"/>
                        </a:lnTo>
                        <a:lnTo>
                          <a:pt x="927" y="643"/>
                        </a:lnTo>
                        <a:lnTo>
                          <a:pt x="924" y="648"/>
                        </a:lnTo>
                        <a:lnTo>
                          <a:pt x="923" y="651"/>
                        </a:lnTo>
                        <a:lnTo>
                          <a:pt x="915" y="657"/>
                        </a:lnTo>
                        <a:lnTo>
                          <a:pt x="915" y="658"/>
                        </a:lnTo>
                        <a:lnTo>
                          <a:pt x="924" y="662"/>
                        </a:lnTo>
                        <a:lnTo>
                          <a:pt x="916" y="670"/>
                        </a:lnTo>
                        <a:lnTo>
                          <a:pt x="907" y="673"/>
                        </a:lnTo>
                        <a:lnTo>
                          <a:pt x="907" y="679"/>
                        </a:lnTo>
                        <a:lnTo>
                          <a:pt x="912" y="685"/>
                        </a:lnTo>
                        <a:lnTo>
                          <a:pt x="907" y="692"/>
                        </a:lnTo>
                        <a:lnTo>
                          <a:pt x="904" y="698"/>
                        </a:lnTo>
                        <a:lnTo>
                          <a:pt x="898" y="703"/>
                        </a:lnTo>
                        <a:lnTo>
                          <a:pt x="891" y="707"/>
                        </a:lnTo>
                        <a:lnTo>
                          <a:pt x="883" y="709"/>
                        </a:lnTo>
                        <a:lnTo>
                          <a:pt x="878" y="713"/>
                        </a:lnTo>
                        <a:lnTo>
                          <a:pt x="869" y="719"/>
                        </a:lnTo>
                        <a:lnTo>
                          <a:pt x="865" y="722"/>
                        </a:lnTo>
                        <a:lnTo>
                          <a:pt x="856" y="727"/>
                        </a:lnTo>
                        <a:lnTo>
                          <a:pt x="855" y="728"/>
                        </a:lnTo>
                        <a:lnTo>
                          <a:pt x="853" y="734"/>
                        </a:lnTo>
                        <a:lnTo>
                          <a:pt x="844" y="736"/>
                        </a:lnTo>
                        <a:lnTo>
                          <a:pt x="837" y="732"/>
                        </a:lnTo>
                        <a:lnTo>
                          <a:pt x="834" y="732"/>
                        </a:lnTo>
                        <a:lnTo>
                          <a:pt x="825" y="734"/>
                        </a:lnTo>
                        <a:lnTo>
                          <a:pt x="824" y="734"/>
                        </a:lnTo>
                        <a:lnTo>
                          <a:pt x="816" y="738"/>
                        </a:lnTo>
                        <a:lnTo>
                          <a:pt x="814" y="736"/>
                        </a:lnTo>
                        <a:lnTo>
                          <a:pt x="806" y="735"/>
                        </a:lnTo>
                        <a:lnTo>
                          <a:pt x="803" y="736"/>
                        </a:lnTo>
                        <a:lnTo>
                          <a:pt x="794" y="738"/>
                        </a:lnTo>
                        <a:lnTo>
                          <a:pt x="792" y="739"/>
                        </a:lnTo>
                        <a:lnTo>
                          <a:pt x="787" y="741"/>
                        </a:lnTo>
                        <a:lnTo>
                          <a:pt x="781" y="741"/>
                        </a:lnTo>
                        <a:lnTo>
                          <a:pt x="772" y="738"/>
                        </a:lnTo>
                        <a:lnTo>
                          <a:pt x="770" y="738"/>
                        </a:lnTo>
                        <a:lnTo>
                          <a:pt x="767" y="740"/>
                        </a:lnTo>
                        <a:lnTo>
                          <a:pt x="761" y="744"/>
                        </a:lnTo>
                        <a:lnTo>
                          <a:pt x="752" y="748"/>
                        </a:lnTo>
                        <a:lnTo>
                          <a:pt x="744" y="756"/>
                        </a:lnTo>
                        <a:lnTo>
                          <a:pt x="743" y="756"/>
                        </a:lnTo>
                        <a:lnTo>
                          <a:pt x="735" y="761"/>
                        </a:lnTo>
                        <a:lnTo>
                          <a:pt x="725" y="767"/>
                        </a:lnTo>
                        <a:lnTo>
                          <a:pt x="721" y="768"/>
                        </a:lnTo>
                        <a:lnTo>
                          <a:pt x="712" y="770"/>
                        </a:lnTo>
                        <a:lnTo>
                          <a:pt x="704" y="769"/>
                        </a:lnTo>
                        <a:lnTo>
                          <a:pt x="695" y="764"/>
                        </a:lnTo>
                        <a:lnTo>
                          <a:pt x="686" y="763"/>
                        </a:lnTo>
                        <a:lnTo>
                          <a:pt x="691" y="764"/>
                        </a:lnTo>
                        <a:lnTo>
                          <a:pt x="702" y="768"/>
                        </a:lnTo>
                        <a:lnTo>
                          <a:pt x="709" y="773"/>
                        </a:lnTo>
                        <a:lnTo>
                          <a:pt x="716" y="773"/>
                        </a:lnTo>
                        <a:lnTo>
                          <a:pt x="725" y="772"/>
                        </a:lnTo>
                        <a:lnTo>
                          <a:pt x="733" y="769"/>
                        </a:lnTo>
                        <a:lnTo>
                          <a:pt x="743" y="765"/>
                        </a:lnTo>
                        <a:lnTo>
                          <a:pt x="751" y="761"/>
                        </a:lnTo>
                        <a:lnTo>
                          <a:pt x="760" y="759"/>
                        </a:lnTo>
                        <a:lnTo>
                          <a:pt x="762" y="758"/>
                        </a:lnTo>
                        <a:lnTo>
                          <a:pt x="766" y="756"/>
                        </a:lnTo>
                        <a:lnTo>
                          <a:pt x="775" y="752"/>
                        </a:lnTo>
                        <a:lnTo>
                          <a:pt x="784" y="751"/>
                        </a:lnTo>
                        <a:lnTo>
                          <a:pt x="792" y="747"/>
                        </a:lnTo>
                        <a:lnTo>
                          <a:pt x="801" y="741"/>
                        </a:lnTo>
                        <a:lnTo>
                          <a:pt x="805" y="740"/>
                        </a:lnTo>
                        <a:lnTo>
                          <a:pt x="814" y="740"/>
                        </a:lnTo>
                        <a:lnTo>
                          <a:pt x="825" y="744"/>
                        </a:lnTo>
                        <a:lnTo>
                          <a:pt x="833" y="750"/>
                        </a:lnTo>
                        <a:lnTo>
                          <a:pt x="832" y="753"/>
                        </a:lnTo>
                        <a:lnTo>
                          <a:pt x="830" y="759"/>
                        </a:lnTo>
                        <a:lnTo>
                          <a:pt x="826" y="767"/>
                        </a:lnTo>
                        <a:lnTo>
                          <a:pt x="816" y="769"/>
                        </a:lnTo>
                        <a:lnTo>
                          <a:pt x="816" y="771"/>
                        </a:lnTo>
                        <a:lnTo>
                          <a:pt x="826" y="771"/>
                        </a:lnTo>
                        <a:lnTo>
                          <a:pt x="835" y="777"/>
                        </a:lnTo>
                        <a:lnTo>
                          <a:pt x="837" y="778"/>
                        </a:lnTo>
                        <a:lnTo>
                          <a:pt x="846" y="781"/>
                        </a:lnTo>
                        <a:lnTo>
                          <a:pt x="855" y="783"/>
                        </a:lnTo>
                        <a:lnTo>
                          <a:pt x="864" y="785"/>
                        </a:lnTo>
                        <a:lnTo>
                          <a:pt x="871" y="790"/>
                        </a:lnTo>
                        <a:lnTo>
                          <a:pt x="879" y="796"/>
                        </a:lnTo>
                        <a:lnTo>
                          <a:pt x="883" y="797"/>
                        </a:lnTo>
                        <a:lnTo>
                          <a:pt x="884" y="803"/>
                        </a:lnTo>
                        <a:lnTo>
                          <a:pt x="875" y="807"/>
                        </a:lnTo>
                        <a:lnTo>
                          <a:pt x="871" y="811"/>
                        </a:lnTo>
                        <a:lnTo>
                          <a:pt x="862" y="816"/>
                        </a:lnTo>
                        <a:lnTo>
                          <a:pt x="855" y="821"/>
                        </a:lnTo>
                        <a:lnTo>
                          <a:pt x="844" y="823"/>
                        </a:lnTo>
                        <a:lnTo>
                          <a:pt x="835" y="826"/>
                        </a:lnTo>
                        <a:lnTo>
                          <a:pt x="834" y="827"/>
                        </a:lnTo>
                        <a:lnTo>
                          <a:pt x="825" y="829"/>
                        </a:lnTo>
                        <a:lnTo>
                          <a:pt x="816" y="829"/>
                        </a:lnTo>
                        <a:lnTo>
                          <a:pt x="810" y="824"/>
                        </a:lnTo>
                        <a:lnTo>
                          <a:pt x="806" y="822"/>
                        </a:lnTo>
                        <a:lnTo>
                          <a:pt x="796" y="822"/>
                        </a:lnTo>
                        <a:lnTo>
                          <a:pt x="792" y="822"/>
                        </a:lnTo>
                        <a:lnTo>
                          <a:pt x="787" y="824"/>
                        </a:lnTo>
                        <a:lnTo>
                          <a:pt x="784" y="829"/>
                        </a:lnTo>
                        <a:lnTo>
                          <a:pt x="778" y="832"/>
                        </a:lnTo>
                        <a:lnTo>
                          <a:pt x="769" y="836"/>
                        </a:lnTo>
                        <a:lnTo>
                          <a:pt x="769" y="838"/>
                        </a:lnTo>
                        <a:lnTo>
                          <a:pt x="762" y="843"/>
                        </a:lnTo>
                        <a:lnTo>
                          <a:pt x="757" y="846"/>
                        </a:lnTo>
                        <a:lnTo>
                          <a:pt x="748" y="851"/>
                        </a:lnTo>
                        <a:lnTo>
                          <a:pt x="744" y="853"/>
                        </a:lnTo>
                        <a:lnTo>
                          <a:pt x="743" y="859"/>
                        </a:lnTo>
                        <a:lnTo>
                          <a:pt x="743" y="861"/>
                        </a:lnTo>
                        <a:lnTo>
                          <a:pt x="739" y="867"/>
                        </a:lnTo>
                        <a:lnTo>
                          <a:pt x="729" y="869"/>
                        </a:lnTo>
                        <a:lnTo>
                          <a:pt x="721" y="872"/>
                        </a:lnTo>
                        <a:lnTo>
                          <a:pt x="711" y="871"/>
                        </a:lnTo>
                        <a:lnTo>
                          <a:pt x="704" y="877"/>
                        </a:lnTo>
                        <a:lnTo>
                          <a:pt x="699" y="877"/>
                        </a:lnTo>
                        <a:lnTo>
                          <a:pt x="693" y="881"/>
                        </a:lnTo>
                        <a:lnTo>
                          <a:pt x="686" y="881"/>
                        </a:lnTo>
                        <a:lnTo>
                          <a:pt x="682" y="887"/>
                        </a:lnTo>
                        <a:lnTo>
                          <a:pt x="680" y="887"/>
                        </a:lnTo>
                        <a:lnTo>
                          <a:pt x="670" y="883"/>
                        </a:lnTo>
                        <a:lnTo>
                          <a:pt x="664" y="880"/>
                        </a:lnTo>
                        <a:lnTo>
                          <a:pt x="657" y="878"/>
                        </a:lnTo>
                        <a:lnTo>
                          <a:pt x="653" y="877"/>
                        </a:lnTo>
                        <a:lnTo>
                          <a:pt x="644" y="876"/>
                        </a:lnTo>
                        <a:lnTo>
                          <a:pt x="636" y="870"/>
                        </a:lnTo>
                        <a:lnTo>
                          <a:pt x="628" y="873"/>
                        </a:lnTo>
                        <a:lnTo>
                          <a:pt x="619" y="871"/>
                        </a:lnTo>
                        <a:lnTo>
                          <a:pt x="613" y="873"/>
                        </a:lnTo>
                        <a:lnTo>
                          <a:pt x="603" y="870"/>
                        </a:lnTo>
                        <a:lnTo>
                          <a:pt x="596" y="863"/>
                        </a:lnTo>
                        <a:lnTo>
                          <a:pt x="587" y="860"/>
                        </a:lnTo>
                        <a:lnTo>
                          <a:pt x="587" y="859"/>
                        </a:lnTo>
                        <a:lnTo>
                          <a:pt x="586" y="858"/>
                        </a:lnTo>
                        <a:lnTo>
                          <a:pt x="582" y="852"/>
                        </a:lnTo>
                        <a:lnTo>
                          <a:pt x="577" y="850"/>
                        </a:lnTo>
                        <a:lnTo>
                          <a:pt x="572" y="849"/>
                        </a:lnTo>
                        <a:lnTo>
                          <a:pt x="574" y="855"/>
                        </a:lnTo>
                        <a:lnTo>
                          <a:pt x="585" y="859"/>
                        </a:lnTo>
                        <a:lnTo>
                          <a:pt x="586" y="860"/>
                        </a:lnTo>
                        <a:lnTo>
                          <a:pt x="592" y="865"/>
                        </a:lnTo>
                        <a:lnTo>
                          <a:pt x="599" y="871"/>
                        </a:lnTo>
                        <a:lnTo>
                          <a:pt x="599" y="878"/>
                        </a:lnTo>
                        <a:lnTo>
                          <a:pt x="599" y="879"/>
                        </a:lnTo>
                        <a:lnTo>
                          <a:pt x="608" y="877"/>
                        </a:lnTo>
                        <a:lnTo>
                          <a:pt x="610" y="878"/>
                        </a:lnTo>
                        <a:lnTo>
                          <a:pt x="613" y="884"/>
                        </a:lnTo>
                        <a:lnTo>
                          <a:pt x="612" y="884"/>
                        </a:lnTo>
                        <a:lnTo>
                          <a:pt x="621" y="884"/>
                        </a:lnTo>
                        <a:lnTo>
                          <a:pt x="628" y="882"/>
                        </a:lnTo>
                        <a:lnTo>
                          <a:pt x="639" y="884"/>
                        </a:lnTo>
                        <a:lnTo>
                          <a:pt x="645" y="886"/>
                        </a:lnTo>
                        <a:lnTo>
                          <a:pt x="653" y="889"/>
                        </a:lnTo>
                        <a:lnTo>
                          <a:pt x="662" y="889"/>
                        </a:lnTo>
                        <a:lnTo>
                          <a:pt x="670" y="891"/>
                        </a:lnTo>
                        <a:lnTo>
                          <a:pt x="677" y="891"/>
                        </a:lnTo>
                        <a:lnTo>
                          <a:pt x="686" y="892"/>
                        </a:lnTo>
                        <a:lnTo>
                          <a:pt x="693" y="889"/>
                        </a:lnTo>
                        <a:lnTo>
                          <a:pt x="700" y="896"/>
                        </a:lnTo>
                        <a:lnTo>
                          <a:pt x="706" y="896"/>
                        </a:lnTo>
                        <a:lnTo>
                          <a:pt x="708" y="897"/>
                        </a:lnTo>
                        <a:lnTo>
                          <a:pt x="715" y="896"/>
                        </a:lnTo>
                        <a:lnTo>
                          <a:pt x="716" y="896"/>
                        </a:lnTo>
                        <a:lnTo>
                          <a:pt x="725" y="895"/>
                        </a:lnTo>
                        <a:lnTo>
                          <a:pt x="726" y="896"/>
                        </a:lnTo>
                        <a:lnTo>
                          <a:pt x="731" y="896"/>
                        </a:lnTo>
                        <a:lnTo>
                          <a:pt x="735" y="894"/>
                        </a:lnTo>
                        <a:lnTo>
                          <a:pt x="744" y="899"/>
                        </a:lnTo>
                        <a:lnTo>
                          <a:pt x="745" y="901"/>
                        </a:lnTo>
                        <a:lnTo>
                          <a:pt x="753" y="905"/>
                        </a:lnTo>
                        <a:lnTo>
                          <a:pt x="761" y="908"/>
                        </a:lnTo>
                        <a:lnTo>
                          <a:pt x="767" y="907"/>
                        </a:lnTo>
                        <a:lnTo>
                          <a:pt x="775" y="907"/>
                        </a:lnTo>
                        <a:lnTo>
                          <a:pt x="778" y="906"/>
                        </a:lnTo>
                        <a:lnTo>
                          <a:pt x="785" y="904"/>
                        </a:lnTo>
                        <a:lnTo>
                          <a:pt x="788" y="901"/>
                        </a:lnTo>
                        <a:lnTo>
                          <a:pt x="799" y="900"/>
                        </a:lnTo>
                        <a:lnTo>
                          <a:pt x="807" y="895"/>
                        </a:lnTo>
                        <a:lnTo>
                          <a:pt x="808" y="888"/>
                        </a:lnTo>
                        <a:lnTo>
                          <a:pt x="816" y="887"/>
                        </a:lnTo>
                        <a:lnTo>
                          <a:pt x="814" y="882"/>
                        </a:lnTo>
                        <a:lnTo>
                          <a:pt x="814" y="880"/>
                        </a:lnTo>
                        <a:lnTo>
                          <a:pt x="823" y="877"/>
                        </a:lnTo>
                        <a:lnTo>
                          <a:pt x="825" y="872"/>
                        </a:lnTo>
                        <a:lnTo>
                          <a:pt x="835" y="869"/>
                        </a:lnTo>
                        <a:lnTo>
                          <a:pt x="842" y="871"/>
                        </a:lnTo>
                        <a:lnTo>
                          <a:pt x="843" y="871"/>
                        </a:lnTo>
                        <a:lnTo>
                          <a:pt x="852" y="871"/>
                        </a:lnTo>
                        <a:lnTo>
                          <a:pt x="855" y="871"/>
                        </a:lnTo>
                        <a:lnTo>
                          <a:pt x="856" y="872"/>
                        </a:lnTo>
                        <a:lnTo>
                          <a:pt x="864" y="872"/>
                        </a:lnTo>
                        <a:lnTo>
                          <a:pt x="871" y="875"/>
                        </a:lnTo>
                        <a:lnTo>
                          <a:pt x="878" y="881"/>
                        </a:lnTo>
                        <a:lnTo>
                          <a:pt x="884" y="887"/>
                        </a:lnTo>
                        <a:lnTo>
                          <a:pt x="892" y="891"/>
                        </a:lnTo>
                        <a:lnTo>
                          <a:pt x="901" y="889"/>
                        </a:lnTo>
                        <a:lnTo>
                          <a:pt x="909" y="894"/>
                        </a:lnTo>
                        <a:lnTo>
                          <a:pt x="918" y="896"/>
                        </a:lnTo>
                        <a:lnTo>
                          <a:pt x="927" y="900"/>
                        </a:lnTo>
                        <a:lnTo>
                          <a:pt x="933" y="906"/>
                        </a:lnTo>
                        <a:lnTo>
                          <a:pt x="941" y="910"/>
                        </a:lnTo>
                        <a:lnTo>
                          <a:pt x="950" y="916"/>
                        </a:lnTo>
                        <a:lnTo>
                          <a:pt x="957" y="916"/>
                        </a:lnTo>
                        <a:lnTo>
                          <a:pt x="966" y="917"/>
                        </a:lnTo>
                        <a:lnTo>
                          <a:pt x="973" y="915"/>
                        </a:lnTo>
                        <a:lnTo>
                          <a:pt x="981" y="916"/>
                        </a:lnTo>
                        <a:lnTo>
                          <a:pt x="991" y="921"/>
                        </a:lnTo>
                        <a:lnTo>
                          <a:pt x="1000" y="926"/>
                        </a:lnTo>
                        <a:lnTo>
                          <a:pt x="1004" y="932"/>
                        </a:lnTo>
                        <a:lnTo>
                          <a:pt x="1011" y="934"/>
                        </a:lnTo>
                        <a:lnTo>
                          <a:pt x="1013" y="940"/>
                        </a:lnTo>
                        <a:lnTo>
                          <a:pt x="1015" y="945"/>
                        </a:lnTo>
                        <a:lnTo>
                          <a:pt x="1018" y="947"/>
                        </a:lnTo>
                        <a:lnTo>
                          <a:pt x="1018" y="949"/>
                        </a:lnTo>
                        <a:lnTo>
                          <a:pt x="1015" y="953"/>
                        </a:lnTo>
                        <a:lnTo>
                          <a:pt x="1011" y="953"/>
                        </a:lnTo>
                        <a:lnTo>
                          <a:pt x="1006" y="953"/>
                        </a:lnTo>
                        <a:lnTo>
                          <a:pt x="1001" y="954"/>
                        </a:lnTo>
                        <a:lnTo>
                          <a:pt x="996" y="955"/>
                        </a:lnTo>
                        <a:lnTo>
                          <a:pt x="993" y="954"/>
                        </a:lnTo>
                        <a:lnTo>
                          <a:pt x="991" y="956"/>
                        </a:lnTo>
                        <a:lnTo>
                          <a:pt x="990" y="958"/>
                        </a:lnTo>
                        <a:lnTo>
                          <a:pt x="990" y="962"/>
                        </a:lnTo>
                        <a:lnTo>
                          <a:pt x="986" y="964"/>
                        </a:lnTo>
                        <a:lnTo>
                          <a:pt x="987" y="969"/>
                        </a:lnTo>
                        <a:lnTo>
                          <a:pt x="986" y="972"/>
                        </a:lnTo>
                        <a:lnTo>
                          <a:pt x="990" y="975"/>
                        </a:lnTo>
                        <a:lnTo>
                          <a:pt x="987" y="978"/>
                        </a:lnTo>
                        <a:lnTo>
                          <a:pt x="984" y="979"/>
                        </a:lnTo>
                        <a:lnTo>
                          <a:pt x="982" y="982"/>
                        </a:lnTo>
                        <a:lnTo>
                          <a:pt x="978" y="988"/>
                        </a:lnTo>
                        <a:lnTo>
                          <a:pt x="974" y="988"/>
                        </a:lnTo>
                        <a:lnTo>
                          <a:pt x="968" y="990"/>
                        </a:lnTo>
                        <a:lnTo>
                          <a:pt x="964" y="989"/>
                        </a:lnTo>
                        <a:lnTo>
                          <a:pt x="959" y="990"/>
                        </a:lnTo>
                        <a:lnTo>
                          <a:pt x="955" y="989"/>
                        </a:lnTo>
                        <a:lnTo>
                          <a:pt x="951" y="989"/>
                        </a:lnTo>
                        <a:lnTo>
                          <a:pt x="946" y="992"/>
                        </a:lnTo>
                        <a:lnTo>
                          <a:pt x="943" y="993"/>
                        </a:lnTo>
                        <a:lnTo>
                          <a:pt x="941" y="997"/>
                        </a:lnTo>
                        <a:lnTo>
                          <a:pt x="938" y="1000"/>
                        </a:lnTo>
                        <a:lnTo>
                          <a:pt x="937" y="1002"/>
                        </a:lnTo>
                        <a:lnTo>
                          <a:pt x="934" y="1009"/>
                        </a:lnTo>
                        <a:lnTo>
                          <a:pt x="941" y="1013"/>
                        </a:lnTo>
                        <a:lnTo>
                          <a:pt x="948" y="1015"/>
                        </a:lnTo>
                        <a:lnTo>
                          <a:pt x="955" y="1021"/>
                        </a:lnTo>
                        <a:lnTo>
                          <a:pt x="957" y="1029"/>
                        </a:lnTo>
                        <a:lnTo>
                          <a:pt x="963" y="1034"/>
                        </a:lnTo>
                        <a:lnTo>
                          <a:pt x="970" y="1040"/>
                        </a:lnTo>
                        <a:lnTo>
                          <a:pt x="973" y="1043"/>
                        </a:lnTo>
                        <a:lnTo>
                          <a:pt x="975" y="1050"/>
                        </a:lnTo>
                        <a:lnTo>
                          <a:pt x="974" y="1056"/>
                        </a:lnTo>
                        <a:lnTo>
                          <a:pt x="981" y="1063"/>
                        </a:lnTo>
                        <a:lnTo>
                          <a:pt x="986" y="1068"/>
                        </a:lnTo>
                        <a:lnTo>
                          <a:pt x="990" y="1070"/>
                        </a:lnTo>
                        <a:lnTo>
                          <a:pt x="982" y="1075"/>
                        </a:lnTo>
                        <a:lnTo>
                          <a:pt x="975" y="1082"/>
                        </a:lnTo>
                        <a:lnTo>
                          <a:pt x="966" y="1082"/>
                        </a:lnTo>
                        <a:lnTo>
                          <a:pt x="957" y="1085"/>
                        </a:lnTo>
                        <a:lnTo>
                          <a:pt x="950" y="1089"/>
                        </a:lnTo>
                        <a:lnTo>
                          <a:pt x="943" y="1092"/>
                        </a:lnTo>
                        <a:lnTo>
                          <a:pt x="948" y="1098"/>
                        </a:lnTo>
                        <a:lnTo>
                          <a:pt x="941" y="1105"/>
                        </a:lnTo>
                        <a:lnTo>
                          <a:pt x="933" y="1109"/>
                        </a:lnTo>
                        <a:lnTo>
                          <a:pt x="924" y="1106"/>
                        </a:lnTo>
                        <a:lnTo>
                          <a:pt x="916" y="1106"/>
                        </a:lnTo>
                        <a:lnTo>
                          <a:pt x="907" y="1108"/>
                        </a:lnTo>
                        <a:lnTo>
                          <a:pt x="904" y="1111"/>
                        </a:lnTo>
                        <a:lnTo>
                          <a:pt x="900" y="1116"/>
                        </a:lnTo>
                        <a:lnTo>
                          <a:pt x="891" y="1120"/>
                        </a:lnTo>
                        <a:lnTo>
                          <a:pt x="887" y="1124"/>
                        </a:lnTo>
                        <a:lnTo>
                          <a:pt x="886" y="1125"/>
                        </a:lnTo>
                        <a:lnTo>
                          <a:pt x="883" y="1127"/>
                        </a:lnTo>
                        <a:lnTo>
                          <a:pt x="875" y="1132"/>
                        </a:lnTo>
                        <a:lnTo>
                          <a:pt x="866" y="1139"/>
                        </a:lnTo>
                        <a:lnTo>
                          <a:pt x="869" y="1145"/>
                        </a:lnTo>
                        <a:lnTo>
                          <a:pt x="868" y="1151"/>
                        </a:lnTo>
                        <a:lnTo>
                          <a:pt x="859" y="1155"/>
                        </a:lnTo>
                        <a:lnTo>
                          <a:pt x="855" y="1161"/>
                        </a:lnTo>
                        <a:lnTo>
                          <a:pt x="850" y="1167"/>
                        </a:lnTo>
                        <a:lnTo>
                          <a:pt x="847" y="1168"/>
                        </a:lnTo>
                        <a:lnTo>
                          <a:pt x="842" y="1174"/>
                        </a:lnTo>
                        <a:lnTo>
                          <a:pt x="846" y="1181"/>
                        </a:lnTo>
                        <a:lnTo>
                          <a:pt x="842" y="1187"/>
                        </a:lnTo>
                        <a:lnTo>
                          <a:pt x="841" y="1192"/>
                        </a:lnTo>
                        <a:lnTo>
                          <a:pt x="833" y="1192"/>
                        </a:lnTo>
                        <a:lnTo>
                          <a:pt x="835" y="1187"/>
                        </a:lnTo>
                        <a:lnTo>
                          <a:pt x="834" y="1184"/>
                        </a:lnTo>
                        <a:lnTo>
                          <a:pt x="826" y="1179"/>
                        </a:lnTo>
                        <a:lnTo>
                          <a:pt x="819" y="1181"/>
                        </a:lnTo>
                        <a:lnTo>
                          <a:pt x="815" y="1187"/>
                        </a:lnTo>
                        <a:lnTo>
                          <a:pt x="811" y="1187"/>
                        </a:lnTo>
                        <a:lnTo>
                          <a:pt x="810" y="1188"/>
                        </a:lnTo>
                        <a:lnTo>
                          <a:pt x="808" y="1188"/>
                        </a:lnTo>
                        <a:lnTo>
                          <a:pt x="805" y="1195"/>
                        </a:lnTo>
                        <a:lnTo>
                          <a:pt x="796" y="1200"/>
                        </a:lnTo>
                        <a:lnTo>
                          <a:pt x="787" y="1205"/>
                        </a:lnTo>
                        <a:lnTo>
                          <a:pt x="779" y="1206"/>
                        </a:lnTo>
                        <a:lnTo>
                          <a:pt x="767" y="1202"/>
                        </a:lnTo>
                        <a:lnTo>
                          <a:pt x="760" y="1206"/>
                        </a:lnTo>
                        <a:lnTo>
                          <a:pt x="751" y="1210"/>
                        </a:lnTo>
                        <a:lnTo>
                          <a:pt x="754" y="1214"/>
                        </a:lnTo>
                        <a:lnTo>
                          <a:pt x="754" y="1220"/>
                        </a:lnTo>
                        <a:lnTo>
                          <a:pt x="745" y="1220"/>
                        </a:lnTo>
                        <a:lnTo>
                          <a:pt x="735" y="1222"/>
                        </a:lnTo>
                        <a:lnTo>
                          <a:pt x="736" y="1225"/>
                        </a:lnTo>
                        <a:lnTo>
                          <a:pt x="743" y="1231"/>
                        </a:lnTo>
                        <a:lnTo>
                          <a:pt x="735" y="1236"/>
                        </a:lnTo>
                        <a:lnTo>
                          <a:pt x="725" y="1231"/>
                        </a:lnTo>
                        <a:lnTo>
                          <a:pt x="717" y="1231"/>
                        </a:lnTo>
                        <a:lnTo>
                          <a:pt x="709" y="1231"/>
                        </a:lnTo>
                        <a:lnTo>
                          <a:pt x="703" y="1231"/>
                        </a:lnTo>
                        <a:lnTo>
                          <a:pt x="694" y="1231"/>
                        </a:lnTo>
                        <a:lnTo>
                          <a:pt x="686" y="1231"/>
                        </a:lnTo>
                        <a:lnTo>
                          <a:pt x="677" y="1231"/>
                        </a:lnTo>
                        <a:lnTo>
                          <a:pt x="668" y="1230"/>
                        </a:lnTo>
                        <a:lnTo>
                          <a:pt x="658" y="1225"/>
                        </a:lnTo>
                        <a:lnTo>
                          <a:pt x="654" y="1231"/>
                        </a:lnTo>
                        <a:lnTo>
                          <a:pt x="649" y="1234"/>
                        </a:lnTo>
                        <a:lnTo>
                          <a:pt x="645" y="1234"/>
                        </a:lnTo>
                        <a:lnTo>
                          <a:pt x="637" y="1234"/>
                        </a:lnTo>
                        <a:lnTo>
                          <a:pt x="628" y="1228"/>
                        </a:lnTo>
                        <a:lnTo>
                          <a:pt x="626" y="1222"/>
                        </a:lnTo>
                        <a:lnTo>
                          <a:pt x="623" y="1216"/>
                        </a:lnTo>
                        <a:lnTo>
                          <a:pt x="626" y="1224"/>
                        </a:lnTo>
                        <a:lnTo>
                          <a:pt x="623" y="1233"/>
                        </a:lnTo>
                        <a:lnTo>
                          <a:pt x="622" y="1240"/>
                        </a:lnTo>
                        <a:lnTo>
                          <a:pt x="622" y="1246"/>
                        </a:lnTo>
                        <a:lnTo>
                          <a:pt x="628" y="1252"/>
                        </a:lnTo>
                        <a:lnTo>
                          <a:pt x="623" y="1259"/>
                        </a:lnTo>
                        <a:lnTo>
                          <a:pt x="618" y="1264"/>
                        </a:lnTo>
                        <a:lnTo>
                          <a:pt x="609" y="1262"/>
                        </a:lnTo>
                        <a:lnTo>
                          <a:pt x="599" y="1261"/>
                        </a:lnTo>
                        <a:lnTo>
                          <a:pt x="590" y="1260"/>
                        </a:lnTo>
                        <a:lnTo>
                          <a:pt x="586" y="1262"/>
                        </a:lnTo>
                        <a:lnTo>
                          <a:pt x="577" y="1268"/>
                        </a:lnTo>
                        <a:lnTo>
                          <a:pt x="569" y="1268"/>
                        </a:lnTo>
                        <a:lnTo>
                          <a:pt x="563" y="1262"/>
                        </a:lnTo>
                        <a:lnTo>
                          <a:pt x="560" y="1265"/>
                        </a:lnTo>
                        <a:lnTo>
                          <a:pt x="563" y="1273"/>
                        </a:lnTo>
                        <a:lnTo>
                          <a:pt x="554" y="1266"/>
                        </a:lnTo>
                        <a:lnTo>
                          <a:pt x="553" y="1274"/>
                        </a:lnTo>
                        <a:lnTo>
                          <a:pt x="559" y="1279"/>
                        </a:lnTo>
                        <a:lnTo>
                          <a:pt x="550" y="1282"/>
                        </a:lnTo>
                        <a:lnTo>
                          <a:pt x="541" y="1287"/>
                        </a:lnTo>
                        <a:lnTo>
                          <a:pt x="533" y="1290"/>
                        </a:lnTo>
                        <a:lnTo>
                          <a:pt x="523" y="1296"/>
                        </a:lnTo>
                        <a:lnTo>
                          <a:pt x="515" y="1296"/>
                        </a:lnTo>
                        <a:lnTo>
                          <a:pt x="506" y="1295"/>
                        </a:lnTo>
                        <a:lnTo>
                          <a:pt x="499" y="1293"/>
                        </a:lnTo>
                        <a:lnTo>
                          <a:pt x="499" y="1286"/>
                        </a:lnTo>
                        <a:lnTo>
                          <a:pt x="495" y="1280"/>
                        </a:lnTo>
                        <a:lnTo>
                          <a:pt x="499" y="1274"/>
                        </a:lnTo>
                        <a:lnTo>
                          <a:pt x="503" y="1266"/>
                        </a:lnTo>
                        <a:lnTo>
                          <a:pt x="497" y="1274"/>
                        </a:lnTo>
                        <a:lnTo>
                          <a:pt x="492" y="1279"/>
                        </a:lnTo>
                        <a:lnTo>
                          <a:pt x="491" y="1286"/>
                        </a:lnTo>
                        <a:lnTo>
                          <a:pt x="488" y="1293"/>
                        </a:lnTo>
                        <a:lnTo>
                          <a:pt x="490" y="1296"/>
                        </a:lnTo>
                        <a:lnTo>
                          <a:pt x="488" y="1296"/>
                        </a:lnTo>
                        <a:lnTo>
                          <a:pt x="486" y="1294"/>
                        </a:lnTo>
                        <a:lnTo>
                          <a:pt x="477" y="1294"/>
                        </a:lnTo>
                        <a:lnTo>
                          <a:pt x="468" y="1287"/>
                        </a:lnTo>
                        <a:lnTo>
                          <a:pt x="463" y="1282"/>
                        </a:lnTo>
                        <a:lnTo>
                          <a:pt x="458" y="1276"/>
                        </a:lnTo>
                        <a:lnTo>
                          <a:pt x="458" y="1275"/>
                        </a:lnTo>
                        <a:lnTo>
                          <a:pt x="458" y="1268"/>
                        </a:lnTo>
                        <a:lnTo>
                          <a:pt x="463" y="1262"/>
                        </a:lnTo>
                        <a:lnTo>
                          <a:pt x="452" y="1268"/>
                        </a:lnTo>
                        <a:lnTo>
                          <a:pt x="445" y="1272"/>
                        </a:lnTo>
                        <a:lnTo>
                          <a:pt x="436" y="1270"/>
                        </a:lnTo>
                        <a:lnTo>
                          <a:pt x="429" y="1266"/>
                        </a:lnTo>
                        <a:lnTo>
                          <a:pt x="420" y="1262"/>
                        </a:lnTo>
                        <a:lnTo>
                          <a:pt x="416" y="1256"/>
                        </a:lnTo>
                        <a:lnTo>
                          <a:pt x="415" y="1249"/>
                        </a:lnTo>
                        <a:lnTo>
                          <a:pt x="401" y="1237"/>
                        </a:lnTo>
                        <a:lnTo>
                          <a:pt x="398" y="1238"/>
                        </a:lnTo>
                        <a:lnTo>
                          <a:pt x="407" y="1254"/>
                        </a:lnTo>
                        <a:lnTo>
                          <a:pt x="404" y="1259"/>
                        </a:lnTo>
                        <a:lnTo>
                          <a:pt x="405" y="1265"/>
                        </a:lnTo>
                        <a:lnTo>
                          <a:pt x="410" y="1275"/>
                        </a:lnTo>
                        <a:lnTo>
                          <a:pt x="418" y="1277"/>
                        </a:lnTo>
                        <a:lnTo>
                          <a:pt x="424" y="1280"/>
                        </a:lnTo>
                        <a:lnTo>
                          <a:pt x="419" y="1286"/>
                        </a:lnTo>
                        <a:lnTo>
                          <a:pt x="418" y="1293"/>
                        </a:lnTo>
                        <a:lnTo>
                          <a:pt x="422" y="1299"/>
                        </a:lnTo>
                        <a:lnTo>
                          <a:pt x="419" y="1305"/>
                        </a:lnTo>
                        <a:lnTo>
                          <a:pt x="423" y="1312"/>
                        </a:lnTo>
                        <a:lnTo>
                          <a:pt x="419" y="1318"/>
                        </a:lnTo>
                        <a:lnTo>
                          <a:pt x="414" y="1323"/>
                        </a:lnTo>
                        <a:lnTo>
                          <a:pt x="405" y="1323"/>
                        </a:lnTo>
                        <a:lnTo>
                          <a:pt x="396" y="1319"/>
                        </a:lnTo>
                        <a:lnTo>
                          <a:pt x="387" y="1316"/>
                        </a:lnTo>
                        <a:lnTo>
                          <a:pt x="379" y="1312"/>
                        </a:lnTo>
                        <a:lnTo>
                          <a:pt x="371" y="1306"/>
                        </a:lnTo>
                        <a:lnTo>
                          <a:pt x="368" y="1304"/>
                        </a:lnTo>
                        <a:lnTo>
                          <a:pt x="364" y="1301"/>
                        </a:lnTo>
                        <a:lnTo>
                          <a:pt x="362" y="1295"/>
                        </a:lnTo>
                        <a:lnTo>
                          <a:pt x="355" y="1289"/>
                        </a:lnTo>
                        <a:lnTo>
                          <a:pt x="346" y="1284"/>
                        </a:lnTo>
                        <a:lnTo>
                          <a:pt x="338" y="1279"/>
                        </a:lnTo>
                        <a:lnTo>
                          <a:pt x="330" y="1274"/>
                        </a:lnTo>
                        <a:lnTo>
                          <a:pt x="326" y="1273"/>
                        </a:lnTo>
                        <a:lnTo>
                          <a:pt x="319" y="1272"/>
                        </a:lnTo>
                        <a:lnTo>
                          <a:pt x="310" y="1266"/>
                        </a:lnTo>
                        <a:lnTo>
                          <a:pt x="305" y="1260"/>
                        </a:lnTo>
                        <a:lnTo>
                          <a:pt x="297" y="1258"/>
                        </a:lnTo>
                        <a:lnTo>
                          <a:pt x="294" y="1259"/>
                        </a:lnTo>
                        <a:lnTo>
                          <a:pt x="296" y="1260"/>
                        </a:lnTo>
                        <a:lnTo>
                          <a:pt x="287" y="1263"/>
                        </a:lnTo>
                        <a:lnTo>
                          <a:pt x="278" y="1267"/>
                        </a:lnTo>
                        <a:lnTo>
                          <a:pt x="270" y="1273"/>
                        </a:lnTo>
                        <a:lnTo>
                          <a:pt x="267" y="1279"/>
                        </a:lnTo>
                        <a:lnTo>
                          <a:pt x="270" y="1285"/>
                        </a:lnTo>
                        <a:lnTo>
                          <a:pt x="272" y="1292"/>
                        </a:lnTo>
                        <a:lnTo>
                          <a:pt x="275" y="1299"/>
                        </a:lnTo>
                        <a:lnTo>
                          <a:pt x="278" y="1305"/>
                        </a:lnTo>
                        <a:lnTo>
                          <a:pt x="278" y="1311"/>
                        </a:lnTo>
                        <a:lnTo>
                          <a:pt x="284" y="1318"/>
                        </a:lnTo>
                        <a:lnTo>
                          <a:pt x="284" y="1323"/>
                        </a:lnTo>
                        <a:lnTo>
                          <a:pt x="284" y="1330"/>
                        </a:lnTo>
                        <a:lnTo>
                          <a:pt x="284" y="1335"/>
                        </a:lnTo>
                        <a:lnTo>
                          <a:pt x="275" y="1333"/>
                        </a:lnTo>
                        <a:lnTo>
                          <a:pt x="267" y="1329"/>
                        </a:lnTo>
                        <a:lnTo>
                          <a:pt x="261" y="1321"/>
                        </a:lnTo>
                        <a:lnTo>
                          <a:pt x="261" y="1315"/>
                        </a:lnTo>
                        <a:lnTo>
                          <a:pt x="263" y="1309"/>
                        </a:lnTo>
                        <a:lnTo>
                          <a:pt x="261" y="1301"/>
                        </a:lnTo>
                        <a:lnTo>
                          <a:pt x="258" y="1296"/>
                        </a:lnTo>
                        <a:lnTo>
                          <a:pt x="254" y="1290"/>
                        </a:lnTo>
                        <a:lnTo>
                          <a:pt x="248" y="1284"/>
                        </a:lnTo>
                        <a:lnTo>
                          <a:pt x="243" y="1277"/>
                        </a:lnTo>
                        <a:lnTo>
                          <a:pt x="234" y="1272"/>
                        </a:lnTo>
                        <a:lnTo>
                          <a:pt x="226" y="1265"/>
                        </a:lnTo>
                        <a:lnTo>
                          <a:pt x="221" y="1261"/>
                        </a:lnTo>
                        <a:lnTo>
                          <a:pt x="218" y="1255"/>
                        </a:lnTo>
                        <a:lnTo>
                          <a:pt x="218" y="1254"/>
                        </a:lnTo>
                        <a:lnTo>
                          <a:pt x="216" y="1248"/>
                        </a:lnTo>
                        <a:lnTo>
                          <a:pt x="211" y="1242"/>
                        </a:lnTo>
                        <a:lnTo>
                          <a:pt x="209" y="1236"/>
                        </a:lnTo>
                        <a:lnTo>
                          <a:pt x="209" y="1229"/>
                        </a:lnTo>
                        <a:lnTo>
                          <a:pt x="212" y="1223"/>
                        </a:lnTo>
                        <a:lnTo>
                          <a:pt x="212" y="1217"/>
                        </a:lnTo>
                        <a:lnTo>
                          <a:pt x="216" y="1210"/>
                        </a:lnTo>
                        <a:lnTo>
                          <a:pt x="224" y="1208"/>
                        </a:lnTo>
                        <a:lnTo>
                          <a:pt x="234" y="1205"/>
                        </a:lnTo>
                        <a:lnTo>
                          <a:pt x="236" y="1212"/>
                        </a:lnTo>
                        <a:lnTo>
                          <a:pt x="240" y="1217"/>
                        </a:lnTo>
                        <a:lnTo>
                          <a:pt x="242" y="1223"/>
                        </a:lnTo>
                        <a:lnTo>
                          <a:pt x="240" y="1229"/>
                        </a:lnTo>
                        <a:lnTo>
                          <a:pt x="242" y="1236"/>
                        </a:lnTo>
                        <a:lnTo>
                          <a:pt x="248" y="1242"/>
                        </a:lnTo>
                        <a:lnTo>
                          <a:pt x="249" y="1243"/>
                        </a:lnTo>
                        <a:lnTo>
                          <a:pt x="258" y="1242"/>
                        </a:lnTo>
                        <a:lnTo>
                          <a:pt x="260" y="1236"/>
                        </a:lnTo>
                        <a:lnTo>
                          <a:pt x="257" y="1228"/>
                        </a:lnTo>
                        <a:lnTo>
                          <a:pt x="254" y="1223"/>
                        </a:lnTo>
                        <a:lnTo>
                          <a:pt x="249" y="1217"/>
                        </a:lnTo>
                        <a:lnTo>
                          <a:pt x="248" y="1210"/>
                        </a:lnTo>
                        <a:lnTo>
                          <a:pt x="244" y="1204"/>
                        </a:lnTo>
                        <a:lnTo>
                          <a:pt x="245" y="1198"/>
                        </a:lnTo>
                        <a:lnTo>
                          <a:pt x="248" y="1191"/>
                        </a:lnTo>
                        <a:lnTo>
                          <a:pt x="253" y="1186"/>
                        </a:lnTo>
                        <a:lnTo>
                          <a:pt x="258" y="1180"/>
                        </a:lnTo>
                        <a:lnTo>
                          <a:pt x="261" y="1172"/>
                        </a:lnTo>
                        <a:lnTo>
                          <a:pt x="262" y="1167"/>
                        </a:lnTo>
                        <a:lnTo>
                          <a:pt x="272" y="1161"/>
                        </a:lnTo>
                        <a:lnTo>
                          <a:pt x="280" y="1153"/>
                        </a:lnTo>
                        <a:lnTo>
                          <a:pt x="287" y="1147"/>
                        </a:lnTo>
                        <a:lnTo>
                          <a:pt x="294" y="1141"/>
                        </a:lnTo>
                        <a:lnTo>
                          <a:pt x="299" y="1135"/>
                        </a:lnTo>
                        <a:lnTo>
                          <a:pt x="298" y="1132"/>
                        </a:lnTo>
                        <a:lnTo>
                          <a:pt x="302" y="1126"/>
                        </a:lnTo>
                        <a:lnTo>
                          <a:pt x="307" y="1118"/>
                        </a:lnTo>
                        <a:lnTo>
                          <a:pt x="307" y="1113"/>
                        </a:lnTo>
                        <a:lnTo>
                          <a:pt x="307" y="1112"/>
                        </a:lnTo>
                        <a:lnTo>
                          <a:pt x="305" y="1106"/>
                        </a:lnTo>
                        <a:lnTo>
                          <a:pt x="314" y="1102"/>
                        </a:lnTo>
                        <a:lnTo>
                          <a:pt x="316" y="1097"/>
                        </a:lnTo>
                        <a:lnTo>
                          <a:pt x="325" y="1093"/>
                        </a:lnTo>
                        <a:lnTo>
                          <a:pt x="325" y="1089"/>
                        </a:lnTo>
                        <a:lnTo>
                          <a:pt x="325" y="1083"/>
                        </a:lnTo>
                        <a:lnTo>
                          <a:pt x="330" y="1076"/>
                        </a:lnTo>
                        <a:lnTo>
                          <a:pt x="338" y="1073"/>
                        </a:lnTo>
                        <a:lnTo>
                          <a:pt x="348" y="1071"/>
                        </a:lnTo>
                        <a:lnTo>
                          <a:pt x="356" y="1069"/>
                        </a:lnTo>
                        <a:lnTo>
                          <a:pt x="359" y="1066"/>
                        </a:lnTo>
                        <a:lnTo>
                          <a:pt x="359" y="1063"/>
                        </a:lnTo>
                        <a:lnTo>
                          <a:pt x="359" y="1059"/>
                        </a:lnTo>
                        <a:lnTo>
                          <a:pt x="364" y="1053"/>
                        </a:lnTo>
                        <a:lnTo>
                          <a:pt x="364" y="1047"/>
                        </a:lnTo>
                        <a:lnTo>
                          <a:pt x="360" y="1041"/>
                        </a:lnTo>
                        <a:lnTo>
                          <a:pt x="355" y="1035"/>
                        </a:lnTo>
                        <a:lnTo>
                          <a:pt x="356" y="1028"/>
                        </a:lnTo>
                        <a:lnTo>
                          <a:pt x="356" y="1027"/>
                        </a:lnTo>
                        <a:lnTo>
                          <a:pt x="355" y="1020"/>
                        </a:lnTo>
                        <a:lnTo>
                          <a:pt x="352" y="1018"/>
                        </a:lnTo>
                        <a:lnTo>
                          <a:pt x="348" y="1014"/>
                        </a:lnTo>
                        <a:lnTo>
                          <a:pt x="339" y="1010"/>
                        </a:lnTo>
                        <a:lnTo>
                          <a:pt x="330" y="1004"/>
                        </a:lnTo>
                        <a:lnTo>
                          <a:pt x="323" y="1002"/>
                        </a:lnTo>
                        <a:lnTo>
                          <a:pt x="316" y="1001"/>
                        </a:lnTo>
                        <a:lnTo>
                          <a:pt x="316" y="997"/>
                        </a:lnTo>
                        <a:lnTo>
                          <a:pt x="310" y="991"/>
                        </a:lnTo>
                        <a:lnTo>
                          <a:pt x="305" y="985"/>
                        </a:lnTo>
                        <a:lnTo>
                          <a:pt x="297" y="981"/>
                        </a:lnTo>
                        <a:lnTo>
                          <a:pt x="297" y="975"/>
                        </a:lnTo>
                        <a:lnTo>
                          <a:pt x="307" y="971"/>
                        </a:lnTo>
                        <a:lnTo>
                          <a:pt x="311" y="964"/>
                        </a:lnTo>
                        <a:lnTo>
                          <a:pt x="307" y="955"/>
                        </a:lnTo>
                        <a:lnTo>
                          <a:pt x="299" y="952"/>
                        </a:lnTo>
                        <a:lnTo>
                          <a:pt x="303" y="916"/>
                        </a:lnTo>
                        <a:lnTo>
                          <a:pt x="307" y="909"/>
                        </a:lnTo>
                        <a:lnTo>
                          <a:pt x="307" y="903"/>
                        </a:lnTo>
                        <a:lnTo>
                          <a:pt x="308" y="900"/>
                        </a:lnTo>
                        <a:lnTo>
                          <a:pt x="319" y="897"/>
                        </a:lnTo>
                        <a:lnTo>
                          <a:pt x="326" y="896"/>
                        </a:lnTo>
                        <a:lnTo>
                          <a:pt x="328" y="895"/>
                        </a:lnTo>
                        <a:lnTo>
                          <a:pt x="337" y="896"/>
                        </a:lnTo>
                        <a:lnTo>
                          <a:pt x="339" y="899"/>
                        </a:lnTo>
                        <a:lnTo>
                          <a:pt x="344" y="900"/>
                        </a:lnTo>
                        <a:lnTo>
                          <a:pt x="352" y="902"/>
                        </a:lnTo>
                        <a:lnTo>
                          <a:pt x="359" y="904"/>
                        </a:lnTo>
                        <a:lnTo>
                          <a:pt x="361" y="905"/>
                        </a:lnTo>
                        <a:lnTo>
                          <a:pt x="369" y="905"/>
                        </a:lnTo>
                        <a:lnTo>
                          <a:pt x="378" y="907"/>
                        </a:lnTo>
                        <a:lnTo>
                          <a:pt x="387" y="908"/>
                        </a:lnTo>
                        <a:lnTo>
                          <a:pt x="396" y="909"/>
                        </a:lnTo>
                        <a:lnTo>
                          <a:pt x="404" y="907"/>
                        </a:lnTo>
                        <a:lnTo>
                          <a:pt x="411" y="910"/>
                        </a:lnTo>
                        <a:lnTo>
                          <a:pt x="411" y="909"/>
                        </a:lnTo>
                        <a:lnTo>
                          <a:pt x="401" y="907"/>
                        </a:lnTo>
                        <a:lnTo>
                          <a:pt x="396" y="906"/>
                        </a:lnTo>
                        <a:lnTo>
                          <a:pt x="387" y="904"/>
                        </a:lnTo>
                        <a:lnTo>
                          <a:pt x="377" y="902"/>
                        </a:lnTo>
                        <a:lnTo>
                          <a:pt x="371" y="900"/>
                        </a:lnTo>
                        <a:lnTo>
                          <a:pt x="364" y="896"/>
                        </a:lnTo>
                        <a:lnTo>
                          <a:pt x="355" y="891"/>
                        </a:lnTo>
                        <a:lnTo>
                          <a:pt x="352" y="885"/>
                        </a:lnTo>
                        <a:lnTo>
                          <a:pt x="348" y="883"/>
                        </a:lnTo>
                        <a:lnTo>
                          <a:pt x="344" y="882"/>
                        </a:lnTo>
                        <a:lnTo>
                          <a:pt x="338" y="880"/>
                        </a:lnTo>
                        <a:lnTo>
                          <a:pt x="330" y="873"/>
                        </a:lnTo>
                        <a:lnTo>
                          <a:pt x="326" y="866"/>
                        </a:lnTo>
                        <a:lnTo>
                          <a:pt x="325" y="860"/>
                        </a:lnTo>
                        <a:lnTo>
                          <a:pt x="321" y="857"/>
                        </a:lnTo>
                        <a:lnTo>
                          <a:pt x="320" y="863"/>
                        </a:lnTo>
                        <a:lnTo>
                          <a:pt x="323" y="869"/>
                        </a:lnTo>
                        <a:lnTo>
                          <a:pt x="328" y="877"/>
                        </a:lnTo>
                        <a:lnTo>
                          <a:pt x="337" y="883"/>
                        </a:lnTo>
                        <a:lnTo>
                          <a:pt x="332" y="886"/>
                        </a:lnTo>
                        <a:lnTo>
                          <a:pt x="324" y="887"/>
                        </a:lnTo>
                        <a:lnTo>
                          <a:pt x="315" y="883"/>
                        </a:lnTo>
                        <a:lnTo>
                          <a:pt x="312" y="878"/>
                        </a:lnTo>
                        <a:lnTo>
                          <a:pt x="312" y="871"/>
                        </a:lnTo>
                        <a:lnTo>
                          <a:pt x="308" y="865"/>
                        </a:lnTo>
                        <a:lnTo>
                          <a:pt x="312" y="859"/>
                        </a:lnTo>
                        <a:lnTo>
                          <a:pt x="315" y="852"/>
                        </a:lnTo>
                        <a:lnTo>
                          <a:pt x="320" y="846"/>
                        </a:lnTo>
                        <a:lnTo>
                          <a:pt x="326" y="839"/>
                        </a:lnTo>
                        <a:lnTo>
                          <a:pt x="329" y="833"/>
                        </a:lnTo>
                        <a:lnTo>
                          <a:pt x="334" y="827"/>
                        </a:lnTo>
                        <a:lnTo>
                          <a:pt x="339" y="821"/>
                        </a:lnTo>
                        <a:lnTo>
                          <a:pt x="344" y="814"/>
                        </a:lnTo>
                        <a:lnTo>
                          <a:pt x="335" y="821"/>
                        </a:lnTo>
                        <a:lnTo>
                          <a:pt x="332" y="827"/>
                        </a:lnTo>
                        <a:lnTo>
                          <a:pt x="326" y="833"/>
                        </a:lnTo>
                        <a:lnTo>
                          <a:pt x="324" y="839"/>
                        </a:lnTo>
                        <a:lnTo>
                          <a:pt x="319" y="844"/>
                        </a:lnTo>
                        <a:lnTo>
                          <a:pt x="310" y="847"/>
                        </a:lnTo>
                        <a:lnTo>
                          <a:pt x="307" y="841"/>
                        </a:lnTo>
                        <a:lnTo>
                          <a:pt x="310" y="834"/>
                        </a:lnTo>
                        <a:lnTo>
                          <a:pt x="303" y="827"/>
                        </a:lnTo>
                        <a:lnTo>
                          <a:pt x="307" y="834"/>
                        </a:lnTo>
                        <a:lnTo>
                          <a:pt x="303" y="841"/>
                        </a:lnTo>
                        <a:lnTo>
                          <a:pt x="307" y="847"/>
                        </a:lnTo>
                        <a:lnTo>
                          <a:pt x="312" y="849"/>
                        </a:lnTo>
                        <a:lnTo>
                          <a:pt x="308" y="857"/>
                        </a:lnTo>
                        <a:lnTo>
                          <a:pt x="303" y="863"/>
                        </a:lnTo>
                        <a:lnTo>
                          <a:pt x="303" y="869"/>
                        </a:lnTo>
                        <a:lnTo>
                          <a:pt x="305" y="876"/>
                        </a:lnTo>
                        <a:lnTo>
                          <a:pt x="305" y="883"/>
                        </a:lnTo>
                        <a:lnTo>
                          <a:pt x="302" y="887"/>
                        </a:lnTo>
                        <a:lnTo>
                          <a:pt x="293" y="883"/>
                        </a:lnTo>
                        <a:lnTo>
                          <a:pt x="290" y="883"/>
                        </a:lnTo>
                        <a:lnTo>
                          <a:pt x="293" y="887"/>
                        </a:lnTo>
                        <a:lnTo>
                          <a:pt x="301" y="891"/>
                        </a:lnTo>
                        <a:lnTo>
                          <a:pt x="298" y="897"/>
                        </a:lnTo>
                        <a:lnTo>
                          <a:pt x="297" y="899"/>
                        </a:lnTo>
                        <a:lnTo>
                          <a:pt x="293" y="904"/>
                        </a:lnTo>
                        <a:lnTo>
                          <a:pt x="290" y="910"/>
                        </a:lnTo>
                        <a:lnTo>
                          <a:pt x="287" y="918"/>
                        </a:lnTo>
                        <a:lnTo>
                          <a:pt x="281" y="924"/>
                        </a:lnTo>
                        <a:lnTo>
                          <a:pt x="272" y="925"/>
                        </a:lnTo>
                        <a:lnTo>
                          <a:pt x="265" y="922"/>
                        </a:lnTo>
                        <a:lnTo>
                          <a:pt x="265" y="916"/>
                        </a:lnTo>
                        <a:lnTo>
                          <a:pt x="263" y="908"/>
                        </a:lnTo>
                        <a:lnTo>
                          <a:pt x="261" y="902"/>
                        </a:lnTo>
                        <a:lnTo>
                          <a:pt x="260" y="895"/>
                        </a:lnTo>
                        <a:lnTo>
                          <a:pt x="252" y="888"/>
                        </a:lnTo>
                        <a:lnTo>
                          <a:pt x="249" y="883"/>
                        </a:lnTo>
                        <a:lnTo>
                          <a:pt x="248" y="877"/>
                        </a:lnTo>
                        <a:lnTo>
                          <a:pt x="248" y="883"/>
                        </a:lnTo>
                        <a:lnTo>
                          <a:pt x="248" y="886"/>
                        </a:lnTo>
                        <a:lnTo>
                          <a:pt x="252" y="894"/>
                        </a:lnTo>
                        <a:lnTo>
                          <a:pt x="257" y="900"/>
                        </a:lnTo>
                        <a:lnTo>
                          <a:pt x="258" y="907"/>
                        </a:lnTo>
                        <a:lnTo>
                          <a:pt x="258" y="914"/>
                        </a:lnTo>
                        <a:lnTo>
                          <a:pt x="248" y="911"/>
                        </a:lnTo>
                        <a:lnTo>
                          <a:pt x="240" y="906"/>
                        </a:lnTo>
                        <a:lnTo>
                          <a:pt x="233" y="899"/>
                        </a:lnTo>
                        <a:lnTo>
                          <a:pt x="230" y="894"/>
                        </a:lnTo>
                        <a:lnTo>
                          <a:pt x="229" y="887"/>
                        </a:lnTo>
                        <a:lnTo>
                          <a:pt x="227" y="895"/>
                        </a:lnTo>
                        <a:lnTo>
                          <a:pt x="227" y="897"/>
                        </a:lnTo>
                        <a:lnTo>
                          <a:pt x="226" y="903"/>
                        </a:lnTo>
                        <a:lnTo>
                          <a:pt x="221" y="908"/>
                        </a:lnTo>
                        <a:lnTo>
                          <a:pt x="217" y="916"/>
                        </a:lnTo>
                        <a:lnTo>
                          <a:pt x="221" y="923"/>
                        </a:lnTo>
                        <a:lnTo>
                          <a:pt x="224" y="929"/>
                        </a:lnTo>
                        <a:lnTo>
                          <a:pt x="221" y="936"/>
                        </a:lnTo>
                        <a:lnTo>
                          <a:pt x="212" y="932"/>
                        </a:lnTo>
                        <a:lnTo>
                          <a:pt x="203" y="928"/>
                        </a:lnTo>
                        <a:lnTo>
                          <a:pt x="195" y="925"/>
                        </a:lnTo>
                        <a:lnTo>
                          <a:pt x="195" y="919"/>
                        </a:lnTo>
                        <a:lnTo>
                          <a:pt x="189" y="913"/>
                        </a:lnTo>
                        <a:lnTo>
                          <a:pt x="189" y="907"/>
                        </a:lnTo>
                        <a:lnTo>
                          <a:pt x="190" y="901"/>
                        </a:lnTo>
                        <a:lnTo>
                          <a:pt x="194" y="895"/>
                        </a:lnTo>
                        <a:lnTo>
                          <a:pt x="190" y="888"/>
                        </a:lnTo>
                        <a:lnTo>
                          <a:pt x="193" y="881"/>
                        </a:lnTo>
                        <a:lnTo>
                          <a:pt x="198" y="875"/>
                        </a:lnTo>
                        <a:lnTo>
                          <a:pt x="203" y="868"/>
                        </a:lnTo>
                        <a:lnTo>
                          <a:pt x="206" y="865"/>
                        </a:lnTo>
                        <a:lnTo>
                          <a:pt x="209" y="859"/>
                        </a:lnTo>
                        <a:lnTo>
                          <a:pt x="217" y="852"/>
                        </a:lnTo>
                        <a:lnTo>
                          <a:pt x="225" y="847"/>
                        </a:lnTo>
                        <a:lnTo>
                          <a:pt x="227" y="841"/>
                        </a:lnTo>
                        <a:lnTo>
                          <a:pt x="234" y="834"/>
                        </a:lnTo>
                        <a:lnTo>
                          <a:pt x="243" y="833"/>
                        </a:lnTo>
                        <a:lnTo>
                          <a:pt x="244" y="832"/>
                        </a:lnTo>
                        <a:lnTo>
                          <a:pt x="253" y="829"/>
                        </a:lnTo>
                        <a:lnTo>
                          <a:pt x="261" y="824"/>
                        </a:lnTo>
                        <a:lnTo>
                          <a:pt x="262" y="817"/>
                        </a:lnTo>
                        <a:lnTo>
                          <a:pt x="267" y="811"/>
                        </a:lnTo>
                        <a:lnTo>
                          <a:pt x="275" y="806"/>
                        </a:lnTo>
                        <a:lnTo>
                          <a:pt x="284" y="803"/>
                        </a:lnTo>
                        <a:lnTo>
                          <a:pt x="294" y="798"/>
                        </a:lnTo>
                        <a:lnTo>
                          <a:pt x="301" y="792"/>
                        </a:lnTo>
                        <a:lnTo>
                          <a:pt x="292" y="796"/>
                        </a:lnTo>
                        <a:lnTo>
                          <a:pt x="284" y="800"/>
                        </a:lnTo>
                        <a:lnTo>
                          <a:pt x="275" y="802"/>
                        </a:lnTo>
                        <a:lnTo>
                          <a:pt x="266" y="803"/>
                        </a:lnTo>
                        <a:lnTo>
                          <a:pt x="260" y="809"/>
                        </a:lnTo>
                        <a:lnTo>
                          <a:pt x="256" y="815"/>
                        </a:lnTo>
                        <a:lnTo>
                          <a:pt x="253" y="823"/>
                        </a:lnTo>
                        <a:lnTo>
                          <a:pt x="243" y="827"/>
                        </a:lnTo>
                        <a:lnTo>
                          <a:pt x="234" y="829"/>
                        </a:lnTo>
                        <a:lnTo>
                          <a:pt x="225" y="834"/>
                        </a:lnTo>
                        <a:lnTo>
                          <a:pt x="218" y="841"/>
                        </a:lnTo>
                        <a:lnTo>
                          <a:pt x="216" y="847"/>
                        </a:lnTo>
                        <a:lnTo>
                          <a:pt x="207" y="852"/>
                        </a:lnTo>
                        <a:lnTo>
                          <a:pt x="206" y="855"/>
                        </a:lnTo>
                        <a:lnTo>
                          <a:pt x="197" y="854"/>
                        </a:lnTo>
                        <a:lnTo>
                          <a:pt x="194" y="861"/>
                        </a:lnTo>
                        <a:lnTo>
                          <a:pt x="194" y="867"/>
                        </a:lnTo>
                        <a:lnTo>
                          <a:pt x="186" y="872"/>
                        </a:lnTo>
                        <a:lnTo>
                          <a:pt x="177" y="877"/>
                        </a:lnTo>
                        <a:lnTo>
                          <a:pt x="171" y="867"/>
                        </a:lnTo>
                        <a:lnTo>
                          <a:pt x="170" y="865"/>
                        </a:lnTo>
                        <a:lnTo>
                          <a:pt x="167" y="872"/>
                        </a:lnTo>
                        <a:lnTo>
                          <a:pt x="167" y="879"/>
                        </a:lnTo>
                        <a:lnTo>
                          <a:pt x="167" y="885"/>
                        </a:lnTo>
                        <a:lnTo>
                          <a:pt x="167" y="888"/>
                        </a:lnTo>
                        <a:lnTo>
                          <a:pt x="171" y="896"/>
                        </a:lnTo>
                        <a:lnTo>
                          <a:pt x="172" y="902"/>
                        </a:lnTo>
                        <a:lnTo>
                          <a:pt x="172" y="908"/>
                        </a:lnTo>
                        <a:lnTo>
                          <a:pt x="175" y="916"/>
                        </a:lnTo>
                        <a:lnTo>
                          <a:pt x="172" y="922"/>
                        </a:lnTo>
                        <a:lnTo>
                          <a:pt x="181" y="924"/>
                        </a:lnTo>
                        <a:lnTo>
                          <a:pt x="186" y="930"/>
                        </a:lnTo>
                        <a:lnTo>
                          <a:pt x="190" y="937"/>
                        </a:lnTo>
                        <a:lnTo>
                          <a:pt x="194" y="943"/>
                        </a:lnTo>
                        <a:lnTo>
                          <a:pt x="194" y="949"/>
                        </a:lnTo>
                        <a:lnTo>
                          <a:pt x="193" y="956"/>
                        </a:lnTo>
                        <a:lnTo>
                          <a:pt x="185" y="957"/>
                        </a:lnTo>
                        <a:lnTo>
                          <a:pt x="175" y="960"/>
                        </a:lnTo>
                        <a:lnTo>
                          <a:pt x="167" y="966"/>
                        </a:lnTo>
                        <a:lnTo>
                          <a:pt x="161" y="972"/>
                        </a:lnTo>
                        <a:lnTo>
                          <a:pt x="159" y="976"/>
                        </a:lnTo>
                        <a:lnTo>
                          <a:pt x="156" y="981"/>
                        </a:lnTo>
                        <a:lnTo>
                          <a:pt x="154" y="988"/>
                        </a:lnTo>
                        <a:lnTo>
                          <a:pt x="150" y="994"/>
                        </a:lnTo>
                        <a:lnTo>
                          <a:pt x="150" y="1000"/>
                        </a:lnTo>
                        <a:lnTo>
                          <a:pt x="150" y="1007"/>
                        </a:lnTo>
                        <a:lnTo>
                          <a:pt x="150" y="1008"/>
                        </a:lnTo>
                        <a:lnTo>
                          <a:pt x="152" y="1010"/>
                        </a:lnTo>
                        <a:lnTo>
                          <a:pt x="149" y="1015"/>
                        </a:lnTo>
                        <a:lnTo>
                          <a:pt x="145" y="1021"/>
                        </a:lnTo>
                        <a:lnTo>
                          <a:pt x="145" y="1029"/>
                        </a:lnTo>
                        <a:lnTo>
                          <a:pt x="141" y="1034"/>
                        </a:lnTo>
                        <a:lnTo>
                          <a:pt x="139" y="1040"/>
                        </a:lnTo>
                        <a:lnTo>
                          <a:pt x="139" y="1047"/>
                        </a:lnTo>
                        <a:lnTo>
                          <a:pt x="131" y="1053"/>
                        </a:lnTo>
                        <a:lnTo>
                          <a:pt x="129" y="1059"/>
                        </a:lnTo>
                        <a:lnTo>
                          <a:pt x="123" y="1065"/>
                        </a:lnTo>
                        <a:lnTo>
                          <a:pt x="116" y="1067"/>
                        </a:lnTo>
                        <a:lnTo>
                          <a:pt x="123" y="1069"/>
                        </a:lnTo>
                        <a:lnTo>
                          <a:pt x="131" y="1074"/>
                        </a:lnTo>
                        <a:lnTo>
                          <a:pt x="132" y="1082"/>
                        </a:lnTo>
                        <a:lnTo>
                          <a:pt x="134" y="1088"/>
                        </a:lnTo>
                        <a:lnTo>
                          <a:pt x="127" y="1094"/>
                        </a:lnTo>
                        <a:lnTo>
                          <a:pt x="121" y="1101"/>
                        </a:lnTo>
                        <a:lnTo>
                          <a:pt x="112" y="1106"/>
                        </a:lnTo>
                        <a:lnTo>
                          <a:pt x="103" y="1105"/>
                        </a:lnTo>
                        <a:lnTo>
                          <a:pt x="93" y="1105"/>
                        </a:lnTo>
                        <a:lnTo>
                          <a:pt x="85" y="1107"/>
                        </a:lnTo>
                        <a:lnTo>
                          <a:pt x="76" y="1109"/>
                        </a:lnTo>
                        <a:lnTo>
                          <a:pt x="67" y="1109"/>
                        </a:lnTo>
                        <a:lnTo>
                          <a:pt x="60" y="1102"/>
                        </a:lnTo>
                        <a:lnTo>
                          <a:pt x="62" y="1095"/>
                        </a:lnTo>
                        <a:lnTo>
                          <a:pt x="62" y="1089"/>
                        </a:lnTo>
                        <a:lnTo>
                          <a:pt x="62" y="1084"/>
                        </a:lnTo>
                        <a:lnTo>
                          <a:pt x="63" y="1077"/>
                        </a:lnTo>
                        <a:lnTo>
                          <a:pt x="69" y="1071"/>
                        </a:lnTo>
                        <a:lnTo>
                          <a:pt x="76" y="1065"/>
                        </a:lnTo>
                        <a:lnTo>
                          <a:pt x="84" y="1061"/>
                        </a:lnTo>
                        <a:lnTo>
                          <a:pt x="86" y="1055"/>
                        </a:lnTo>
                        <a:lnTo>
                          <a:pt x="86" y="1049"/>
                        </a:lnTo>
                        <a:lnTo>
                          <a:pt x="87" y="1042"/>
                        </a:lnTo>
                        <a:lnTo>
                          <a:pt x="87" y="1036"/>
                        </a:lnTo>
                        <a:lnTo>
                          <a:pt x="90" y="1030"/>
                        </a:lnTo>
                        <a:lnTo>
                          <a:pt x="90" y="1023"/>
                        </a:lnTo>
                        <a:lnTo>
                          <a:pt x="89" y="1020"/>
                        </a:lnTo>
                        <a:lnTo>
                          <a:pt x="89" y="1014"/>
                        </a:lnTo>
                        <a:lnTo>
                          <a:pt x="96" y="1008"/>
                        </a:lnTo>
                        <a:lnTo>
                          <a:pt x="98" y="1001"/>
                        </a:lnTo>
                        <a:lnTo>
                          <a:pt x="102" y="995"/>
                        </a:lnTo>
                        <a:lnTo>
                          <a:pt x="103" y="990"/>
                        </a:lnTo>
                        <a:lnTo>
                          <a:pt x="103" y="988"/>
                        </a:lnTo>
                        <a:lnTo>
                          <a:pt x="102" y="981"/>
                        </a:lnTo>
                        <a:lnTo>
                          <a:pt x="112" y="975"/>
                        </a:lnTo>
                        <a:lnTo>
                          <a:pt x="117" y="969"/>
                        </a:lnTo>
                        <a:lnTo>
                          <a:pt x="122" y="962"/>
                        </a:lnTo>
                        <a:lnTo>
                          <a:pt x="126" y="956"/>
                        </a:lnTo>
                        <a:lnTo>
                          <a:pt x="135" y="952"/>
                        </a:lnTo>
                        <a:lnTo>
                          <a:pt x="144" y="946"/>
                        </a:lnTo>
                        <a:lnTo>
                          <a:pt x="152" y="941"/>
                        </a:lnTo>
                        <a:lnTo>
                          <a:pt x="157" y="935"/>
                        </a:lnTo>
                        <a:lnTo>
                          <a:pt x="162" y="928"/>
                        </a:lnTo>
                        <a:lnTo>
                          <a:pt x="154" y="935"/>
                        </a:lnTo>
                        <a:lnTo>
                          <a:pt x="145" y="941"/>
                        </a:lnTo>
                        <a:lnTo>
                          <a:pt x="138" y="946"/>
                        </a:lnTo>
                        <a:lnTo>
                          <a:pt x="130" y="951"/>
                        </a:lnTo>
                        <a:lnTo>
                          <a:pt x="120" y="955"/>
                        </a:lnTo>
                        <a:lnTo>
                          <a:pt x="117" y="946"/>
                        </a:lnTo>
                        <a:lnTo>
                          <a:pt x="109" y="943"/>
                        </a:lnTo>
                        <a:lnTo>
                          <a:pt x="105" y="937"/>
                        </a:lnTo>
                        <a:lnTo>
                          <a:pt x="108" y="929"/>
                        </a:lnTo>
                        <a:lnTo>
                          <a:pt x="109" y="924"/>
                        </a:lnTo>
                        <a:lnTo>
                          <a:pt x="113" y="918"/>
                        </a:lnTo>
                        <a:lnTo>
                          <a:pt x="118" y="911"/>
                        </a:lnTo>
                        <a:lnTo>
                          <a:pt x="123" y="905"/>
                        </a:lnTo>
                        <a:lnTo>
                          <a:pt x="131" y="899"/>
                        </a:lnTo>
                        <a:lnTo>
                          <a:pt x="122" y="900"/>
                        </a:lnTo>
                        <a:lnTo>
                          <a:pt x="116" y="906"/>
                        </a:lnTo>
                        <a:lnTo>
                          <a:pt x="105" y="910"/>
                        </a:lnTo>
                        <a:lnTo>
                          <a:pt x="104" y="904"/>
                        </a:lnTo>
                        <a:lnTo>
                          <a:pt x="105" y="899"/>
                        </a:lnTo>
                        <a:lnTo>
                          <a:pt x="109" y="891"/>
                        </a:lnTo>
                        <a:lnTo>
                          <a:pt x="113" y="888"/>
                        </a:lnTo>
                        <a:lnTo>
                          <a:pt x="120" y="883"/>
                        </a:lnTo>
                        <a:lnTo>
                          <a:pt x="125" y="876"/>
                        </a:lnTo>
                        <a:lnTo>
                          <a:pt x="134" y="871"/>
                        </a:lnTo>
                        <a:lnTo>
                          <a:pt x="135" y="863"/>
                        </a:lnTo>
                        <a:lnTo>
                          <a:pt x="127" y="867"/>
                        </a:lnTo>
                        <a:lnTo>
                          <a:pt x="132" y="861"/>
                        </a:lnTo>
                        <a:lnTo>
                          <a:pt x="126" y="867"/>
                        </a:lnTo>
                        <a:lnTo>
                          <a:pt x="122" y="873"/>
                        </a:lnTo>
                        <a:lnTo>
                          <a:pt x="116" y="880"/>
                        </a:lnTo>
                        <a:lnTo>
                          <a:pt x="117" y="873"/>
                        </a:lnTo>
                        <a:lnTo>
                          <a:pt x="112" y="880"/>
                        </a:lnTo>
                        <a:lnTo>
                          <a:pt x="112" y="886"/>
                        </a:lnTo>
                        <a:lnTo>
                          <a:pt x="109" y="888"/>
                        </a:lnTo>
                        <a:lnTo>
                          <a:pt x="108" y="889"/>
                        </a:lnTo>
                        <a:lnTo>
                          <a:pt x="99" y="894"/>
                        </a:lnTo>
                        <a:lnTo>
                          <a:pt x="104" y="888"/>
                        </a:lnTo>
                        <a:lnTo>
                          <a:pt x="102" y="888"/>
                        </a:lnTo>
                        <a:lnTo>
                          <a:pt x="99" y="888"/>
                        </a:lnTo>
                        <a:lnTo>
                          <a:pt x="104" y="881"/>
                        </a:lnTo>
                        <a:lnTo>
                          <a:pt x="108" y="875"/>
                        </a:lnTo>
                        <a:lnTo>
                          <a:pt x="113" y="868"/>
                        </a:lnTo>
                        <a:lnTo>
                          <a:pt x="118" y="862"/>
                        </a:lnTo>
                        <a:lnTo>
                          <a:pt x="123" y="855"/>
                        </a:lnTo>
                        <a:lnTo>
                          <a:pt x="130" y="849"/>
                        </a:lnTo>
                        <a:lnTo>
                          <a:pt x="139" y="846"/>
                        </a:lnTo>
                        <a:lnTo>
                          <a:pt x="148" y="848"/>
                        </a:lnTo>
                        <a:lnTo>
                          <a:pt x="144" y="841"/>
                        </a:lnTo>
                        <a:lnTo>
                          <a:pt x="139" y="834"/>
                        </a:lnTo>
                        <a:lnTo>
                          <a:pt x="144" y="828"/>
                        </a:lnTo>
                        <a:lnTo>
                          <a:pt x="150" y="822"/>
                        </a:lnTo>
                        <a:lnTo>
                          <a:pt x="154" y="815"/>
                        </a:lnTo>
                        <a:lnTo>
                          <a:pt x="145" y="819"/>
                        </a:lnTo>
                        <a:lnTo>
                          <a:pt x="138" y="825"/>
                        </a:lnTo>
                        <a:lnTo>
                          <a:pt x="131" y="831"/>
                        </a:lnTo>
                        <a:lnTo>
                          <a:pt x="134" y="825"/>
                        </a:lnTo>
                        <a:lnTo>
                          <a:pt x="135" y="819"/>
                        </a:lnTo>
                        <a:lnTo>
                          <a:pt x="139" y="812"/>
                        </a:lnTo>
                        <a:lnTo>
                          <a:pt x="141" y="806"/>
                        </a:lnTo>
                        <a:lnTo>
                          <a:pt x="145" y="802"/>
                        </a:lnTo>
                        <a:lnTo>
                          <a:pt x="141" y="796"/>
                        </a:lnTo>
                        <a:lnTo>
                          <a:pt x="150" y="794"/>
                        </a:lnTo>
                        <a:lnTo>
                          <a:pt x="159" y="790"/>
                        </a:lnTo>
                        <a:lnTo>
                          <a:pt x="150" y="789"/>
                        </a:lnTo>
                        <a:lnTo>
                          <a:pt x="141" y="789"/>
                        </a:lnTo>
                        <a:lnTo>
                          <a:pt x="134" y="792"/>
                        </a:lnTo>
                        <a:lnTo>
                          <a:pt x="135" y="786"/>
                        </a:lnTo>
                        <a:lnTo>
                          <a:pt x="138" y="777"/>
                        </a:lnTo>
                        <a:lnTo>
                          <a:pt x="131" y="784"/>
                        </a:lnTo>
                        <a:lnTo>
                          <a:pt x="127" y="787"/>
                        </a:lnTo>
                        <a:lnTo>
                          <a:pt x="126" y="777"/>
                        </a:lnTo>
                        <a:lnTo>
                          <a:pt x="123" y="772"/>
                        </a:lnTo>
                        <a:lnTo>
                          <a:pt x="132" y="769"/>
                        </a:lnTo>
                        <a:lnTo>
                          <a:pt x="138" y="769"/>
                        </a:lnTo>
                        <a:lnTo>
                          <a:pt x="141" y="764"/>
                        </a:lnTo>
                        <a:lnTo>
                          <a:pt x="152" y="758"/>
                        </a:lnTo>
                        <a:lnTo>
                          <a:pt x="161" y="759"/>
                        </a:lnTo>
                        <a:lnTo>
                          <a:pt x="168" y="756"/>
                        </a:lnTo>
                        <a:lnTo>
                          <a:pt x="161" y="757"/>
                        </a:lnTo>
                        <a:lnTo>
                          <a:pt x="152" y="756"/>
                        </a:lnTo>
                        <a:lnTo>
                          <a:pt x="156" y="750"/>
                        </a:lnTo>
                        <a:lnTo>
                          <a:pt x="159" y="744"/>
                        </a:lnTo>
                        <a:lnTo>
                          <a:pt x="168" y="737"/>
                        </a:lnTo>
                        <a:lnTo>
                          <a:pt x="171" y="730"/>
                        </a:lnTo>
                        <a:lnTo>
                          <a:pt x="177" y="728"/>
                        </a:lnTo>
                        <a:lnTo>
                          <a:pt x="186" y="725"/>
                        </a:lnTo>
                        <a:lnTo>
                          <a:pt x="189" y="718"/>
                        </a:lnTo>
                        <a:lnTo>
                          <a:pt x="181" y="712"/>
                        </a:lnTo>
                        <a:lnTo>
                          <a:pt x="175" y="718"/>
                        </a:lnTo>
                        <a:lnTo>
                          <a:pt x="174" y="712"/>
                        </a:lnTo>
                        <a:lnTo>
                          <a:pt x="175" y="709"/>
                        </a:lnTo>
                        <a:lnTo>
                          <a:pt x="181" y="703"/>
                        </a:lnTo>
                        <a:lnTo>
                          <a:pt x="190" y="699"/>
                        </a:lnTo>
                        <a:lnTo>
                          <a:pt x="193" y="707"/>
                        </a:lnTo>
                        <a:lnTo>
                          <a:pt x="200" y="704"/>
                        </a:lnTo>
                        <a:lnTo>
                          <a:pt x="209" y="702"/>
                        </a:lnTo>
                        <a:lnTo>
                          <a:pt x="217" y="696"/>
                        </a:lnTo>
                        <a:lnTo>
                          <a:pt x="212" y="695"/>
                        </a:lnTo>
                        <a:lnTo>
                          <a:pt x="198" y="706"/>
                        </a:lnTo>
                        <a:lnTo>
                          <a:pt x="194" y="693"/>
                        </a:lnTo>
                        <a:lnTo>
                          <a:pt x="194" y="683"/>
                        </a:lnTo>
                        <a:lnTo>
                          <a:pt x="194" y="677"/>
                        </a:lnTo>
                        <a:lnTo>
                          <a:pt x="206" y="671"/>
                        </a:lnTo>
                        <a:lnTo>
                          <a:pt x="221" y="661"/>
                        </a:lnTo>
                        <a:lnTo>
                          <a:pt x="240" y="652"/>
                        </a:lnTo>
                        <a:lnTo>
                          <a:pt x="256" y="655"/>
                        </a:lnTo>
                        <a:lnTo>
                          <a:pt x="284" y="652"/>
                        </a:lnTo>
                        <a:lnTo>
                          <a:pt x="276" y="652"/>
                        </a:lnTo>
                        <a:lnTo>
                          <a:pt x="252" y="655"/>
                        </a:lnTo>
                        <a:lnTo>
                          <a:pt x="244" y="645"/>
                        </a:lnTo>
                        <a:lnTo>
                          <a:pt x="236" y="642"/>
                        </a:lnTo>
                        <a:lnTo>
                          <a:pt x="240" y="636"/>
                        </a:lnTo>
                        <a:lnTo>
                          <a:pt x="240" y="629"/>
                        </a:lnTo>
                        <a:lnTo>
                          <a:pt x="252" y="620"/>
                        </a:lnTo>
                        <a:lnTo>
                          <a:pt x="263" y="607"/>
                        </a:lnTo>
                        <a:lnTo>
                          <a:pt x="271" y="595"/>
                        </a:lnTo>
                        <a:lnTo>
                          <a:pt x="221" y="595"/>
                        </a:lnTo>
                        <a:lnTo>
                          <a:pt x="225" y="595"/>
                        </a:lnTo>
                        <a:lnTo>
                          <a:pt x="240" y="591"/>
                        </a:lnTo>
                        <a:lnTo>
                          <a:pt x="269" y="595"/>
                        </a:lnTo>
                        <a:lnTo>
                          <a:pt x="252" y="617"/>
                        </a:lnTo>
                        <a:lnTo>
                          <a:pt x="236" y="626"/>
                        </a:lnTo>
                        <a:lnTo>
                          <a:pt x="233" y="636"/>
                        </a:lnTo>
                        <a:lnTo>
                          <a:pt x="225" y="639"/>
                        </a:lnTo>
                        <a:lnTo>
                          <a:pt x="209" y="645"/>
                        </a:lnTo>
                        <a:lnTo>
                          <a:pt x="182" y="661"/>
                        </a:lnTo>
                        <a:lnTo>
                          <a:pt x="182" y="671"/>
                        </a:lnTo>
                        <a:lnTo>
                          <a:pt x="156" y="668"/>
                        </a:lnTo>
                        <a:lnTo>
                          <a:pt x="144" y="668"/>
                        </a:lnTo>
                        <a:lnTo>
                          <a:pt x="136" y="658"/>
                        </a:lnTo>
                        <a:lnTo>
                          <a:pt x="125" y="655"/>
                        </a:lnTo>
                        <a:lnTo>
                          <a:pt x="94" y="655"/>
                        </a:lnTo>
                        <a:lnTo>
                          <a:pt x="82" y="655"/>
                        </a:lnTo>
                        <a:lnTo>
                          <a:pt x="75" y="648"/>
                        </a:lnTo>
                        <a:lnTo>
                          <a:pt x="62" y="642"/>
                        </a:lnTo>
                        <a:lnTo>
                          <a:pt x="35" y="636"/>
                        </a:lnTo>
                        <a:lnTo>
                          <a:pt x="19" y="642"/>
                        </a:lnTo>
                        <a:lnTo>
                          <a:pt x="8" y="636"/>
                        </a:lnTo>
                        <a:lnTo>
                          <a:pt x="0" y="629"/>
                        </a:lnTo>
                        <a:lnTo>
                          <a:pt x="12" y="614"/>
                        </a:lnTo>
                        <a:lnTo>
                          <a:pt x="19" y="614"/>
                        </a:lnTo>
                        <a:lnTo>
                          <a:pt x="35" y="614"/>
                        </a:lnTo>
                        <a:lnTo>
                          <a:pt x="50" y="614"/>
                        </a:lnTo>
                        <a:lnTo>
                          <a:pt x="59" y="617"/>
                        </a:lnTo>
                        <a:lnTo>
                          <a:pt x="75" y="614"/>
                        </a:lnTo>
                        <a:lnTo>
                          <a:pt x="77" y="604"/>
                        </a:lnTo>
                        <a:lnTo>
                          <a:pt x="90" y="598"/>
                        </a:lnTo>
                        <a:lnTo>
                          <a:pt x="94" y="591"/>
                        </a:lnTo>
                        <a:lnTo>
                          <a:pt x="113" y="585"/>
                        </a:lnTo>
                        <a:lnTo>
                          <a:pt x="113" y="576"/>
                        </a:lnTo>
                        <a:lnTo>
                          <a:pt x="105" y="579"/>
                        </a:lnTo>
                        <a:lnTo>
                          <a:pt x="94" y="579"/>
                        </a:lnTo>
                        <a:lnTo>
                          <a:pt x="77" y="576"/>
                        </a:lnTo>
                        <a:lnTo>
                          <a:pt x="77" y="572"/>
                        </a:lnTo>
                        <a:lnTo>
                          <a:pt x="77" y="566"/>
                        </a:lnTo>
                        <a:lnTo>
                          <a:pt x="94" y="560"/>
                        </a:lnTo>
                        <a:lnTo>
                          <a:pt x="94" y="549"/>
                        </a:lnTo>
                        <a:lnTo>
                          <a:pt x="90" y="560"/>
                        </a:lnTo>
                        <a:lnTo>
                          <a:pt x="90" y="546"/>
                        </a:lnTo>
                        <a:lnTo>
                          <a:pt x="94" y="540"/>
                        </a:lnTo>
                        <a:lnTo>
                          <a:pt x="109" y="533"/>
                        </a:lnTo>
                        <a:lnTo>
                          <a:pt x="121" y="540"/>
                        </a:lnTo>
                        <a:lnTo>
                          <a:pt x="129" y="552"/>
                        </a:lnTo>
                        <a:lnTo>
                          <a:pt x="148" y="549"/>
                        </a:lnTo>
                        <a:lnTo>
                          <a:pt x="132" y="533"/>
                        </a:lnTo>
                        <a:lnTo>
                          <a:pt x="121" y="530"/>
                        </a:lnTo>
                        <a:lnTo>
                          <a:pt x="117" y="524"/>
                        </a:lnTo>
                        <a:lnTo>
                          <a:pt x="109" y="521"/>
                        </a:lnTo>
                        <a:lnTo>
                          <a:pt x="105" y="514"/>
                        </a:lnTo>
                        <a:lnTo>
                          <a:pt x="121" y="508"/>
                        </a:lnTo>
                        <a:lnTo>
                          <a:pt x="132" y="499"/>
                        </a:lnTo>
                        <a:lnTo>
                          <a:pt x="139" y="494"/>
                        </a:lnTo>
                        <a:lnTo>
                          <a:pt x="132" y="488"/>
                        </a:lnTo>
                        <a:lnTo>
                          <a:pt x="135" y="482"/>
                        </a:lnTo>
                        <a:lnTo>
                          <a:pt x="145" y="476"/>
                        </a:lnTo>
                        <a:lnTo>
                          <a:pt x="150" y="470"/>
                        </a:lnTo>
                        <a:lnTo>
                          <a:pt x="144" y="464"/>
                        </a:lnTo>
                        <a:lnTo>
                          <a:pt x="156" y="458"/>
                        </a:lnTo>
                        <a:lnTo>
                          <a:pt x="165" y="457"/>
                        </a:lnTo>
                        <a:lnTo>
                          <a:pt x="174" y="453"/>
                        </a:lnTo>
                        <a:lnTo>
                          <a:pt x="181" y="459"/>
                        </a:lnTo>
                        <a:lnTo>
                          <a:pt x="189" y="466"/>
                        </a:lnTo>
                        <a:lnTo>
                          <a:pt x="197" y="472"/>
                        </a:lnTo>
                        <a:lnTo>
                          <a:pt x="198" y="466"/>
                        </a:lnTo>
                        <a:lnTo>
                          <a:pt x="190" y="463"/>
                        </a:lnTo>
                        <a:lnTo>
                          <a:pt x="184" y="457"/>
                        </a:lnTo>
                        <a:lnTo>
                          <a:pt x="179" y="451"/>
                        </a:lnTo>
                        <a:lnTo>
                          <a:pt x="171" y="451"/>
                        </a:lnTo>
                        <a:lnTo>
                          <a:pt x="162" y="452"/>
                        </a:lnTo>
                        <a:lnTo>
                          <a:pt x="154" y="451"/>
                        </a:lnTo>
                        <a:lnTo>
                          <a:pt x="141" y="449"/>
                        </a:lnTo>
                        <a:lnTo>
                          <a:pt x="132" y="449"/>
                        </a:lnTo>
                        <a:lnTo>
                          <a:pt x="127" y="443"/>
                        </a:lnTo>
                        <a:lnTo>
                          <a:pt x="127" y="439"/>
                        </a:lnTo>
                        <a:lnTo>
                          <a:pt x="134" y="435"/>
                        </a:lnTo>
                        <a:lnTo>
                          <a:pt x="139" y="428"/>
                        </a:lnTo>
                        <a:lnTo>
                          <a:pt x="149" y="426"/>
                        </a:lnTo>
                        <a:lnTo>
                          <a:pt x="158" y="429"/>
                        </a:lnTo>
                        <a:lnTo>
                          <a:pt x="163" y="428"/>
                        </a:lnTo>
                        <a:lnTo>
                          <a:pt x="174" y="426"/>
                        </a:lnTo>
                        <a:lnTo>
                          <a:pt x="181" y="424"/>
                        </a:lnTo>
                        <a:lnTo>
                          <a:pt x="181" y="422"/>
                        </a:lnTo>
                        <a:lnTo>
                          <a:pt x="186" y="418"/>
                        </a:lnTo>
                        <a:lnTo>
                          <a:pt x="194" y="414"/>
                        </a:lnTo>
                        <a:lnTo>
                          <a:pt x="197" y="409"/>
                        </a:lnTo>
                        <a:lnTo>
                          <a:pt x="189" y="411"/>
                        </a:lnTo>
                        <a:lnTo>
                          <a:pt x="186" y="412"/>
                        </a:lnTo>
                        <a:lnTo>
                          <a:pt x="180" y="417"/>
                        </a:lnTo>
                        <a:lnTo>
                          <a:pt x="172" y="424"/>
                        </a:lnTo>
                        <a:lnTo>
                          <a:pt x="161" y="424"/>
                        </a:lnTo>
                        <a:lnTo>
                          <a:pt x="153" y="420"/>
                        </a:lnTo>
                        <a:lnTo>
                          <a:pt x="157" y="415"/>
                        </a:lnTo>
                        <a:lnTo>
                          <a:pt x="158" y="409"/>
                        </a:lnTo>
                        <a:lnTo>
                          <a:pt x="149" y="412"/>
                        </a:lnTo>
                        <a:lnTo>
                          <a:pt x="141" y="416"/>
                        </a:lnTo>
                        <a:lnTo>
                          <a:pt x="132" y="420"/>
                        </a:lnTo>
                        <a:lnTo>
                          <a:pt x="123" y="425"/>
                        </a:lnTo>
                        <a:lnTo>
                          <a:pt x="116" y="426"/>
                        </a:lnTo>
                        <a:lnTo>
                          <a:pt x="109" y="417"/>
                        </a:lnTo>
                        <a:lnTo>
                          <a:pt x="105" y="420"/>
                        </a:lnTo>
                        <a:lnTo>
                          <a:pt x="105" y="414"/>
                        </a:lnTo>
                        <a:lnTo>
                          <a:pt x="108" y="407"/>
                        </a:lnTo>
                        <a:lnTo>
                          <a:pt x="108" y="400"/>
                        </a:lnTo>
                        <a:lnTo>
                          <a:pt x="112" y="395"/>
                        </a:lnTo>
                        <a:lnTo>
                          <a:pt x="104" y="394"/>
                        </a:lnTo>
                        <a:lnTo>
                          <a:pt x="99" y="387"/>
                        </a:lnTo>
                        <a:lnTo>
                          <a:pt x="98" y="380"/>
                        </a:lnTo>
                        <a:lnTo>
                          <a:pt x="99" y="375"/>
                        </a:lnTo>
                        <a:lnTo>
                          <a:pt x="102" y="369"/>
                        </a:lnTo>
                        <a:lnTo>
                          <a:pt x="103" y="362"/>
                        </a:lnTo>
                        <a:lnTo>
                          <a:pt x="105" y="356"/>
                        </a:lnTo>
                        <a:lnTo>
                          <a:pt x="108" y="351"/>
                        </a:lnTo>
                        <a:lnTo>
                          <a:pt x="116" y="345"/>
                        </a:lnTo>
                        <a:lnTo>
                          <a:pt x="122" y="352"/>
                        </a:lnTo>
                        <a:lnTo>
                          <a:pt x="131" y="356"/>
                        </a:lnTo>
                        <a:lnTo>
                          <a:pt x="139" y="361"/>
                        </a:lnTo>
                        <a:lnTo>
                          <a:pt x="148" y="368"/>
                        </a:lnTo>
                        <a:lnTo>
                          <a:pt x="150" y="361"/>
                        </a:lnTo>
                        <a:lnTo>
                          <a:pt x="157" y="368"/>
                        </a:lnTo>
                        <a:lnTo>
                          <a:pt x="166" y="364"/>
                        </a:lnTo>
                        <a:lnTo>
                          <a:pt x="174" y="365"/>
                        </a:lnTo>
                        <a:lnTo>
                          <a:pt x="181" y="366"/>
                        </a:lnTo>
                        <a:lnTo>
                          <a:pt x="185" y="361"/>
                        </a:lnTo>
                        <a:lnTo>
                          <a:pt x="175" y="359"/>
                        </a:lnTo>
                        <a:lnTo>
                          <a:pt x="167" y="357"/>
                        </a:lnTo>
                        <a:lnTo>
                          <a:pt x="158" y="358"/>
                        </a:lnTo>
                        <a:lnTo>
                          <a:pt x="149" y="360"/>
                        </a:lnTo>
                        <a:lnTo>
                          <a:pt x="141" y="355"/>
                        </a:lnTo>
                        <a:lnTo>
                          <a:pt x="138" y="349"/>
                        </a:lnTo>
                        <a:lnTo>
                          <a:pt x="132" y="342"/>
                        </a:lnTo>
                        <a:lnTo>
                          <a:pt x="132" y="339"/>
                        </a:lnTo>
                        <a:lnTo>
                          <a:pt x="126" y="332"/>
                        </a:lnTo>
                        <a:lnTo>
                          <a:pt x="118" y="327"/>
                        </a:lnTo>
                        <a:lnTo>
                          <a:pt x="117" y="322"/>
                        </a:lnTo>
                        <a:lnTo>
                          <a:pt x="117" y="320"/>
                        </a:lnTo>
                        <a:lnTo>
                          <a:pt x="122" y="314"/>
                        </a:lnTo>
                        <a:lnTo>
                          <a:pt x="127" y="307"/>
                        </a:lnTo>
                        <a:lnTo>
                          <a:pt x="135" y="305"/>
                        </a:lnTo>
                        <a:lnTo>
                          <a:pt x="145" y="311"/>
                        </a:lnTo>
                        <a:lnTo>
                          <a:pt x="145" y="305"/>
                        </a:lnTo>
                        <a:lnTo>
                          <a:pt x="145" y="299"/>
                        </a:lnTo>
                        <a:lnTo>
                          <a:pt x="138" y="299"/>
                        </a:lnTo>
                        <a:lnTo>
                          <a:pt x="129" y="297"/>
                        </a:lnTo>
                        <a:lnTo>
                          <a:pt x="121" y="293"/>
                        </a:lnTo>
                        <a:lnTo>
                          <a:pt x="121" y="286"/>
                        </a:lnTo>
                        <a:lnTo>
                          <a:pt x="122" y="280"/>
                        </a:lnTo>
                        <a:lnTo>
                          <a:pt x="122" y="274"/>
                        </a:lnTo>
                        <a:lnTo>
                          <a:pt x="121" y="267"/>
                        </a:lnTo>
                        <a:lnTo>
                          <a:pt x="122" y="261"/>
                        </a:lnTo>
                        <a:lnTo>
                          <a:pt x="122" y="255"/>
                        </a:lnTo>
                        <a:lnTo>
                          <a:pt x="123" y="255"/>
                        </a:lnTo>
                        <a:lnTo>
                          <a:pt x="132" y="252"/>
                        </a:lnTo>
                        <a:lnTo>
                          <a:pt x="141" y="252"/>
                        </a:lnTo>
                        <a:lnTo>
                          <a:pt x="149" y="252"/>
                        </a:lnTo>
                        <a:lnTo>
                          <a:pt x="150" y="259"/>
                        </a:lnTo>
                        <a:lnTo>
                          <a:pt x="152" y="265"/>
                        </a:lnTo>
                        <a:lnTo>
                          <a:pt x="156" y="270"/>
                        </a:lnTo>
                        <a:lnTo>
                          <a:pt x="156" y="277"/>
                        </a:lnTo>
                        <a:lnTo>
                          <a:pt x="162" y="283"/>
                        </a:lnTo>
                        <a:lnTo>
                          <a:pt x="171" y="286"/>
                        </a:lnTo>
                        <a:lnTo>
                          <a:pt x="166" y="280"/>
                        </a:lnTo>
                        <a:lnTo>
                          <a:pt x="174" y="280"/>
                        </a:lnTo>
                        <a:lnTo>
                          <a:pt x="174" y="274"/>
                        </a:lnTo>
                        <a:lnTo>
                          <a:pt x="175" y="267"/>
                        </a:lnTo>
                        <a:lnTo>
                          <a:pt x="172" y="264"/>
                        </a:lnTo>
                        <a:lnTo>
                          <a:pt x="165" y="258"/>
                        </a:lnTo>
                        <a:lnTo>
                          <a:pt x="159" y="249"/>
                        </a:lnTo>
                        <a:lnTo>
                          <a:pt x="162" y="244"/>
                        </a:lnTo>
                        <a:lnTo>
                          <a:pt x="167" y="238"/>
                        </a:lnTo>
                        <a:lnTo>
                          <a:pt x="175" y="236"/>
                        </a:lnTo>
                        <a:lnTo>
                          <a:pt x="181" y="238"/>
                        </a:lnTo>
                        <a:lnTo>
                          <a:pt x="185" y="244"/>
                        </a:lnTo>
                        <a:lnTo>
                          <a:pt x="186" y="251"/>
                        </a:lnTo>
                        <a:lnTo>
                          <a:pt x="194" y="257"/>
                        </a:lnTo>
                        <a:lnTo>
                          <a:pt x="203" y="260"/>
                        </a:lnTo>
                        <a:lnTo>
                          <a:pt x="211" y="253"/>
                        </a:lnTo>
                        <a:lnTo>
                          <a:pt x="212" y="247"/>
                        </a:lnTo>
                        <a:lnTo>
                          <a:pt x="221" y="243"/>
                        </a:lnTo>
                        <a:lnTo>
                          <a:pt x="227" y="247"/>
                        </a:lnTo>
                        <a:lnTo>
                          <a:pt x="236" y="255"/>
                        </a:lnTo>
                        <a:lnTo>
                          <a:pt x="244" y="260"/>
                        </a:lnTo>
                        <a:lnTo>
                          <a:pt x="252" y="262"/>
                        </a:lnTo>
                        <a:lnTo>
                          <a:pt x="261" y="265"/>
                        </a:lnTo>
                        <a:lnTo>
                          <a:pt x="258" y="259"/>
                        </a:lnTo>
                        <a:lnTo>
                          <a:pt x="248" y="255"/>
                        </a:lnTo>
                        <a:lnTo>
                          <a:pt x="240" y="248"/>
                        </a:lnTo>
                        <a:lnTo>
                          <a:pt x="230" y="243"/>
                        </a:lnTo>
                        <a:lnTo>
                          <a:pt x="221" y="241"/>
                        </a:lnTo>
                        <a:lnTo>
                          <a:pt x="221" y="234"/>
                        </a:lnTo>
                        <a:lnTo>
                          <a:pt x="227" y="232"/>
                        </a:lnTo>
                        <a:lnTo>
                          <a:pt x="235" y="239"/>
                        </a:lnTo>
                        <a:lnTo>
                          <a:pt x="244" y="243"/>
                        </a:lnTo>
                        <a:lnTo>
                          <a:pt x="254" y="241"/>
                        </a:lnTo>
                        <a:lnTo>
                          <a:pt x="262" y="243"/>
                        </a:lnTo>
                        <a:lnTo>
                          <a:pt x="267" y="246"/>
                        </a:lnTo>
                        <a:lnTo>
                          <a:pt x="275" y="251"/>
                        </a:lnTo>
                        <a:lnTo>
                          <a:pt x="283" y="256"/>
                        </a:lnTo>
                        <a:lnTo>
                          <a:pt x="289" y="262"/>
                        </a:lnTo>
                        <a:lnTo>
                          <a:pt x="292" y="268"/>
                        </a:lnTo>
                        <a:lnTo>
                          <a:pt x="297" y="274"/>
                        </a:lnTo>
                        <a:lnTo>
                          <a:pt x="297" y="268"/>
                        </a:lnTo>
                        <a:lnTo>
                          <a:pt x="294" y="262"/>
                        </a:lnTo>
                        <a:lnTo>
                          <a:pt x="289" y="256"/>
                        </a:lnTo>
                        <a:lnTo>
                          <a:pt x="283" y="251"/>
                        </a:lnTo>
                        <a:lnTo>
                          <a:pt x="275" y="246"/>
                        </a:lnTo>
                        <a:lnTo>
                          <a:pt x="267" y="240"/>
                        </a:lnTo>
                        <a:lnTo>
                          <a:pt x="269" y="234"/>
                        </a:lnTo>
                        <a:lnTo>
                          <a:pt x="275" y="230"/>
                        </a:lnTo>
                        <a:lnTo>
                          <a:pt x="272" y="230"/>
                        </a:lnTo>
                        <a:lnTo>
                          <a:pt x="271" y="230"/>
                        </a:lnTo>
                        <a:lnTo>
                          <a:pt x="261" y="226"/>
                        </a:lnTo>
                        <a:lnTo>
                          <a:pt x="253" y="222"/>
                        </a:lnTo>
                        <a:lnTo>
                          <a:pt x="245" y="221"/>
                        </a:lnTo>
                        <a:lnTo>
                          <a:pt x="240" y="213"/>
                        </a:lnTo>
                        <a:lnTo>
                          <a:pt x="234" y="210"/>
                        </a:lnTo>
                        <a:lnTo>
                          <a:pt x="234" y="204"/>
                        </a:lnTo>
                        <a:lnTo>
                          <a:pt x="225" y="202"/>
                        </a:lnTo>
                        <a:lnTo>
                          <a:pt x="221" y="195"/>
                        </a:lnTo>
                        <a:lnTo>
                          <a:pt x="212" y="189"/>
                        </a:lnTo>
                        <a:lnTo>
                          <a:pt x="212" y="183"/>
                        </a:lnTo>
                        <a:lnTo>
                          <a:pt x="217" y="177"/>
                        </a:lnTo>
                        <a:lnTo>
                          <a:pt x="226" y="182"/>
                        </a:lnTo>
                        <a:lnTo>
                          <a:pt x="234" y="188"/>
                        </a:lnTo>
                        <a:lnTo>
                          <a:pt x="242" y="189"/>
                        </a:lnTo>
                        <a:lnTo>
                          <a:pt x="249" y="188"/>
                        </a:lnTo>
                        <a:lnTo>
                          <a:pt x="254" y="184"/>
                        </a:lnTo>
                        <a:lnTo>
                          <a:pt x="256" y="178"/>
                        </a:lnTo>
                        <a:lnTo>
                          <a:pt x="252" y="172"/>
                        </a:lnTo>
                        <a:lnTo>
                          <a:pt x="252" y="166"/>
                        </a:lnTo>
                        <a:lnTo>
                          <a:pt x="261" y="165"/>
                        </a:lnTo>
                        <a:lnTo>
                          <a:pt x="252" y="163"/>
                        </a:lnTo>
                        <a:lnTo>
                          <a:pt x="248" y="158"/>
                        </a:lnTo>
                        <a:lnTo>
                          <a:pt x="245" y="153"/>
                        </a:lnTo>
                        <a:lnTo>
                          <a:pt x="240" y="147"/>
                        </a:lnTo>
                        <a:lnTo>
                          <a:pt x="236" y="139"/>
                        </a:lnTo>
                        <a:lnTo>
                          <a:pt x="229" y="134"/>
                        </a:lnTo>
                        <a:lnTo>
                          <a:pt x="229" y="128"/>
                        </a:lnTo>
                        <a:lnTo>
                          <a:pt x="238" y="128"/>
                        </a:lnTo>
                        <a:lnTo>
                          <a:pt x="245" y="132"/>
                        </a:lnTo>
                        <a:lnTo>
                          <a:pt x="254" y="134"/>
                        </a:lnTo>
                        <a:lnTo>
                          <a:pt x="263" y="131"/>
                        </a:lnTo>
                        <a:lnTo>
                          <a:pt x="261" y="125"/>
                        </a:lnTo>
                        <a:lnTo>
                          <a:pt x="269" y="129"/>
                        </a:lnTo>
                        <a:lnTo>
                          <a:pt x="278" y="130"/>
                        </a:lnTo>
                        <a:lnTo>
                          <a:pt x="284" y="127"/>
                        </a:lnTo>
                        <a:lnTo>
                          <a:pt x="294" y="128"/>
                        </a:lnTo>
                        <a:lnTo>
                          <a:pt x="302" y="128"/>
                        </a:lnTo>
                        <a:lnTo>
                          <a:pt x="311" y="131"/>
                        </a:lnTo>
                        <a:lnTo>
                          <a:pt x="319" y="129"/>
                        </a:lnTo>
                        <a:lnTo>
                          <a:pt x="323" y="136"/>
                        </a:lnTo>
                        <a:lnTo>
                          <a:pt x="330" y="139"/>
                        </a:lnTo>
                        <a:lnTo>
                          <a:pt x="332" y="137"/>
                        </a:lnTo>
                        <a:lnTo>
                          <a:pt x="325" y="131"/>
                        </a:lnTo>
                        <a:lnTo>
                          <a:pt x="338" y="131"/>
                        </a:lnTo>
                        <a:lnTo>
                          <a:pt x="329" y="130"/>
                        </a:lnTo>
                        <a:lnTo>
                          <a:pt x="321" y="127"/>
                        </a:lnTo>
                        <a:lnTo>
                          <a:pt x="312" y="129"/>
                        </a:lnTo>
                        <a:lnTo>
                          <a:pt x="305" y="127"/>
                        </a:lnTo>
                        <a:lnTo>
                          <a:pt x="296" y="121"/>
                        </a:lnTo>
                        <a:lnTo>
                          <a:pt x="290" y="115"/>
                        </a:lnTo>
                        <a:lnTo>
                          <a:pt x="290" y="111"/>
                        </a:lnTo>
                        <a:lnTo>
                          <a:pt x="284" y="105"/>
                        </a:lnTo>
                        <a:lnTo>
                          <a:pt x="283" y="98"/>
                        </a:lnTo>
                        <a:lnTo>
                          <a:pt x="284" y="92"/>
                        </a:lnTo>
                        <a:lnTo>
                          <a:pt x="287" y="89"/>
                        </a:lnTo>
                        <a:lnTo>
                          <a:pt x="290" y="82"/>
                        </a:lnTo>
                        <a:lnTo>
                          <a:pt x="298" y="80"/>
                        </a:lnTo>
                        <a:lnTo>
                          <a:pt x="307" y="83"/>
                        </a:lnTo>
                        <a:lnTo>
                          <a:pt x="315" y="88"/>
                        </a:lnTo>
                        <a:lnTo>
                          <a:pt x="312" y="80"/>
                        </a:lnTo>
                        <a:lnTo>
                          <a:pt x="305" y="79"/>
                        </a:lnTo>
                        <a:lnTo>
                          <a:pt x="299" y="72"/>
                        </a:lnTo>
                        <a:lnTo>
                          <a:pt x="307" y="65"/>
                        </a:lnTo>
                        <a:lnTo>
                          <a:pt x="315" y="64"/>
                        </a:lnTo>
                        <a:lnTo>
                          <a:pt x="324" y="70"/>
                        </a:lnTo>
                        <a:lnTo>
                          <a:pt x="314" y="63"/>
                        </a:lnTo>
                        <a:lnTo>
                          <a:pt x="307" y="58"/>
                        </a:lnTo>
                        <a:lnTo>
                          <a:pt x="298" y="52"/>
                        </a:lnTo>
                        <a:lnTo>
                          <a:pt x="299" y="44"/>
                        </a:lnTo>
                        <a:lnTo>
                          <a:pt x="305" y="38"/>
                        </a:lnTo>
                        <a:lnTo>
                          <a:pt x="312" y="36"/>
                        </a:lnTo>
                        <a:lnTo>
                          <a:pt x="319" y="31"/>
                        </a:lnTo>
                        <a:lnTo>
                          <a:pt x="324" y="24"/>
                        </a:lnTo>
                        <a:lnTo>
                          <a:pt x="326" y="18"/>
                        </a:lnTo>
                        <a:lnTo>
                          <a:pt x="326" y="12"/>
                        </a:lnTo>
                        <a:lnTo>
                          <a:pt x="335" y="8"/>
                        </a:lnTo>
                        <a:lnTo>
                          <a:pt x="344" y="13"/>
                        </a:lnTo>
                        <a:lnTo>
                          <a:pt x="352" y="12"/>
                        </a:lnTo>
                        <a:lnTo>
                          <a:pt x="361" y="14"/>
                        </a:lnTo>
                        <a:lnTo>
                          <a:pt x="369" y="17"/>
                        </a:lnTo>
                        <a:lnTo>
                          <a:pt x="371" y="23"/>
                        </a:lnTo>
                        <a:lnTo>
                          <a:pt x="371" y="29"/>
                        </a:lnTo>
                        <a:lnTo>
                          <a:pt x="377" y="36"/>
                        </a:lnTo>
                        <a:lnTo>
                          <a:pt x="371" y="42"/>
                        </a:lnTo>
                        <a:lnTo>
                          <a:pt x="380" y="36"/>
                        </a:lnTo>
                        <a:lnTo>
                          <a:pt x="375" y="31"/>
                        </a:lnTo>
                        <a:lnTo>
                          <a:pt x="384" y="24"/>
                        </a:lnTo>
                        <a:lnTo>
                          <a:pt x="379" y="18"/>
                        </a:lnTo>
                        <a:lnTo>
                          <a:pt x="387" y="23"/>
                        </a:lnTo>
                        <a:lnTo>
                          <a:pt x="396" y="29"/>
                        </a:lnTo>
                        <a:lnTo>
                          <a:pt x="398" y="32"/>
                        </a:lnTo>
                        <a:lnTo>
                          <a:pt x="407" y="34"/>
                        </a:lnTo>
                        <a:lnTo>
                          <a:pt x="410" y="41"/>
                        </a:lnTo>
                        <a:lnTo>
                          <a:pt x="404" y="48"/>
                        </a:lnTo>
                        <a:lnTo>
                          <a:pt x="393" y="56"/>
                        </a:lnTo>
                        <a:lnTo>
                          <a:pt x="387" y="62"/>
                        </a:lnTo>
                        <a:lnTo>
                          <a:pt x="387" y="69"/>
                        </a:lnTo>
                        <a:lnTo>
                          <a:pt x="396" y="62"/>
                        </a:lnTo>
                        <a:lnTo>
                          <a:pt x="405" y="57"/>
                        </a:lnTo>
                        <a:lnTo>
                          <a:pt x="407" y="51"/>
                        </a:lnTo>
                        <a:lnTo>
                          <a:pt x="413" y="44"/>
                        </a:lnTo>
                        <a:lnTo>
                          <a:pt x="422" y="42"/>
                        </a:lnTo>
                        <a:lnTo>
                          <a:pt x="423" y="36"/>
                        </a:lnTo>
                        <a:lnTo>
                          <a:pt x="423" y="30"/>
                        </a:lnTo>
                        <a:lnTo>
                          <a:pt x="431" y="25"/>
                        </a:lnTo>
                        <a:lnTo>
                          <a:pt x="436" y="25"/>
                        </a:lnTo>
                        <a:lnTo>
                          <a:pt x="443" y="25"/>
                        </a:lnTo>
                        <a:lnTo>
                          <a:pt x="452" y="31"/>
                        </a:lnTo>
                        <a:lnTo>
                          <a:pt x="460" y="34"/>
                        </a:lnTo>
                        <a:lnTo>
                          <a:pt x="464" y="40"/>
                        </a:lnTo>
                        <a:lnTo>
                          <a:pt x="467" y="46"/>
                        </a:lnTo>
                        <a:lnTo>
                          <a:pt x="459" y="52"/>
                        </a:lnTo>
                        <a:lnTo>
                          <a:pt x="468" y="51"/>
                        </a:lnTo>
                        <a:lnTo>
                          <a:pt x="476" y="45"/>
                        </a:lnTo>
                        <a:lnTo>
                          <a:pt x="479" y="40"/>
                        </a:lnTo>
                        <a:lnTo>
                          <a:pt x="486" y="39"/>
                        </a:lnTo>
                        <a:lnTo>
                          <a:pt x="494" y="40"/>
                        </a:lnTo>
                        <a:lnTo>
                          <a:pt x="500" y="46"/>
                        </a:lnTo>
                        <a:lnTo>
                          <a:pt x="509" y="46"/>
                        </a:lnTo>
                        <a:lnTo>
                          <a:pt x="514" y="40"/>
                        </a:lnTo>
                        <a:lnTo>
                          <a:pt x="522" y="40"/>
                        </a:lnTo>
                        <a:lnTo>
                          <a:pt x="527" y="34"/>
                        </a:lnTo>
                        <a:lnTo>
                          <a:pt x="535" y="32"/>
                        </a:lnTo>
                        <a:lnTo>
                          <a:pt x="544" y="35"/>
                        </a:lnTo>
                        <a:lnTo>
                          <a:pt x="553" y="30"/>
                        </a:lnTo>
                        <a:lnTo>
                          <a:pt x="559" y="23"/>
                        </a:lnTo>
                        <a:lnTo>
                          <a:pt x="563" y="32"/>
                        </a:lnTo>
                        <a:lnTo>
                          <a:pt x="572" y="32"/>
                        </a:lnTo>
                        <a:lnTo>
                          <a:pt x="580" y="32"/>
                        </a:lnTo>
                        <a:lnTo>
                          <a:pt x="589" y="34"/>
                        </a:lnTo>
                        <a:lnTo>
                          <a:pt x="596" y="35"/>
                        </a:lnTo>
                        <a:lnTo>
                          <a:pt x="605" y="34"/>
                        </a:lnTo>
                        <a:lnTo>
                          <a:pt x="613" y="35"/>
                        </a:lnTo>
                        <a:lnTo>
                          <a:pt x="622" y="31"/>
                        </a:lnTo>
                        <a:lnTo>
                          <a:pt x="628" y="24"/>
                        </a:lnTo>
                        <a:lnTo>
                          <a:pt x="637" y="20"/>
                        </a:lnTo>
                        <a:lnTo>
                          <a:pt x="645" y="18"/>
                        </a:lnTo>
                        <a:lnTo>
                          <a:pt x="654" y="18"/>
                        </a:lnTo>
                        <a:lnTo>
                          <a:pt x="663" y="17"/>
                        </a:lnTo>
                        <a:lnTo>
                          <a:pt x="671" y="16"/>
                        </a:lnTo>
                        <a:lnTo>
                          <a:pt x="672" y="23"/>
                        </a:lnTo>
                        <a:lnTo>
                          <a:pt x="675" y="24"/>
                        </a:lnTo>
                        <a:lnTo>
                          <a:pt x="675" y="25"/>
                        </a:lnTo>
                        <a:lnTo>
                          <a:pt x="679" y="24"/>
                        </a:lnTo>
                        <a:lnTo>
                          <a:pt x="686" y="21"/>
                        </a:lnTo>
                        <a:lnTo>
                          <a:pt x="695" y="21"/>
                        </a:lnTo>
                        <a:lnTo>
                          <a:pt x="704" y="23"/>
                        </a:lnTo>
                        <a:lnTo>
                          <a:pt x="707" y="24"/>
                        </a:lnTo>
                        <a:lnTo>
                          <a:pt x="713" y="24"/>
                        </a:lnTo>
                        <a:lnTo>
                          <a:pt x="712" y="18"/>
                        </a:lnTo>
                        <a:lnTo>
                          <a:pt x="704" y="14"/>
                        </a:lnTo>
                        <a:lnTo>
                          <a:pt x="702" y="7"/>
                        </a:lnTo>
                        <a:lnTo>
                          <a:pt x="709" y="0"/>
                        </a:lnTo>
                        <a:lnTo>
                          <a:pt x="717" y="8"/>
                        </a:lnTo>
                        <a:lnTo>
                          <a:pt x="725" y="10"/>
                        </a:lnTo>
                        <a:lnTo>
                          <a:pt x="735" y="7"/>
                        </a:lnTo>
                        <a:lnTo>
                          <a:pt x="743" y="8"/>
                        </a:lnTo>
                        <a:lnTo>
                          <a:pt x="751" y="6"/>
                        </a:lnTo>
                        <a:lnTo>
                          <a:pt x="754" y="6"/>
                        </a:lnTo>
                        <a:lnTo>
                          <a:pt x="760" y="12"/>
                        </a:lnTo>
                        <a:lnTo>
                          <a:pt x="761" y="13"/>
                        </a:lnTo>
                        <a:lnTo>
                          <a:pt x="769" y="12"/>
                        </a:lnTo>
                        <a:lnTo>
                          <a:pt x="778" y="11"/>
                        </a:lnTo>
                        <a:lnTo>
                          <a:pt x="785" y="11"/>
                        </a:lnTo>
                        <a:lnTo>
                          <a:pt x="790" y="11"/>
                        </a:lnTo>
                        <a:lnTo>
                          <a:pt x="790" y="15"/>
                        </a:lnTo>
                        <a:lnTo>
                          <a:pt x="789" y="21"/>
                        </a:lnTo>
                        <a:lnTo>
                          <a:pt x="789" y="24"/>
                        </a:lnTo>
                        <a:lnTo>
                          <a:pt x="788" y="26"/>
                        </a:lnTo>
                        <a:lnTo>
                          <a:pt x="784" y="33"/>
                        </a:lnTo>
                        <a:lnTo>
                          <a:pt x="780" y="39"/>
                        </a:lnTo>
                        <a:lnTo>
                          <a:pt x="774" y="45"/>
                        </a:lnTo>
                        <a:lnTo>
                          <a:pt x="767" y="52"/>
                        </a:lnTo>
                        <a:lnTo>
                          <a:pt x="766" y="58"/>
                        </a:lnTo>
                        <a:lnTo>
                          <a:pt x="767" y="64"/>
                        </a:lnTo>
                        <a:lnTo>
                          <a:pt x="778" y="68"/>
                        </a:lnTo>
                        <a:lnTo>
                          <a:pt x="785" y="67"/>
                        </a:lnTo>
                        <a:lnTo>
                          <a:pt x="784" y="72"/>
                        </a:lnTo>
                        <a:lnTo>
                          <a:pt x="778" y="79"/>
                        </a:lnTo>
                        <a:lnTo>
                          <a:pt x="780" y="81"/>
                        </a:lnTo>
                        <a:lnTo>
                          <a:pt x="778" y="88"/>
                        </a:lnTo>
                        <a:lnTo>
                          <a:pt x="772" y="94"/>
                        </a:lnTo>
                        <a:lnTo>
                          <a:pt x="771" y="99"/>
                        </a:lnTo>
                        <a:lnTo>
                          <a:pt x="766" y="106"/>
                        </a:lnTo>
                        <a:lnTo>
                          <a:pt x="758" y="112"/>
                        </a:lnTo>
                        <a:lnTo>
                          <a:pt x="752" y="117"/>
                        </a:lnTo>
                        <a:lnTo>
                          <a:pt x="745" y="121"/>
                        </a:lnTo>
                        <a:lnTo>
                          <a:pt x="736" y="126"/>
                        </a:lnTo>
                        <a:lnTo>
                          <a:pt x="727" y="127"/>
                        </a:lnTo>
                        <a:lnTo>
                          <a:pt x="718" y="130"/>
                        </a:lnTo>
                        <a:lnTo>
                          <a:pt x="711" y="133"/>
                        </a:lnTo>
                        <a:lnTo>
                          <a:pt x="703" y="137"/>
                        </a:lnTo>
                        <a:lnTo>
                          <a:pt x="703" y="138"/>
                        </a:lnTo>
                        <a:lnTo>
                          <a:pt x="694" y="144"/>
                        </a:lnTo>
                        <a:lnTo>
                          <a:pt x="691" y="147"/>
                        </a:lnTo>
                        <a:lnTo>
                          <a:pt x="686" y="153"/>
                        </a:lnTo>
                        <a:lnTo>
                          <a:pt x="682" y="156"/>
                        </a:lnTo>
                        <a:lnTo>
                          <a:pt x="679" y="163"/>
                        </a:lnTo>
                        <a:lnTo>
                          <a:pt x="670" y="168"/>
                        </a:lnTo>
                        <a:lnTo>
                          <a:pt x="662" y="174"/>
                        </a:lnTo>
                        <a:lnTo>
                          <a:pt x="653" y="178"/>
                        </a:lnTo>
                        <a:lnTo>
                          <a:pt x="650" y="180"/>
                        </a:lnTo>
                        <a:lnTo>
                          <a:pt x="641" y="185"/>
                        </a:lnTo>
                        <a:lnTo>
                          <a:pt x="632" y="190"/>
                        </a:lnTo>
                        <a:lnTo>
                          <a:pt x="622" y="196"/>
                        </a:lnTo>
                        <a:lnTo>
                          <a:pt x="614" y="201"/>
                        </a:lnTo>
                        <a:lnTo>
                          <a:pt x="605" y="203"/>
                        </a:lnTo>
                        <a:lnTo>
                          <a:pt x="603" y="204"/>
                        </a:lnTo>
                        <a:lnTo>
                          <a:pt x="596" y="209"/>
                        </a:lnTo>
                        <a:lnTo>
                          <a:pt x="594" y="215"/>
                        </a:lnTo>
                        <a:lnTo>
                          <a:pt x="589" y="222"/>
                        </a:lnTo>
                        <a:lnTo>
                          <a:pt x="580" y="226"/>
                        </a:lnTo>
                        <a:lnTo>
                          <a:pt x="572" y="228"/>
                        </a:lnTo>
                        <a:lnTo>
                          <a:pt x="564" y="230"/>
                        </a:lnTo>
                        <a:lnTo>
                          <a:pt x="563" y="230"/>
                        </a:lnTo>
                        <a:lnTo>
                          <a:pt x="558" y="234"/>
                        </a:lnTo>
                        <a:lnTo>
                          <a:pt x="554" y="244"/>
                        </a:lnTo>
                        <a:lnTo>
                          <a:pt x="555" y="247"/>
                        </a:lnTo>
                        <a:lnTo>
                          <a:pt x="556" y="255"/>
                        </a:lnTo>
                        <a:lnTo>
                          <a:pt x="553" y="261"/>
                        </a:lnTo>
                        <a:lnTo>
                          <a:pt x="549" y="267"/>
                        </a:lnTo>
                        <a:lnTo>
                          <a:pt x="540" y="266"/>
                        </a:lnTo>
                        <a:lnTo>
                          <a:pt x="532" y="268"/>
                        </a:lnTo>
                        <a:lnTo>
                          <a:pt x="523" y="269"/>
                        </a:lnTo>
                        <a:lnTo>
                          <a:pt x="515" y="268"/>
                        </a:lnTo>
                        <a:lnTo>
                          <a:pt x="505" y="264"/>
                        </a:lnTo>
                        <a:lnTo>
                          <a:pt x="495" y="264"/>
                        </a:lnTo>
                        <a:lnTo>
                          <a:pt x="486" y="266"/>
                        </a:lnTo>
                        <a:lnTo>
                          <a:pt x="478" y="261"/>
                        </a:lnTo>
                        <a:lnTo>
                          <a:pt x="469" y="258"/>
                        </a:lnTo>
                        <a:lnTo>
                          <a:pt x="476" y="264"/>
                        </a:lnTo>
                        <a:lnTo>
                          <a:pt x="485" y="268"/>
                        </a:lnTo>
                        <a:lnTo>
                          <a:pt x="492" y="268"/>
                        </a:lnTo>
                        <a:lnTo>
                          <a:pt x="501" y="267"/>
                        </a:lnTo>
                        <a:lnTo>
                          <a:pt x="505" y="266"/>
                        </a:lnTo>
                        <a:lnTo>
                          <a:pt x="514" y="270"/>
                        </a:lnTo>
                        <a:lnTo>
                          <a:pt x="519" y="278"/>
                        </a:lnTo>
                        <a:lnTo>
                          <a:pt x="527" y="276"/>
                        </a:lnTo>
                        <a:lnTo>
                          <a:pt x="535" y="279"/>
                        </a:lnTo>
                        <a:lnTo>
                          <a:pt x="545" y="282"/>
                        </a:lnTo>
                        <a:lnTo>
                          <a:pt x="554" y="277"/>
                        </a:lnTo>
                        <a:lnTo>
                          <a:pt x="563" y="274"/>
                        </a:lnTo>
                        <a:lnTo>
                          <a:pt x="571" y="277"/>
                        </a:lnTo>
                        <a:lnTo>
                          <a:pt x="568" y="282"/>
                        </a:lnTo>
                        <a:lnTo>
                          <a:pt x="572" y="283"/>
                        </a:lnTo>
                        <a:lnTo>
                          <a:pt x="580" y="282"/>
                        </a:lnTo>
                        <a:lnTo>
                          <a:pt x="589" y="279"/>
                        </a:lnTo>
                        <a:lnTo>
                          <a:pt x="596" y="272"/>
                        </a:lnTo>
                        <a:lnTo>
                          <a:pt x="605" y="267"/>
                        </a:lnTo>
                        <a:lnTo>
                          <a:pt x="608" y="269"/>
                        </a:lnTo>
                        <a:lnTo>
                          <a:pt x="605" y="276"/>
                        </a:lnTo>
                        <a:lnTo>
                          <a:pt x="603" y="278"/>
                        </a:lnTo>
                        <a:lnTo>
                          <a:pt x="596" y="285"/>
                        </a:lnTo>
                        <a:lnTo>
                          <a:pt x="589" y="293"/>
                        </a:lnTo>
                        <a:lnTo>
                          <a:pt x="580" y="299"/>
                        </a:lnTo>
                        <a:lnTo>
                          <a:pt x="572" y="306"/>
                        </a:lnTo>
                        <a:lnTo>
                          <a:pt x="569" y="312"/>
                        </a:lnTo>
                        <a:lnTo>
                          <a:pt x="563" y="318"/>
                        </a:lnTo>
                        <a:lnTo>
                          <a:pt x="562" y="320"/>
                        </a:lnTo>
                        <a:lnTo>
                          <a:pt x="560" y="321"/>
                        </a:lnTo>
                        <a:lnTo>
                          <a:pt x="553" y="324"/>
                        </a:lnTo>
                        <a:lnTo>
                          <a:pt x="544" y="320"/>
                        </a:lnTo>
                        <a:lnTo>
                          <a:pt x="545" y="316"/>
                        </a:lnTo>
                        <a:lnTo>
                          <a:pt x="545" y="309"/>
                        </a:lnTo>
                        <a:lnTo>
                          <a:pt x="537" y="311"/>
                        </a:lnTo>
                        <a:lnTo>
                          <a:pt x="528" y="315"/>
                        </a:lnTo>
                        <a:lnTo>
                          <a:pt x="519" y="320"/>
                        </a:lnTo>
                        <a:lnTo>
                          <a:pt x="517" y="322"/>
                        </a:lnTo>
                        <a:lnTo>
                          <a:pt x="509" y="325"/>
                        </a:lnTo>
                        <a:lnTo>
                          <a:pt x="501" y="323"/>
                        </a:lnTo>
                        <a:lnTo>
                          <a:pt x="496" y="324"/>
                        </a:lnTo>
                        <a:lnTo>
                          <a:pt x="488" y="327"/>
                        </a:lnTo>
                        <a:lnTo>
                          <a:pt x="479" y="328"/>
                        </a:lnTo>
                        <a:lnTo>
                          <a:pt x="473" y="335"/>
                        </a:lnTo>
                        <a:lnTo>
                          <a:pt x="465" y="341"/>
                        </a:lnTo>
                        <a:lnTo>
                          <a:pt x="460" y="344"/>
                        </a:lnTo>
                        <a:lnTo>
                          <a:pt x="452" y="351"/>
                        </a:lnTo>
                        <a:lnTo>
                          <a:pt x="451" y="353"/>
                        </a:lnTo>
                        <a:lnTo>
                          <a:pt x="447" y="359"/>
                        </a:lnTo>
                        <a:lnTo>
                          <a:pt x="454" y="356"/>
                        </a:lnTo>
                        <a:lnTo>
                          <a:pt x="464" y="351"/>
                        </a:lnTo>
                        <a:lnTo>
                          <a:pt x="472" y="344"/>
                        </a:lnTo>
                        <a:lnTo>
                          <a:pt x="479" y="339"/>
                        </a:lnTo>
                        <a:lnTo>
                          <a:pt x="490" y="333"/>
                        </a:lnTo>
                        <a:lnTo>
                          <a:pt x="499" y="330"/>
                        </a:lnTo>
                        <a:lnTo>
                          <a:pt x="506" y="328"/>
                        </a:lnTo>
                        <a:lnTo>
                          <a:pt x="509" y="328"/>
                        </a:lnTo>
                        <a:lnTo>
                          <a:pt x="517" y="334"/>
                        </a:lnTo>
                        <a:lnTo>
                          <a:pt x="521" y="334"/>
                        </a:lnTo>
                        <a:lnTo>
                          <a:pt x="530" y="333"/>
                        </a:lnTo>
                        <a:lnTo>
                          <a:pt x="540" y="328"/>
                        </a:lnTo>
                        <a:lnTo>
                          <a:pt x="547" y="328"/>
                        </a:lnTo>
                        <a:lnTo>
                          <a:pt x="549" y="334"/>
                        </a:lnTo>
                        <a:lnTo>
                          <a:pt x="540" y="340"/>
                        </a:lnTo>
                        <a:lnTo>
                          <a:pt x="533" y="346"/>
                        </a:lnTo>
                        <a:lnTo>
                          <a:pt x="530" y="350"/>
                        </a:lnTo>
                        <a:lnTo>
                          <a:pt x="526" y="355"/>
                        </a:lnTo>
                        <a:lnTo>
                          <a:pt x="526" y="361"/>
                        </a:lnTo>
                        <a:lnTo>
                          <a:pt x="517" y="361"/>
                        </a:lnTo>
                        <a:lnTo>
                          <a:pt x="515" y="362"/>
                        </a:lnTo>
                        <a:lnTo>
                          <a:pt x="509" y="366"/>
                        </a:lnTo>
                        <a:lnTo>
                          <a:pt x="499" y="371"/>
                        </a:lnTo>
                        <a:lnTo>
                          <a:pt x="490" y="371"/>
                        </a:lnTo>
                        <a:lnTo>
                          <a:pt x="499" y="373"/>
                        </a:lnTo>
                        <a:lnTo>
                          <a:pt x="504" y="374"/>
                        </a:lnTo>
                        <a:lnTo>
                          <a:pt x="499" y="380"/>
                        </a:lnTo>
                        <a:lnTo>
                          <a:pt x="494" y="387"/>
                        </a:lnTo>
                        <a:lnTo>
                          <a:pt x="495" y="387"/>
                        </a:lnTo>
                        <a:lnTo>
                          <a:pt x="503" y="392"/>
                        </a:lnTo>
                        <a:lnTo>
                          <a:pt x="509" y="391"/>
                        </a:lnTo>
                        <a:lnTo>
                          <a:pt x="514" y="383"/>
                        </a:lnTo>
                        <a:lnTo>
                          <a:pt x="522" y="381"/>
                        </a:lnTo>
                        <a:lnTo>
                          <a:pt x="526" y="375"/>
                        </a:lnTo>
                        <a:lnTo>
                          <a:pt x="535" y="371"/>
                        </a:lnTo>
                        <a:lnTo>
                          <a:pt x="540" y="364"/>
                        </a:lnTo>
                        <a:lnTo>
                          <a:pt x="532" y="360"/>
                        </a:lnTo>
                        <a:lnTo>
                          <a:pt x="540" y="357"/>
                        </a:lnTo>
                        <a:lnTo>
                          <a:pt x="550" y="355"/>
                        </a:lnTo>
                        <a:lnTo>
                          <a:pt x="559" y="357"/>
                        </a:lnTo>
                        <a:lnTo>
                          <a:pt x="564" y="359"/>
                        </a:lnTo>
                        <a:lnTo>
                          <a:pt x="573" y="359"/>
                        </a:lnTo>
                        <a:lnTo>
                          <a:pt x="574" y="359"/>
                        </a:lnTo>
                        <a:lnTo>
                          <a:pt x="582" y="358"/>
                        </a:lnTo>
                        <a:lnTo>
                          <a:pt x="583" y="357"/>
                        </a:lnTo>
                        <a:lnTo>
                          <a:pt x="592" y="356"/>
                        </a:lnTo>
                        <a:lnTo>
                          <a:pt x="603" y="350"/>
                        </a:lnTo>
                        <a:lnTo>
                          <a:pt x="592" y="353"/>
                        </a:lnTo>
                        <a:lnTo>
                          <a:pt x="600" y="346"/>
                        </a:lnTo>
                        <a:lnTo>
                          <a:pt x="608" y="345"/>
                        </a:lnTo>
                        <a:lnTo>
                          <a:pt x="617" y="340"/>
                        </a:lnTo>
                        <a:lnTo>
                          <a:pt x="626" y="337"/>
                        </a:lnTo>
                        <a:lnTo>
                          <a:pt x="636" y="335"/>
                        </a:lnTo>
                        <a:lnTo>
                          <a:pt x="645" y="335"/>
                        </a:lnTo>
                        <a:lnTo>
                          <a:pt x="654" y="336"/>
                        </a:lnTo>
                        <a:lnTo>
                          <a:pt x="663" y="335"/>
                        </a:lnTo>
                        <a:lnTo>
                          <a:pt x="668" y="333"/>
                        </a:lnTo>
                        <a:lnTo>
                          <a:pt x="670" y="333"/>
                        </a:lnTo>
                        <a:lnTo>
                          <a:pt x="673" y="326"/>
                        </a:lnTo>
                        <a:lnTo>
                          <a:pt x="681" y="322"/>
                        </a:lnTo>
                        <a:lnTo>
                          <a:pt x="690" y="320"/>
                        </a:lnTo>
                        <a:lnTo>
                          <a:pt x="699" y="318"/>
                        </a:lnTo>
                        <a:lnTo>
                          <a:pt x="708" y="316"/>
                        </a:lnTo>
                        <a:lnTo>
                          <a:pt x="709" y="316"/>
                        </a:lnTo>
                        <a:lnTo>
                          <a:pt x="717" y="317"/>
                        </a:lnTo>
                        <a:lnTo>
                          <a:pt x="725" y="318"/>
                        </a:lnTo>
                        <a:lnTo>
                          <a:pt x="735" y="323"/>
                        </a:lnTo>
                        <a:lnTo>
                          <a:pt x="736" y="323"/>
                        </a:lnTo>
                        <a:lnTo>
                          <a:pt x="745" y="327"/>
                        </a:lnTo>
                        <a:lnTo>
                          <a:pt x="758" y="332"/>
                        </a:lnTo>
                        <a:lnTo>
                          <a:pt x="760" y="332"/>
                        </a:lnTo>
                        <a:lnTo>
                          <a:pt x="769" y="333"/>
                        </a:lnTo>
                        <a:lnTo>
                          <a:pt x="778" y="335"/>
                        </a:lnTo>
                        <a:lnTo>
                          <a:pt x="784" y="337"/>
                        </a:lnTo>
                        <a:lnTo>
                          <a:pt x="792" y="335"/>
                        </a:lnTo>
                        <a:lnTo>
                          <a:pt x="801" y="333"/>
                        </a:lnTo>
                        <a:lnTo>
                          <a:pt x="802" y="332"/>
                        </a:lnTo>
                        <a:lnTo>
                          <a:pt x="808" y="331"/>
                        </a:lnTo>
                        <a:lnTo>
                          <a:pt x="810" y="327"/>
                        </a:lnTo>
                        <a:lnTo>
                          <a:pt x="820" y="325"/>
                        </a:lnTo>
                        <a:lnTo>
                          <a:pt x="828" y="323"/>
                        </a:lnTo>
                        <a:lnTo>
                          <a:pt x="837" y="327"/>
                        </a:lnTo>
                        <a:lnTo>
                          <a:pt x="842" y="327"/>
                        </a:lnTo>
                        <a:lnTo>
                          <a:pt x="852" y="328"/>
                        </a:lnTo>
                        <a:lnTo>
                          <a:pt x="860" y="328"/>
                        </a:lnTo>
                        <a:lnTo>
                          <a:pt x="869" y="331"/>
                        </a:lnTo>
                        <a:lnTo>
                          <a:pt x="878" y="332"/>
                        </a:lnTo>
                        <a:lnTo>
                          <a:pt x="886" y="333"/>
                        </a:lnTo>
                        <a:lnTo>
                          <a:pt x="891" y="333"/>
                        </a:lnTo>
                        <a:lnTo>
                          <a:pt x="898" y="336"/>
                        </a:lnTo>
                        <a:lnTo>
                          <a:pt x="902" y="336"/>
                        </a:lnTo>
                        <a:lnTo>
                          <a:pt x="910" y="337"/>
                        </a:lnTo>
                        <a:lnTo>
                          <a:pt x="919" y="336"/>
                        </a:lnTo>
                        <a:lnTo>
                          <a:pt x="927" y="335"/>
                        </a:lnTo>
                        <a:lnTo>
                          <a:pt x="937" y="337"/>
                        </a:lnTo>
                        <a:lnTo>
                          <a:pt x="938" y="337"/>
                        </a:lnTo>
                        <a:lnTo>
                          <a:pt x="941" y="336"/>
                        </a:lnTo>
                        <a:lnTo>
                          <a:pt x="952" y="335"/>
                        </a:lnTo>
                        <a:lnTo>
                          <a:pt x="957" y="328"/>
                        </a:lnTo>
                        <a:lnTo>
                          <a:pt x="964" y="332"/>
                        </a:lnTo>
                        <a:lnTo>
                          <a:pt x="973" y="332"/>
                        </a:lnTo>
                        <a:lnTo>
                          <a:pt x="981" y="333"/>
                        </a:lnTo>
                        <a:lnTo>
                          <a:pt x="988" y="335"/>
                        </a:lnTo>
                        <a:lnTo>
                          <a:pt x="996" y="331"/>
                        </a:lnTo>
                        <a:lnTo>
                          <a:pt x="1005" y="327"/>
                        </a:lnTo>
                        <a:lnTo>
                          <a:pt x="1015" y="327"/>
                        </a:lnTo>
                        <a:lnTo>
                          <a:pt x="1024" y="328"/>
                        </a:lnTo>
                        <a:lnTo>
                          <a:pt x="1032" y="327"/>
                        </a:lnTo>
                        <a:lnTo>
                          <a:pt x="1035" y="334"/>
                        </a:lnTo>
                        <a:lnTo>
                          <a:pt x="1044" y="333"/>
                        </a:lnTo>
                        <a:lnTo>
                          <a:pt x="1053" y="339"/>
                        </a:lnTo>
                        <a:lnTo>
                          <a:pt x="1058" y="344"/>
                        </a:lnTo>
                        <a:lnTo>
                          <a:pt x="1064" y="352"/>
                        </a:lnTo>
                        <a:lnTo>
                          <a:pt x="1073" y="355"/>
                        </a:lnTo>
                        <a:lnTo>
                          <a:pt x="1073" y="361"/>
                        </a:lnTo>
                        <a:lnTo>
                          <a:pt x="1073" y="368"/>
                        </a:lnTo>
                        <a:lnTo>
                          <a:pt x="1077" y="374"/>
                        </a:lnTo>
                        <a:lnTo>
                          <a:pt x="1078" y="380"/>
                        </a:lnTo>
                        <a:lnTo>
                          <a:pt x="1080" y="387"/>
                        </a:lnTo>
                        <a:lnTo>
                          <a:pt x="1082" y="392"/>
                        </a:lnTo>
                        <a:lnTo>
                          <a:pt x="1081" y="398"/>
                        </a:lnTo>
                        <a:lnTo>
                          <a:pt x="1083" y="400"/>
                        </a:lnTo>
                        <a:lnTo>
                          <a:pt x="1086" y="406"/>
                        </a:lnTo>
                        <a:lnTo>
                          <a:pt x="1078" y="412"/>
                        </a:lnTo>
                        <a:lnTo>
                          <a:pt x="1074" y="418"/>
                        </a:lnTo>
                        <a:lnTo>
                          <a:pt x="1065" y="424"/>
                        </a:lnTo>
                        <a:lnTo>
                          <a:pt x="1065" y="431"/>
                        </a:lnTo>
                        <a:lnTo>
                          <a:pt x="1060" y="434"/>
                        </a:lnTo>
                        <a:lnTo>
                          <a:pt x="1053" y="439"/>
                        </a:lnTo>
                        <a:lnTo>
                          <a:pt x="1050" y="444"/>
                        </a:lnTo>
                        <a:lnTo>
                          <a:pt x="1044" y="449"/>
                        </a:lnTo>
                        <a:lnTo>
                          <a:pt x="1037" y="454"/>
                        </a:lnTo>
                        <a:lnTo>
                          <a:pt x="1033" y="460"/>
                        </a:lnTo>
                        <a:lnTo>
                          <a:pt x="1028" y="467"/>
                        </a:lnTo>
                        <a:lnTo>
                          <a:pt x="1024" y="473"/>
                        </a:lnTo>
                        <a:lnTo>
                          <a:pt x="1020" y="480"/>
                        </a:lnTo>
                        <a:lnTo>
                          <a:pt x="1018" y="486"/>
                        </a:lnTo>
                        <a:lnTo>
                          <a:pt x="1015" y="493"/>
                        </a:lnTo>
                        <a:lnTo>
                          <a:pt x="1013" y="501"/>
                        </a:lnTo>
                        <a:lnTo>
                          <a:pt x="1013" y="506"/>
                        </a:lnTo>
                        <a:lnTo>
                          <a:pt x="1014" y="512"/>
                        </a:lnTo>
                        <a:lnTo>
                          <a:pt x="1017" y="516"/>
                        </a:lnTo>
                        <a:lnTo>
                          <a:pt x="1017" y="522"/>
                        </a:lnTo>
                        <a:lnTo>
                          <a:pt x="1011" y="529"/>
                        </a:lnTo>
                        <a:lnTo>
                          <a:pt x="1009" y="533"/>
                        </a:lnTo>
                        <a:lnTo>
                          <a:pt x="1006" y="540"/>
                        </a:lnTo>
                        <a:lnTo>
                          <a:pt x="1001" y="546"/>
                        </a:lnTo>
                        <a:lnTo>
                          <a:pt x="997" y="549"/>
                        </a:lnTo>
                        <a:lnTo>
                          <a:pt x="991" y="554"/>
                        </a:lnTo>
                        <a:lnTo>
                          <a:pt x="988" y="562"/>
                        </a:lnTo>
                        <a:lnTo>
                          <a:pt x="986" y="567"/>
                        </a:lnTo>
                        <a:lnTo>
                          <a:pt x="982" y="569"/>
                        </a:lnTo>
                      </a:path>
                    </a:pathLst>
                  </a:custGeom>
                  <a:solidFill>
                    <a:srgbClr val="6699FF"/>
                  </a:solidFill>
                  <a:ln w="12700" cap="rnd" cmpd="sng">
                    <a:solidFill>
                      <a:srgbClr val="333333"/>
                    </a:solidFill>
                    <a:prstDash val="solid"/>
                    <a:round/>
                    <a:headEnd type="none" w="med" len="med"/>
                    <a:tailEnd type="none" w="med" len="med"/>
                  </a:ln>
                </p:spPr>
                <p:txBody>
                  <a:bodyPr/>
                  <a:lstStyle/>
                  <a:p>
                    <a:endParaRPr lang="en-US" dirty="0"/>
                  </a:p>
                </p:txBody>
              </p:sp>
            </p:grpSp>
          </p:grpSp>
          <p:sp>
            <p:nvSpPr>
              <p:cNvPr id="27" name="Freeform 71">
                <a:extLst>
                  <a:ext uri="{FF2B5EF4-FFF2-40B4-BE49-F238E27FC236}">
                    <a16:creationId xmlns:a16="http://schemas.microsoft.com/office/drawing/2014/main" id="{B210B284-B3E9-42F2-9A41-DF1E88837699}"/>
                  </a:ext>
                </a:extLst>
              </p:cNvPr>
              <p:cNvSpPr>
                <a:spLocks/>
              </p:cNvSpPr>
              <p:nvPr/>
            </p:nvSpPr>
            <p:spPr bwMode="auto">
              <a:xfrm>
                <a:off x="2358" y="1747"/>
                <a:ext cx="36" cy="21"/>
              </a:xfrm>
              <a:custGeom>
                <a:avLst/>
                <a:gdLst>
                  <a:gd name="T0" fmla="*/ 14 w 36"/>
                  <a:gd name="T1" fmla="*/ 21 h 22"/>
                  <a:gd name="T2" fmla="*/ 26 w 36"/>
                  <a:gd name="T3" fmla="*/ 11 h 22"/>
                  <a:gd name="T4" fmla="*/ 14 w 36"/>
                  <a:gd name="T5" fmla="*/ 21 h 22"/>
                  <a:gd name="T6" fmla="*/ 0 60000 65536"/>
                  <a:gd name="T7" fmla="*/ 0 60000 65536"/>
                  <a:gd name="T8" fmla="*/ 0 60000 65536"/>
                  <a:gd name="T9" fmla="*/ 0 w 36"/>
                  <a:gd name="T10" fmla="*/ 0 h 22"/>
                  <a:gd name="T11" fmla="*/ 36 w 36"/>
                  <a:gd name="T12" fmla="*/ 22 h 22"/>
                </a:gdLst>
                <a:ahLst/>
                <a:cxnLst>
                  <a:cxn ang="T6">
                    <a:pos x="T0" y="T1"/>
                  </a:cxn>
                  <a:cxn ang="T7">
                    <a:pos x="T2" y="T3"/>
                  </a:cxn>
                  <a:cxn ang="T8">
                    <a:pos x="T4" y="T5"/>
                  </a:cxn>
                </a:cxnLst>
                <a:rect l="T9" t="T10" r="T11" b="T12"/>
                <a:pathLst>
                  <a:path w="36" h="22">
                    <a:moveTo>
                      <a:pt x="14" y="22"/>
                    </a:moveTo>
                    <a:cubicBezTo>
                      <a:pt x="14" y="17"/>
                      <a:pt x="12" y="0"/>
                      <a:pt x="26" y="11"/>
                    </a:cubicBezTo>
                    <a:cubicBezTo>
                      <a:pt x="36" y="19"/>
                      <a:pt x="0" y="22"/>
                      <a:pt x="14" y="22"/>
                    </a:cubicBezTo>
                    <a:close/>
                  </a:path>
                </a:pathLst>
              </a:custGeom>
              <a:solidFill>
                <a:srgbClr val="33CCCC"/>
              </a:solidFill>
              <a:ln w="9525">
                <a:solidFill>
                  <a:schemeClr val="tx1"/>
                </a:solidFill>
                <a:round/>
                <a:headEnd/>
                <a:tailEnd/>
              </a:ln>
            </p:spPr>
            <p:txBody>
              <a:bodyPr/>
              <a:lstStyle/>
              <a:p>
                <a:endParaRPr lang="en-US"/>
              </a:p>
            </p:txBody>
          </p:sp>
          <p:sp>
            <p:nvSpPr>
              <p:cNvPr id="28" name="Freeform 72">
                <a:extLst>
                  <a:ext uri="{FF2B5EF4-FFF2-40B4-BE49-F238E27FC236}">
                    <a16:creationId xmlns:a16="http://schemas.microsoft.com/office/drawing/2014/main" id="{A0B0AE17-5318-4940-AF3F-9EC6C547E8F3}"/>
                  </a:ext>
                </a:extLst>
              </p:cNvPr>
              <p:cNvSpPr>
                <a:spLocks/>
              </p:cNvSpPr>
              <p:nvPr/>
            </p:nvSpPr>
            <p:spPr bwMode="auto">
              <a:xfrm>
                <a:off x="2262" y="1743"/>
                <a:ext cx="15" cy="12"/>
              </a:xfrm>
              <a:custGeom>
                <a:avLst/>
                <a:gdLst>
                  <a:gd name="T0" fmla="*/ 0 w 14"/>
                  <a:gd name="T1" fmla="*/ 8 h 12"/>
                  <a:gd name="T2" fmla="*/ 15 w 14"/>
                  <a:gd name="T3" fmla="*/ 3 h 12"/>
                  <a:gd name="T4" fmla="*/ 0 w 14"/>
                  <a:gd name="T5" fmla="*/ 8 h 12"/>
                  <a:gd name="T6" fmla="*/ 0 60000 65536"/>
                  <a:gd name="T7" fmla="*/ 0 60000 65536"/>
                  <a:gd name="T8" fmla="*/ 0 60000 65536"/>
                  <a:gd name="T9" fmla="*/ 0 w 14"/>
                  <a:gd name="T10" fmla="*/ 0 h 12"/>
                  <a:gd name="T11" fmla="*/ 14 w 14"/>
                  <a:gd name="T12" fmla="*/ 12 h 12"/>
                </a:gdLst>
                <a:ahLst/>
                <a:cxnLst>
                  <a:cxn ang="T6">
                    <a:pos x="T0" y="T1"/>
                  </a:cxn>
                  <a:cxn ang="T7">
                    <a:pos x="T2" y="T3"/>
                  </a:cxn>
                  <a:cxn ang="T8">
                    <a:pos x="T4" y="T5"/>
                  </a:cxn>
                </a:cxnLst>
                <a:rect l="T9" t="T10" r="T11" b="T12"/>
                <a:pathLst>
                  <a:path w="14" h="12">
                    <a:moveTo>
                      <a:pt x="0" y="8"/>
                    </a:moveTo>
                    <a:cubicBezTo>
                      <a:pt x="3" y="0"/>
                      <a:pt x="7" y="2"/>
                      <a:pt x="14" y="3"/>
                    </a:cubicBezTo>
                    <a:cubicBezTo>
                      <a:pt x="11" y="12"/>
                      <a:pt x="14" y="8"/>
                      <a:pt x="0" y="8"/>
                    </a:cubicBezTo>
                    <a:close/>
                  </a:path>
                </a:pathLst>
              </a:custGeom>
              <a:solidFill>
                <a:srgbClr val="33CCCC"/>
              </a:solidFill>
              <a:ln w="9525">
                <a:solidFill>
                  <a:schemeClr val="tx1"/>
                </a:solidFill>
                <a:round/>
                <a:headEnd/>
                <a:tailEnd/>
              </a:ln>
            </p:spPr>
            <p:txBody>
              <a:bodyPr/>
              <a:lstStyle/>
              <a:p>
                <a:endParaRPr lang="en-US"/>
              </a:p>
            </p:txBody>
          </p:sp>
          <p:sp>
            <p:nvSpPr>
              <p:cNvPr id="29" name="Freeform 73">
                <a:extLst>
                  <a:ext uri="{FF2B5EF4-FFF2-40B4-BE49-F238E27FC236}">
                    <a16:creationId xmlns:a16="http://schemas.microsoft.com/office/drawing/2014/main" id="{C7051578-1E03-40BA-8951-02F210918AF7}"/>
                  </a:ext>
                </a:extLst>
              </p:cNvPr>
              <p:cNvSpPr>
                <a:spLocks/>
              </p:cNvSpPr>
              <p:nvPr/>
            </p:nvSpPr>
            <p:spPr bwMode="auto">
              <a:xfrm>
                <a:off x="2124" y="1389"/>
                <a:ext cx="48" cy="55"/>
              </a:xfrm>
              <a:custGeom>
                <a:avLst/>
                <a:gdLst>
                  <a:gd name="T0" fmla="*/ 6 w 48"/>
                  <a:gd name="T1" fmla="*/ 52 h 53"/>
                  <a:gd name="T2" fmla="*/ 16 w 48"/>
                  <a:gd name="T3" fmla="*/ 15 h 53"/>
                  <a:gd name="T4" fmla="*/ 24 w 48"/>
                  <a:gd name="T5" fmla="*/ 0 h 53"/>
                  <a:gd name="T6" fmla="*/ 40 w 48"/>
                  <a:gd name="T7" fmla="*/ 2 h 53"/>
                  <a:gd name="T8" fmla="*/ 34 w 48"/>
                  <a:gd name="T9" fmla="*/ 12 h 53"/>
                  <a:gd name="T10" fmla="*/ 22 w 48"/>
                  <a:gd name="T11" fmla="*/ 30 h 53"/>
                  <a:gd name="T12" fmla="*/ 12 w 48"/>
                  <a:gd name="T13" fmla="*/ 44 h 53"/>
                  <a:gd name="T14" fmla="*/ 6 w 48"/>
                  <a:gd name="T15" fmla="*/ 52 h 53"/>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53"/>
                  <a:gd name="T26" fmla="*/ 48 w 48"/>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53">
                    <a:moveTo>
                      <a:pt x="6" y="50"/>
                    </a:moveTo>
                    <a:cubicBezTo>
                      <a:pt x="7" y="15"/>
                      <a:pt x="0" y="26"/>
                      <a:pt x="16" y="14"/>
                    </a:cubicBezTo>
                    <a:cubicBezTo>
                      <a:pt x="18" y="9"/>
                      <a:pt x="21" y="5"/>
                      <a:pt x="24" y="0"/>
                    </a:cubicBezTo>
                    <a:cubicBezTo>
                      <a:pt x="29" y="1"/>
                      <a:pt x="35" y="0"/>
                      <a:pt x="40" y="2"/>
                    </a:cubicBezTo>
                    <a:cubicBezTo>
                      <a:pt x="48" y="5"/>
                      <a:pt x="36" y="12"/>
                      <a:pt x="34" y="12"/>
                    </a:cubicBezTo>
                    <a:cubicBezTo>
                      <a:pt x="28" y="16"/>
                      <a:pt x="26" y="23"/>
                      <a:pt x="22" y="29"/>
                    </a:cubicBezTo>
                    <a:cubicBezTo>
                      <a:pt x="21" y="38"/>
                      <a:pt x="19" y="37"/>
                      <a:pt x="12" y="42"/>
                    </a:cubicBezTo>
                    <a:cubicBezTo>
                      <a:pt x="11" y="43"/>
                      <a:pt x="9" y="53"/>
                      <a:pt x="6" y="50"/>
                    </a:cubicBezTo>
                    <a:close/>
                  </a:path>
                </a:pathLst>
              </a:custGeom>
              <a:solidFill>
                <a:schemeClr val="hlink"/>
              </a:solidFill>
              <a:ln w="9525">
                <a:solidFill>
                  <a:schemeClr val="tx1"/>
                </a:solidFill>
                <a:round/>
                <a:headEnd/>
                <a:tailEnd/>
              </a:ln>
            </p:spPr>
            <p:txBody>
              <a:bodyPr/>
              <a:lstStyle/>
              <a:p>
                <a:endParaRPr lang="en-US"/>
              </a:p>
            </p:txBody>
          </p:sp>
          <p:sp>
            <p:nvSpPr>
              <p:cNvPr id="30" name="Freeform 74">
                <a:extLst>
                  <a:ext uri="{FF2B5EF4-FFF2-40B4-BE49-F238E27FC236}">
                    <a16:creationId xmlns:a16="http://schemas.microsoft.com/office/drawing/2014/main" id="{7A1EE301-9D95-471F-810D-482941391139}"/>
                  </a:ext>
                </a:extLst>
              </p:cNvPr>
              <p:cNvSpPr>
                <a:spLocks/>
              </p:cNvSpPr>
              <p:nvPr/>
            </p:nvSpPr>
            <p:spPr bwMode="auto">
              <a:xfrm>
                <a:off x="2133" y="1239"/>
                <a:ext cx="69" cy="20"/>
              </a:xfrm>
              <a:custGeom>
                <a:avLst/>
                <a:gdLst>
                  <a:gd name="T0" fmla="*/ 33 w 70"/>
                  <a:gd name="T1" fmla="*/ 1 h 21"/>
                  <a:gd name="T2" fmla="*/ 69 w 70"/>
                  <a:gd name="T3" fmla="*/ 3 h 21"/>
                  <a:gd name="T4" fmla="*/ 48 w 70"/>
                  <a:gd name="T5" fmla="*/ 20 h 21"/>
                  <a:gd name="T6" fmla="*/ 22 w 70"/>
                  <a:gd name="T7" fmla="*/ 12 h 21"/>
                  <a:gd name="T8" fmla="*/ 3 w 70"/>
                  <a:gd name="T9" fmla="*/ 3 h 21"/>
                  <a:gd name="T10" fmla="*/ 33 w 70"/>
                  <a:gd name="T11" fmla="*/ 1 h 21"/>
                  <a:gd name="T12" fmla="*/ 0 60000 65536"/>
                  <a:gd name="T13" fmla="*/ 0 60000 65536"/>
                  <a:gd name="T14" fmla="*/ 0 60000 65536"/>
                  <a:gd name="T15" fmla="*/ 0 60000 65536"/>
                  <a:gd name="T16" fmla="*/ 0 60000 65536"/>
                  <a:gd name="T17" fmla="*/ 0 60000 65536"/>
                  <a:gd name="T18" fmla="*/ 0 w 70"/>
                  <a:gd name="T19" fmla="*/ 0 h 21"/>
                  <a:gd name="T20" fmla="*/ 70 w 7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70" h="21">
                    <a:moveTo>
                      <a:pt x="33" y="1"/>
                    </a:moveTo>
                    <a:cubicBezTo>
                      <a:pt x="45" y="2"/>
                      <a:pt x="58" y="5"/>
                      <a:pt x="70" y="3"/>
                    </a:cubicBezTo>
                    <a:cubicBezTo>
                      <a:pt x="63" y="9"/>
                      <a:pt x="57" y="18"/>
                      <a:pt x="49" y="21"/>
                    </a:cubicBezTo>
                    <a:cubicBezTo>
                      <a:pt x="35" y="17"/>
                      <a:pt x="43" y="15"/>
                      <a:pt x="22" y="13"/>
                    </a:cubicBezTo>
                    <a:cubicBezTo>
                      <a:pt x="19" y="9"/>
                      <a:pt x="5" y="8"/>
                      <a:pt x="3" y="3"/>
                    </a:cubicBezTo>
                    <a:cubicBezTo>
                      <a:pt x="0" y="0"/>
                      <a:pt x="27" y="5"/>
                      <a:pt x="33" y="1"/>
                    </a:cubicBezTo>
                    <a:close/>
                  </a:path>
                </a:pathLst>
              </a:custGeom>
              <a:solidFill>
                <a:schemeClr val="hlink"/>
              </a:solidFill>
              <a:ln w="9525">
                <a:solidFill>
                  <a:schemeClr val="tx1"/>
                </a:solidFill>
                <a:round/>
                <a:headEnd/>
                <a:tailEnd/>
              </a:ln>
            </p:spPr>
            <p:txBody>
              <a:bodyPr/>
              <a:lstStyle/>
              <a:p>
                <a:endParaRPr lang="en-US"/>
              </a:p>
            </p:txBody>
          </p:sp>
          <p:sp>
            <p:nvSpPr>
              <p:cNvPr id="31" name="Freeform 75">
                <a:extLst>
                  <a:ext uri="{FF2B5EF4-FFF2-40B4-BE49-F238E27FC236}">
                    <a16:creationId xmlns:a16="http://schemas.microsoft.com/office/drawing/2014/main" id="{92A64DAA-4946-49B7-B28A-CE73F14EC81D}"/>
                  </a:ext>
                </a:extLst>
              </p:cNvPr>
              <p:cNvSpPr>
                <a:spLocks/>
              </p:cNvSpPr>
              <p:nvPr/>
            </p:nvSpPr>
            <p:spPr bwMode="auto">
              <a:xfrm>
                <a:off x="2052" y="744"/>
                <a:ext cx="240" cy="281"/>
              </a:xfrm>
              <a:custGeom>
                <a:avLst/>
                <a:gdLst>
                  <a:gd name="T0" fmla="*/ 45 w 239"/>
                  <a:gd name="T1" fmla="*/ 45 h 281"/>
                  <a:gd name="T2" fmla="*/ 24 w 239"/>
                  <a:gd name="T3" fmla="*/ 45 h 281"/>
                  <a:gd name="T4" fmla="*/ 41 w 239"/>
                  <a:gd name="T5" fmla="*/ 78 h 281"/>
                  <a:gd name="T6" fmla="*/ 15 w 239"/>
                  <a:gd name="T7" fmla="*/ 69 h 281"/>
                  <a:gd name="T8" fmla="*/ 0 w 239"/>
                  <a:gd name="T9" fmla="*/ 102 h 281"/>
                  <a:gd name="T10" fmla="*/ 21 w 239"/>
                  <a:gd name="T11" fmla="*/ 130 h 281"/>
                  <a:gd name="T12" fmla="*/ 42 w 239"/>
                  <a:gd name="T13" fmla="*/ 127 h 281"/>
                  <a:gd name="T14" fmla="*/ 39 w 239"/>
                  <a:gd name="T15" fmla="*/ 99 h 281"/>
                  <a:gd name="T16" fmla="*/ 68 w 239"/>
                  <a:gd name="T17" fmla="*/ 136 h 281"/>
                  <a:gd name="T18" fmla="*/ 89 w 239"/>
                  <a:gd name="T19" fmla="*/ 156 h 281"/>
                  <a:gd name="T20" fmla="*/ 59 w 239"/>
                  <a:gd name="T21" fmla="*/ 145 h 281"/>
                  <a:gd name="T22" fmla="*/ 77 w 239"/>
                  <a:gd name="T23" fmla="*/ 190 h 281"/>
                  <a:gd name="T24" fmla="*/ 114 w 239"/>
                  <a:gd name="T25" fmla="*/ 217 h 281"/>
                  <a:gd name="T26" fmla="*/ 113 w 239"/>
                  <a:gd name="T27" fmla="*/ 244 h 281"/>
                  <a:gd name="T28" fmla="*/ 135 w 239"/>
                  <a:gd name="T29" fmla="*/ 202 h 281"/>
                  <a:gd name="T30" fmla="*/ 153 w 239"/>
                  <a:gd name="T31" fmla="*/ 232 h 281"/>
                  <a:gd name="T32" fmla="*/ 174 w 239"/>
                  <a:gd name="T33" fmla="*/ 277 h 281"/>
                  <a:gd name="T34" fmla="*/ 202 w 239"/>
                  <a:gd name="T35" fmla="*/ 247 h 281"/>
                  <a:gd name="T36" fmla="*/ 195 w 239"/>
                  <a:gd name="T37" fmla="*/ 213 h 281"/>
                  <a:gd name="T38" fmla="*/ 229 w 239"/>
                  <a:gd name="T39" fmla="*/ 213 h 281"/>
                  <a:gd name="T40" fmla="*/ 192 w 239"/>
                  <a:gd name="T41" fmla="*/ 181 h 281"/>
                  <a:gd name="T42" fmla="*/ 174 w 239"/>
                  <a:gd name="T43" fmla="*/ 142 h 281"/>
                  <a:gd name="T44" fmla="*/ 184 w 239"/>
                  <a:gd name="T45" fmla="*/ 52 h 281"/>
                  <a:gd name="T46" fmla="*/ 160 w 239"/>
                  <a:gd name="T47" fmla="*/ 90 h 281"/>
                  <a:gd name="T48" fmla="*/ 159 w 239"/>
                  <a:gd name="T49" fmla="*/ 157 h 281"/>
                  <a:gd name="T50" fmla="*/ 138 w 239"/>
                  <a:gd name="T51" fmla="*/ 147 h 281"/>
                  <a:gd name="T52" fmla="*/ 141 w 239"/>
                  <a:gd name="T53" fmla="*/ 111 h 281"/>
                  <a:gd name="T54" fmla="*/ 139 w 239"/>
                  <a:gd name="T55" fmla="*/ 42 h 281"/>
                  <a:gd name="T56" fmla="*/ 107 w 239"/>
                  <a:gd name="T57" fmla="*/ 0 h 281"/>
                  <a:gd name="T58" fmla="*/ 89 w 239"/>
                  <a:gd name="T59" fmla="*/ 60 h 281"/>
                  <a:gd name="T60" fmla="*/ 84 w 239"/>
                  <a:gd name="T61" fmla="*/ 75 h 281"/>
                  <a:gd name="T62" fmla="*/ 56 w 239"/>
                  <a:gd name="T63" fmla="*/ 58 h 281"/>
                  <a:gd name="T64" fmla="*/ 36 w 239"/>
                  <a:gd name="T65" fmla="*/ 40 h 2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9"/>
                  <a:gd name="T100" fmla="*/ 0 h 281"/>
                  <a:gd name="T101" fmla="*/ 239 w 239"/>
                  <a:gd name="T102" fmla="*/ 281 h 2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9" h="281">
                    <a:moveTo>
                      <a:pt x="54" y="58"/>
                    </a:moveTo>
                    <a:cubicBezTo>
                      <a:pt x="51" y="54"/>
                      <a:pt x="48" y="49"/>
                      <a:pt x="45" y="45"/>
                    </a:cubicBezTo>
                    <a:cubicBezTo>
                      <a:pt x="43" y="37"/>
                      <a:pt x="42" y="32"/>
                      <a:pt x="35" y="27"/>
                    </a:cubicBezTo>
                    <a:cubicBezTo>
                      <a:pt x="32" y="37"/>
                      <a:pt x="36" y="42"/>
                      <a:pt x="24" y="45"/>
                    </a:cubicBezTo>
                    <a:cubicBezTo>
                      <a:pt x="22" y="56"/>
                      <a:pt x="21" y="60"/>
                      <a:pt x="32" y="63"/>
                    </a:cubicBezTo>
                    <a:cubicBezTo>
                      <a:pt x="35" y="68"/>
                      <a:pt x="38" y="73"/>
                      <a:pt x="41" y="78"/>
                    </a:cubicBezTo>
                    <a:cubicBezTo>
                      <a:pt x="38" y="87"/>
                      <a:pt x="38" y="83"/>
                      <a:pt x="30" y="81"/>
                    </a:cubicBezTo>
                    <a:cubicBezTo>
                      <a:pt x="22" y="77"/>
                      <a:pt x="24" y="70"/>
                      <a:pt x="15" y="69"/>
                    </a:cubicBezTo>
                    <a:cubicBezTo>
                      <a:pt x="3" y="71"/>
                      <a:pt x="6" y="77"/>
                      <a:pt x="8" y="88"/>
                    </a:cubicBezTo>
                    <a:cubicBezTo>
                      <a:pt x="6" y="93"/>
                      <a:pt x="3" y="97"/>
                      <a:pt x="0" y="102"/>
                    </a:cubicBezTo>
                    <a:cubicBezTo>
                      <a:pt x="2" y="109"/>
                      <a:pt x="5" y="113"/>
                      <a:pt x="8" y="120"/>
                    </a:cubicBezTo>
                    <a:cubicBezTo>
                      <a:pt x="9" y="129"/>
                      <a:pt x="13" y="129"/>
                      <a:pt x="21" y="130"/>
                    </a:cubicBezTo>
                    <a:cubicBezTo>
                      <a:pt x="26" y="133"/>
                      <a:pt x="30" y="136"/>
                      <a:pt x="36" y="138"/>
                    </a:cubicBezTo>
                    <a:cubicBezTo>
                      <a:pt x="37" y="134"/>
                      <a:pt x="41" y="131"/>
                      <a:pt x="42" y="127"/>
                    </a:cubicBezTo>
                    <a:cubicBezTo>
                      <a:pt x="44" y="114"/>
                      <a:pt x="36" y="104"/>
                      <a:pt x="30" y="94"/>
                    </a:cubicBezTo>
                    <a:cubicBezTo>
                      <a:pt x="28" y="82"/>
                      <a:pt x="28" y="96"/>
                      <a:pt x="39" y="99"/>
                    </a:cubicBezTo>
                    <a:cubicBezTo>
                      <a:pt x="43" y="118"/>
                      <a:pt x="43" y="119"/>
                      <a:pt x="63" y="124"/>
                    </a:cubicBezTo>
                    <a:cubicBezTo>
                      <a:pt x="64" y="125"/>
                      <a:pt x="68" y="135"/>
                      <a:pt x="68" y="136"/>
                    </a:cubicBezTo>
                    <a:cubicBezTo>
                      <a:pt x="71" y="141"/>
                      <a:pt x="80" y="143"/>
                      <a:pt x="84" y="148"/>
                    </a:cubicBezTo>
                    <a:cubicBezTo>
                      <a:pt x="86" y="155"/>
                      <a:pt x="101" y="162"/>
                      <a:pt x="89" y="156"/>
                    </a:cubicBezTo>
                    <a:cubicBezTo>
                      <a:pt x="84" y="148"/>
                      <a:pt x="75" y="148"/>
                      <a:pt x="66" y="147"/>
                    </a:cubicBezTo>
                    <a:cubicBezTo>
                      <a:pt x="61" y="143"/>
                      <a:pt x="61" y="134"/>
                      <a:pt x="59" y="145"/>
                    </a:cubicBezTo>
                    <a:cubicBezTo>
                      <a:pt x="59" y="156"/>
                      <a:pt x="56" y="179"/>
                      <a:pt x="69" y="183"/>
                    </a:cubicBezTo>
                    <a:cubicBezTo>
                      <a:pt x="72" y="189"/>
                      <a:pt x="69" y="193"/>
                      <a:pt x="77" y="190"/>
                    </a:cubicBezTo>
                    <a:cubicBezTo>
                      <a:pt x="110" y="196"/>
                      <a:pt x="66" y="219"/>
                      <a:pt x="101" y="226"/>
                    </a:cubicBezTo>
                    <a:cubicBezTo>
                      <a:pt x="111" y="218"/>
                      <a:pt x="107" y="221"/>
                      <a:pt x="114" y="217"/>
                    </a:cubicBezTo>
                    <a:cubicBezTo>
                      <a:pt x="119" y="206"/>
                      <a:pt x="112" y="230"/>
                      <a:pt x="107" y="234"/>
                    </a:cubicBezTo>
                    <a:cubicBezTo>
                      <a:pt x="104" y="240"/>
                      <a:pt x="106" y="243"/>
                      <a:pt x="113" y="244"/>
                    </a:cubicBezTo>
                    <a:cubicBezTo>
                      <a:pt x="124" y="236"/>
                      <a:pt x="119" y="235"/>
                      <a:pt x="122" y="219"/>
                    </a:cubicBezTo>
                    <a:cubicBezTo>
                      <a:pt x="123" y="213"/>
                      <a:pt x="131" y="208"/>
                      <a:pt x="134" y="202"/>
                    </a:cubicBezTo>
                    <a:cubicBezTo>
                      <a:pt x="138" y="209"/>
                      <a:pt x="138" y="217"/>
                      <a:pt x="143" y="223"/>
                    </a:cubicBezTo>
                    <a:cubicBezTo>
                      <a:pt x="144" y="231"/>
                      <a:pt x="143" y="235"/>
                      <a:pt x="152" y="232"/>
                    </a:cubicBezTo>
                    <a:cubicBezTo>
                      <a:pt x="165" y="223"/>
                      <a:pt x="161" y="258"/>
                      <a:pt x="156" y="268"/>
                    </a:cubicBezTo>
                    <a:cubicBezTo>
                      <a:pt x="159" y="281"/>
                      <a:pt x="160" y="279"/>
                      <a:pt x="173" y="277"/>
                    </a:cubicBezTo>
                    <a:cubicBezTo>
                      <a:pt x="180" y="271"/>
                      <a:pt x="177" y="266"/>
                      <a:pt x="182" y="259"/>
                    </a:cubicBezTo>
                    <a:cubicBezTo>
                      <a:pt x="186" y="253"/>
                      <a:pt x="196" y="251"/>
                      <a:pt x="201" y="247"/>
                    </a:cubicBezTo>
                    <a:cubicBezTo>
                      <a:pt x="204" y="241"/>
                      <a:pt x="205" y="235"/>
                      <a:pt x="209" y="229"/>
                    </a:cubicBezTo>
                    <a:cubicBezTo>
                      <a:pt x="207" y="215"/>
                      <a:pt x="207" y="215"/>
                      <a:pt x="194" y="213"/>
                    </a:cubicBezTo>
                    <a:cubicBezTo>
                      <a:pt x="188" y="213"/>
                      <a:pt x="170" y="214"/>
                      <a:pt x="176" y="214"/>
                    </a:cubicBezTo>
                    <a:cubicBezTo>
                      <a:pt x="193" y="214"/>
                      <a:pt x="211" y="218"/>
                      <a:pt x="228" y="213"/>
                    </a:cubicBezTo>
                    <a:cubicBezTo>
                      <a:pt x="231" y="212"/>
                      <a:pt x="228" y="197"/>
                      <a:pt x="239" y="195"/>
                    </a:cubicBezTo>
                    <a:cubicBezTo>
                      <a:pt x="234" y="174"/>
                      <a:pt x="211" y="182"/>
                      <a:pt x="191" y="181"/>
                    </a:cubicBezTo>
                    <a:cubicBezTo>
                      <a:pt x="185" y="168"/>
                      <a:pt x="195" y="167"/>
                      <a:pt x="177" y="165"/>
                    </a:cubicBezTo>
                    <a:cubicBezTo>
                      <a:pt x="175" y="157"/>
                      <a:pt x="173" y="142"/>
                      <a:pt x="173" y="142"/>
                    </a:cubicBezTo>
                    <a:cubicBezTo>
                      <a:pt x="174" y="106"/>
                      <a:pt x="172" y="116"/>
                      <a:pt x="182" y="96"/>
                    </a:cubicBezTo>
                    <a:cubicBezTo>
                      <a:pt x="183" y="79"/>
                      <a:pt x="192" y="66"/>
                      <a:pt x="183" y="52"/>
                    </a:cubicBezTo>
                    <a:cubicBezTo>
                      <a:pt x="164" y="58"/>
                      <a:pt x="179" y="50"/>
                      <a:pt x="173" y="81"/>
                    </a:cubicBezTo>
                    <a:cubicBezTo>
                      <a:pt x="173" y="83"/>
                      <a:pt x="161" y="89"/>
                      <a:pt x="159" y="90"/>
                    </a:cubicBezTo>
                    <a:cubicBezTo>
                      <a:pt x="148" y="111"/>
                      <a:pt x="173" y="160"/>
                      <a:pt x="149" y="178"/>
                    </a:cubicBezTo>
                    <a:cubicBezTo>
                      <a:pt x="153" y="154"/>
                      <a:pt x="155" y="176"/>
                      <a:pt x="158" y="157"/>
                    </a:cubicBezTo>
                    <a:cubicBezTo>
                      <a:pt x="159" y="152"/>
                      <a:pt x="148" y="147"/>
                      <a:pt x="143" y="148"/>
                    </a:cubicBezTo>
                    <a:cubicBezTo>
                      <a:pt x="134" y="143"/>
                      <a:pt x="131" y="150"/>
                      <a:pt x="137" y="147"/>
                    </a:cubicBezTo>
                    <a:cubicBezTo>
                      <a:pt x="142" y="139"/>
                      <a:pt x="137" y="141"/>
                      <a:pt x="131" y="136"/>
                    </a:cubicBezTo>
                    <a:cubicBezTo>
                      <a:pt x="126" y="126"/>
                      <a:pt x="129" y="113"/>
                      <a:pt x="140" y="111"/>
                    </a:cubicBezTo>
                    <a:cubicBezTo>
                      <a:pt x="140" y="94"/>
                      <a:pt x="140" y="78"/>
                      <a:pt x="141" y="61"/>
                    </a:cubicBezTo>
                    <a:cubicBezTo>
                      <a:pt x="142" y="53"/>
                      <a:pt x="148" y="48"/>
                      <a:pt x="138" y="42"/>
                    </a:cubicBezTo>
                    <a:cubicBezTo>
                      <a:pt x="137" y="36"/>
                      <a:pt x="130" y="30"/>
                      <a:pt x="126" y="24"/>
                    </a:cubicBezTo>
                    <a:cubicBezTo>
                      <a:pt x="124" y="12"/>
                      <a:pt x="116" y="7"/>
                      <a:pt x="107" y="0"/>
                    </a:cubicBezTo>
                    <a:cubicBezTo>
                      <a:pt x="95" y="1"/>
                      <a:pt x="99" y="2"/>
                      <a:pt x="93" y="10"/>
                    </a:cubicBezTo>
                    <a:cubicBezTo>
                      <a:pt x="90" y="26"/>
                      <a:pt x="92" y="44"/>
                      <a:pt x="89" y="60"/>
                    </a:cubicBezTo>
                    <a:cubicBezTo>
                      <a:pt x="90" y="71"/>
                      <a:pt x="87" y="88"/>
                      <a:pt x="101" y="91"/>
                    </a:cubicBezTo>
                    <a:cubicBezTo>
                      <a:pt x="99" y="84"/>
                      <a:pt x="90" y="80"/>
                      <a:pt x="84" y="75"/>
                    </a:cubicBezTo>
                    <a:cubicBezTo>
                      <a:pt x="79" y="67"/>
                      <a:pt x="73" y="69"/>
                      <a:pt x="71" y="78"/>
                    </a:cubicBezTo>
                    <a:cubicBezTo>
                      <a:pt x="63" y="75"/>
                      <a:pt x="64" y="64"/>
                      <a:pt x="56" y="58"/>
                    </a:cubicBezTo>
                    <a:cubicBezTo>
                      <a:pt x="52" y="49"/>
                      <a:pt x="49" y="47"/>
                      <a:pt x="39" y="45"/>
                    </a:cubicBezTo>
                    <a:cubicBezTo>
                      <a:pt x="38" y="43"/>
                      <a:pt x="36" y="40"/>
                      <a:pt x="36" y="40"/>
                    </a:cubicBezTo>
                  </a:path>
                </a:pathLst>
              </a:custGeom>
              <a:solidFill>
                <a:srgbClr val="6699FF"/>
              </a:solidFill>
              <a:ln w="9525">
                <a:solidFill>
                  <a:schemeClr val="tx1"/>
                </a:solidFill>
                <a:round/>
                <a:headEnd/>
                <a:tailEnd/>
              </a:ln>
            </p:spPr>
            <p:txBody>
              <a:bodyPr/>
              <a:lstStyle/>
              <a:p>
                <a:endParaRPr lang="en-US"/>
              </a:p>
            </p:txBody>
          </p:sp>
        </p:grpSp>
        <p:sp>
          <p:nvSpPr>
            <p:cNvPr id="16" name="Freeform 76">
              <a:extLst>
                <a:ext uri="{FF2B5EF4-FFF2-40B4-BE49-F238E27FC236}">
                  <a16:creationId xmlns:a16="http://schemas.microsoft.com/office/drawing/2014/main" id="{566EB29D-B446-4F7C-9A80-76039E415D0C}"/>
                </a:ext>
              </a:extLst>
            </p:cNvPr>
            <p:cNvSpPr>
              <a:spLocks/>
            </p:cNvSpPr>
            <p:nvPr/>
          </p:nvSpPr>
          <p:spPr bwMode="auto">
            <a:xfrm>
              <a:off x="1484" y="1842"/>
              <a:ext cx="704" cy="537"/>
            </a:xfrm>
            <a:custGeom>
              <a:avLst/>
              <a:gdLst>
                <a:gd name="T0" fmla="*/ 337 w 849"/>
                <a:gd name="T1" fmla="*/ 43 h 649"/>
                <a:gd name="T2" fmla="*/ 320 w 849"/>
                <a:gd name="T3" fmla="*/ 91 h 649"/>
                <a:gd name="T4" fmla="*/ 290 w 849"/>
                <a:gd name="T5" fmla="*/ 106 h 649"/>
                <a:gd name="T6" fmla="*/ 221 w 849"/>
                <a:gd name="T7" fmla="*/ 114 h 649"/>
                <a:gd name="T8" fmla="*/ 208 w 849"/>
                <a:gd name="T9" fmla="*/ 148 h 649"/>
                <a:gd name="T10" fmla="*/ 177 w 849"/>
                <a:gd name="T11" fmla="*/ 187 h 649"/>
                <a:gd name="T12" fmla="*/ 116 w 849"/>
                <a:gd name="T13" fmla="*/ 228 h 649"/>
                <a:gd name="T14" fmla="*/ 77 w 849"/>
                <a:gd name="T15" fmla="*/ 233 h 649"/>
                <a:gd name="T16" fmla="*/ 120 w 849"/>
                <a:gd name="T17" fmla="*/ 272 h 649"/>
                <a:gd name="T18" fmla="*/ 119 w 849"/>
                <a:gd name="T19" fmla="*/ 290 h 649"/>
                <a:gd name="T20" fmla="*/ 39 w 849"/>
                <a:gd name="T21" fmla="*/ 317 h 649"/>
                <a:gd name="T22" fmla="*/ 1 w 849"/>
                <a:gd name="T23" fmla="*/ 325 h 649"/>
                <a:gd name="T24" fmla="*/ 36 w 849"/>
                <a:gd name="T25" fmla="*/ 369 h 649"/>
                <a:gd name="T26" fmla="*/ 71 w 849"/>
                <a:gd name="T27" fmla="*/ 401 h 649"/>
                <a:gd name="T28" fmla="*/ 85 w 849"/>
                <a:gd name="T29" fmla="*/ 439 h 649"/>
                <a:gd name="T30" fmla="*/ 120 w 849"/>
                <a:gd name="T31" fmla="*/ 444 h 649"/>
                <a:gd name="T32" fmla="*/ 158 w 849"/>
                <a:gd name="T33" fmla="*/ 479 h 649"/>
                <a:gd name="T34" fmla="*/ 187 w 849"/>
                <a:gd name="T35" fmla="*/ 465 h 649"/>
                <a:gd name="T36" fmla="*/ 204 w 849"/>
                <a:gd name="T37" fmla="*/ 482 h 649"/>
                <a:gd name="T38" fmla="*/ 256 w 849"/>
                <a:gd name="T39" fmla="*/ 447 h 649"/>
                <a:gd name="T40" fmla="*/ 269 w 849"/>
                <a:gd name="T41" fmla="*/ 391 h 649"/>
                <a:gd name="T42" fmla="*/ 308 w 849"/>
                <a:gd name="T43" fmla="*/ 369 h 649"/>
                <a:gd name="T44" fmla="*/ 329 w 849"/>
                <a:gd name="T45" fmla="*/ 408 h 649"/>
                <a:gd name="T46" fmla="*/ 333 w 849"/>
                <a:gd name="T47" fmla="*/ 417 h 649"/>
                <a:gd name="T48" fmla="*/ 358 w 849"/>
                <a:gd name="T49" fmla="*/ 450 h 649"/>
                <a:gd name="T50" fmla="*/ 378 w 849"/>
                <a:gd name="T51" fmla="*/ 465 h 649"/>
                <a:gd name="T52" fmla="*/ 381 w 849"/>
                <a:gd name="T53" fmla="*/ 527 h 649"/>
                <a:gd name="T54" fmla="*/ 443 w 849"/>
                <a:gd name="T55" fmla="*/ 524 h 649"/>
                <a:gd name="T56" fmla="*/ 491 w 849"/>
                <a:gd name="T57" fmla="*/ 510 h 649"/>
                <a:gd name="T58" fmla="*/ 503 w 849"/>
                <a:gd name="T59" fmla="*/ 522 h 649"/>
                <a:gd name="T60" fmla="*/ 520 w 849"/>
                <a:gd name="T61" fmla="*/ 530 h 649"/>
                <a:gd name="T62" fmla="*/ 556 w 849"/>
                <a:gd name="T63" fmla="*/ 525 h 649"/>
                <a:gd name="T64" fmla="*/ 580 w 849"/>
                <a:gd name="T65" fmla="*/ 491 h 649"/>
                <a:gd name="T66" fmla="*/ 601 w 849"/>
                <a:gd name="T67" fmla="*/ 452 h 649"/>
                <a:gd name="T68" fmla="*/ 635 w 849"/>
                <a:gd name="T69" fmla="*/ 452 h 649"/>
                <a:gd name="T70" fmla="*/ 646 w 849"/>
                <a:gd name="T71" fmla="*/ 461 h 649"/>
                <a:gd name="T72" fmla="*/ 664 w 849"/>
                <a:gd name="T73" fmla="*/ 446 h 649"/>
                <a:gd name="T74" fmla="*/ 648 w 849"/>
                <a:gd name="T75" fmla="*/ 402 h 649"/>
                <a:gd name="T76" fmla="*/ 633 w 849"/>
                <a:gd name="T77" fmla="*/ 333 h 649"/>
                <a:gd name="T78" fmla="*/ 668 w 849"/>
                <a:gd name="T79" fmla="*/ 333 h 649"/>
                <a:gd name="T80" fmla="*/ 668 w 849"/>
                <a:gd name="T81" fmla="*/ 398 h 649"/>
                <a:gd name="T82" fmla="*/ 697 w 849"/>
                <a:gd name="T83" fmla="*/ 413 h 649"/>
                <a:gd name="T84" fmla="*/ 691 w 849"/>
                <a:gd name="T85" fmla="*/ 329 h 649"/>
                <a:gd name="T86" fmla="*/ 668 w 849"/>
                <a:gd name="T87" fmla="*/ 279 h 649"/>
                <a:gd name="T88" fmla="*/ 623 w 849"/>
                <a:gd name="T89" fmla="*/ 282 h 649"/>
                <a:gd name="T90" fmla="*/ 594 w 849"/>
                <a:gd name="T91" fmla="*/ 266 h 649"/>
                <a:gd name="T92" fmla="*/ 645 w 849"/>
                <a:gd name="T93" fmla="*/ 241 h 649"/>
                <a:gd name="T94" fmla="*/ 613 w 849"/>
                <a:gd name="T95" fmla="*/ 193 h 649"/>
                <a:gd name="T96" fmla="*/ 595 w 849"/>
                <a:gd name="T97" fmla="*/ 174 h 649"/>
                <a:gd name="T98" fmla="*/ 567 w 849"/>
                <a:gd name="T99" fmla="*/ 111 h 649"/>
                <a:gd name="T100" fmla="*/ 536 w 849"/>
                <a:gd name="T101" fmla="*/ 34 h 649"/>
                <a:gd name="T102" fmla="*/ 541 w 849"/>
                <a:gd name="T103" fmla="*/ 25 h 649"/>
                <a:gd name="T104" fmla="*/ 507 w 849"/>
                <a:gd name="T105" fmla="*/ 3 h 649"/>
                <a:gd name="T106" fmla="*/ 541 w 849"/>
                <a:gd name="T107" fmla="*/ 39 h 649"/>
                <a:gd name="T108" fmla="*/ 494 w 849"/>
                <a:gd name="T109" fmla="*/ 34 h 649"/>
                <a:gd name="T110" fmla="*/ 452 w 849"/>
                <a:gd name="T111" fmla="*/ 34 h 649"/>
                <a:gd name="T112" fmla="*/ 395 w 849"/>
                <a:gd name="T113" fmla="*/ 55 h 649"/>
                <a:gd name="T114" fmla="*/ 355 w 849"/>
                <a:gd name="T115" fmla="*/ 58 h 6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9"/>
                <a:gd name="T175" fmla="*/ 0 h 649"/>
                <a:gd name="T176" fmla="*/ 849 w 849"/>
                <a:gd name="T177" fmla="*/ 649 h 6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9" h="649">
                  <a:moveTo>
                    <a:pt x="420" y="63"/>
                  </a:moveTo>
                  <a:cubicBezTo>
                    <a:pt x="416" y="57"/>
                    <a:pt x="412" y="55"/>
                    <a:pt x="406" y="52"/>
                  </a:cubicBezTo>
                  <a:cubicBezTo>
                    <a:pt x="389" y="60"/>
                    <a:pt x="401" y="82"/>
                    <a:pt x="397" y="98"/>
                  </a:cubicBezTo>
                  <a:cubicBezTo>
                    <a:pt x="398" y="107"/>
                    <a:pt x="397" y="107"/>
                    <a:pt x="386" y="110"/>
                  </a:cubicBezTo>
                  <a:cubicBezTo>
                    <a:pt x="383" y="115"/>
                    <a:pt x="377" y="117"/>
                    <a:pt x="371" y="119"/>
                  </a:cubicBezTo>
                  <a:cubicBezTo>
                    <a:pt x="364" y="122"/>
                    <a:pt x="357" y="128"/>
                    <a:pt x="350" y="128"/>
                  </a:cubicBezTo>
                  <a:cubicBezTo>
                    <a:pt x="345" y="121"/>
                    <a:pt x="341" y="121"/>
                    <a:pt x="332" y="119"/>
                  </a:cubicBezTo>
                  <a:cubicBezTo>
                    <a:pt x="288" y="121"/>
                    <a:pt x="283" y="111"/>
                    <a:pt x="266" y="138"/>
                  </a:cubicBezTo>
                  <a:cubicBezTo>
                    <a:pt x="265" y="150"/>
                    <a:pt x="267" y="157"/>
                    <a:pt x="257" y="164"/>
                  </a:cubicBezTo>
                  <a:cubicBezTo>
                    <a:pt x="256" y="169"/>
                    <a:pt x="253" y="174"/>
                    <a:pt x="251" y="179"/>
                  </a:cubicBezTo>
                  <a:cubicBezTo>
                    <a:pt x="246" y="196"/>
                    <a:pt x="254" y="210"/>
                    <a:pt x="231" y="215"/>
                  </a:cubicBezTo>
                  <a:cubicBezTo>
                    <a:pt x="224" y="220"/>
                    <a:pt x="219" y="220"/>
                    <a:pt x="214" y="226"/>
                  </a:cubicBezTo>
                  <a:cubicBezTo>
                    <a:pt x="209" y="271"/>
                    <a:pt x="217" y="264"/>
                    <a:pt x="161" y="268"/>
                  </a:cubicBezTo>
                  <a:cubicBezTo>
                    <a:pt x="154" y="273"/>
                    <a:pt x="148" y="271"/>
                    <a:pt x="140" y="275"/>
                  </a:cubicBezTo>
                  <a:cubicBezTo>
                    <a:pt x="138" y="269"/>
                    <a:pt x="135" y="273"/>
                    <a:pt x="131" y="267"/>
                  </a:cubicBezTo>
                  <a:cubicBezTo>
                    <a:pt x="101" y="270"/>
                    <a:pt x="109" y="263"/>
                    <a:pt x="93" y="281"/>
                  </a:cubicBezTo>
                  <a:cubicBezTo>
                    <a:pt x="111" y="307"/>
                    <a:pt x="100" y="314"/>
                    <a:pt x="145" y="315"/>
                  </a:cubicBezTo>
                  <a:cubicBezTo>
                    <a:pt x="148" y="321"/>
                    <a:pt x="154" y="327"/>
                    <a:pt x="145" y="329"/>
                  </a:cubicBezTo>
                  <a:cubicBezTo>
                    <a:pt x="139" y="332"/>
                    <a:pt x="142" y="338"/>
                    <a:pt x="142" y="338"/>
                  </a:cubicBezTo>
                  <a:cubicBezTo>
                    <a:pt x="135" y="343"/>
                    <a:pt x="150" y="348"/>
                    <a:pt x="143" y="351"/>
                  </a:cubicBezTo>
                  <a:cubicBezTo>
                    <a:pt x="125" y="374"/>
                    <a:pt x="74" y="367"/>
                    <a:pt x="47" y="367"/>
                  </a:cubicBezTo>
                  <a:cubicBezTo>
                    <a:pt x="29" y="372"/>
                    <a:pt x="51" y="380"/>
                    <a:pt x="47" y="383"/>
                  </a:cubicBezTo>
                  <a:cubicBezTo>
                    <a:pt x="43" y="386"/>
                    <a:pt x="32" y="383"/>
                    <a:pt x="24" y="385"/>
                  </a:cubicBezTo>
                  <a:cubicBezTo>
                    <a:pt x="18" y="390"/>
                    <a:pt x="2" y="388"/>
                    <a:pt x="1" y="393"/>
                  </a:cubicBezTo>
                  <a:cubicBezTo>
                    <a:pt x="0" y="398"/>
                    <a:pt x="9" y="408"/>
                    <a:pt x="16" y="417"/>
                  </a:cubicBezTo>
                  <a:cubicBezTo>
                    <a:pt x="39" y="428"/>
                    <a:pt x="16" y="443"/>
                    <a:pt x="43" y="446"/>
                  </a:cubicBezTo>
                  <a:cubicBezTo>
                    <a:pt x="44" y="467"/>
                    <a:pt x="43" y="467"/>
                    <a:pt x="62" y="470"/>
                  </a:cubicBezTo>
                  <a:cubicBezTo>
                    <a:pt x="69" y="481"/>
                    <a:pt x="74" y="481"/>
                    <a:pt x="86" y="485"/>
                  </a:cubicBezTo>
                  <a:cubicBezTo>
                    <a:pt x="86" y="499"/>
                    <a:pt x="91" y="507"/>
                    <a:pt x="93" y="523"/>
                  </a:cubicBezTo>
                  <a:cubicBezTo>
                    <a:pt x="96" y="530"/>
                    <a:pt x="98" y="530"/>
                    <a:pt x="103" y="531"/>
                  </a:cubicBezTo>
                  <a:cubicBezTo>
                    <a:pt x="108" y="532"/>
                    <a:pt x="118" y="529"/>
                    <a:pt x="125" y="530"/>
                  </a:cubicBezTo>
                  <a:cubicBezTo>
                    <a:pt x="130" y="530"/>
                    <a:pt x="140" y="534"/>
                    <a:pt x="145" y="536"/>
                  </a:cubicBezTo>
                  <a:cubicBezTo>
                    <a:pt x="149" y="562"/>
                    <a:pt x="139" y="567"/>
                    <a:pt x="169" y="569"/>
                  </a:cubicBezTo>
                  <a:cubicBezTo>
                    <a:pt x="179" y="581"/>
                    <a:pt x="179" y="575"/>
                    <a:pt x="191" y="579"/>
                  </a:cubicBezTo>
                  <a:cubicBezTo>
                    <a:pt x="201" y="578"/>
                    <a:pt x="206" y="579"/>
                    <a:pt x="214" y="573"/>
                  </a:cubicBezTo>
                  <a:cubicBezTo>
                    <a:pt x="218" y="569"/>
                    <a:pt x="226" y="562"/>
                    <a:pt x="226" y="562"/>
                  </a:cubicBezTo>
                  <a:cubicBezTo>
                    <a:pt x="227" y="587"/>
                    <a:pt x="225" y="590"/>
                    <a:pt x="235" y="573"/>
                  </a:cubicBezTo>
                  <a:cubicBezTo>
                    <a:pt x="225" y="561"/>
                    <a:pt x="244" y="581"/>
                    <a:pt x="246" y="583"/>
                  </a:cubicBezTo>
                  <a:cubicBezTo>
                    <a:pt x="257" y="581"/>
                    <a:pt x="271" y="585"/>
                    <a:pt x="276" y="577"/>
                  </a:cubicBezTo>
                  <a:cubicBezTo>
                    <a:pt x="297" y="548"/>
                    <a:pt x="256" y="543"/>
                    <a:pt x="309" y="540"/>
                  </a:cubicBezTo>
                  <a:cubicBezTo>
                    <a:pt x="316" y="525"/>
                    <a:pt x="316" y="498"/>
                    <a:pt x="319" y="487"/>
                  </a:cubicBezTo>
                  <a:cubicBezTo>
                    <a:pt x="322" y="476"/>
                    <a:pt x="322" y="480"/>
                    <a:pt x="325" y="473"/>
                  </a:cubicBezTo>
                  <a:cubicBezTo>
                    <a:pt x="327" y="462"/>
                    <a:pt x="332" y="454"/>
                    <a:pt x="338" y="445"/>
                  </a:cubicBezTo>
                  <a:cubicBezTo>
                    <a:pt x="349" y="445"/>
                    <a:pt x="361" y="444"/>
                    <a:pt x="371" y="446"/>
                  </a:cubicBezTo>
                  <a:cubicBezTo>
                    <a:pt x="380" y="448"/>
                    <a:pt x="367" y="466"/>
                    <a:pt x="381" y="468"/>
                  </a:cubicBezTo>
                  <a:cubicBezTo>
                    <a:pt x="390" y="473"/>
                    <a:pt x="392" y="485"/>
                    <a:pt x="397" y="493"/>
                  </a:cubicBezTo>
                  <a:cubicBezTo>
                    <a:pt x="395" y="496"/>
                    <a:pt x="393" y="498"/>
                    <a:pt x="394" y="501"/>
                  </a:cubicBezTo>
                  <a:cubicBezTo>
                    <a:pt x="395" y="503"/>
                    <a:pt x="399" y="502"/>
                    <a:pt x="401" y="504"/>
                  </a:cubicBezTo>
                  <a:cubicBezTo>
                    <a:pt x="406" y="511"/>
                    <a:pt x="402" y="521"/>
                    <a:pt x="405" y="528"/>
                  </a:cubicBezTo>
                  <a:cubicBezTo>
                    <a:pt x="408" y="538"/>
                    <a:pt x="432" y="544"/>
                    <a:pt x="432" y="544"/>
                  </a:cubicBezTo>
                  <a:cubicBezTo>
                    <a:pt x="434" y="562"/>
                    <a:pt x="429" y="550"/>
                    <a:pt x="455" y="555"/>
                  </a:cubicBezTo>
                  <a:cubicBezTo>
                    <a:pt x="459" y="556"/>
                    <a:pt x="453" y="561"/>
                    <a:pt x="456" y="562"/>
                  </a:cubicBezTo>
                  <a:cubicBezTo>
                    <a:pt x="459" y="580"/>
                    <a:pt x="472" y="595"/>
                    <a:pt x="456" y="606"/>
                  </a:cubicBezTo>
                  <a:cubicBezTo>
                    <a:pt x="454" y="616"/>
                    <a:pt x="455" y="627"/>
                    <a:pt x="459" y="637"/>
                  </a:cubicBezTo>
                  <a:cubicBezTo>
                    <a:pt x="460" y="648"/>
                    <a:pt x="464" y="649"/>
                    <a:pt x="475" y="645"/>
                  </a:cubicBezTo>
                  <a:cubicBezTo>
                    <a:pt x="478" y="626"/>
                    <a:pt x="525" y="633"/>
                    <a:pt x="534" y="633"/>
                  </a:cubicBezTo>
                  <a:cubicBezTo>
                    <a:pt x="556" y="625"/>
                    <a:pt x="567" y="642"/>
                    <a:pt x="569" y="615"/>
                  </a:cubicBezTo>
                  <a:cubicBezTo>
                    <a:pt x="577" y="615"/>
                    <a:pt x="586" y="613"/>
                    <a:pt x="592" y="616"/>
                  </a:cubicBezTo>
                  <a:cubicBezTo>
                    <a:pt x="596" y="619"/>
                    <a:pt x="591" y="626"/>
                    <a:pt x="595" y="630"/>
                  </a:cubicBezTo>
                  <a:cubicBezTo>
                    <a:pt x="598" y="632"/>
                    <a:pt x="603" y="631"/>
                    <a:pt x="607" y="631"/>
                  </a:cubicBezTo>
                  <a:cubicBezTo>
                    <a:pt x="626" y="639"/>
                    <a:pt x="591" y="619"/>
                    <a:pt x="624" y="635"/>
                  </a:cubicBezTo>
                  <a:cubicBezTo>
                    <a:pt x="626" y="636"/>
                    <a:pt x="625" y="639"/>
                    <a:pt x="627" y="641"/>
                  </a:cubicBezTo>
                  <a:cubicBezTo>
                    <a:pt x="633" y="644"/>
                    <a:pt x="646" y="649"/>
                    <a:pt x="646" y="649"/>
                  </a:cubicBezTo>
                  <a:cubicBezTo>
                    <a:pt x="657" y="648"/>
                    <a:pt x="660" y="639"/>
                    <a:pt x="670" y="635"/>
                  </a:cubicBezTo>
                  <a:cubicBezTo>
                    <a:pt x="675" y="627"/>
                    <a:pt x="675" y="624"/>
                    <a:pt x="686" y="622"/>
                  </a:cubicBezTo>
                  <a:cubicBezTo>
                    <a:pt x="699" y="618"/>
                    <a:pt x="696" y="606"/>
                    <a:pt x="700" y="594"/>
                  </a:cubicBezTo>
                  <a:cubicBezTo>
                    <a:pt x="703" y="574"/>
                    <a:pt x="704" y="556"/>
                    <a:pt x="721" y="544"/>
                  </a:cubicBezTo>
                  <a:cubicBezTo>
                    <a:pt x="727" y="531"/>
                    <a:pt x="718" y="545"/>
                    <a:pt x="725" y="546"/>
                  </a:cubicBezTo>
                  <a:cubicBezTo>
                    <a:pt x="734" y="548"/>
                    <a:pt x="743" y="545"/>
                    <a:pt x="752" y="544"/>
                  </a:cubicBezTo>
                  <a:cubicBezTo>
                    <a:pt x="757" y="545"/>
                    <a:pt x="763" y="543"/>
                    <a:pt x="766" y="546"/>
                  </a:cubicBezTo>
                  <a:cubicBezTo>
                    <a:pt x="779" y="563"/>
                    <a:pt x="757" y="568"/>
                    <a:pt x="775" y="562"/>
                  </a:cubicBezTo>
                  <a:cubicBezTo>
                    <a:pt x="776" y="561"/>
                    <a:pt x="776" y="559"/>
                    <a:pt x="779" y="557"/>
                  </a:cubicBezTo>
                  <a:cubicBezTo>
                    <a:pt x="783" y="556"/>
                    <a:pt x="791" y="559"/>
                    <a:pt x="793" y="555"/>
                  </a:cubicBezTo>
                  <a:cubicBezTo>
                    <a:pt x="811" y="536"/>
                    <a:pt x="783" y="543"/>
                    <a:pt x="801" y="539"/>
                  </a:cubicBezTo>
                  <a:cubicBezTo>
                    <a:pt x="805" y="537"/>
                    <a:pt x="817" y="509"/>
                    <a:pt x="824" y="499"/>
                  </a:cubicBezTo>
                  <a:cubicBezTo>
                    <a:pt x="811" y="487"/>
                    <a:pt x="800" y="489"/>
                    <a:pt x="782" y="486"/>
                  </a:cubicBezTo>
                  <a:cubicBezTo>
                    <a:pt x="783" y="460"/>
                    <a:pt x="775" y="445"/>
                    <a:pt x="789" y="427"/>
                  </a:cubicBezTo>
                  <a:cubicBezTo>
                    <a:pt x="787" y="410"/>
                    <a:pt x="778" y="410"/>
                    <a:pt x="763" y="402"/>
                  </a:cubicBezTo>
                  <a:cubicBezTo>
                    <a:pt x="761" y="387"/>
                    <a:pt x="779" y="393"/>
                    <a:pt x="789" y="394"/>
                  </a:cubicBezTo>
                  <a:cubicBezTo>
                    <a:pt x="795" y="400"/>
                    <a:pt x="797" y="402"/>
                    <a:pt x="806" y="403"/>
                  </a:cubicBezTo>
                  <a:cubicBezTo>
                    <a:pt x="809" y="409"/>
                    <a:pt x="813" y="414"/>
                    <a:pt x="817" y="420"/>
                  </a:cubicBezTo>
                  <a:cubicBezTo>
                    <a:pt x="814" y="442"/>
                    <a:pt x="811" y="460"/>
                    <a:pt x="806" y="481"/>
                  </a:cubicBezTo>
                  <a:cubicBezTo>
                    <a:pt x="809" y="489"/>
                    <a:pt x="809" y="495"/>
                    <a:pt x="814" y="501"/>
                  </a:cubicBezTo>
                  <a:cubicBezTo>
                    <a:pt x="823" y="501"/>
                    <a:pt x="835" y="505"/>
                    <a:pt x="841" y="499"/>
                  </a:cubicBezTo>
                  <a:cubicBezTo>
                    <a:pt x="846" y="493"/>
                    <a:pt x="833" y="463"/>
                    <a:pt x="849" y="449"/>
                  </a:cubicBezTo>
                  <a:cubicBezTo>
                    <a:pt x="848" y="423"/>
                    <a:pt x="844" y="419"/>
                    <a:pt x="833" y="398"/>
                  </a:cubicBezTo>
                  <a:cubicBezTo>
                    <a:pt x="831" y="385"/>
                    <a:pt x="832" y="370"/>
                    <a:pt x="826" y="358"/>
                  </a:cubicBezTo>
                  <a:cubicBezTo>
                    <a:pt x="823" y="347"/>
                    <a:pt x="819" y="339"/>
                    <a:pt x="806" y="337"/>
                  </a:cubicBezTo>
                  <a:cubicBezTo>
                    <a:pt x="797" y="331"/>
                    <a:pt x="795" y="331"/>
                    <a:pt x="783" y="333"/>
                  </a:cubicBezTo>
                  <a:cubicBezTo>
                    <a:pt x="773" y="343"/>
                    <a:pt x="767" y="340"/>
                    <a:pt x="751" y="341"/>
                  </a:cubicBezTo>
                  <a:cubicBezTo>
                    <a:pt x="731" y="345"/>
                    <a:pt x="738" y="343"/>
                    <a:pt x="727" y="347"/>
                  </a:cubicBezTo>
                  <a:cubicBezTo>
                    <a:pt x="712" y="344"/>
                    <a:pt x="709" y="340"/>
                    <a:pt x="716" y="322"/>
                  </a:cubicBezTo>
                  <a:cubicBezTo>
                    <a:pt x="718" y="317"/>
                    <a:pt x="744" y="315"/>
                    <a:pt x="748" y="315"/>
                  </a:cubicBezTo>
                  <a:cubicBezTo>
                    <a:pt x="762" y="310"/>
                    <a:pt x="767" y="300"/>
                    <a:pt x="778" y="291"/>
                  </a:cubicBezTo>
                  <a:cubicBezTo>
                    <a:pt x="774" y="273"/>
                    <a:pt x="776" y="271"/>
                    <a:pt x="767" y="258"/>
                  </a:cubicBezTo>
                  <a:cubicBezTo>
                    <a:pt x="766" y="247"/>
                    <a:pt x="749" y="240"/>
                    <a:pt x="739" y="233"/>
                  </a:cubicBezTo>
                  <a:cubicBezTo>
                    <a:pt x="736" y="228"/>
                    <a:pt x="732" y="222"/>
                    <a:pt x="728" y="218"/>
                  </a:cubicBezTo>
                  <a:cubicBezTo>
                    <a:pt x="725" y="215"/>
                    <a:pt x="717" y="210"/>
                    <a:pt x="717" y="210"/>
                  </a:cubicBezTo>
                  <a:cubicBezTo>
                    <a:pt x="710" y="200"/>
                    <a:pt x="706" y="192"/>
                    <a:pt x="700" y="182"/>
                  </a:cubicBezTo>
                  <a:cubicBezTo>
                    <a:pt x="699" y="152"/>
                    <a:pt x="710" y="138"/>
                    <a:pt x="684" y="134"/>
                  </a:cubicBezTo>
                  <a:cubicBezTo>
                    <a:pt x="668" y="109"/>
                    <a:pt x="695" y="58"/>
                    <a:pt x="662" y="54"/>
                  </a:cubicBezTo>
                  <a:cubicBezTo>
                    <a:pt x="656" y="51"/>
                    <a:pt x="652" y="46"/>
                    <a:pt x="646" y="41"/>
                  </a:cubicBezTo>
                  <a:cubicBezTo>
                    <a:pt x="646" y="39"/>
                    <a:pt x="646" y="36"/>
                    <a:pt x="647" y="34"/>
                  </a:cubicBezTo>
                  <a:cubicBezTo>
                    <a:pt x="648" y="31"/>
                    <a:pt x="652" y="33"/>
                    <a:pt x="653" y="30"/>
                  </a:cubicBezTo>
                  <a:cubicBezTo>
                    <a:pt x="659" y="16"/>
                    <a:pt x="626" y="4"/>
                    <a:pt x="616" y="0"/>
                  </a:cubicBezTo>
                  <a:cubicBezTo>
                    <a:pt x="614" y="1"/>
                    <a:pt x="611" y="1"/>
                    <a:pt x="611" y="4"/>
                  </a:cubicBezTo>
                  <a:cubicBezTo>
                    <a:pt x="607" y="37"/>
                    <a:pt x="609" y="29"/>
                    <a:pt x="639" y="30"/>
                  </a:cubicBezTo>
                  <a:cubicBezTo>
                    <a:pt x="642" y="42"/>
                    <a:pt x="642" y="42"/>
                    <a:pt x="653" y="47"/>
                  </a:cubicBezTo>
                  <a:cubicBezTo>
                    <a:pt x="649" y="65"/>
                    <a:pt x="644" y="59"/>
                    <a:pt x="627" y="63"/>
                  </a:cubicBezTo>
                  <a:cubicBezTo>
                    <a:pt x="613" y="60"/>
                    <a:pt x="611" y="43"/>
                    <a:pt x="596" y="41"/>
                  </a:cubicBezTo>
                  <a:cubicBezTo>
                    <a:pt x="586" y="40"/>
                    <a:pt x="576" y="40"/>
                    <a:pt x="565" y="40"/>
                  </a:cubicBezTo>
                  <a:cubicBezTo>
                    <a:pt x="557" y="35"/>
                    <a:pt x="552" y="36"/>
                    <a:pt x="545" y="41"/>
                  </a:cubicBezTo>
                  <a:cubicBezTo>
                    <a:pt x="538" y="58"/>
                    <a:pt x="520" y="58"/>
                    <a:pt x="503" y="59"/>
                  </a:cubicBezTo>
                  <a:cubicBezTo>
                    <a:pt x="495" y="63"/>
                    <a:pt x="485" y="65"/>
                    <a:pt x="476" y="66"/>
                  </a:cubicBezTo>
                  <a:cubicBezTo>
                    <a:pt x="468" y="70"/>
                    <a:pt x="458" y="68"/>
                    <a:pt x="449" y="69"/>
                  </a:cubicBezTo>
                  <a:cubicBezTo>
                    <a:pt x="440" y="72"/>
                    <a:pt x="436" y="76"/>
                    <a:pt x="428" y="70"/>
                  </a:cubicBezTo>
                  <a:cubicBezTo>
                    <a:pt x="427" y="66"/>
                    <a:pt x="420" y="63"/>
                    <a:pt x="420" y="63"/>
                  </a:cubicBezTo>
                  <a:close/>
                </a:path>
              </a:pathLst>
            </a:custGeom>
            <a:solidFill>
              <a:srgbClr val="00B050"/>
            </a:solidFill>
            <a:ln w="9525">
              <a:solidFill>
                <a:schemeClr val="tx1"/>
              </a:solidFill>
              <a:round/>
              <a:headEnd/>
              <a:tailEnd/>
            </a:ln>
          </p:spPr>
          <p:txBody>
            <a:bodyPr/>
            <a:lstStyle/>
            <a:p>
              <a:endParaRPr lang="en-US" dirty="0"/>
            </a:p>
          </p:txBody>
        </p:sp>
        <p:sp>
          <p:nvSpPr>
            <p:cNvPr id="17" name="Freeform 77">
              <a:extLst>
                <a:ext uri="{FF2B5EF4-FFF2-40B4-BE49-F238E27FC236}">
                  <a16:creationId xmlns:a16="http://schemas.microsoft.com/office/drawing/2014/main" id="{6F6C0D29-46D4-46D1-BAC3-C87F4382EA36}"/>
                </a:ext>
              </a:extLst>
            </p:cNvPr>
            <p:cNvSpPr>
              <a:spLocks/>
            </p:cNvSpPr>
            <p:nvPr/>
          </p:nvSpPr>
          <p:spPr bwMode="auto">
            <a:xfrm>
              <a:off x="884" y="1832"/>
              <a:ext cx="1162" cy="1397"/>
            </a:xfrm>
            <a:custGeom>
              <a:avLst/>
              <a:gdLst>
                <a:gd name="T0" fmla="*/ 1095 w 1080"/>
                <a:gd name="T1" fmla="*/ 613 h 1387"/>
                <a:gd name="T2" fmla="*/ 1102 w 1080"/>
                <a:gd name="T3" fmla="*/ 716 h 1387"/>
                <a:gd name="T4" fmla="*/ 1115 w 1080"/>
                <a:gd name="T5" fmla="*/ 943 h 1387"/>
                <a:gd name="T6" fmla="*/ 1086 w 1080"/>
                <a:gd name="T7" fmla="*/ 1033 h 1387"/>
                <a:gd name="T8" fmla="*/ 1040 w 1080"/>
                <a:gd name="T9" fmla="*/ 1094 h 1387"/>
                <a:gd name="T10" fmla="*/ 1053 w 1080"/>
                <a:gd name="T11" fmla="*/ 1141 h 1387"/>
                <a:gd name="T12" fmla="*/ 911 w 1080"/>
                <a:gd name="T13" fmla="*/ 1118 h 1387"/>
                <a:gd name="T14" fmla="*/ 747 w 1080"/>
                <a:gd name="T15" fmla="*/ 1169 h 1387"/>
                <a:gd name="T16" fmla="*/ 679 w 1080"/>
                <a:gd name="T17" fmla="*/ 1215 h 1387"/>
                <a:gd name="T18" fmla="*/ 592 w 1080"/>
                <a:gd name="T19" fmla="*/ 1274 h 1387"/>
                <a:gd name="T20" fmla="*/ 550 w 1080"/>
                <a:gd name="T21" fmla="*/ 1296 h 1387"/>
                <a:gd name="T22" fmla="*/ 340 w 1080"/>
                <a:gd name="T23" fmla="*/ 1375 h 1387"/>
                <a:gd name="T24" fmla="*/ 172 w 1080"/>
                <a:gd name="T25" fmla="*/ 1393 h 1387"/>
                <a:gd name="T26" fmla="*/ 243 w 1080"/>
                <a:gd name="T27" fmla="*/ 1326 h 1387"/>
                <a:gd name="T28" fmla="*/ 198 w 1080"/>
                <a:gd name="T29" fmla="*/ 1311 h 1387"/>
                <a:gd name="T30" fmla="*/ 98 w 1080"/>
                <a:gd name="T31" fmla="*/ 1333 h 1387"/>
                <a:gd name="T32" fmla="*/ 192 w 1080"/>
                <a:gd name="T33" fmla="*/ 1269 h 1387"/>
                <a:gd name="T34" fmla="*/ 117 w 1080"/>
                <a:gd name="T35" fmla="*/ 1272 h 1387"/>
                <a:gd name="T36" fmla="*/ 27 w 1080"/>
                <a:gd name="T37" fmla="*/ 1266 h 1387"/>
                <a:gd name="T38" fmla="*/ 137 w 1080"/>
                <a:gd name="T39" fmla="*/ 1188 h 1387"/>
                <a:gd name="T40" fmla="*/ 62 w 1080"/>
                <a:gd name="T41" fmla="*/ 1112 h 1387"/>
                <a:gd name="T42" fmla="*/ 182 w 1080"/>
                <a:gd name="T43" fmla="*/ 1049 h 1387"/>
                <a:gd name="T44" fmla="*/ 263 w 1080"/>
                <a:gd name="T45" fmla="*/ 1005 h 1387"/>
                <a:gd name="T46" fmla="*/ 356 w 1080"/>
                <a:gd name="T47" fmla="*/ 973 h 1387"/>
                <a:gd name="T48" fmla="*/ 188 w 1080"/>
                <a:gd name="T49" fmla="*/ 985 h 1387"/>
                <a:gd name="T50" fmla="*/ 304 w 1080"/>
                <a:gd name="T51" fmla="*/ 827 h 1387"/>
                <a:gd name="T52" fmla="*/ 395 w 1080"/>
                <a:gd name="T53" fmla="*/ 767 h 1387"/>
                <a:gd name="T54" fmla="*/ 221 w 1080"/>
                <a:gd name="T55" fmla="*/ 728 h 1387"/>
                <a:gd name="T56" fmla="*/ 143 w 1080"/>
                <a:gd name="T57" fmla="*/ 725 h 1387"/>
                <a:gd name="T58" fmla="*/ 156 w 1080"/>
                <a:gd name="T59" fmla="*/ 622 h 1387"/>
                <a:gd name="T60" fmla="*/ 243 w 1080"/>
                <a:gd name="T61" fmla="*/ 553 h 1387"/>
                <a:gd name="T62" fmla="*/ 94 w 1080"/>
                <a:gd name="T63" fmla="*/ 495 h 1387"/>
                <a:gd name="T64" fmla="*/ 179 w 1080"/>
                <a:gd name="T65" fmla="*/ 526 h 1387"/>
                <a:gd name="T66" fmla="*/ 108 w 1080"/>
                <a:gd name="T67" fmla="*/ 411 h 1387"/>
                <a:gd name="T68" fmla="*/ 326 w 1080"/>
                <a:gd name="T69" fmla="*/ 401 h 1387"/>
                <a:gd name="T70" fmla="*/ 511 w 1080"/>
                <a:gd name="T71" fmla="*/ 399 h 1387"/>
                <a:gd name="T72" fmla="*/ 549 w 1080"/>
                <a:gd name="T73" fmla="*/ 329 h 1387"/>
                <a:gd name="T74" fmla="*/ 572 w 1080"/>
                <a:gd name="T75" fmla="*/ 275 h 1387"/>
                <a:gd name="T76" fmla="*/ 484 w 1080"/>
                <a:gd name="T77" fmla="*/ 223 h 1387"/>
                <a:gd name="T78" fmla="*/ 524 w 1080"/>
                <a:gd name="T79" fmla="*/ 136 h 1387"/>
                <a:gd name="T80" fmla="*/ 702 w 1080"/>
                <a:gd name="T81" fmla="*/ 69 h 1387"/>
                <a:gd name="T82" fmla="*/ 718 w 1080"/>
                <a:gd name="T83" fmla="*/ 33 h 1387"/>
                <a:gd name="T84" fmla="*/ 740 w 1080"/>
                <a:gd name="T85" fmla="*/ 148 h 1387"/>
                <a:gd name="T86" fmla="*/ 805 w 1080"/>
                <a:gd name="T87" fmla="*/ 0 h 1387"/>
                <a:gd name="T88" fmla="*/ 868 w 1080"/>
                <a:gd name="T89" fmla="*/ 76 h 1387"/>
                <a:gd name="T90" fmla="*/ 814 w 1080"/>
                <a:gd name="T91" fmla="*/ 136 h 1387"/>
                <a:gd name="T92" fmla="*/ 676 w 1080"/>
                <a:gd name="T93" fmla="*/ 245 h 1387"/>
                <a:gd name="T94" fmla="*/ 614 w 1080"/>
                <a:gd name="T95" fmla="*/ 363 h 1387"/>
                <a:gd name="T96" fmla="*/ 676 w 1080"/>
                <a:gd name="T97" fmla="*/ 444 h 1387"/>
                <a:gd name="T98" fmla="*/ 743 w 1080"/>
                <a:gd name="T99" fmla="*/ 490 h 1387"/>
                <a:gd name="T100" fmla="*/ 876 w 1080"/>
                <a:gd name="T101" fmla="*/ 392 h 1387"/>
                <a:gd name="T102" fmla="*/ 979 w 1080"/>
                <a:gd name="T103" fmla="*/ 477 h 13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80"/>
                <a:gd name="T157" fmla="*/ 0 h 1387"/>
                <a:gd name="T158" fmla="*/ 1080 w 1080"/>
                <a:gd name="T159" fmla="*/ 1387 h 138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80" h="1387">
                  <a:moveTo>
                    <a:pt x="979" y="537"/>
                  </a:moveTo>
                  <a:cubicBezTo>
                    <a:pt x="993" y="541"/>
                    <a:pt x="1004" y="544"/>
                    <a:pt x="1009" y="558"/>
                  </a:cubicBezTo>
                  <a:cubicBezTo>
                    <a:pt x="1010" y="569"/>
                    <a:pt x="1012" y="576"/>
                    <a:pt x="1006" y="591"/>
                  </a:cubicBezTo>
                  <a:cubicBezTo>
                    <a:pt x="1015" y="599"/>
                    <a:pt x="1018" y="609"/>
                    <a:pt x="1018" y="609"/>
                  </a:cubicBezTo>
                  <a:cubicBezTo>
                    <a:pt x="1019" y="617"/>
                    <a:pt x="1016" y="626"/>
                    <a:pt x="1021" y="633"/>
                  </a:cubicBezTo>
                  <a:cubicBezTo>
                    <a:pt x="1025" y="638"/>
                    <a:pt x="1039" y="639"/>
                    <a:pt x="1039" y="639"/>
                  </a:cubicBezTo>
                  <a:cubicBezTo>
                    <a:pt x="1053" y="661"/>
                    <a:pt x="1057" y="661"/>
                    <a:pt x="1042" y="705"/>
                  </a:cubicBezTo>
                  <a:cubicBezTo>
                    <a:pt x="1040" y="711"/>
                    <a:pt x="1024" y="711"/>
                    <a:pt x="1024" y="711"/>
                  </a:cubicBezTo>
                  <a:cubicBezTo>
                    <a:pt x="1016" y="734"/>
                    <a:pt x="1020" y="749"/>
                    <a:pt x="1042" y="756"/>
                  </a:cubicBezTo>
                  <a:cubicBezTo>
                    <a:pt x="1049" y="778"/>
                    <a:pt x="1044" y="770"/>
                    <a:pt x="1057" y="783"/>
                  </a:cubicBezTo>
                  <a:cubicBezTo>
                    <a:pt x="1074" y="835"/>
                    <a:pt x="1080" y="884"/>
                    <a:pt x="1039" y="912"/>
                  </a:cubicBezTo>
                  <a:cubicBezTo>
                    <a:pt x="1038" y="920"/>
                    <a:pt x="1039" y="929"/>
                    <a:pt x="1036" y="936"/>
                  </a:cubicBezTo>
                  <a:cubicBezTo>
                    <a:pt x="1035" y="939"/>
                    <a:pt x="1029" y="939"/>
                    <a:pt x="1027" y="942"/>
                  </a:cubicBezTo>
                  <a:cubicBezTo>
                    <a:pt x="1024" y="947"/>
                    <a:pt x="1021" y="960"/>
                    <a:pt x="1021" y="960"/>
                  </a:cubicBezTo>
                  <a:cubicBezTo>
                    <a:pt x="1020" y="970"/>
                    <a:pt x="1026" y="991"/>
                    <a:pt x="1024" y="1002"/>
                  </a:cubicBezTo>
                  <a:cubicBezTo>
                    <a:pt x="1022" y="1013"/>
                    <a:pt x="1012" y="1020"/>
                    <a:pt x="1009" y="1026"/>
                  </a:cubicBezTo>
                  <a:cubicBezTo>
                    <a:pt x="1008" y="1030"/>
                    <a:pt x="1009" y="1035"/>
                    <a:pt x="1006" y="1038"/>
                  </a:cubicBezTo>
                  <a:cubicBezTo>
                    <a:pt x="1001" y="1043"/>
                    <a:pt x="988" y="1050"/>
                    <a:pt x="988" y="1050"/>
                  </a:cubicBezTo>
                  <a:cubicBezTo>
                    <a:pt x="981" y="1061"/>
                    <a:pt x="968" y="1067"/>
                    <a:pt x="955" y="1071"/>
                  </a:cubicBezTo>
                  <a:cubicBezTo>
                    <a:pt x="963" y="1101"/>
                    <a:pt x="951" y="1070"/>
                    <a:pt x="967" y="1086"/>
                  </a:cubicBezTo>
                  <a:cubicBezTo>
                    <a:pt x="969" y="1088"/>
                    <a:pt x="968" y="1093"/>
                    <a:pt x="970" y="1095"/>
                  </a:cubicBezTo>
                  <a:cubicBezTo>
                    <a:pt x="972" y="1098"/>
                    <a:pt x="976" y="1099"/>
                    <a:pt x="979" y="1101"/>
                  </a:cubicBezTo>
                  <a:cubicBezTo>
                    <a:pt x="981" y="1105"/>
                    <a:pt x="997" y="1110"/>
                    <a:pt x="997" y="1115"/>
                  </a:cubicBezTo>
                  <a:cubicBezTo>
                    <a:pt x="997" y="1120"/>
                    <a:pt x="994" y="1130"/>
                    <a:pt x="979" y="1133"/>
                  </a:cubicBezTo>
                  <a:cubicBezTo>
                    <a:pt x="964" y="1136"/>
                    <a:pt x="924" y="1132"/>
                    <a:pt x="907" y="1131"/>
                  </a:cubicBezTo>
                  <a:cubicBezTo>
                    <a:pt x="895" y="1123"/>
                    <a:pt x="892" y="1121"/>
                    <a:pt x="877" y="1125"/>
                  </a:cubicBezTo>
                  <a:cubicBezTo>
                    <a:pt x="871" y="1129"/>
                    <a:pt x="863" y="1143"/>
                    <a:pt x="859" y="1137"/>
                  </a:cubicBezTo>
                  <a:cubicBezTo>
                    <a:pt x="854" y="1129"/>
                    <a:pt x="847" y="1110"/>
                    <a:pt x="847" y="1110"/>
                  </a:cubicBezTo>
                  <a:cubicBezTo>
                    <a:pt x="827" y="1117"/>
                    <a:pt x="847" y="1107"/>
                    <a:pt x="835" y="1137"/>
                  </a:cubicBezTo>
                  <a:cubicBezTo>
                    <a:pt x="832" y="1144"/>
                    <a:pt x="815" y="1145"/>
                    <a:pt x="811" y="1146"/>
                  </a:cubicBezTo>
                  <a:cubicBezTo>
                    <a:pt x="799" y="1154"/>
                    <a:pt x="792" y="1151"/>
                    <a:pt x="778" y="1146"/>
                  </a:cubicBezTo>
                  <a:cubicBezTo>
                    <a:pt x="689" y="1151"/>
                    <a:pt x="758" y="1155"/>
                    <a:pt x="694" y="1161"/>
                  </a:cubicBezTo>
                  <a:cubicBezTo>
                    <a:pt x="679" y="1171"/>
                    <a:pt x="692" y="1170"/>
                    <a:pt x="700" y="1182"/>
                  </a:cubicBezTo>
                  <a:cubicBezTo>
                    <a:pt x="695" y="1200"/>
                    <a:pt x="678" y="1209"/>
                    <a:pt x="661" y="1215"/>
                  </a:cubicBezTo>
                  <a:cubicBezTo>
                    <a:pt x="654" y="1214"/>
                    <a:pt x="647" y="1214"/>
                    <a:pt x="640" y="1212"/>
                  </a:cubicBezTo>
                  <a:cubicBezTo>
                    <a:pt x="637" y="1211"/>
                    <a:pt x="634" y="1205"/>
                    <a:pt x="631" y="1206"/>
                  </a:cubicBezTo>
                  <a:cubicBezTo>
                    <a:pt x="628" y="1207"/>
                    <a:pt x="630" y="1212"/>
                    <a:pt x="628" y="1215"/>
                  </a:cubicBezTo>
                  <a:cubicBezTo>
                    <a:pt x="624" y="1221"/>
                    <a:pt x="622" y="1229"/>
                    <a:pt x="616" y="1233"/>
                  </a:cubicBezTo>
                  <a:cubicBezTo>
                    <a:pt x="601" y="1243"/>
                    <a:pt x="614" y="1250"/>
                    <a:pt x="589" y="1254"/>
                  </a:cubicBezTo>
                  <a:cubicBezTo>
                    <a:pt x="576" y="1258"/>
                    <a:pt x="563" y="1261"/>
                    <a:pt x="550" y="1265"/>
                  </a:cubicBezTo>
                  <a:cubicBezTo>
                    <a:pt x="533" y="1261"/>
                    <a:pt x="538" y="1245"/>
                    <a:pt x="526" y="1233"/>
                  </a:cubicBezTo>
                  <a:cubicBezTo>
                    <a:pt x="484" y="1238"/>
                    <a:pt x="512" y="1235"/>
                    <a:pt x="525" y="1254"/>
                  </a:cubicBezTo>
                  <a:cubicBezTo>
                    <a:pt x="523" y="1262"/>
                    <a:pt x="524" y="1278"/>
                    <a:pt x="522" y="1283"/>
                  </a:cubicBezTo>
                  <a:cubicBezTo>
                    <a:pt x="520" y="1288"/>
                    <a:pt x="516" y="1285"/>
                    <a:pt x="511" y="1287"/>
                  </a:cubicBezTo>
                  <a:cubicBezTo>
                    <a:pt x="505" y="1294"/>
                    <a:pt x="500" y="1288"/>
                    <a:pt x="492" y="1293"/>
                  </a:cubicBezTo>
                  <a:cubicBezTo>
                    <a:pt x="484" y="1298"/>
                    <a:pt x="477" y="1309"/>
                    <a:pt x="469" y="1314"/>
                  </a:cubicBezTo>
                  <a:cubicBezTo>
                    <a:pt x="460" y="1351"/>
                    <a:pt x="356" y="1346"/>
                    <a:pt x="340" y="1347"/>
                  </a:cubicBezTo>
                  <a:cubicBezTo>
                    <a:pt x="329" y="1351"/>
                    <a:pt x="327" y="1363"/>
                    <a:pt x="316" y="1365"/>
                  </a:cubicBezTo>
                  <a:cubicBezTo>
                    <a:pt x="302" y="1367"/>
                    <a:pt x="288" y="1367"/>
                    <a:pt x="274" y="1368"/>
                  </a:cubicBezTo>
                  <a:cubicBezTo>
                    <a:pt x="237" y="1380"/>
                    <a:pt x="275" y="1373"/>
                    <a:pt x="241" y="1362"/>
                  </a:cubicBezTo>
                  <a:cubicBezTo>
                    <a:pt x="213" y="1364"/>
                    <a:pt x="204" y="1361"/>
                    <a:pt x="184" y="1374"/>
                  </a:cubicBezTo>
                  <a:cubicBezTo>
                    <a:pt x="176" y="1385"/>
                    <a:pt x="173" y="1387"/>
                    <a:pt x="160" y="1383"/>
                  </a:cubicBezTo>
                  <a:cubicBezTo>
                    <a:pt x="168" y="1360"/>
                    <a:pt x="179" y="1355"/>
                    <a:pt x="202" y="1347"/>
                  </a:cubicBezTo>
                  <a:cubicBezTo>
                    <a:pt x="216" y="1326"/>
                    <a:pt x="188" y="1338"/>
                    <a:pt x="178" y="1341"/>
                  </a:cubicBezTo>
                  <a:cubicBezTo>
                    <a:pt x="157" y="1355"/>
                    <a:pt x="174" y="1332"/>
                    <a:pt x="181" y="1329"/>
                  </a:cubicBezTo>
                  <a:cubicBezTo>
                    <a:pt x="195" y="1323"/>
                    <a:pt x="211" y="1321"/>
                    <a:pt x="226" y="1317"/>
                  </a:cubicBezTo>
                  <a:cubicBezTo>
                    <a:pt x="233" y="1307"/>
                    <a:pt x="240" y="1304"/>
                    <a:pt x="244" y="1293"/>
                  </a:cubicBezTo>
                  <a:cubicBezTo>
                    <a:pt x="237" y="1266"/>
                    <a:pt x="229" y="1281"/>
                    <a:pt x="220" y="1293"/>
                  </a:cubicBezTo>
                  <a:cubicBezTo>
                    <a:pt x="218" y="1296"/>
                    <a:pt x="214" y="1298"/>
                    <a:pt x="211" y="1299"/>
                  </a:cubicBezTo>
                  <a:cubicBezTo>
                    <a:pt x="202" y="1301"/>
                    <a:pt x="193" y="1301"/>
                    <a:pt x="184" y="1302"/>
                  </a:cubicBezTo>
                  <a:cubicBezTo>
                    <a:pt x="158" y="1311"/>
                    <a:pt x="200" y="1307"/>
                    <a:pt x="141" y="1317"/>
                  </a:cubicBezTo>
                  <a:cubicBezTo>
                    <a:pt x="135" y="1318"/>
                    <a:pt x="124" y="1331"/>
                    <a:pt x="124" y="1331"/>
                  </a:cubicBezTo>
                  <a:cubicBezTo>
                    <a:pt x="117" y="1341"/>
                    <a:pt x="109" y="1328"/>
                    <a:pt x="97" y="1332"/>
                  </a:cubicBezTo>
                  <a:cubicBezTo>
                    <a:pt x="95" y="1329"/>
                    <a:pt x="89" y="1326"/>
                    <a:pt x="91" y="1323"/>
                  </a:cubicBezTo>
                  <a:cubicBezTo>
                    <a:pt x="95" y="1317"/>
                    <a:pt x="109" y="1311"/>
                    <a:pt x="109" y="1311"/>
                  </a:cubicBezTo>
                  <a:cubicBezTo>
                    <a:pt x="113" y="1305"/>
                    <a:pt x="113" y="1297"/>
                    <a:pt x="118" y="1293"/>
                  </a:cubicBezTo>
                  <a:cubicBezTo>
                    <a:pt x="131" y="1284"/>
                    <a:pt x="151" y="1272"/>
                    <a:pt x="166" y="1268"/>
                  </a:cubicBezTo>
                  <a:cubicBezTo>
                    <a:pt x="169" y="1266"/>
                    <a:pt x="176" y="1263"/>
                    <a:pt x="178" y="1260"/>
                  </a:cubicBezTo>
                  <a:cubicBezTo>
                    <a:pt x="181" y="1260"/>
                    <a:pt x="181" y="1259"/>
                    <a:pt x="184" y="1257"/>
                  </a:cubicBezTo>
                  <a:cubicBezTo>
                    <a:pt x="187" y="1255"/>
                    <a:pt x="201" y="1246"/>
                    <a:pt x="199" y="1245"/>
                  </a:cubicBezTo>
                  <a:cubicBezTo>
                    <a:pt x="203" y="1240"/>
                    <a:pt x="174" y="1251"/>
                    <a:pt x="172" y="1251"/>
                  </a:cubicBezTo>
                  <a:cubicBezTo>
                    <a:pt x="151" y="1255"/>
                    <a:pt x="130" y="1258"/>
                    <a:pt x="109" y="1263"/>
                  </a:cubicBezTo>
                  <a:cubicBezTo>
                    <a:pt x="101" y="1288"/>
                    <a:pt x="109" y="1282"/>
                    <a:pt x="82" y="1278"/>
                  </a:cubicBezTo>
                  <a:cubicBezTo>
                    <a:pt x="81" y="1269"/>
                    <a:pt x="82" y="1259"/>
                    <a:pt x="79" y="1251"/>
                  </a:cubicBezTo>
                  <a:cubicBezTo>
                    <a:pt x="75" y="1242"/>
                    <a:pt x="52" y="1260"/>
                    <a:pt x="52" y="1260"/>
                  </a:cubicBezTo>
                  <a:cubicBezTo>
                    <a:pt x="43" y="1259"/>
                    <a:pt x="31" y="1263"/>
                    <a:pt x="25" y="1257"/>
                  </a:cubicBezTo>
                  <a:cubicBezTo>
                    <a:pt x="20" y="1252"/>
                    <a:pt x="26" y="1243"/>
                    <a:pt x="28" y="1236"/>
                  </a:cubicBezTo>
                  <a:cubicBezTo>
                    <a:pt x="30" y="1226"/>
                    <a:pt x="30" y="1214"/>
                    <a:pt x="37" y="1206"/>
                  </a:cubicBezTo>
                  <a:cubicBezTo>
                    <a:pt x="41" y="1201"/>
                    <a:pt x="61" y="1196"/>
                    <a:pt x="67" y="1194"/>
                  </a:cubicBezTo>
                  <a:cubicBezTo>
                    <a:pt x="89" y="1187"/>
                    <a:pt x="104" y="1182"/>
                    <a:pt x="127" y="1179"/>
                  </a:cubicBezTo>
                  <a:cubicBezTo>
                    <a:pt x="137" y="1176"/>
                    <a:pt x="154" y="1164"/>
                    <a:pt x="154" y="1164"/>
                  </a:cubicBezTo>
                  <a:cubicBezTo>
                    <a:pt x="169" y="1141"/>
                    <a:pt x="100" y="1151"/>
                    <a:pt x="73" y="1152"/>
                  </a:cubicBezTo>
                  <a:cubicBezTo>
                    <a:pt x="52" y="1159"/>
                    <a:pt x="34" y="1158"/>
                    <a:pt x="13" y="1155"/>
                  </a:cubicBezTo>
                  <a:cubicBezTo>
                    <a:pt x="0" y="1116"/>
                    <a:pt x="24" y="1111"/>
                    <a:pt x="58" y="1104"/>
                  </a:cubicBezTo>
                  <a:cubicBezTo>
                    <a:pt x="87" y="1106"/>
                    <a:pt x="104" y="1109"/>
                    <a:pt x="130" y="1113"/>
                  </a:cubicBezTo>
                  <a:cubicBezTo>
                    <a:pt x="142" y="1112"/>
                    <a:pt x="160" y="1121"/>
                    <a:pt x="166" y="1110"/>
                  </a:cubicBezTo>
                  <a:cubicBezTo>
                    <a:pt x="173" y="1104"/>
                    <a:pt x="162" y="1087"/>
                    <a:pt x="162" y="1076"/>
                  </a:cubicBezTo>
                  <a:cubicBezTo>
                    <a:pt x="162" y="1065"/>
                    <a:pt x="165" y="1049"/>
                    <a:pt x="169" y="1041"/>
                  </a:cubicBezTo>
                  <a:cubicBezTo>
                    <a:pt x="171" y="1034"/>
                    <a:pt x="187" y="1029"/>
                    <a:pt x="187" y="1029"/>
                  </a:cubicBezTo>
                  <a:cubicBezTo>
                    <a:pt x="188" y="1023"/>
                    <a:pt x="184" y="1013"/>
                    <a:pt x="190" y="1011"/>
                  </a:cubicBezTo>
                  <a:cubicBezTo>
                    <a:pt x="195" y="1008"/>
                    <a:pt x="204" y="1000"/>
                    <a:pt x="213" y="999"/>
                  </a:cubicBezTo>
                  <a:cubicBezTo>
                    <a:pt x="222" y="997"/>
                    <a:pt x="221" y="1001"/>
                    <a:pt x="244" y="998"/>
                  </a:cubicBezTo>
                  <a:cubicBezTo>
                    <a:pt x="279" y="995"/>
                    <a:pt x="324" y="996"/>
                    <a:pt x="352" y="983"/>
                  </a:cubicBezTo>
                  <a:cubicBezTo>
                    <a:pt x="364" y="979"/>
                    <a:pt x="377" y="979"/>
                    <a:pt x="388" y="972"/>
                  </a:cubicBezTo>
                  <a:cubicBezTo>
                    <a:pt x="378" y="965"/>
                    <a:pt x="371" y="958"/>
                    <a:pt x="364" y="948"/>
                  </a:cubicBezTo>
                  <a:cubicBezTo>
                    <a:pt x="347" y="951"/>
                    <a:pt x="343" y="954"/>
                    <a:pt x="331" y="966"/>
                  </a:cubicBezTo>
                  <a:cubicBezTo>
                    <a:pt x="322" y="993"/>
                    <a:pt x="279" y="976"/>
                    <a:pt x="259" y="975"/>
                  </a:cubicBezTo>
                  <a:cubicBezTo>
                    <a:pt x="238" y="968"/>
                    <a:pt x="211" y="986"/>
                    <a:pt x="189" y="993"/>
                  </a:cubicBezTo>
                  <a:cubicBezTo>
                    <a:pt x="182" y="1000"/>
                    <a:pt x="141" y="1004"/>
                    <a:pt x="141" y="1004"/>
                  </a:cubicBezTo>
                  <a:cubicBezTo>
                    <a:pt x="154" y="993"/>
                    <a:pt x="163" y="982"/>
                    <a:pt x="175" y="978"/>
                  </a:cubicBezTo>
                  <a:cubicBezTo>
                    <a:pt x="188" y="965"/>
                    <a:pt x="211" y="945"/>
                    <a:pt x="229" y="939"/>
                  </a:cubicBezTo>
                  <a:cubicBezTo>
                    <a:pt x="243" y="918"/>
                    <a:pt x="237" y="902"/>
                    <a:pt x="262" y="894"/>
                  </a:cubicBezTo>
                  <a:cubicBezTo>
                    <a:pt x="259" y="884"/>
                    <a:pt x="247" y="867"/>
                    <a:pt x="247" y="867"/>
                  </a:cubicBezTo>
                  <a:cubicBezTo>
                    <a:pt x="250" y="855"/>
                    <a:pt x="275" y="832"/>
                    <a:pt x="283" y="821"/>
                  </a:cubicBezTo>
                  <a:cubicBezTo>
                    <a:pt x="291" y="810"/>
                    <a:pt x="293" y="803"/>
                    <a:pt x="298" y="800"/>
                  </a:cubicBezTo>
                  <a:cubicBezTo>
                    <a:pt x="303" y="797"/>
                    <a:pt x="306" y="803"/>
                    <a:pt x="315" y="804"/>
                  </a:cubicBezTo>
                  <a:cubicBezTo>
                    <a:pt x="324" y="805"/>
                    <a:pt x="343" y="811"/>
                    <a:pt x="352" y="804"/>
                  </a:cubicBezTo>
                  <a:cubicBezTo>
                    <a:pt x="381" y="794"/>
                    <a:pt x="371" y="804"/>
                    <a:pt x="367" y="762"/>
                  </a:cubicBezTo>
                  <a:cubicBezTo>
                    <a:pt x="349" y="755"/>
                    <a:pt x="265" y="771"/>
                    <a:pt x="241" y="771"/>
                  </a:cubicBezTo>
                  <a:cubicBezTo>
                    <a:pt x="217" y="771"/>
                    <a:pt x="225" y="766"/>
                    <a:pt x="220" y="765"/>
                  </a:cubicBezTo>
                  <a:cubicBezTo>
                    <a:pt x="216" y="765"/>
                    <a:pt x="209" y="766"/>
                    <a:pt x="208" y="762"/>
                  </a:cubicBezTo>
                  <a:cubicBezTo>
                    <a:pt x="200" y="731"/>
                    <a:pt x="233" y="717"/>
                    <a:pt x="205" y="723"/>
                  </a:cubicBezTo>
                  <a:cubicBezTo>
                    <a:pt x="200" y="738"/>
                    <a:pt x="193" y="738"/>
                    <a:pt x="178" y="741"/>
                  </a:cubicBezTo>
                  <a:cubicBezTo>
                    <a:pt x="170" y="740"/>
                    <a:pt x="159" y="745"/>
                    <a:pt x="154" y="738"/>
                  </a:cubicBezTo>
                  <a:cubicBezTo>
                    <a:pt x="138" y="714"/>
                    <a:pt x="155" y="712"/>
                    <a:pt x="166" y="708"/>
                  </a:cubicBezTo>
                  <a:cubicBezTo>
                    <a:pt x="149" y="696"/>
                    <a:pt x="147" y="711"/>
                    <a:pt x="133" y="720"/>
                  </a:cubicBezTo>
                  <a:cubicBezTo>
                    <a:pt x="82" y="715"/>
                    <a:pt x="90" y="718"/>
                    <a:pt x="76" y="675"/>
                  </a:cubicBezTo>
                  <a:cubicBezTo>
                    <a:pt x="81" y="634"/>
                    <a:pt x="84" y="645"/>
                    <a:pt x="130" y="642"/>
                  </a:cubicBezTo>
                  <a:cubicBezTo>
                    <a:pt x="146" y="631"/>
                    <a:pt x="148" y="633"/>
                    <a:pt x="169" y="636"/>
                  </a:cubicBezTo>
                  <a:cubicBezTo>
                    <a:pt x="162" y="626"/>
                    <a:pt x="157" y="622"/>
                    <a:pt x="145" y="618"/>
                  </a:cubicBezTo>
                  <a:cubicBezTo>
                    <a:pt x="149" y="576"/>
                    <a:pt x="148" y="583"/>
                    <a:pt x="190" y="579"/>
                  </a:cubicBezTo>
                  <a:cubicBezTo>
                    <a:pt x="193" y="577"/>
                    <a:pt x="196" y="574"/>
                    <a:pt x="199" y="573"/>
                  </a:cubicBezTo>
                  <a:cubicBezTo>
                    <a:pt x="206" y="571"/>
                    <a:pt x="214" y="574"/>
                    <a:pt x="220" y="570"/>
                  </a:cubicBezTo>
                  <a:cubicBezTo>
                    <a:pt x="226" y="566"/>
                    <a:pt x="224" y="556"/>
                    <a:pt x="226" y="549"/>
                  </a:cubicBezTo>
                  <a:cubicBezTo>
                    <a:pt x="220" y="525"/>
                    <a:pt x="200" y="538"/>
                    <a:pt x="181" y="543"/>
                  </a:cubicBezTo>
                  <a:cubicBezTo>
                    <a:pt x="140" y="540"/>
                    <a:pt x="131" y="540"/>
                    <a:pt x="100" y="519"/>
                  </a:cubicBezTo>
                  <a:lnTo>
                    <a:pt x="67" y="507"/>
                  </a:lnTo>
                  <a:cubicBezTo>
                    <a:pt x="67" y="507"/>
                    <a:pt x="87" y="491"/>
                    <a:pt x="87" y="491"/>
                  </a:cubicBezTo>
                  <a:cubicBezTo>
                    <a:pt x="90" y="490"/>
                    <a:pt x="103" y="495"/>
                    <a:pt x="103" y="495"/>
                  </a:cubicBezTo>
                  <a:cubicBezTo>
                    <a:pt x="109" y="497"/>
                    <a:pt x="127" y="492"/>
                    <a:pt x="132" y="494"/>
                  </a:cubicBezTo>
                  <a:cubicBezTo>
                    <a:pt x="137" y="496"/>
                    <a:pt x="127" y="502"/>
                    <a:pt x="133" y="507"/>
                  </a:cubicBezTo>
                  <a:cubicBezTo>
                    <a:pt x="140" y="528"/>
                    <a:pt x="140" y="525"/>
                    <a:pt x="166" y="522"/>
                  </a:cubicBezTo>
                  <a:cubicBezTo>
                    <a:pt x="160" y="497"/>
                    <a:pt x="141" y="480"/>
                    <a:pt x="133" y="456"/>
                  </a:cubicBezTo>
                  <a:cubicBezTo>
                    <a:pt x="131" y="432"/>
                    <a:pt x="136" y="418"/>
                    <a:pt x="112" y="426"/>
                  </a:cubicBezTo>
                  <a:cubicBezTo>
                    <a:pt x="107" y="440"/>
                    <a:pt x="110" y="450"/>
                    <a:pt x="97" y="459"/>
                  </a:cubicBezTo>
                  <a:cubicBezTo>
                    <a:pt x="98" y="442"/>
                    <a:pt x="94" y="424"/>
                    <a:pt x="100" y="408"/>
                  </a:cubicBezTo>
                  <a:cubicBezTo>
                    <a:pt x="102" y="402"/>
                    <a:pt x="118" y="402"/>
                    <a:pt x="118" y="402"/>
                  </a:cubicBezTo>
                  <a:cubicBezTo>
                    <a:pt x="141" y="406"/>
                    <a:pt x="141" y="412"/>
                    <a:pt x="157" y="396"/>
                  </a:cubicBezTo>
                  <a:cubicBezTo>
                    <a:pt x="173" y="347"/>
                    <a:pt x="162" y="373"/>
                    <a:pt x="289" y="390"/>
                  </a:cubicBezTo>
                  <a:cubicBezTo>
                    <a:pt x="296" y="391"/>
                    <a:pt x="296" y="396"/>
                    <a:pt x="303" y="398"/>
                  </a:cubicBezTo>
                  <a:cubicBezTo>
                    <a:pt x="306" y="403"/>
                    <a:pt x="310" y="404"/>
                    <a:pt x="313" y="411"/>
                  </a:cubicBezTo>
                  <a:cubicBezTo>
                    <a:pt x="316" y="418"/>
                    <a:pt x="312" y="444"/>
                    <a:pt x="319" y="441"/>
                  </a:cubicBezTo>
                  <a:cubicBezTo>
                    <a:pt x="350" y="433"/>
                    <a:pt x="320" y="408"/>
                    <a:pt x="355" y="396"/>
                  </a:cubicBezTo>
                  <a:cubicBezTo>
                    <a:pt x="398" y="400"/>
                    <a:pt x="426" y="404"/>
                    <a:pt x="475" y="396"/>
                  </a:cubicBezTo>
                  <a:cubicBezTo>
                    <a:pt x="479" y="395"/>
                    <a:pt x="474" y="388"/>
                    <a:pt x="472" y="384"/>
                  </a:cubicBezTo>
                  <a:cubicBezTo>
                    <a:pt x="467" y="371"/>
                    <a:pt x="458" y="374"/>
                    <a:pt x="444" y="371"/>
                  </a:cubicBezTo>
                  <a:cubicBezTo>
                    <a:pt x="452" y="359"/>
                    <a:pt x="459" y="355"/>
                    <a:pt x="472" y="351"/>
                  </a:cubicBezTo>
                  <a:cubicBezTo>
                    <a:pt x="483" y="345"/>
                    <a:pt x="500" y="331"/>
                    <a:pt x="510" y="327"/>
                  </a:cubicBezTo>
                  <a:cubicBezTo>
                    <a:pt x="520" y="323"/>
                    <a:pt x="528" y="332"/>
                    <a:pt x="532" y="327"/>
                  </a:cubicBezTo>
                  <a:cubicBezTo>
                    <a:pt x="533" y="316"/>
                    <a:pt x="532" y="304"/>
                    <a:pt x="535" y="294"/>
                  </a:cubicBezTo>
                  <a:cubicBezTo>
                    <a:pt x="536" y="291"/>
                    <a:pt x="543" y="294"/>
                    <a:pt x="544" y="291"/>
                  </a:cubicBezTo>
                  <a:cubicBezTo>
                    <a:pt x="549" y="276"/>
                    <a:pt x="540" y="276"/>
                    <a:pt x="532" y="273"/>
                  </a:cubicBezTo>
                  <a:cubicBezTo>
                    <a:pt x="499" y="276"/>
                    <a:pt x="465" y="281"/>
                    <a:pt x="433" y="270"/>
                  </a:cubicBezTo>
                  <a:cubicBezTo>
                    <a:pt x="414" y="266"/>
                    <a:pt x="414" y="260"/>
                    <a:pt x="412" y="254"/>
                  </a:cubicBezTo>
                  <a:cubicBezTo>
                    <a:pt x="410" y="248"/>
                    <a:pt x="417" y="238"/>
                    <a:pt x="423" y="233"/>
                  </a:cubicBezTo>
                  <a:cubicBezTo>
                    <a:pt x="429" y="228"/>
                    <a:pt x="440" y="224"/>
                    <a:pt x="450" y="221"/>
                  </a:cubicBezTo>
                  <a:cubicBezTo>
                    <a:pt x="460" y="218"/>
                    <a:pt x="472" y="218"/>
                    <a:pt x="481" y="213"/>
                  </a:cubicBezTo>
                  <a:cubicBezTo>
                    <a:pt x="485" y="198"/>
                    <a:pt x="486" y="197"/>
                    <a:pt x="502" y="192"/>
                  </a:cubicBezTo>
                  <a:cubicBezTo>
                    <a:pt x="507" y="178"/>
                    <a:pt x="497" y="181"/>
                    <a:pt x="493" y="168"/>
                  </a:cubicBezTo>
                  <a:cubicBezTo>
                    <a:pt x="497" y="155"/>
                    <a:pt x="491" y="147"/>
                    <a:pt x="487" y="135"/>
                  </a:cubicBezTo>
                  <a:cubicBezTo>
                    <a:pt x="505" y="109"/>
                    <a:pt x="510" y="103"/>
                    <a:pt x="541" y="93"/>
                  </a:cubicBezTo>
                  <a:cubicBezTo>
                    <a:pt x="541" y="93"/>
                    <a:pt x="563" y="78"/>
                    <a:pt x="568" y="75"/>
                  </a:cubicBezTo>
                  <a:cubicBezTo>
                    <a:pt x="583" y="65"/>
                    <a:pt x="615" y="65"/>
                    <a:pt x="631" y="63"/>
                  </a:cubicBezTo>
                  <a:cubicBezTo>
                    <a:pt x="641" y="48"/>
                    <a:pt x="640" y="61"/>
                    <a:pt x="652" y="69"/>
                  </a:cubicBezTo>
                  <a:cubicBezTo>
                    <a:pt x="659" y="91"/>
                    <a:pt x="652" y="89"/>
                    <a:pt x="670" y="84"/>
                  </a:cubicBezTo>
                  <a:cubicBezTo>
                    <a:pt x="669" y="75"/>
                    <a:pt x="672" y="65"/>
                    <a:pt x="667" y="57"/>
                  </a:cubicBezTo>
                  <a:cubicBezTo>
                    <a:pt x="664" y="52"/>
                    <a:pt x="649" y="51"/>
                    <a:pt x="649" y="51"/>
                  </a:cubicBezTo>
                  <a:cubicBezTo>
                    <a:pt x="644" y="36"/>
                    <a:pt x="655" y="37"/>
                    <a:pt x="667" y="33"/>
                  </a:cubicBezTo>
                  <a:cubicBezTo>
                    <a:pt x="703" y="40"/>
                    <a:pt x="678" y="73"/>
                    <a:pt x="703" y="90"/>
                  </a:cubicBezTo>
                  <a:cubicBezTo>
                    <a:pt x="708" y="97"/>
                    <a:pt x="714" y="102"/>
                    <a:pt x="706" y="111"/>
                  </a:cubicBezTo>
                  <a:cubicBezTo>
                    <a:pt x="701" y="116"/>
                    <a:pt x="688" y="123"/>
                    <a:pt x="688" y="123"/>
                  </a:cubicBezTo>
                  <a:cubicBezTo>
                    <a:pt x="680" y="135"/>
                    <a:pt x="675" y="138"/>
                    <a:pt x="688" y="147"/>
                  </a:cubicBezTo>
                  <a:cubicBezTo>
                    <a:pt x="699" y="130"/>
                    <a:pt x="711" y="123"/>
                    <a:pt x="730" y="117"/>
                  </a:cubicBezTo>
                  <a:cubicBezTo>
                    <a:pt x="735" y="102"/>
                    <a:pt x="733" y="86"/>
                    <a:pt x="718" y="81"/>
                  </a:cubicBezTo>
                  <a:cubicBezTo>
                    <a:pt x="710" y="57"/>
                    <a:pt x="707" y="37"/>
                    <a:pt x="736" y="30"/>
                  </a:cubicBezTo>
                  <a:cubicBezTo>
                    <a:pt x="747" y="23"/>
                    <a:pt x="736" y="4"/>
                    <a:pt x="748" y="0"/>
                  </a:cubicBezTo>
                  <a:cubicBezTo>
                    <a:pt x="762" y="2"/>
                    <a:pt x="788" y="9"/>
                    <a:pt x="799" y="18"/>
                  </a:cubicBezTo>
                  <a:cubicBezTo>
                    <a:pt x="833" y="44"/>
                    <a:pt x="789" y="32"/>
                    <a:pt x="829" y="39"/>
                  </a:cubicBezTo>
                  <a:cubicBezTo>
                    <a:pt x="835" y="44"/>
                    <a:pt x="842" y="42"/>
                    <a:pt x="838" y="48"/>
                  </a:cubicBezTo>
                  <a:cubicBezTo>
                    <a:pt x="834" y="54"/>
                    <a:pt x="816" y="66"/>
                    <a:pt x="807" y="75"/>
                  </a:cubicBezTo>
                  <a:cubicBezTo>
                    <a:pt x="806" y="77"/>
                    <a:pt x="787" y="100"/>
                    <a:pt x="784" y="102"/>
                  </a:cubicBezTo>
                  <a:cubicBezTo>
                    <a:pt x="779" y="106"/>
                    <a:pt x="772" y="106"/>
                    <a:pt x="766" y="108"/>
                  </a:cubicBezTo>
                  <a:cubicBezTo>
                    <a:pt x="763" y="109"/>
                    <a:pt x="776" y="112"/>
                    <a:pt x="763" y="111"/>
                  </a:cubicBezTo>
                  <a:cubicBezTo>
                    <a:pt x="761" y="115"/>
                    <a:pt x="760" y="123"/>
                    <a:pt x="757" y="135"/>
                  </a:cubicBezTo>
                  <a:cubicBezTo>
                    <a:pt x="754" y="147"/>
                    <a:pt x="749" y="177"/>
                    <a:pt x="745" y="186"/>
                  </a:cubicBezTo>
                  <a:cubicBezTo>
                    <a:pt x="743" y="191"/>
                    <a:pt x="735" y="188"/>
                    <a:pt x="730" y="189"/>
                  </a:cubicBezTo>
                  <a:cubicBezTo>
                    <a:pt x="726" y="204"/>
                    <a:pt x="721" y="226"/>
                    <a:pt x="709" y="234"/>
                  </a:cubicBezTo>
                  <a:cubicBezTo>
                    <a:pt x="696" y="233"/>
                    <a:pt x="636" y="220"/>
                    <a:pt x="628" y="243"/>
                  </a:cubicBezTo>
                  <a:cubicBezTo>
                    <a:pt x="643" y="265"/>
                    <a:pt x="640" y="263"/>
                    <a:pt x="667" y="267"/>
                  </a:cubicBezTo>
                  <a:cubicBezTo>
                    <a:pt x="661" y="323"/>
                    <a:pt x="671" y="309"/>
                    <a:pt x="595" y="312"/>
                  </a:cubicBezTo>
                  <a:cubicBezTo>
                    <a:pt x="591" y="325"/>
                    <a:pt x="572" y="330"/>
                    <a:pt x="559" y="333"/>
                  </a:cubicBezTo>
                  <a:cubicBezTo>
                    <a:pt x="562" y="343"/>
                    <a:pt x="568" y="350"/>
                    <a:pt x="571" y="360"/>
                  </a:cubicBezTo>
                  <a:cubicBezTo>
                    <a:pt x="571" y="361"/>
                    <a:pt x="590" y="382"/>
                    <a:pt x="591" y="384"/>
                  </a:cubicBezTo>
                  <a:cubicBezTo>
                    <a:pt x="597" y="394"/>
                    <a:pt x="615" y="407"/>
                    <a:pt x="615" y="407"/>
                  </a:cubicBezTo>
                  <a:cubicBezTo>
                    <a:pt x="620" y="412"/>
                    <a:pt x="622" y="402"/>
                    <a:pt x="624" y="408"/>
                  </a:cubicBezTo>
                  <a:cubicBezTo>
                    <a:pt x="626" y="414"/>
                    <a:pt x="627" y="434"/>
                    <a:pt x="628" y="441"/>
                  </a:cubicBezTo>
                  <a:cubicBezTo>
                    <a:pt x="629" y="444"/>
                    <a:pt x="628" y="449"/>
                    <a:pt x="631" y="450"/>
                  </a:cubicBezTo>
                  <a:cubicBezTo>
                    <a:pt x="640" y="453"/>
                    <a:pt x="656" y="448"/>
                    <a:pt x="666" y="449"/>
                  </a:cubicBezTo>
                  <a:cubicBezTo>
                    <a:pt x="667" y="457"/>
                    <a:pt x="670" y="467"/>
                    <a:pt x="675" y="474"/>
                  </a:cubicBezTo>
                  <a:cubicBezTo>
                    <a:pt x="680" y="482"/>
                    <a:pt x="691" y="486"/>
                    <a:pt x="691" y="486"/>
                  </a:cubicBezTo>
                  <a:cubicBezTo>
                    <a:pt x="701" y="489"/>
                    <a:pt x="718" y="479"/>
                    <a:pt x="731" y="480"/>
                  </a:cubicBezTo>
                  <a:cubicBezTo>
                    <a:pt x="744" y="481"/>
                    <a:pt x="761" y="496"/>
                    <a:pt x="772" y="492"/>
                  </a:cubicBezTo>
                  <a:cubicBezTo>
                    <a:pt x="775" y="458"/>
                    <a:pt x="770" y="463"/>
                    <a:pt x="796" y="456"/>
                  </a:cubicBezTo>
                  <a:cubicBezTo>
                    <a:pt x="805" y="428"/>
                    <a:pt x="788" y="406"/>
                    <a:pt x="814" y="389"/>
                  </a:cubicBezTo>
                  <a:cubicBezTo>
                    <a:pt x="822" y="359"/>
                    <a:pt x="842" y="383"/>
                    <a:pt x="847" y="389"/>
                  </a:cubicBezTo>
                  <a:cubicBezTo>
                    <a:pt x="849" y="391"/>
                    <a:pt x="858" y="408"/>
                    <a:pt x="861" y="410"/>
                  </a:cubicBezTo>
                  <a:cubicBezTo>
                    <a:pt x="867" y="414"/>
                    <a:pt x="862" y="426"/>
                    <a:pt x="862" y="426"/>
                  </a:cubicBezTo>
                  <a:cubicBezTo>
                    <a:pt x="872" y="455"/>
                    <a:pt x="880" y="467"/>
                    <a:pt x="910" y="474"/>
                  </a:cubicBezTo>
                  <a:cubicBezTo>
                    <a:pt x="914" y="548"/>
                    <a:pt x="893" y="536"/>
                    <a:pt x="958" y="531"/>
                  </a:cubicBezTo>
                  <a:cubicBezTo>
                    <a:pt x="970" y="523"/>
                    <a:pt x="986" y="537"/>
                    <a:pt x="979" y="537"/>
                  </a:cubicBezTo>
                  <a:close/>
                </a:path>
              </a:pathLst>
            </a:custGeom>
            <a:noFill/>
            <a:ln w="9525">
              <a:solidFill>
                <a:schemeClr val="tx1"/>
              </a:solidFill>
              <a:round/>
              <a:headEnd/>
              <a:tailEnd/>
            </a:ln>
          </p:spPr>
          <p:txBody>
            <a:bodyPr/>
            <a:lstStyle/>
            <a:p>
              <a:endParaRPr lang="en-US"/>
            </a:p>
          </p:txBody>
        </p:sp>
        <p:grpSp>
          <p:nvGrpSpPr>
            <p:cNvPr id="18" name="Group 78">
              <a:extLst>
                <a:ext uri="{FF2B5EF4-FFF2-40B4-BE49-F238E27FC236}">
                  <a16:creationId xmlns:a16="http://schemas.microsoft.com/office/drawing/2014/main" id="{C99D9FDD-1594-414A-872D-FD9AB0937E0A}"/>
                </a:ext>
              </a:extLst>
            </p:cNvPr>
            <p:cNvGrpSpPr>
              <a:grpSpLocks/>
            </p:cNvGrpSpPr>
            <p:nvPr/>
          </p:nvGrpSpPr>
          <p:grpSpPr bwMode="auto">
            <a:xfrm>
              <a:off x="2888" y="3172"/>
              <a:ext cx="610" cy="665"/>
              <a:chOff x="2888" y="3172"/>
              <a:chExt cx="610" cy="665"/>
            </a:xfrm>
          </p:grpSpPr>
          <p:sp>
            <p:nvSpPr>
              <p:cNvPr id="23" name="Freeform 79">
                <a:extLst>
                  <a:ext uri="{FF2B5EF4-FFF2-40B4-BE49-F238E27FC236}">
                    <a16:creationId xmlns:a16="http://schemas.microsoft.com/office/drawing/2014/main" id="{56AF6740-E16D-46A3-A114-7ADD0299F3BE}"/>
                  </a:ext>
                </a:extLst>
              </p:cNvPr>
              <p:cNvSpPr>
                <a:spLocks noChangeAspect="1"/>
              </p:cNvSpPr>
              <p:nvPr/>
            </p:nvSpPr>
            <p:spPr bwMode="auto">
              <a:xfrm>
                <a:off x="2888" y="3172"/>
                <a:ext cx="613" cy="606"/>
              </a:xfrm>
              <a:custGeom>
                <a:avLst/>
                <a:gdLst>
                  <a:gd name="T0" fmla="*/ 259 w 610"/>
                  <a:gd name="T1" fmla="*/ 601 h 606"/>
                  <a:gd name="T2" fmla="*/ 312 w 610"/>
                  <a:gd name="T3" fmla="*/ 597 h 606"/>
                  <a:gd name="T4" fmla="*/ 336 w 610"/>
                  <a:gd name="T5" fmla="*/ 585 h 606"/>
                  <a:gd name="T6" fmla="*/ 350 w 610"/>
                  <a:gd name="T7" fmla="*/ 594 h 606"/>
                  <a:gd name="T8" fmla="*/ 374 w 610"/>
                  <a:gd name="T9" fmla="*/ 580 h 606"/>
                  <a:gd name="T10" fmla="*/ 494 w 610"/>
                  <a:gd name="T11" fmla="*/ 572 h 606"/>
                  <a:gd name="T12" fmla="*/ 508 w 610"/>
                  <a:gd name="T13" fmla="*/ 589 h 606"/>
                  <a:gd name="T14" fmla="*/ 543 w 610"/>
                  <a:gd name="T15" fmla="*/ 605 h 606"/>
                  <a:gd name="T16" fmla="*/ 572 w 610"/>
                  <a:gd name="T17" fmla="*/ 579 h 606"/>
                  <a:gd name="T18" fmla="*/ 581 w 610"/>
                  <a:gd name="T19" fmla="*/ 550 h 606"/>
                  <a:gd name="T20" fmla="*/ 568 w 610"/>
                  <a:gd name="T21" fmla="*/ 522 h 606"/>
                  <a:gd name="T22" fmla="*/ 544 w 610"/>
                  <a:gd name="T23" fmla="*/ 464 h 606"/>
                  <a:gd name="T24" fmla="*/ 518 w 610"/>
                  <a:gd name="T25" fmla="*/ 429 h 606"/>
                  <a:gd name="T26" fmla="*/ 508 w 610"/>
                  <a:gd name="T27" fmla="*/ 400 h 606"/>
                  <a:gd name="T28" fmla="*/ 521 w 610"/>
                  <a:gd name="T29" fmla="*/ 351 h 606"/>
                  <a:gd name="T30" fmla="*/ 544 w 610"/>
                  <a:gd name="T31" fmla="*/ 320 h 606"/>
                  <a:gd name="T32" fmla="*/ 577 w 610"/>
                  <a:gd name="T33" fmla="*/ 305 h 606"/>
                  <a:gd name="T34" fmla="*/ 597 w 610"/>
                  <a:gd name="T35" fmla="*/ 224 h 606"/>
                  <a:gd name="T36" fmla="*/ 559 w 610"/>
                  <a:gd name="T37" fmla="*/ 167 h 606"/>
                  <a:gd name="T38" fmla="*/ 546 w 610"/>
                  <a:gd name="T39" fmla="*/ 149 h 606"/>
                  <a:gd name="T40" fmla="*/ 589 w 610"/>
                  <a:gd name="T41" fmla="*/ 149 h 606"/>
                  <a:gd name="T42" fmla="*/ 562 w 610"/>
                  <a:gd name="T43" fmla="*/ 119 h 606"/>
                  <a:gd name="T44" fmla="*/ 553 w 610"/>
                  <a:gd name="T45" fmla="*/ 99 h 606"/>
                  <a:gd name="T46" fmla="*/ 559 w 610"/>
                  <a:gd name="T47" fmla="*/ 5 h 606"/>
                  <a:gd name="T48" fmla="*/ 514 w 610"/>
                  <a:gd name="T49" fmla="*/ 13 h 606"/>
                  <a:gd name="T50" fmla="*/ 480 w 610"/>
                  <a:gd name="T51" fmla="*/ 68 h 606"/>
                  <a:gd name="T52" fmla="*/ 437 w 610"/>
                  <a:gd name="T53" fmla="*/ 50 h 606"/>
                  <a:gd name="T54" fmla="*/ 424 w 610"/>
                  <a:gd name="T55" fmla="*/ 73 h 606"/>
                  <a:gd name="T56" fmla="*/ 379 w 610"/>
                  <a:gd name="T57" fmla="*/ 23 h 606"/>
                  <a:gd name="T58" fmla="*/ 366 w 610"/>
                  <a:gd name="T59" fmla="*/ 15 h 606"/>
                  <a:gd name="T60" fmla="*/ 323 w 610"/>
                  <a:gd name="T61" fmla="*/ 63 h 606"/>
                  <a:gd name="T62" fmla="*/ 299 w 610"/>
                  <a:gd name="T63" fmla="*/ 86 h 606"/>
                  <a:gd name="T64" fmla="*/ 277 w 610"/>
                  <a:gd name="T65" fmla="*/ 73 h 606"/>
                  <a:gd name="T66" fmla="*/ 248 w 610"/>
                  <a:gd name="T67" fmla="*/ 41 h 606"/>
                  <a:gd name="T68" fmla="*/ 199 w 610"/>
                  <a:gd name="T69" fmla="*/ 80 h 606"/>
                  <a:gd name="T70" fmla="*/ 140 w 610"/>
                  <a:gd name="T71" fmla="*/ 79 h 606"/>
                  <a:gd name="T72" fmla="*/ 118 w 610"/>
                  <a:gd name="T73" fmla="*/ 93 h 606"/>
                  <a:gd name="T74" fmla="*/ 98 w 610"/>
                  <a:gd name="T75" fmla="*/ 79 h 606"/>
                  <a:gd name="T76" fmla="*/ 64 w 610"/>
                  <a:gd name="T77" fmla="*/ 71 h 606"/>
                  <a:gd name="T78" fmla="*/ 44 w 610"/>
                  <a:gd name="T79" fmla="*/ 116 h 606"/>
                  <a:gd name="T80" fmla="*/ 16 w 610"/>
                  <a:gd name="T81" fmla="*/ 149 h 606"/>
                  <a:gd name="T82" fmla="*/ 3 w 610"/>
                  <a:gd name="T83" fmla="*/ 227 h 606"/>
                  <a:gd name="T84" fmla="*/ 28 w 610"/>
                  <a:gd name="T85" fmla="*/ 212 h 606"/>
                  <a:gd name="T86" fmla="*/ 59 w 610"/>
                  <a:gd name="T87" fmla="*/ 189 h 606"/>
                  <a:gd name="T88" fmla="*/ 68 w 610"/>
                  <a:gd name="T89" fmla="*/ 159 h 606"/>
                  <a:gd name="T90" fmla="*/ 79 w 610"/>
                  <a:gd name="T91" fmla="*/ 169 h 606"/>
                  <a:gd name="T92" fmla="*/ 35 w 610"/>
                  <a:gd name="T93" fmla="*/ 230 h 606"/>
                  <a:gd name="T94" fmla="*/ 15 w 610"/>
                  <a:gd name="T95" fmla="*/ 240 h 606"/>
                  <a:gd name="T96" fmla="*/ 28 w 610"/>
                  <a:gd name="T97" fmla="*/ 239 h 606"/>
                  <a:gd name="T98" fmla="*/ 76 w 610"/>
                  <a:gd name="T99" fmla="*/ 263 h 606"/>
                  <a:gd name="T100" fmla="*/ 94 w 610"/>
                  <a:gd name="T101" fmla="*/ 286 h 606"/>
                  <a:gd name="T102" fmla="*/ 110 w 610"/>
                  <a:gd name="T103" fmla="*/ 307 h 606"/>
                  <a:gd name="T104" fmla="*/ 120 w 610"/>
                  <a:gd name="T105" fmla="*/ 376 h 606"/>
                  <a:gd name="T106" fmla="*/ 140 w 610"/>
                  <a:gd name="T107" fmla="*/ 425 h 606"/>
                  <a:gd name="T108" fmla="*/ 136 w 610"/>
                  <a:gd name="T109" fmla="*/ 456 h 606"/>
                  <a:gd name="T110" fmla="*/ 164 w 610"/>
                  <a:gd name="T111" fmla="*/ 491 h 606"/>
                  <a:gd name="T112" fmla="*/ 175 w 610"/>
                  <a:gd name="T113" fmla="*/ 535 h 606"/>
                  <a:gd name="T114" fmla="*/ 196 w 610"/>
                  <a:gd name="T115" fmla="*/ 550 h 606"/>
                  <a:gd name="T116" fmla="*/ 224 w 610"/>
                  <a:gd name="T117" fmla="*/ 557 h 606"/>
                  <a:gd name="T118" fmla="*/ 248 w 610"/>
                  <a:gd name="T119" fmla="*/ 572 h 606"/>
                  <a:gd name="T120" fmla="*/ 257 w 610"/>
                  <a:gd name="T121" fmla="*/ 601 h 6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10"/>
                  <a:gd name="T184" fmla="*/ 0 h 606"/>
                  <a:gd name="T185" fmla="*/ 610 w 610"/>
                  <a:gd name="T186" fmla="*/ 606 h 60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10" h="606">
                    <a:moveTo>
                      <a:pt x="256" y="601"/>
                    </a:moveTo>
                    <a:cubicBezTo>
                      <a:pt x="268" y="598"/>
                      <a:pt x="247" y="605"/>
                      <a:pt x="258" y="601"/>
                    </a:cubicBezTo>
                    <a:cubicBezTo>
                      <a:pt x="258" y="600"/>
                      <a:pt x="265" y="605"/>
                      <a:pt x="265" y="605"/>
                    </a:cubicBezTo>
                    <a:cubicBezTo>
                      <a:pt x="276" y="595"/>
                      <a:pt x="296" y="598"/>
                      <a:pt x="310" y="597"/>
                    </a:cubicBezTo>
                    <a:cubicBezTo>
                      <a:pt x="315" y="595"/>
                      <a:pt x="318" y="590"/>
                      <a:pt x="324" y="589"/>
                    </a:cubicBezTo>
                    <a:cubicBezTo>
                      <a:pt x="328" y="588"/>
                      <a:pt x="334" y="585"/>
                      <a:pt x="334" y="585"/>
                    </a:cubicBezTo>
                    <a:cubicBezTo>
                      <a:pt x="339" y="586"/>
                      <a:pt x="343" y="585"/>
                      <a:pt x="346" y="587"/>
                    </a:cubicBezTo>
                    <a:cubicBezTo>
                      <a:pt x="348" y="588"/>
                      <a:pt x="346" y="593"/>
                      <a:pt x="348" y="594"/>
                    </a:cubicBezTo>
                    <a:cubicBezTo>
                      <a:pt x="352" y="597"/>
                      <a:pt x="360" y="591"/>
                      <a:pt x="366" y="590"/>
                    </a:cubicBezTo>
                    <a:cubicBezTo>
                      <a:pt x="368" y="587"/>
                      <a:pt x="370" y="584"/>
                      <a:pt x="372" y="580"/>
                    </a:cubicBezTo>
                    <a:cubicBezTo>
                      <a:pt x="376" y="576"/>
                      <a:pt x="387" y="575"/>
                      <a:pt x="387" y="575"/>
                    </a:cubicBezTo>
                    <a:cubicBezTo>
                      <a:pt x="408" y="574"/>
                      <a:pt x="472" y="570"/>
                      <a:pt x="492" y="572"/>
                    </a:cubicBezTo>
                    <a:cubicBezTo>
                      <a:pt x="511" y="574"/>
                      <a:pt x="502" y="583"/>
                      <a:pt x="505" y="585"/>
                    </a:cubicBezTo>
                    <a:cubicBezTo>
                      <a:pt x="507" y="588"/>
                      <a:pt x="505" y="588"/>
                      <a:pt x="506" y="589"/>
                    </a:cubicBezTo>
                    <a:cubicBezTo>
                      <a:pt x="508" y="590"/>
                      <a:pt x="511" y="588"/>
                      <a:pt x="517" y="590"/>
                    </a:cubicBezTo>
                    <a:cubicBezTo>
                      <a:pt x="522" y="593"/>
                      <a:pt x="535" y="606"/>
                      <a:pt x="540" y="605"/>
                    </a:cubicBezTo>
                    <a:cubicBezTo>
                      <a:pt x="544" y="604"/>
                      <a:pt x="543" y="588"/>
                      <a:pt x="548" y="584"/>
                    </a:cubicBezTo>
                    <a:cubicBezTo>
                      <a:pt x="553" y="580"/>
                      <a:pt x="563" y="581"/>
                      <a:pt x="569" y="579"/>
                    </a:cubicBezTo>
                    <a:cubicBezTo>
                      <a:pt x="576" y="576"/>
                      <a:pt x="584" y="572"/>
                      <a:pt x="586" y="567"/>
                    </a:cubicBezTo>
                    <a:cubicBezTo>
                      <a:pt x="588" y="567"/>
                      <a:pt x="579" y="552"/>
                      <a:pt x="578" y="550"/>
                    </a:cubicBezTo>
                    <a:cubicBezTo>
                      <a:pt x="577" y="547"/>
                      <a:pt x="580" y="544"/>
                      <a:pt x="578" y="539"/>
                    </a:cubicBezTo>
                    <a:cubicBezTo>
                      <a:pt x="575" y="534"/>
                      <a:pt x="569" y="531"/>
                      <a:pt x="565" y="522"/>
                    </a:cubicBezTo>
                    <a:cubicBezTo>
                      <a:pt x="559" y="514"/>
                      <a:pt x="550" y="499"/>
                      <a:pt x="546" y="489"/>
                    </a:cubicBezTo>
                    <a:cubicBezTo>
                      <a:pt x="545" y="483"/>
                      <a:pt x="544" y="474"/>
                      <a:pt x="541" y="464"/>
                    </a:cubicBezTo>
                    <a:cubicBezTo>
                      <a:pt x="538" y="454"/>
                      <a:pt x="531" y="449"/>
                      <a:pt x="528" y="441"/>
                    </a:cubicBezTo>
                    <a:cubicBezTo>
                      <a:pt x="525" y="434"/>
                      <a:pt x="517" y="433"/>
                      <a:pt x="515" y="429"/>
                    </a:cubicBezTo>
                    <a:cubicBezTo>
                      <a:pt x="524" y="415"/>
                      <a:pt x="517" y="433"/>
                      <a:pt x="511" y="418"/>
                    </a:cubicBezTo>
                    <a:cubicBezTo>
                      <a:pt x="511" y="412"/>
                      <a:pt x="507" y="407"/>
                      <a:pt x="506" y="400"/>
                    </a:cubicBezTo>
                    <a:cubicBezTo>
                      <a:pt x="506" y="392"/>
                      <a:pt x="506" y="383"/>
                      <a:pt x="508" y="375"/>
                    </a:cubicBezTo>
                    <a:cubicBezTo>
                      <a:pt x="510" y="366"/>
                      <a:pt x="515" y="360"/>
                      <a:pt x="518" y="351"/>
                    </a:cubicBezTo>
                    <a:cubicBezTo>
                      <a:pt x="521" y="343"/>
                      <a:pt x="524" y="328"/>
                      <a:pt x="528" y="323"/>
                    </a:cubicBezTo>
                    <a:cubicBezTo>
                      <a:pt x="532" y="318"/>
                      <a:pt x="536" y="322"/>
                      <a:pt x="541" y="320"/>
                    </a:cubicBezTo>
                    <a:cubicBezTo>
                      <a:pt x="547" y="318"/>
                      <a:pt x="555" y="317"/>
                      <a:pt x="561" y="315"/>
                    </a:cubicBezTo>
                    <a:cubicBezTo>
                      <a:pt x="568" y="313"/>
                      <a:pt x="569" y="308"/>
                      <a:pt x="574" y="305"/>
                    </a:cubicBezTo>
                    <a:cubicBezTo>
                      <a:pt x="578" y="295"/>
                      <a:pt x="593" y="294"/>
                      <a:pt x="601" y="289"/>
                    </a:cubicBezTo>
                    <a:cubicBezTo>
                      <a:pt x="607" y="268"/>
                      <a:pt x="610" y="240"/>
                      <a:pt x="594" y="224"/>
                    </a:cubicBezTo>
                    <a:cubicBezTo>
                      <a:pt x="591" y="212"/>
                      <a:pt x="588" y="188"/>
                      <a:pt x="574" y="184"/>
                    </a:cubicBezTo>
                    <a:cubicBezTo>
                      <a:pt x="568" y="177"/>
                      <a:pt x="565" y="173"/>
                      <a:pt x="556" y="167"/>
                    </a:cubicBezTo>
                    <a:cubicBezTo>
                      <a:pt x="555" y="166"/>
                      <a:pt x="551" y="164"/>
                      <a:pt x="551" y="164"/>
                    </a:cubicBezTo>
                    <a:cubicBezTo>
                      <a:pt x="544" y="152"/>
                      <a:pt x="546" y="158"/>
                      <a:pt x="543" y="149"/>
                    </a:cubicBezTo>
                    <a:cubicBezTo>
                      <a:pt x="549" y="141"/>
                      <a:pt x="556" y="143"/>
                      <a:pt x="561" y="151"/>
                    </a:cubicBezTo>
                    <a:cubicBezTo>
                      <a:pt x="569" y="150"/>
                      <a:pt x="579" y="153"/>
                      <a:pt x="586" y="149"/>
                    </a:cubicBezTo>
                    <a:cubicBezTo>
                      <a:pt x="589" y="147"/>
                      <a:pt x="585" y="142"/>
                      <a:pt x="584" y="137"/>
                    </a:cubicBezTo>
                    <a:cubicBezTo>
                      <a:pt x="582" y="128"/>
                      <a:pt x="568" y="122"/>
                      <a:pt x="559" y="119"/>
                    </a:cubicBezTo>
                    <a:cubicBezTo>
                      <a:pt x="552" y="112"/>
                      <a:pt x="555" y="117"/>
                      <a:pt x="551" y="104"/>
                    </a:cubicBezTo>
                    <a:cubicBezTo>
                      <a:pt x="550" y="103"/>
                      <a:pt x="550" y="99"/>
                      <a:pt x="550" y="99"/>
                    </a:cubicBezTo>
                    <a:cubicBezTo>
                      <a:pt x="551" y="84"/>
                      <a:pt x="549" y="46"/>
                      <a:pt x="559" y="40"/>
                    </a:cubicBezTo>
                    <a:cubicBezTo>
                      <a:pt x="564" y="27"/>
                      <a:pt x="571" y="10"/>
                      <a:pt x="556" y="5"/>
                    </a:cubicBezTo>
                    <a:cubicBezTo>
                      <a:pt x="552" y="0"/>
                      <a:pt x="545" y="1"/>
                      <a:pt x="538" y="2"/>
                    </a:cubicBezTo>
                    <a:cubicBezTo>
                      <a:pt x="531" y="3"/>
                      <a:pt x="518" y="6"/>
                      <a:pt x="511" y="13"/>
                    </a:cubicBezTo>
                    <a:cubicBezTo>
                      <a:pt x="507" y="17"/>
                      <a:pt x="498" y="36"/>
                      <a:pt x="493" y="43"/>
                    </a:cubicBezTo>
                    <a:cubicBezTo>
                      <a:pt x="492" y="53"/>
                      <a:pt x="489" y="65"/>
                      <a:pt x="478" y="68"/>
                    </a:cubicBezTo>
                    <a:cubicBezTo>
                      <a:pt x="461" y="65"/>
                      <a:pt x="469" y="61"/>
                      <a:pt x="455" y="56"/>
                    </a:cubicBezTo>
                    <a:cubicBezTo>
                      <a:pt x="448" y="54"/>
                      <a:pt x="440" y="47"/>
                      <a:pt x="435" y="50"/>
                    </a:cubicBezTo>
                    <a:cubicBezTo>
                      <a:pt x="431" y="51"/>
                      <a:pt x="434" y="57"/>
                      <a:pt x="432" y="61"/>
                    </a:cubicBezTo>
                    <a:cubicBezTo>
                      <a:pt x="430" y="65"/>
                      <a:pt x="430" y="74"/>
                      <a:pt x="422" y="73"/>
                    </a:cubicBezTo>
                    <a:cubicBezTo>
                      <a:pt x="401" y="72"/>
                      <a:pt x="391" y="77"/>
                      <a:pt x="384" y="58"/>
                    </a:cubicBezTo>
                    <a:cubicBezTo>
                      <a:pt x="382" y="44"/>
                      <a:pt x="381" y="36"/>
                      <a:pt x="377" y="23"/>
                    </a:cubicBezTo>
                    <a:cubicBezTo>
                      <a:pt x="376" y="16"/>
                      <a:pt x="377" y="11"/>
                      <a:pt x="376" y="10"/>
                    </a:cubicBezTo>
                    <a:cubicBezTo>
                      <a:pt x="374" y="8"/>
                      <a:pt x="370" y="11"/>
                      <a:pt x="364" y="15"/>
                    </a:cubicBezTo>
                    <a:cubicBezTo>
                      <a:pt x="348" y="20"/>
                      <a:pt x="358" y="31"/>
                      <a:pt x="339" y="36"/>
                    </a:cubicBezTo>
                    <a:cubicBezTo>
                      <a:pt x="326" y="45"/>
                      <a:pt x="331" y="56"/>
                      <a:pt x="321" y="63"/>
                    </a:cubicBezTo>
                    <a:cubicBezTo>
                      <a:pt x="317" y="69"/>
                      <a:pt x="317" y="72"/>
                      <a:pt x="311" y="76"/>
                    </a:cubicBezTo>
                    <a:cubicBezTo>
                      <a:pt x="307" y="82"/>
                      <a:pt x="305" y="84"/>
                      <a:pt x="298" y="86"/>
                    </a:cubicBezTo>
                    <a:cubicBezTo>
                      <a:pt x="295" y="93"/>
                      <a:pt x="294" y="95"/>
                      <a:pt x="286" y="93"/>
                    </a:cubicBezTo>
                    <a:cubicBezTo>
                      <a:pt x="285" y="87"/>
                      <a:pt x="280" y="77"/>
                      <a:pt x="276" y="73"/>
                    </a:cubicBezTo>
                    <a:cubicBezTo>
                      <a:pt x="273" y="70"/>
                      <a:pt x="266" y="66"/>
                      <a:pt x="266" y="66"/>
                    </a:cubicBezTo>
                    <a:cubicBezTo>
                      <a:pt x="259" y="44"/>
                      <a:pt x="275" y="39"/>
                      <a:pt x="247" y="41"/>
                    </a:cubicBezTo>
                    <a:cubicBezTo>
                      <a:pt x="240" y="44"/>
                      <a:pt x="239" y="48"/>
                      <a:pt x="233" y="51"/>
                    </a:cubicBezTo>
                    <a:cubicBezTo>
                      <a:pt x="225" y="56"/>
                      <a:pt x="211" y="76"/>
                      <a:pt x="198" y="80"/>
                    </a:cubicBezTo>
                    <a:cubicBezTo>
                      <a:pt x="186" y="85"/>
                      <a:pt x="170" y="79"/>
                      <a:pt x="160" y="79"/>
                    </a:cubicBezTo>
                    <a:cubicBezTo>
                      <a:pt x="147" y="83"/>
                      <a:pt x="165" y="74"/>
                      <a:pt x="139" y="79"/>
                    </a:cubicBezTo>
                    <a:cubicBezTo>
                      <a:pt x="136" y="80"/>
                      <a:pt x="129" y="83"/>
                      <a:pt x="129" y="83"/>
                    </a:cubicBezTo>
                    <a:cubicBezTo>
                      <a:pt x="126" y="90"/>
                      <a:pt x="124" y="90"/>
                      <a:pt x="117" y="93"/>
                    </a:cubicBezTo>
                    <a:cubicBezTo>
                      <a:pt x="111" y="92"/>
                      <a:pt x="104" y="94"/>
                      <a:pt x="101" y="90"/>
                    </a:cubicBezTo>
                    <a:cubicBezTo>
                      <a:pt x="99" y="87"/>
                      <a:pt x="101" y="79"/>
                      <a:pt x="98" y="79"/>
                    </a:cubicBezTo>
                    <a:cubicBezTo>
                      <a:pt x="90" y="79"/>
                      <a:pt x="84" y="79"/>
                      <a:pt x="76" y="78"/>
                    </a:cubicBezTo>
                    <a:cubicBezTo>
                      <a:pt x="71" y="77"/>
                      <a:pt x="68" y="71"/>
                      <a:pt x="64" y="71"/>
                    </a:cubicBezTo>
                    <a:cubicBezTo>
                      <a:pt x="60" y="71"/>
                      <a:pt x="54" y="69"/>
                      <a:pt x="51" y="76"/>
                    </a:cubicBezTo>
                    <a:cubicBezTo>
                      <a:pt x="34" y="82"/>
                      <a:pt x="48" y="75"/>
                      <a:pt x="44" y="116"/>
                    </a:cubicBezTo>
                    <a:cubicBezTo>
                      <a:pt x="44" y="118"/>
                      <a:pt x="37" y="147"/>
                      <a:pt x="36" y="147"/>
                    </a:cubicBezTo>
                    <a:cubicBezTo>
                      <a:pt x="30" y="149"/>
                      <a:pt x="23" y="148"/>
                      <a:pt x="16" y="149"/>
                    </a:cubicBezTo>
                    <a:cubicBezTo>
                      <a:pt x="8" y="151"/>
                      <a:pt x="3" y="146"/>
                      <a:pt x="1" y="154"/>
                    </a:cubicBezTo>
                    <a:cubicBezTo>
                      <a:pt x="0" y="165"/>
                      <a:pt x="1" y="217"/>
                      <a:pt x="3" y="227"/>
                    </a:cubicBezTo>
                    <a:cubicBezTo>
                      <a:pt x="5" y="237"/>
                      <a:pt x="9" y="220"/>
                      <a:pt x="13" y="217"/>
                    </a:cubicBezTo>
                    <a:cubicBezTo>
                      <a:pt x="17" y="215"/>
                      <a:pt x="22" y="215"/>
                      <a:pt x="28" y="212"/>
                    </a:cubicBezTo>
                    <a:cubicBezTo>
                      <a:pt x="35" y="210"/>
                      <a:pt x="42" y="206"/>
                      <a:pt x="48" y="202"/>
                    </a:cubicBezTo>
                    <a:cubicBezTo>
                      <a:pt x="51" y="196"/>
                      <a:pt x="56" y="195"/>
                      <a:pt x="59" y="189"/>
                    </a:cubicBezTo>
                    <a:cubicBezTo>
                      <a:pt x="61" y="184"/>
                      <a:pt x="66" y="177"/>
                      <a:pt x="68" y="172"/>
                    </a:cubicBezTo>
                    <a:cubicBezTo>
                      <a:pt x="69" y="167"/>
                      <a:pt x="67" y="162"/>
                      <a:pt x="68" y="159"/>
                    </a:cubicBezTo>
                    <a:cubicBezTo>
                      <a:pt x="68" y="158"/>
                      <a:pt x="69" y="146"/>
                      <a:pt x="74" y="154"/>
                    </a:cubicBezTo>
                    <a:cubicBezTo>
                      <a:pt x="78" y="158"/>
                      <a:pt x="79" y="169"/>
                      <a:pt x="79" y="169"/>
                    </a:cubicBezTo>
                    <a:cubicBezTo>
                      <a:pt x="78" y="195"/>
                      <a:pt x="76" y="206"/>
                      <a:pt x="51" y="214"/>
                    </a:cubicBezTo>
                    <a:cubicBezTo>
                      <a:pt x="49" y="218"/>
                      <a:pt x="39" y="228"/>
                      <a:pt x="35" y="230"/>
                    </a:cubicBezTo>
                    <a:cubicBezTo>
                      <a:pt x="31" y="232"/>
                      <a:pt x="28" y="232"/>
                      <a:pt x="25" y="234"/>
                    </a:cubicBezTo>
                    <a:cubicBezTo>
                      <a:pt x="21" y="236"/>
                      <a:pt x="15" y="240"/>
                      <a:pt x="15" y="240"/>
                    </a:cubicBezTo>
                    <a:cubicBezTo>
                      <a:pt x="11" y="246"/>
                      <a:pt x="16" y="231"/>
                      <a:pt x="14" y="238"/>
                    </a:cubicBezTo>
                    <a:cubicBezTo>
                      <a:pt x="12" y="241"/>
                      <a:pt x="24" y="237"/>
                      <a:pt x="28" y="239"/>
                    </a:cubicBezTo>
                    <a:cubicBezTo>
                      <a:pt x="33" y="241"/>
                      <a:pt x="35" y="247"/>
                      <a:pt x="43" y="251"/>
                    </a:cubicBezTo>
                    <a:cubicBezTo>
                      <a:pt x="51" y="255"/>
                      <a:pt x="69" y="260"/>
                      <a:pt x="76" y="263"/>
                    </a:cubicBezTo>
                    <a:cubicBezTo>
                      <a:pt x="85" y="268"/>
                      <a:pt x="85" y="267"/>
                      <a:pt x="88" y="271"/>
                    </a:cubicBezTo>
                    <a:cubicBezTo>
                      <a:pt x="91" y="275"/>
                      <a:pt x="91" y="281"/>
                      <a:pt x="94" y="286"/>
                    </a:cubicBezTo>
                    <a:cubicBezTo>
                      <a:pt x="97" y="291"/>
                      <a:pt x="103" y="296"/>
                      <a:pt x="105" y="299"/>
                    </a:cubicBezTo>
                    <a:cubicBezTo>
                      <a:pt x="107" y="302"/>
                      <a:pt x="109" y="302"/>
                      <a:pt x="109" y="307"/>
                    </a:cubicBezTo>
                    <a:cubicBezTo>
                      <a:pt x="109" y="312"/>
                      <a:pt x="101" y="321"/>
                      <a:pt x="103" y="332"/>
                    </a:cubicBezTo>
                    <a:cubicBezTo>
                      <a:pt x="105" y="345"/>
                      <a:pt x="106" y="367"/>
                      <a:pt x="119" y="376"/>
                    </a:cubicBezTo>
                    <a:cubicBezTo>
                      <a:pt x="121" y="382"/>
                      <a:pt x="132" y="398"/>
                      <a:pt x="133" y="404"/>
                    </a:cubicBezTo>
                    <a:cubicBezTo>
                      <a:pt x="136" y="413"/>
                      <a:pt x="137" y="418"/>
                      <a:pt x="139" y="425"/>
                    </a:cubicBezTo>
                    <a:cubicBezTo>
                      <a:pt x="141" y="431"/>
                      <a:pt x="147" y="437"/>
                      <a:pt x="146" y="442"/>
                    </a:cubicBezTo>
                    <a:cubicBezTo>
                      <a:pt x="142" y="456"/>
                      <a:pt x="135" y="450"/>
                      <a:pt x="135" y="456"/>
                    </a:cubicBezTo>
                    <a:cubicBezTo>
                      <a:pt x="135" y="462"/>
                      <a:pt x="143" y="473"/>
                      <a:pt x="147" y="478"/>
                    </a:cubicBezTo>
                    <a:cubicBezTo>
                      <a:pt x="148" y="481"/>
                      <a:pt x="161" y="489"/>
                      <a:pt x="163" y="491"/>
                    </a:cubicBezTo>
                    <a:cubicBezTo>
                      <a:pt x="165" y="492"/>
                      <a:pt x="170" y="517"/>
                      <a:pt x="171" y="519"/>
                    </a:cubicBezTo>
                    <a:cubicBezTo>
                      <a:pt x="174" y="527"/>
                      <a:pt x="172" y="527"/>
                      <a:pt x="174" y="535"/>
                    </a:cubicBezTo>
                    <a:cubicBezTo>
                      <a:pt x="175" y="543"/>
                      <a:pt x="174" y="530"/>
                      <a:pt x="176" y="536"/>
                    </a:cubicBezTo>
                    <a:cubicBezTo>
                      <a:pt x="178" y="544"/>
                      <a:pt x="187" y="549"/>
                      <a:pt x="195" y="550"/>
                    </a:cubicBezTo>
                    <a:cubicBezTo>
                      <a:pt x="199" y="554"/>
                      <a:pt x="199" y="552"/>
                      <a:pt x="204" y="554"/>
                    </a:cubicBezTo>
                    <a:cubicBezTo>
                      <a:pt x="209" y="555"/>
                      <a:pt x="219" y="556"/>
                      <a:pt x="223" y="557"/>
                    </a:cubicBezTo>
                    <a:cubicBezTo>
                      <a:pt x="227" y="558"/>
                      <a:pt x="225" y="560"/>
                      <a:pt x="229" y="562"/>
                    </a:cubicBezTo>
                    <a:cubicBezTo>
                      <a:pt x="233" y="564"/>
                      <a:pt x="242" y="569"/>
                      <a:pt x="247" y="572"/>
                    </a:cubicBezTo>
                    <a:cubicBezTo>
                      <a:pt x="252" y="575"/>
                      <a:pt x="257" y="574"/>
                      <a:pt x="258" y="579"/>
                    </a:cubicBezTo>
                    <a:cubicBezTo>
                      <a:pt x="259" y="586"/>
                      <a:pt x="254" y="594"/>
                      <a:pt x="256" y="601"/>
                    </a:cubicBezTo>
                    <a:close/>
                  </a:path>
                </a:pathLst>
              </a:custGeom>
              <a:solidFill>
                <a:srgbClr val="996633"/>
              </a:solidFill>
              <a:ln w="9525">
                <a:solidFill>
                  <a:schemeClr val="tx1"/>
                </a:solidFill>
                <a:round/>
                <a:headEnd/>
                <a:tailEnd/>
              </a:ln>
            </p:spPr>
            <p:txBody>
              <a:bodyPr/>
              <a:lstStyle/>
              <a:p>
                <a:endParaRPr lang="en-US" dirty="0"/>
              </a:p>
            </p:txBody>
          </p:sp>
          <p:sp>
            <p:nvSpPr>
              <p:cNvPr id="24" name="Freeform 80">
                <a:extLst>
                  <a:ext uri="{FF2B5EF4-FFF2-40B4-BE49-F238E27FC236}">
                    <a16:creationId xmlns:a16="http://schemas.microsoft.com/office/drawing/2014/main" id="{4216031A-C46C-42AB-944D-EF186AE7FF40}"/>
                  </a:ext>
                </a:extLst>
              </p:cNvPr>
              <p:cNvSpPr>
                <a:spLocks/>
              </p:cNvSpPr>
              <p:nvPr/>
            </p:nvSpPr>
            <p:spPr bwMode="auto">
              <a:xfrm>
                <a:off x="3196" y="3766"/>
                <a:ext cx="153" cy="71"/>
              </a:xfrm>
              <a:custGeom>
                <a:avLst/>
                <a:gdLst>
                  <a:gd name="T0" fmla="*/ 0 w 143"/>
                  <a:gd name="T1" fmla="*/ 46 h 72"/>
                  <a:gd name="T2" fmla="*/ 3 w 143"/>
                  <a:gd name="T3" fmla="*/ 41 h 72"/>
                  <a:gd name="T4" fmla="*/ 10 w 143"/>
                  <a:gd name="T5" fmla="*/ 38 h 72"/>
                  <a:gd name="T6" fmla="*/ 14 w 143"/>
                  <a:gd name="T7" fmla="*/ 27 h 72"/>
                  <a:gd name="T8" fmla="*/ 32 w 143"/>
                  <a:gd name="T9" fmla="*/ 23 h 72"/>
                  <a:gd name="T10" fmla="*/ 55 w 143"/>
                  <a:gd name="T11" fmla="*/ 14 h 72"/>
                  <a:gd name="T12" fmla="*/ 72 w 143"/>
                  <a:gd name="T13" fmla="*/ 0 h 72"/>
                  <a:gd name="T14" fmla="*/ 135 w 143"/>
                  <a:gd name="T15" fmla="*/ 11 h 72"/>
                  <a:gd name="T16" fmla="*/ 116 w 143"/>
                  <a:gd name="T17" fmla="*/ 41 h 72"/>
                  <a:gd name="T18" fmla="*/ 101 w 143"/>
                  <a:gd name="T19" fmla="*/ 71 h 72"/>
                  <a:gd name="T20" fmla="*/ 75 w 143"/>
                  <a:gd name="T21" fmla="*/ 70 h 72"/>
                  <a:gd name="T22" fmla="*/ 65 w 143"/>
                  <a:gd name="T23" fmla="*/ 55 h 72"/>
                  <a:gd name="T24" fmla="*/ 49 w 143"/>
                  <a:gd name="T25" fmla="*/ 52 h 72"/>
                  <a:gd name="T26" fmla="*/ 0 w 143"/>
                  <a:gd name="T27" fmla="*/ 46 h 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72"/>
                  <a:gd name="T44" fmla="*/ 143 w 143"/>
                  <a:gd name="T45" fmla="*/ 72 h 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72">
                    <a:moveTo>
                      <a:pt x="0" y="47"/>
                    </a:moveTo>
                    <a:cubicBezTo>
                      <a:pt x="1" y="45"/>
                      <a:pt x="2" y="43"/>
                      <a:pt x="3" y="42"/>
                    </a:cubicBezTo>
                    <a:cubicBezTo>
                      <a:pt x="5" y="41"/>
                      <a:pt x="8" y="41"/>
                      <a:pt x="9" y="39"/>
                    </a:cubicBezTo>
                    <a:cubicBezTo>
                      <a:pt x="16" y="30"/>
                      <a:pt x="2" y="36"/>
                      <a:pt x="13" y="27"/>
                    </a:cubicBezTo>
                    <a:cubicBezTo>
                      <a:pt x="16" y="25"/>
                      <a:pt x="26" y="24"/>
                      <a:pt x="30" y="23"/>
                    </a:cubicBezTo>
                    <a:cubicBezTo>
                      <a:pt x="35" y="14"/>
                      <a:pt x="40" y="15"/>
                      <a:pt x="51" y="14"/>
                    </a:cubicBezTo>
                    <a:cubicBezTo>
                      <a:pt x="57" y="10"/>
                      <a:pt x="61" y="5"/>
                      <a:pt x="67" y="0"/>
                    </a:cubicBezTo>
                    <a:cubicBezTo>
                      <a:pt x="93" y="2"/>
                      <a:pt x="101" y="9"/>
                      <a:pt x="126" y="11"/>
                    </a:cubicBezTo>
                    <a:cubicBezTo>
                      <a:pt x="127" y="37"/>
                      <a:pt x="143" y="40"/>
                      <a:pt x="108" y="42"/>
                    </a:cubicBezTo>
                    <a:cubicBezTo>
                      <a:pt x="103" y="55"/>
                      <a:pt x="110" y="69"/>
                      <a:pt x="94" y="72"/>
                    </a:cubicBezTo>
                    <a:cubicBezTo>
                      <a:pt x="86" y="72"/>
                      <a:pt x="78" y="72"/>
                      <a:pt x="70" y="71"/>
                    </a:cubicBezTo>
                    <a:cubicBezTo>
                      <a:pt x="63" y="70"/>
                      <a:pt x="66" y="60"/>
                      <a:pt x="61" y="56"/>
                    </a:cubicBezTo>
                    <a:cubicBezTo>
                      <a:pt x="57" y="53"/>
                      <a:pt x="50" y="53"/>
                      <a:pt x="46" y="53"/>
                    </a:cubicBezTo>
                    <a:cubicBezTo>
                      <a:pt x="33" y="46"/>
                      <a:pt x="13" y="36"/>
                      <a:pt x="0" y="47"/>
                    </a:cubicBezTo>
                    <a:close/>
                  </a:path>
                </a:pathLst>
              </a:custGeom>
              <a:solidFill>
                <a:srgbClr val="996633"/>
              </a:solidFill>
              <a:ln w="9525">
                <a:solidFill>
                  <a:schemeClr val="tx1"/>
                </a:solidFill>
                <a:round/>
                <a:headEnd/>
                <a:tailEnd/>
              </a:ln>
            </p:spPr>
            <p:txBody>
              <a:bodyPr/>
              <a:lstStyle/>
              <a:p>
                <a:endParaRPr lang="en-US"/>
              </a:p>
            </p:txBody>
          </p:sp>
        </p:grpSp>
        <p:sp>
          <p:nvSpPr>
            <p:cNvPr id="19" name="Freeform 81">
              <a:extLst>
                <a:ext uri="{FF2B5EF4-FFF2-40B4-BE49-F238E27FC236}">
                  <a16:creationId xmlns:a16="http://schemas.microsoft.com/office/drawing/2014/main" id="{BE25B4EF-0AC0-45DB-B9FD-CA3007917EE8}"/>
                </a:ext>
              </a:extLst>
            </p:cNvPr>
            <p:cNvSpPr>
              <a:spLocks/>
            </p:cNvSpPr>
            <p:nvPr/>
          </p:nvSpPr>
          <p:spPr bwMode="auto">
            <a:xfrm>
              <a:off x="2320" y="2309"/>
              <a:ext cx="771" cy="662"/>
            </a:xfrm>
            <a:custGeom>
              <a:avLst/>
              <a:gdLst>
                <a:gd name="T0" fmla="*/ 408 w 927"/>
                <a:gd name="T1" fmla="*/ 599 h 798"/>
                <a:gd name="T2" fmla="*/ 352 w 927"/>
                <a:gd name="T3" fmla="*/ 629 h 798"/>
                <a:gd name="T4" fmla="*/ 259 w 927"/>
                <a:gd name="T5" fmla="*/ 637 h 798"/>
                <a:gd name="T6" fmla="*/ 217 w 927"/>
                <a:gd name="T7" fmla="*/ 649 h 798"/>
                <a:gd name="T8" fmla="*/ 187 w 927"/>
                <a:gd name="T9" fmla="*/ 662 h 798"/>
                <a:gd name="T10" fmla="*/ 177 w 927"/>
                <a:gd name="T11" fmla="*/ 591 h 798"/>
                <a:gd name="T12" fmla="*/ 149 w 927"/>
                <a:gd name="T13" fmla="*/ 564 h 798"/>
                <a:gd name="T14" fmla="*/ 79 w 927"/>
                <a:gd name="T15" fmla="*/ 609 h 798"/>
                <a:gd name="T16" fmla="*/ 24 w 927"/>
                <a:gd name="T17" fmla="*/ 609 h 798"/>
                <a:gd name="T18" fmla="*/ 6 w 927"/>
                <a:gd name="T19" fmla="*/ 591 h 798"/>
                <a:gd name="T20" fmla="*/ 96 w 927"/>
                <a:gd name="T21" fmla="*/ 526 h 798"/>
                <a:gd name="T22" fmla="*/ 106 w 927"/>
                <a:gd name="T23" fmla="*/ 463 h 798"/>
                <a:gd name="T24" fmla="*/ 74 w 927"/>
                <a:gd name="T25" fmla="*/ 420 h 798"/>
                <a:gd name="T26" fmla="*/ 39 w 927"/>
                <a:gd name="T27" fmla="*/ 385 h 798"/>
                <a:gd name="T28" fmla="*/ 72 w 927"/>
                <a:gd name="T29" fmla="*/ 388 h 798"/>
                <a:gd name="T30" fmla="*/ 96 w 927"/>
                <a:gd name="T31" fmla="*/ 343 h 798"/>
                <a:gd name="T32" fmla="*/ 162 w 927"/>
                <a:gd name="T33" fmla="*/ 362 h 798"/>
                <a:gd name="T34" fmla="*/ 219 w 927"/>
                <a:gd name="T35" fmla="*/ 385 h 798"/>
                <a:gd name="T36" fmla="*/ 315 w 927"/>
                <a:gd name="T37" fmla="*/ 397 h 798"/>
                <a:gd name="T38" fmla="*/ 388 w 927"/>
                <a:gd name="T39" fmla="*/ 375 h 798"/>
                <a:gd name="T40" fmla="*/ 435 w 927"/>
                <a:gd name="T41" fmla="*/ 373 h 798"/>
                <a:gd name="T42" fmla="*/ 450 w 927"/>
                <a:gd name="T43" fmla="*/ 350 h 798"/>
                <a:gd name="T44" fmla="*/ 492 w 927"/>
                <a:gd name="T45" fmla="*/ 373 h 798"/>
                <a:gd name="T46" fmla="*/ 498 w 927"/>
                <a:gd name="T47" fmla="*/ 382 h 798"/>
                <a:gd name="T48" fmla="*/ 525 w 927"/>
                <a:gd name="T49" fmla="*/ 410 h 798"/>
                <a:gd name="T50" fmla="*/ 513 w 927"/>
                <a:gd name="T51" fmla="*/ 385 h 798"/>
                <a:gd name="T52" fmla="*/ 472 w 927"/>
                <a:gd name="T53" fmla="*/ 327 h 798"/>
                <a:gd name="T54" fmla="*/ 488 w 927"/>
                <a:gd name="T55" fmla="*/ 247 h 798"/>
                <a:gd name="T56" fmla="*/ 500 w 927"/>
                <a:gd name="T57" fmla="*/ 232 h 798"/>
                <a:gd name="T58" fmla="*/ 483 w 927"/>
                <a:gd name="T59" fmla="*/ 212 h 798"/>
                <a:gd name="T60" fmla="*/ 472 w 927"/>
                <a:gd name="T61" fmla="*/ 174 h 798"/>
                <a:gd name="T62" fmla="*/ 483 w 927"/>
                <a:gd name="T63" fmla="*/ 138 h 798"/>
                <a:gd name="T64" fmla="*/ 508 w 927"/>
                <a:gd name="T65" fmla="*/ 96 h 798"/>
                <a:gd name="T66" fmla="*/ 510 w 927"/>
                <a:gd name="T67" fmla="*/ 83 h 798"/>
                <a:gd name="T68" fmla="*/ 477 w 927"/>
                <a:gd name="T69" fmla="*/ 68 h 798"/>
                <a:gd name="T70" fmla="*/ 465 w 927"/>
                <a:gd name="T71" fmla="*/ 60 h 798"/>
                <a:gd name="T72" fmla="*/ 427 w 927"/>
                <a:gd name="T73" fmla="*/ 86 h 798"/>
                <a:gd name="T74" fmla="*/ 435 w 927"/>
                <a:gd name="T75" fmla="*/ 38 h 798"/>
                <a:gd name="T76" fmla="*/ 463 w 927"/>
                <a:gd name="T77" fmla="*/ 3 h 798"/>
                <a:gd name="T78" fmla="*/ 560 w 927"/>
                <a:gd name="T79" fmla="*/ 2 h 798"/>
                <a:gd name="T80" fmla="*/ 641 w 927"/>
                <a:gd name="T81" fmla="*/ 13 h 798"/>
                <a:gd name="T82" fmla="*/ 630 w 927"/>
                <a:gd name="T83" fmla="*/ 27 h 798"/>
                <a:gd name="T84" fmla="*/ 610 w 927"/>
                <a:gd name="T85" fmla="*/ 71 h 798"/>
                <a:gd name="T86" fmla="*/ 640 w 927"/>
                <a:gd name="T87" fmla="*/ 85 h 798"/>
                <a:gd name="T88" fmla="*/ 671 w 927"/>
                <a:gd name="T89" fmla="*/ 123 h 798"/>
                <a:gd name="T90" fmla="*/ 714 w 927"/>
                <a:gd name="T91" fmla="*/ 148 h 798"/>
                <a:gd name="T92" fmla="*/ 734 w 927"/>
                <a:gd name="T93" fmla="*/ 178 h 798"/>
                <a:gd name="T94" fmla="*/ 721 w 927"/>
                <a:gd name="T95" fmla="*/ 192 h 798"/>
                <a:gd name="T96" fmla="*/ 714 w 927"/>
                <a:gd name="T97" fmla="*/ 249 h 798"/>
                <a:gd name="T98" fmla="*/ 753 w 927"/>
                <a:gd name="T99" fmla="*/ 272 h 798"/>
                <a:gd name="T100" fmla="*/ 763 w 927"/>
                <a:gd name="T101" fmla="*/ 319 h 798"/>
                <a:gd name="T102" fmla="*/ 764 w 927"/>
                <a:gd name="T103" fmla="*/ 395 h 798"/>
                <a:gd name="T104" fmla="*/ 768 w 927"/>
                <a:gd name="T105" fmla="*/ 420 h 798"/>
                <a:gd name="T106" fmla="*/ 729 w 927"/>
                <a:gd name="T107" fmla="*/ 451 h 798"/>
                <a:gd name="T108" fmla="*/ 683 w 927"/>
                <a:gd name="T109" fmla="*/ 479 h 798"/>
                <a:gd name="T110" fmla="*/ 663 w 927"/>
                <a:gd name="T111" fmla="*/ 488 h 798"/>
                <a:gd name="T112" fmla="*/ 628 w 927"/>
                <a:gd name="T113" fmla="*/ 539 h 798"/>
                <a:gd name="T114" fmla="*/ 560 w 927"/>
                <a:gd name="T115" fmla="*/ 528 h 798"/>
                <a:gd name="T116" fmla="*/ 545 w 927"/>
                <a:gd name="T117" fmla="*/ 556 h 798"/>
                <a:gd name="T118" fmla="*/ 516 w 927"/>
                <a:gd name="T119" fmla="*/ 543 h 798"/>
                <a:gd name="T120" fmla="*/ 482 w 927"/>
                <a:gd name="T121" fmla="*/ 544 h 798"/>
                <a:gd name="T122" fmla="*/ 460 w 927"/>
                <a:gd name="T123" fmla="*/ 556 h 798"/>
                <a:gd name="T124" fmla="*/ 447 w 927"/>
                <a:gd name="T125" fmla="*/ 569 h 79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27"/>
                <a:gd name="T190" fmla="*/ 0 h 798"/>
                <a:gd name="T191" fmla="*/ 927 w 927"/>
                <a:gd name="T192" fmla="*/ 798 h 79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27" h="798">
                  <a:moveTo>
                    <a:pt x="529" y="698"/>
                  </a:moveTo>
                  <a:cubicBezTo>
                    <a:pt x="509" y="711"/>
                    <a:pt x="524" y="717"/>
                    <a:pt x="491" y="722"/>
                  </a:cubicBezTo>
                  <a:cubicBezTo>
                    <a:pt x="478" y="730"/>
                    <a:pt x="466" y="745"/>
                    <a:pt x="451" y="750"/>
                  </a:cubicBezTo>
                  <a:cubicBezTo>
                    <a:pt x="442" y="753"/>
                    <a:pt x="432" y="755"/>
                    <a:pt x="423" y="758"/>
                  </a:cubicBezTo>
                  <a:cubicBezTo>
                    <a:pt x="394" y="754"/>
                    <a:pt x="396" y="754"/>
                    <a:pt x="357" y="756"/>
                  </a:cubicBezTo>
                  <a:cubicBezTo>
                    <a:pt x="341" y="761"/>
                    <a:pt x="328" y="766"/>
                    <a:pt x="311" y="768"/>
                  </a:cubicBezTo>
                  <a:cubicBezTo>
                    <a:pt x="296" y="773"/>
                    <a:pt x="314" y="766"/>
                    <a:pt x="301" y="776"/>
                  </a:cubicBezTo>
                  <a:cubicBezTo>
                    <a:pt x="293" y="783"/>
                    <a:pt x="271" y="781"/>
                    <a:pt x="261" y="782"/>
                  </a:cubicBezTo>
                  <a:cubicBezTo>
                    <a:pt x="244" y="788"/>
                    <a:pt x="253" y="784"/>
                    <a:pt x="237" y="794"/>
                  </a:cubicBezTo>
                  <a:cubicBezTo>
                    <a:pt x="233" y="796"/>
                    <a:pt x="225" y="798"/>
                    <a:pt x="225" y="798"/>
                  </a:cubicBezTo>
                  <a:cubicBezTo>
                    <a:pt x="206" y="794"/>
                    <a:pt x="221" y="783"/>
                    <a:pt x="225" y="770"/>
                  </a:cubicBezTo>
                  <a:cubicBezTo>
                    <a:pt x="224" y="753"/>
                    <a:pt x="231" y="724"/>
                    <a:pt x="213" y="712"/>
                  </a:cubicBezTo>
                  <a:cubicBezTo>
                    <a:pt x="211" y="708"/>
                    <a:pt x="202" y="691"/>
                    <a:pt x="197" y="688"/>
                  </a:cubicBezTo>
                  <a:cubicBezTo>
                    <a:pt x="192" y="684"/>
                    <a:pt x="179" y="680"/>
                    <a:pt x="179" y="680"/>
                  </a:cubicBezTo>
                  <a:cubicBezTo>
                    <a:pt x="156" y="681"/>
                    <a:pt x="131" y="679"/>
                    <a:pt x="109" y="686"/>
                  </a:cubicBezTo>
                  <a:cubicBezTo>
                    <a:pt x="108" y="706"/>
                    <a:pt x="112" y="723"/>
                    <a:pt x="95" y="734"/>
                  </a:cubicBezTo>
                  <a:cubicBezTo>
                    <a:pt x="84" y="731"/>
                    <a:pt x="81" y="723"/>
                    <a:pt x="71" y="720"/>
                  </a:cubicBezTo>
                  <a:cubicBezTo>
                    <a:pt x="39" y="722"/>
                    <a:pt x="48" y="721"/>
                    <a:pt x="29" y="734"/>
                  </a:cubicBezTo>
                  <a:cubicBezTo>
                    <a:pt x="21" y="733"/>
                    <a:pt x="11" y="738"/>
                    <a:pt x="5" y="732"/>
                  </a:cubicBezTo>
                  <a:cubicBezTo>
                    <a:pt x="0" y="727"/>
                    <a:pt x="6" y="719"/>
                    <a:pt x="7" y="712"/>
                  </a:cubicBezTo>
                  <a:cubicBezTo>
                    <a:pt x="10" y="695"/>
                    <a:pt x="25" y="690"/>
                    <a:pt x="35" y="680"/>
                  </a:cubicBezTo>
                  <a:cubicBezTo>
                    <a:pt x="45" y="650"/>
                    <a:pt x="86" y="639"/>
                    <a:pt x="115" y="634"/>
                  </a:cubicBezTo>
                  <a:cubicBezTo>
                    <a:pt x="124" y="621"/>
                    <a:pt x="126" y="608"/>
                    <a:pt x="143" y="604"/>
                  </a:cubicBezTo>
                  <a:cubicBezTo>
                    <a:pt x="159" y="580"/>
                    <a:pt x="148" y="565"/>
                    <a:pt x="127" y="558"/>
                  </a:cubicBezTo>
                  <a:cubicBezTo>
                    <a:pt x="114" y="554"/>
                    <a:pt x="110" y="554"/>
                    <a:pt x="95" y="552"/>
                  </a:cubicBezTo>
                  <a:cubicBezTo>
                    <a:pt x="83" y="534"/>
                    <a:pt x="95" y="555"/>
                    <a:pt x="89" y="506"/>
                  </a:cubicBezTo>
                  <a:cubicBezTo>
                    <a:pt x="88" y="496"/>
                    <a:pt x="68" y="489"/>
                    <a:pt x="61" y="484"/>
                  </a:cubicBezTo>
                  <a:cubicBezTo>
                    <a:pt x="58" y="476"/>
                    <a:pt x="55" y="467"/>
                    <a:pt x="47" y="464"/>
                  </a:cubicBezTo>
                  <a:cubicBezTo>
                    <a:pt x="59" y="456"/>
                    <a:pt x="58" y="466"/>
                    <a:pt x="69" y="470"/>
                  </a:cubicBezTo>
                  <a:cubicBezTo>
                    <a:pt x="75" y="469"/>
                    <a:pt x="85" y="474"/>
                    <a:pt x="87" y="468"/>
                  </a:cubicBezTo>
                  <a:cubicBezTo>
                    <a:pt x="93" y="454"/>
                    <a:pt x="76" y="433"/>
                    <a:pt x="87" y="422"/>
                  </a:cubicBezTo>
                  <a:cubicBezTo>
                    <a:pt x="91" y="418"/>
                    <a:pt x="109" y="415"/>
                    <a:pt x="115" y="414"/>
                  </a:cubicBezTo>
                  <a:cubicBezTo>
                    <a:pt x="135" y="401"/>
                    <a:pt x="144" y="409"/>
                    <a:pt x="175" y="410"/>
                  </a:cubicBezTo>
                  <a:cubicBezTo>
                    <a:pt x="190" y="420"/>
                    <a:pt x="174" y="429"/>
                    <a:pt x="195" y="436"/>
                  </a:cubicBezTo>
                  <a:cubicBezTo>
                    <a:pt x="199" y="441"/>
                    <a:pt x="198" y="450"/>
                    <a:pt x="203" y="454"/>
                  </a:cubicBezTo>
                  <a:cubicBezTo>
                    <a:pt x="222" y="467"/>
                    <a:pt x="239" y="463"/>
                    <a:pt x="263" y="464"/>
                  </a:cubicBezTo>
                  <a:cubicBezTo>
                    <a:pt x="268" y="501"/>
                    <a:pt x="295" y="487"/>
                    <a:pt x="309" y="466"/>
                  </a:cubicBezTo>
                  <a:cubicBezTo>
                    <a:pt x="340" y="467"/>
                    <a:pt x="353" y="469"/>
                    <a:pt x="379" y="478"/>
                  </a:cubicBezTo>
                  <a:cubicBezTo>
                    <a:pt x="413" y="477"/>
                    <a:pt x="426" y="475"/>
                    <a:pt x="455" y="472"/>
                  </a:cubicBezTo>
                  <a:cubicBezTo>
                    <a:pt x="471" y="470"/>
                    <a:pt x="459" y="455"/>
                    <a:pt x="467" y="452"/>
                  </a:cubicBezTo>
                  <a:cubicBezTo>
                    <a:pt x="475" y="449"/>
                    <a:pt x="496" y="456"/>
                    <a:pt x="505" y="456"/>
                  </a:cubicBezTo>
                  <a:cubicBezTo>
                    <a:pt x="511" y="454"/>
                    <a:pt x="523" y="450"/>
                    <a:pt x="523" y="450"/>
                  </a:cubicBezTo>
                  <a:cubicBezTo>
                    <a:pt x="525" y="443"/>
                    <a:pt x="524" y="435"/>
                    <a:pt x="529" y="430"/>
                  </a:cubicBezTo>
                  <a:cubicBezTo>
                    <a:pt x="532" y="426"/>
                    <a:pt x="541" y="422"/>
                    <a:pt x="541" y="422"/>
                  </a:cubicBezTo>
                  <a:cubicBezTo>
                    <a:pt x="554" y="423"/>
                    <a:pt x="567" y="420"/>
                    <a:pt x="579" y="424"/>
                  </a:cubicBezTo>
                  <a:cubicBezTo>
                    <a:pt x="589" y="427"/>
                    <a:pt x="578" y="446"/>
                    <a:pt x="591" y="450"/>
                  </a:cubicBezTo>
                  <a:cubicBezTo>
                    <a:pt x="592" y="453"/>
                    <a:pt x="591" y="456"/>
                    <a:pt x="593" y="458"/>
                  </a:cubicBezTo>
                  <a:cubicBezTo>
                    <a:pt x="594" y="460"/>
                    <a:pt x="598" y="458"/>
                    <a:pt x="599" y="460"/>
                  </a:cubicBezTo>
                  <a:cubicBezTo>
                    <a:pt x="607" y="470"/>
                    <a:pt x="598" y="470"/>
                    <a:pt x="615" y="474"/>
                  </a:cubicBezTo>
                  <a:cubicBezTo>
                    <a:pt x="618" y="484"/>
                    <a:pt x="621" y="491"/>
                    <a:pt x="631" y="494"/>
                  </a:cubicBezTo>
                  <a:cubicBezTo>
                    <a:pt x="651" y="491"/>
                    <a:pt x="644" y="491"/>
                    <a:pt x="657" y="482"/>
                  </a:cubicBezTo>
                  <a:cubicBezTo>
                    <a:pt x="653" y="464"/>
                    <a:pt x="632" y="466"/>
                    <a:pt x="617" y="464"/>
                  </a:cubicBezTo>
                  <a:cubicBezTo>
                    <a:pt x="610" y="460"/>
                    <a:pt x="608" y="454"/>
                    <a:pt x="601" y="450"/>
                  </a:cubicBezTo>
                  <a:cubicBezTo>
                    <a:pt x="593" y="425"/>
                    <a:pt x="590" y="409"/>
                    <a:pt x="567" y="394"/>
                  </a:cubicBezTo>
                  <a:cubicBezTo>
                    <a:pt x="560" y="373"/>
                    <a:pt x="552" y="333"/>
                    <a:pt x="579" y="324"/>
                  </a:cubicBezTo>
                  <a:cubicBezTo>
                    <a:pt x="583" y="317"/>
                    <a:pt x="584" y="302"/>
                    <a:pt x="587" y="298"/>
                  </a:cubicBezTo>
                  <a:cubicBezTo>
                    <a:pt x="590" y="295"/>
                    <a:pt x="599" y="294"/>
                    <a:pt x="599" y="294"/>
                  </a:cubicBezTo>
                  <a:cubicBezTo>
                    <a:pt x="602" y="290"/>
                    <a:pt x="607" y="285"/>
                    <a:pt x="601" y="280"/>
                  </a:cubicBezTo>
                  <a:cubicBezTo>
                    <a:pt x="598" y="277"/>
                    <a:pt x="589" y="276"/>
                    <a:pt x="589" y="276"/>
                  </a:cubicBezTo>
                  <a:cubicBezTo>
                    <a:pt x="584" y="269"/>
                    <a:pt x="583" y="264"/>
                    <a:pt x="581" y="256"/>
                  </a:cubicBezTo>
                  <a:cubicBezTo>
                    <a:pt x="579" y="234"/>
                    <a:pt x="579" y="239"/>
                    <a:pt x="569" y="224"/>
                  </a:cubicBezTo>
                  <a:cubicBezTo>
                    <a:pt x="568" y="219"/>
                    <a:pt x="567" y="215"/>
                    <a:pt x="567" y="210"/>
                  </a:cubicBezTo>
                  <a:cubicBezTo>
                    <a:pt x="567" y="206"/>
                    <a:pt x="571" y="198"/>
                    <a:pt x="571" y="198"/>
                  </a:cubicBezTo>
                  <a:cubicBezTo>
                    <a:pt x="572" y="182"/>
                    <a:pt x="569" y="174"/>
                    <a:pt x="581" y="166"/>
                  </a:cubicBezTo>
                  <a:cubicBezTo>
                    <a:pt x="594" y="146"/>
                    <a:pt x="592" y="150"/>
                    <a:pt x="615" y="142"/>
                  </a:cubicBezTo>
                  <a:cubicBezTo>
                    <a:pt x="618" y="132"/>
                    <a:pt x="617" y="124"/>
                    <a:pt x="611" y="116"/>
                  </a:cubicBezTo>
                  <a:cubicBezTo>
                    <a:pt x="627" y="111"/>
                    <a:pt x="609" y="104"/>
                    <a:pt x="603" y="100"/>
                  </a:cubicBezTo>
                  <a:cubicBezTo>
                    <a:pt x="599" y="88"/>
                    <a:pt x="608" y="97"/>
                    <a:pt x="613" y="100"/>
                  </a:cubicBezTo>
                  <a:cubicBezTo>
                    <a:pt x="604" y="87"/>
                    <a:pt x="594" y="86"/>
                    <a:pt x="579" y="84"/>
                  </a:cubicBezTo>
                  <a:cubicBezTo>
                    <a:pt x="577" y="83"/>
                    <a:pt x="574" y="83"/>
                    <a:pt x="573" y="82"/>
                  </a:cubicBezTo>
                  <a:cubicBezTo>
                    <a:pt x="572" y="81"/>
                    <a:pt x="573" y="77"/>
                    <a:pt x="571" y="76"/>
                  </a:cubicBezTo>
                  <a:cubicBezTo>
                    <a:pt x="568" y="74"/>
                    <a:pt x="559" y="72"/>
                    <a:pt x="559" y="72"/>
                  </a:cubicBezTo>
                  <a:cubicBezTo>
                    <a:pt x="546" y="76"/>
                    <a:pt x="555" y="106"/>
                    <a:pt x="537" y="118"/>
                  </a:cubicBezTo>
                  <a:cubicBezTo>
                    <a:pt x="526" y="115"/>
                    <a:pt x="523" y="107"/>
                    <a:pt x="513" y="104"/>
                  </a:cubicBezTo>
                  <a:cubicBezTo>
                    <a:pt x="502" y="87"/>
                    <a:pt x="500" y="90"/>
                    <a:pt x="507" y="62"/>
                  </a:cubicBezTo>
                  <a:cubicBezTo>
                    <a:pt x="508" y="60"/>
                    <a:pt x="521" y="50"/>
                    <a:pt x="523" y="46"/>
                  </a:cubicBezTo>
                  <a:cubicBezTo>
                    <a:pt x="518" y="22"/>
                    <a:pt x="489" y="38"/>
                    <a:pt x="471" y="20"/>
                  </a:cubicBezTo>
                  <a:cubicBezTo>
                    <a:pt x="477" y="1"/>
                    <a:pt x="545" y="5"/>
                    <a:pt x="557" y="4"/>
                  </a:cubicBezTo>
                  <a:cubicBezTo>
                    <a:pt x="572" y="3"/>
                    <a:pt x="586" y="3"/>
                    <a:pt x="601" y="2"/>
                  </a:cubicBezTo>
                  <a:cubicBezTo>
                    <a:pt x="619" y="0"/>
                    <a:pt x="646" y="1"/>
                    <a:pt x="673" y="2"/>
                  </a:cubicBezTo>
                  <a:cubicBezTo>
                    <a:pt x="700" y="3"/>
                    <a:pt x="745" y="4"/>
                    <a:pt x="761" y="6"/>
                  </a:cubicBezTo>
                  <a:cubicBezTo>
                    <a:pt x="770" y="12"/>
                    <a:pt x="786" y="6"/>
                    <a:pt x="771" y="16"/>
                  </a:cubicBezTo>
                  <a:cubicBezTo>
                    <a:pt x="761" y="18"/>
                    <a:pt x="779" y="18"/>
                    <a:pt x="769" y="24"/>
                  </a:cubicBezTo>
                  <a:cubicBezTo>
                    <a:pt x="765" y="26"/>
                    <a:pt x="757" y="32"/>
                    <a:pt x="757" y="32"/>
                  </a:cubicBezTo>
                  <a:cubicBezTo>
                    <a:pt x="751" y="51"/>
                    <a:pt x="756" y="49"/>
                    <a:pt x="735" y="52"/>
                  </a:cubicBezTo>
                  <a:cubicBezTo>
                    <a:pt x="719" y="57"/>
                    <a:pt x="728" y="51"/>
                    <a:pt x="733" y="86"/>
                  </a:cubicBezTo>
                  <a:cubicBezTo>
                    <a:pt x="734" y="93"/>
                    <a:pt x="747" y="91"/>
                    <a:pt x="753" y="94"/>
                  </a:cubicBezTo>
                  <a:cubicBezTo>
                    <a:pt x="759" y="97"/>
                    <a:pt x="764" y="98"/>
                    <a:pt x="769" y="102"/>
                  </a:cubicBezTo>
                  <a:cubicBezTo>
                    <a:pt x="778" y="116"/>
                    <a:pt x="772" y="112"/>
                    <a:pt x="783" y="116"/>
                  </a:cubicBezTo>
                  <a:cubicBezTo>
                    <a:pt x="792" y="142"/>
                    <a:pt x="775" y="145"/>
                    <a:pt x="807" y="148"/>
                  </a:cubicBezTo>
                  <a:cubicBezTo>
                    <a:pt x="813" y="166"/>
                    <a:pt x="831" y="159"/>
                    <a:pt x="849" y="160"/>
                  </a:cubicBezTo>
                  <a:cubicBezTo>
                    <a:pt x="851" y="170"/>
                    <a:pt x="850" y="175"/>
                    <a:pt x="859" y="178"/>
                  </a:cubicBezTo>
                  <a:cubicBezTo>
                    <a:pt x="864" y="185"/>
                    <a:pt x="868" y="184"/>
                    <a:pt x="871" y="192"/>
                  </a:cubicBezTo>
                  <a:cubicBezTo>
                    <a:pt x="873" y="204"/>
                    <a:pt x="871" y="210"/>
                    <a:pt x="883" y="214"/>
                  </a:cubicBezTo>
                  <a:cubicBezTo>
                    <a:pt x="887" y="225"/>
                    <a:pt x="887" y="219"/>
                    <a:pt x="873" y="228"/>
                  </a:cubicBezTo>
                  <a:cubicBezTo>
                    <a:pt x="871" y="229"/>
                    <a:pt x="867" y="232"/>
                    <a:pt x="867" y="232"/>
                  </a:cubicBezTo>
                  <a:cubicBezTo>
                    <a:pt x="863" y="245"/>
                    <a:pt x="861" y="257"/>
                    <a:pt x="857" y="270"/>
                  </a:cubicBezTo>
                  <a:cubicBezTo>
                    <a:pt x="858" y="280"/>
                    <a:pt x="853" y="292"/>
                    <a:pt x="859" y="300"/>
                  </a:cubicBezTo>
                  <a:cubicBezTo>
                    <a:pt x="863" y="306"/>
                    <a:pt x="874" y="300"/>
                    <a:pt x="881" y="302"/>
                  </a:cubicBezTo>
                  <a:cubicBezTo>
                    <a:pt x="885" y="303"/>
                    <a:pt x="892" y="324"/>
                    <a:pt x="905" y="328"/>
                  </a:cubicBezTo>
                  <a:cubicBezTo>
                    <a:pt x="909" y="339"/>
                    <a:pt x="914" y="350"/>
                    <a:pt x="923" y="356"/>
                  </a:cubicBezTo>
                  <a:cubicBezTo>
                    <a:pt x="927" y="367"/>
                    <a:pt x="927" y="377"/>
                    <a:pt x="917" y="384"/>
                  </a:cubicBezTo>
                  <a:cubicBezTo>
                    <a:pt x="916" y="395"/>
                    <a:pt x="911" y="407"/>
                    <a:pt x="911" y="422"/>
                  </a:cubicBezTo>
                  <a:cubicBezTo>
                    <a:pt x="911" y="437"/>
                    <a:pt x="917" y="463"/>
                    <a:pt x="919" y="476"/>
                  </a:cubicBezTo>
                  <a:cubicBezTo>
                    <a:pt x="921" y="489"/>
                    <a:pt x="920" y="493"/>
                    <a:pt x="921" y="498"/>
                  </a:cubicBezTo>
                  <a:cubicBezTo>
                    <a:pt x="920" y="503"/>
                    <a:pt x="926" y="500"/>
                    <a:pt x="923" y="506"/>
                  </a:cubicBezTo>
                  <a:cubicBezTo>
                    <a:pt x="920" y="512"/>
                    <a:pt x="913" y="530"/>
                    <a:pt x="905" y="536"/>
                  </a:cubicBezTo>
                  <a:cubicBezTo>
                    <a:pt x="897" y="541"/>
                    <a:pt x="886" y="541"/>
                    <a:pt x="877" y="544"/>
                  </a:cubicBezTo>
                  <a:cubicBezTo>
                    <a:pt x="873" y="545"/>
                    <a:pt x="865" y="548"/>
                    <a:pt x="865" y="548"/>
                  </a:cubicBezTo>
                  <a:cubicBezTo>
                    <a:pt x="860" y="562"/>
                    <a:pt x="835" y="576"/>
                    <a:pt x="821" y="578"/>
                  </a:cubicBezTo>
                  <a:cubicBezTo>
                    <a:pt x="811" y="584"/>
                    <a:pt x="817" y="581"/>
                    <a:pt x="803" y="586"/>
                  </a:cubicBezTo>
                  <a:cubicBezTo>
                    <a:pt x="801" y="587"/>
                    <a:pt x="797" y="588"/>
                    <a:pt x="797" y="588"/>
                  </a:cubicBezTo>
                  <a:cubicBezTo>
                    <a:pt x="786" y="599"/>
                    <a:pt x="782" y="620"/>
                    <a:pt x="777" y="636"/>
                  </a:cubicBezTo>
                  <a:cubicBezTo>
                    <a:pt x="774" y="644"/>
                    <a:pt x="755" y="650"/>
                    <a:pt x="755" y="650"/>
                  </a:cubicBezTo>
                  <a:cubicBezTo>
                    <a:pt x="738" y="644"/>
                    <a:pt x="721" y="640"/>
                    <a:pt x="701" y="628"/>
                  </a:cubicBezTo>
                  <a:cubicBezTo>
                    <a:pt x="687" y="629"/>
                    <a:pt x="681" y="624"/>
                    <a:pt x="673" y="636"/>
                  </a:cubicBezTo>
                  <a:cubicBezTo>
                    <a:pt x="675" y="643"/>
                    <a:pt x="679" y="647"/>
                    <a:pt x="681" y="654"/>
                  </a:cubicBezTo>
                  <a:cubicBezTo>
                    <a:pt x="678" y="662"/>
                    <a:pt x="664" y="666"/>
                    <a:pt x="655" y="670"/>
                  </a:cubicBezTo>
                  <a:cubicBezTo>
                    <a:pt x="651" y="672"/>
                    <a:pt x="643" y="674"/>
                    <a:pt x="643" y="674"/>
                  </a:cubicBezTo>
                  <a:cubicBezTo>
                    <a:pt x="637" y="672"/>
                    <a:pt x="629" y="657"/>
                    <a:pt x="621" y="654"/>
                  </a:cubicBezTo>
                  <a:cubicBezTo>
                    <a:pt x="613" y="651"/>
                    <a:pt x="602" y="656"/>
                    <a:pt x="595" y="656"/>
                  </a:cubicBezTo>
                  <a:cubicBezTo>
                    <a:pt x="590" y="654"/>
                    <a:pt x="584" y="651"/>
                    <a:pt x="579" y="656"/>
                  </a:cubicBezTo>
                  <a:cubicBezTo>
                    <a:pt x="576" y="659"/>
                    <a:pt x="579" y="668"/>
                    <a:pt x="575" y="668"/>
                  </a:cubicBezTo>
                  <a:cubicBezTo>
                    <a:pt x="568" y="669"/>
                    <a:pt x="560" y="669"/>
                    <a:pt x="553" y="670"/>
                  </a:cubicBezTo>
                  <a:cubicBezTo>
                    <a:pt x="552" y="674"/>
                    <a:pt x="550" y="678"/>
                    <a:pt x="549" y="682"/>
                  </a:cubicBezTo>
                  <a:cubicBezTo>
                    <a:pt x="548" y="686"/>
                    <a:pt x="537" y="686"/>
                    <a:pt x="537" y="686"/>
                  </a:cubicBezTo>
                  <a:cubicBezTo>
                    <a:pt x="534" y="690"/>
                    <a:pt x="529" y="698"/>
                    <a:pt x="529" y="698"/>
                  </a:cubicBezTo>
                  <a:close/>
                </a:path>
              </a:pathLst>
            </a:custGeom>
            <a:solidFill>
              <a:srgbClr val="00FF00"/>
            </a:solidFill>
            <a:ln w="9525">
              <a:solidFill>
                <a:schemeClr val="tx1"/>
              </a:solidFill>
              <a:round/>
              <a:headEnd/>
              <a:tailEnd/>
            </a:ln>
          </p:spPr>
          <p:txBody>
            <a:bodyPr/>
            <a:lstStyle/>
            <a:p>
              <a:endParaRPr lang="en-US" dirty="0"/>
            </a:p>
          </p:txBody>
        </p:sp>
        <p:grpSp>
          <p:nvGrpSpPr>
            <p:cNvPr id="20" name="Group 82">
              <a:extLst>
                <a:ext uri="{FF2B5EF4-FFF2-40B4-BE49-F238E27FC236}">
                  <a16:creationId xmlns:a16="http://schemas.microsoft.com/office/drawing/2014/main" id="{A021A9C5-6A18-4BB3-AAFA-077062829E2B}"/>
                </a:ext>
              </a:extLst>
            </p:cNvPr>
            <p:cNvGrpSpPr>
              <a:grpSpLocks/>
            </p:cNvGrpSpPr>
            <p:nvPr/>
          </p:nvGrpSpPr>
          <p:grpSpPr bwMode="auto">
            <a:xfrm>
              <a:off x="2108" y="2892"/>
              <a:ext cx="870" cy="608"/>
              <a:chOff x="1590" y="3852"/>
              <a:chExt cx="1048" cy="730"/>
            </a:xfrm>
          </p:grpSpPr>
          <p:sp>
            <p:nvSpPr>
              <p:cNvPr id="21" name="Freeform 83">
                <a:extLst>
                  <a:ext uri="{FF2B5EF4-FFF2-40B4-BE49-F238E27FC236}">
                    <a16:creationId xmlns:a16="http://schemas.microsoft.com/office/drawing/2014/main" id="{F0A94250-EAF6-4880-9C22-7B4601937411}"/>
                  </a:ext>
                </a:extLst>
              </p:cNvPr>
              <p:cNvSpPr>
                <a:spLocks/>
              </p:cNvSpPr>
              <p:nvPr/>
            </p:nvSpPr>
            <p:spPr bwMode="auto">
              <a:xfrm>
                <a:off x="1624" y="3852"/>
                <a:ext cx="1014" cy="730"/>
              </a:xfrm>
              <a:custGeom>
                <a:avLst/>
                <a:gdLst>
                  <a:gd name="T0" fmla="*/ 954 w 1014"/>
                  <a:gd name="T1" fmla="*/ 508 h 730"/>
                  <a:gd name="T2" fmla="*/ 960 w 1014"/>
                  <a:gd name="T3" fmla="*/ 428 h 730"/>
                  <a:gd name="T4" fmla="*/ 1014 w 1014"/>
                  <a:gd name="T5" fmla="*/ 428 h 730"/>
                  <a:gd name="T6" fmla="*/ 990 w 1014"/>
                  <a:gd name="T7" fmla="*/ 402 h 730"/>
                  <a:gd name="T8" fmla="*/ 958 w 1014"/>
                  <a:gd name="T9" fmla="*/ 358 h 730"/>
                  <a:gd name="T10" fmla="*/ 880 w 1014"/>
                  <a:gd name="T11" fmla="*/ 324 h 730"/>
                  <a:gd name="T12" fmla="*/ 850 w 1014"/>
                  <a:gd name="T13" fmla="*/ 292 h 730"/>
                  <a:gd name="T14" fmla="*/ 776 w 1014"/>
                  <a:gd name="T15" fmla="*/ 250 h 730"/>
                  <a:gd name="T16" fmla="*/ 742 w 1014"/>
                  <a:gd name="T17" fmla="*/ 240 h 730"/>
                  <a:gd name="T18" fmla="*/ 784 w 1014"/>
                  <a:gd name="T19" fmla="*/ 174 h 730"/>
                  <a:gd name="T20" fmla="*/ 758 w 1014"/>
                  <a:gd name="T21" fmla="*/ 144 h 730"/>
                  <a:gd name="T22" fmla="*/ 772 w 1014"/>
                  <a:gd name="T23" fmla="*/ 116 h 730"/>
                  <a:gd name="T24" fmla="*/ 788 w 1014"/>
                  <a:gd name="T25" fmla="*/ 60 h 730"/>
                  <a:gd name="T26" fmla="*/ 748 w 1014"/>
                  <a:gd name="T27" fmla="*/ 22 h 730"/>
                  <a:gd name="T28" fmla="*/ 686 w 1014"/>
                  <a:gd name="T29" fmla="*/ 38 h 730"/>
                  <a:gd name="T30" fmla="*/ 604 w 1014"/>
                  <a:gd name="T31" fmla="*/ 52 h 730"/>
                  <a:gd name="T32" fmla="*/ 530 w 1014"/>
                  <a:gd name="T33" fmla="*/ 70 h 730"/>
                  <a:gd name="T34" fmla="*/ 442 w 1014"/>
                  <a:gd name="T35" fmla="*/ 98 h 730"/>
                  <a:gd name="T36" fmla="*/ 466 w 1014"/>
                  <a:gd name="T37" fmla="*/ 154 h 730"/>
                  <a:gd name="T38" fmla="*/ 436 w 1014"/>
                  <a:gd name="T39" fmla="*/ 264 h 730"/>
                  <a:gd name="T40" fmla="*/ 404 w 1014"/>
                  <a:gd name="T41" fmla="*/ 286 h 730"/>
                  <a:gd name="T42" fmla="*/ 348 w 1014"/>
                  <a:gd name="T43" fmla="*/ 324 h 730"/>
                  <a:gd name="T44" fmla="*/ 330 w 1014"/>
                  <a:gd name="T45" fmla="*/ 330 h 730"/>
                  <a:gd name="T46" fmla="*/ 242 w 1014"/>
                  <a:gd name="T47" fmla="*/ 354 h 730"/>
                  <a:gd name="T48" fmla="*/ 188 w 1014"/>
                  <a:gd name="T49" fmla="*/ 390 h 730"/>
                  <a:gd name="T50" fmla="*/ 158 w 1014"/>
                  <a:gd name="T51" fmla="*/ 410 h 730"/>
                  <a:gd name="T52" fmla="*/ 112 w 1014"/>
                  <a:gd name="T53" fmla="*/ 398 h 730"/>
                  <a:gd name="T54" fmla="*/ 98 w 1014"/>
                  <a:gd name="T55" fmla="*/ 422 h 730"/>
                  <a:gd name="T56" fmla="*/ 40 w 1014"/>
                  <a:gd name="T57" fmla="*/ 446 h 730"/>
                  <a:gd name="T58" fmla="*/ 92 w 1014"/>
                  <a:gd name="T59" fmla="*/ 476 h 730"/>
                  <a:gd name="T60" fmla="*/ 96 w 1014"/>
                  <a:gd name="T61" fmla="*/ 526 h 730"/>
                  <a:gd name="T62" fmla="*/ 28 w 1014"/>
                  <a:gd name="T63" fmla="*/ 532 h 730"/>
                  <a:gd name="T64" fmla="*/ 56 w 1014"/>
                  <a:gd name="T65" fmla="*/ 556 h 730"/>
                  <a:gd name="T66" fmla="*/ 176 w 1014"/>
                  <a:gd name="T67" fmla="*/ 540 h 730"/>
                  <a:gd name="T68" fmla="*/ 126 w 1014"/>
                  <a:gd name="T69" fmla="*/ 570 h 730"/>
                  <a:gd name="T70" fmla="*/ 138 w 1014"/>
                  <a:gd name="T71" fmla="*/ 606 h 730"/>
                  <a:gd name="T72" fmla="*/ 238 w 1014"/>
                  <a:gd name="T73" fmla="*/ 598 h 730"/>
                  <a:gd name="T74" fmla="*/ 260 w 1014"/>
                  <a:gd name="T75" fmla="*/ 554 h 730"/>
                  <a:gd name="T76" fmla="*/ 356 w 1014"/>
                  <a:gd name="T77" fmla="*/ 570 h 730"/>
                  <a:gd name="T78" fmla="*/ 394 w 1014"/>
                  <a:gd name="T79" fmla="*/ 590 h 730"/>
                  <a:gd name="T80" fmla="*/ 382 w 1014"/>
                  <a:gd name="T81" fmla="*/ 610 h 730"/>
                  <a:gd name="T82" fmla="*/ 380 w 1014"/>
                  <a:gd name="T83" fmla="*/ 630 h 730"/>
                  <a:gd name="T84" fmla="*/ 414 w 1014"/>
                  <a:gd name="T85" fmla="*/ 634 h 730"/>
                  <a:gd name="T86" fmla="*/ 494 w 1014"/>
                  <a:gd name="T87" fmla="*/ 614 h 730"/>
                  <a:gd name="T88" fmla="*/ 550 w 1014"/>
                  <a:gd name="T89" fmla="*/ 674 h 730"/>
                  <a:gd name="T90" fmla="*/ 588 w 1014"/>
                  <a:gd name="T91" fmla="*/ 696 h 730"/>
                  <a:gd name="T92" fmla="*/ 688 w 1014"/>
                  <a:gd name="T93" fmla="*/ 722 h 730"/>
                  <a:gd name="T94" fmla="*/ 744 w 1014"/>
                  <a:gd name="T95" fmla="*/ 702 h 730"/>
                  <a:gd name="T96" fmla="*/ 766 w 1014"/>
                  <a:gd name="T97" fmla="*/ 680 h 730"/>
                  <a:gd name="T98" fmla="*/ 828 w 1014"/>
                  <a:gd name="T99" fmla="*/ 652 h 730"/>
                  <a:gd name="T100" fmla="*/ 888 w 1014"/>
                  <a:gd name="T101" fmla="*/ 636 h 730"/>
                  <a:gd name="T102" fmla="*/ 898 w 1014"/>
                  <a:gd name="T103" fmla="*/ 628 h 7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14"/>
                  <a:gd name="T157" fmla="*/ 0 h 730"/>
                  <a:gd name="T158" fmla="*/ 1014 w 1014"/>
                  <a:gd name="T159" fmla="*/ 730 h 73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14" h="730">
                    <a:moveTo>
                      <a:pt x="906" y="612"/>
                    </a:moveTo>
                    <a:cubicBezTo>
                      <a:pt x="908" y="524"/>
                      <a:pt x="888" y="516"/>
                      <a:pt x="954" y="508"/>
                    </a:cubicBezTo>
                    <a:cubicBezTo>
                      <a:pt x="962" y="481"/>
                      <a:pt x="955" y="465"/>
                      <a:pt x="956" y="452"/>
                    </a:cubicBezTo>
                    <a:cubicBezTo>
                      <a:pt x="957" y="439"/>
                      <a:pt x="955" y="433"/>
                      <a:pt x="960" y="428"/>
                    </a:cubicBezTo>
                    <a:cubicBezTo>
                      <a:pt x="965" y="423"/>
                      <a:pt x="975" y="420"/>
                      <a:pt x="984" y="420"/>
                    </a:cubicBezTo>
                    <a:cubicBezTo>
                      <a:pt x="993" y="420"/>
                      <a:pt x="1012" y="429"/>
                      <a:pt x="1014" y="428"/>
                    </a:cubicBezTo>
                    <a:cubicBezTo>
                      <a:pt x="1011" y="417"/>
                      <a:pt x="1007" y="420"/>
                      <a:pt x="998" y="414"/>
                    </a:cubicBezTo>
                    <a:cubicBezTo>
                      <a:pt x="995" y="410"/>
                      <a:pt x="993" y="406"/>
                      <a:pt x="990" y="402"/>
                    </a:cubicBezTo>
                    <a:cubicBezTo>
                      <a:pt x="987" y="398"/>
                      <a:pt x="978" y="394"/>
                      <a:pt x="978" y="394"/>
                    </a:cubicBezTo>
                    <a:cubicBezTo>
                      <a:pt x="970" y="381"/>
                      <a:pt x="973" y="363"/>
                      <a:pt x="958" y="358"/>
                    </a:cubicBezTo>
                    <a:cubicBezTo>
                      <a:pt x="949" y="344"/>
                      <a:pt x="932" y="348"/>
                      <a:pt x="916" y="346"/>
                    </a:cubicBezTo>
                    <a:cubicBezTo>
                      <a:pt x="906" y="340"/>
                      <a:pt x="891" y="328"/>
                      <a:pt x="880" y="324"/>
                    </a:cubicBezTo>
                    <a:cubicBezTo>
                      <a:pt x="876" y="323"/>
                      <a:pt x="868" y="320"/>
                      <a:pt x="868" y="320"/>
                    </a:cubicBezTo>
                    <a:cubicBezTo>
                      <a:pt x="862" y="310"/>
                      <a:pt x="861" y="296"/>
                      <a:pt x="850" y="292"/>
                    </a:cubicBezTo>
                    <a:cubicBezTo>
                      <a:pt x="846" y="286"/>
                      <a:pt x="832" y="280"/>
                      <a:pt x="832" y="280"/>
                    </a:cubicBezTo>
                    <a:cubicBezTo>
                      <a:pt x="823" y="253"/>
                      <a:pt x="803" y="254"/>
                      <a:pt x="776" y="250"/>
                    </a:cubicBezTo>
                    <a:cubicBezTo>
                      <a:pt x="766" y="249"/>
                      <a:pt x="764" y="247"/>
                      <a:pt x="754" y="244"/>
                    </a:cubicBezTo>
                    <a:cubicBezTo>
                      <a:pt x="750" y="243"/>
                      <a:pt x="742" y="240"/>
                      <a:pt x="742" y="240"/>
                    </a:cubicBezTo>
                    <a:cubicBezTo>
                      <a:pt x="736" y="234"/>
                      <a:pt x="731" y="231"/>
                      <a:pt x="726" y="224"/>
                    </a:cubicBezTo>
                    <a:cubicBezTo>
                      <a:pt x="729" y="166"/>
                      <a:pt x="728" y="177"/>
                      <a:pt x="784" y="174"/>
                    </a:cubicBezTo>
                    <a:cubicBezTo>
                      <a:pt x="787" y="166"/>
                      <a:pt x="791" y="167"/>
                      <a:pt x="796" y="160"/>
                    </a:cubicBezTo>
                    <a:cubicBezTo>
                      <a:pt x="777" y="147"/>
                      <a:pt x="749" y="171"/>
                      <a:pt x="758" y="144"/>
                    </a:cubicBezTo>
                    <a:cubicBezTo>
                      <a:pt x="753" y="138"/>
                      <a:pt x="772" y="135"/>
                      <a:pt x="774" y="130"/>
                    </a:cubicBezTo>
                    <a:cubicBezTo>
                      <a:pt x="776" y="125"/>
                      <a:pt x="769" y="120"/>
                      <a:pt x="772" y="116"/>
                    </a:cubicBezTo>
                    <a:cubicBezTo>
                      <a:pt x="775" y="112"/>
                      <a:pt x="787" y="113"/>
                      <a:pt x="790" y="104"/>
                    </a:cubicBezTo>
                    <a:cubicBezTo>
                      <a:pt x="789" y="89"/>
                      <a:pt x="790" y="75"/>
                      <a:pt x="788" y="60"/>
                    </a:cubicBezTo>
                    <a:cubicBezTo>
                      <a:pt x="787" y="48"/>
                      <a:pt x="760" y="38"/>
                      <a:pt x="760" y="38"/>
                    </a:cubicBezTo>
                    <a:cubicBezTo>
                      <a:pt x="757" y="30"/>
                      <a:pt x="755" y="27"/>
                      <a:pt x="748" y="22"/>
                    </a:cubicBezTo>
                    <a:cubicBezTo>
                      <a:pt x="745" y="13"/>
                      <a:pt x="750" y="0"/>
                      <a:pt x="738" y="8"/>
                    </a:cubicBezTo>
                    <a:cubicBezTo>
                      <a:pt x="730" y="21"/>
                      <a:pt x="700" y="29"/>
                      <a:pt x="686" y="38"/>
                    </a:cubicBezTo>
                    <a:cubicBezTo>
                      <a:pt x="672" y="44"/>
                      <a:pt x="668" y="54"/>
                      <a:pt x="654" y="56"/>
                    </a:cubicBezTo>
                    <a:cubicBezTo>
                      <a:pt x="640" y="58"/>
                      <a:pt x="622" y="52"/>
                      <a:pt x="604" y="52"/>
                    </a:cubicBezTo>
                    <a:cubicBezTo>
                      <a:pt x="586" y="52"/>
                      <a:pt x="556" y="55"/>
                      <a:pt x="544" y="58"/>
                    </a:cubicBezTo>
                    <a:cubicBezTo>
                      <a:pt x="541" y="66"/>
                      <a:pt x="538" y="67"/>
                      <a:pt x="530" y="70"/>
                    </a:cubicBezTo>
                    <a:cubicBezTo>
                      <a:pt x="513" y="87"/>
                      <a:pt x="512" y="80"/>
                      <a:pt x="478" y="82"/>
                    </a:cubicBezTo>
                    <a:cubicBezTo>
                      <a:pt x="464" y="87"/>
                      <a:pt x="458" y="95"/>
                      <a:pt x="442" y="98"/>
                    </a:cubicBezTo>
                    <a:cubicBezTo>
                      <a:pt x="438" y="106"/>
                      <a:pt x="454" y="117"/>
                      <a:pt x="458" y="126"/>
                    </a:cubicBezTo>
                    <a:cubicBezTo>
                      <a:pt x="462" y="135"/>
                      <a:pt x="467" y="138"/>
                      <a:pt x="466" y="154"/>
                    </a:cubicBezTo>
                    <a:cubicBezTo>
                      <a:pt x="464" y="197"/>
                      <a:pt x="470" y="204"/>
                      <a:pt x="450" y="224"/>
                    </a:cubicBezTo>
                    <a:cubicBezTo>
                      <a:pt x="449" y="227"/>
                      <a:pt x="436" y="264"/>
                      <a:pt x="436" y="264"/>
                    </a:cubicBezTo>
                    <a:cubicBezTo>
                      <a:pt x="434" y="266"/>
                      <a:pt x="429" y="265"/>
                      <a:pt x="426" y="266"/>
                    </a:cubicBezTo>
                    <a:cubicBezTo>
                      <a:pt x="420" y="275"/>
                      <a:pt x="414" y="279"/>
                      <a:pt x="404" y="286"/>
                    </a:cubicBezTo>
                    <a:cubicBezTo>
                      <a:pt x="402" y="287"/>
                      <a:pt x="398" y="290"/>
                      <a:pt x="398" y="290"/>
                    </a:cubicBezTo>
                    <a:cubicBezTo>
                      <a:pt x="389" y="304"/>
                      <a:pt x="364" y="319"/>
                      <a:pt x="348" y="324"/>
                    </a:cubicBezTo>
                    <a:cubicBezTo>
                      <a:pt x="346" y="325"/>
                      <a:pt x="344" y="327"/>
                      <a:pt x="342" y="328"/>
                    </a:cubicBezTo>
                    <a:cubicBezTo>
                      <a:pt x="338" y="329"/>
                      <a:pt x="334" y="329"/>
                      <a:pt x="330" y="330"/>
                    </a:cubicBezTo>
                    <a:cubicBezTo>
                      <a:pt x="326" y="331"/>
                      <a:pt x="318" y="334"/>
                      <a:pt x="318" y="334"/>
                    </a:cubicBezTo>
                    <a:cubicBezTo>
                      <a:pt x="299" y="353"/>
                      <a:pt x="267" y="350"/>
                      <a:pt x="242" y="354"/>
                    </a:cubicBezTo>
                    <a:cubicBezTo>
                      <a:pt x="221" y="361"/>
                      <a:pt x="243" y="362"/>
                      <a:pt x="228" y="380"/>
                    </a:cubicBezTo>
                    <a:cubicBezTo>
                      <a:pt x="226" y="383"/>
                      <a:pt x="197" y="384"/>
                      <a:pt x="188" y="390"/>
                    </a:cubicBezTo>
                    <a:cubicBezTo>
                      <a:pt x="179" y="404"/>
                      <a:pt x="184" y="399"/>
                      <a:pt x="174" y="406"/>
                    </a:cubicBezTo>
                    <a:cubicBezTo>
                      <a:pt x="169" y="414"/>
                      <a:pt x="166" y="416"/>
                      <a:pt x="158" y="410"/>
                    </a:cubicBezTo>
                    <a:cubicBezTo>
                      <a:pt x="156" y="401"/>
                      <a:pt x="155" y="397"/>
                      <a:pt x="146" y="394"/>
                    </a:cubicBezTo>
                    <a:cubicBezTo>
                      <a:pt x="135" y="395"/>
                      <a:pt x="116" y="387"/>
                      <a:pt x="112" y="398"/>
                    </a:cubicBezTo>
                    <a:cubicBezTo>
                      <a:pt x="110" y="404"/>
                      <a:pt x="113" y="412"/>
                      <a:pt x="110" y="418"/>
                    </a:cubicBezTo>
                    <a:cubicBezTo>
                      <a:pt x="108" y="422"/>
                      <a:pt x="98" y="422"/>
                      <a:pt x="98" y="422"/>
                    </a:cubicBezTo>
                    <a:cubicBezTo>
                      <a:pt x="88" y="438"/>
                      <a:pt x="99" y="433"/>
                      <a:pt x="70" y="436"/>
                    </a:cubicBezTo>
                    <a:cubicBezTo>
                      <a:pt x="60" y="439"/>
                      <a:pt x="50" y="443"/>
                      <a:pt x="40" y="446"/>
                    </a:cubicBezTo>
                    <a:cubicBezTo>
                      <a:pt x="34" y="448"/>
                      <a:pt x="22" y="452"/>
                      <a:pt x="22" y="452"/>
                    </a:cubicBezTo>
                    <a:cubicBezTo>
                      <a:pt x="0" y="486"/>
                      <a:pt x="86" y="476"/>
                      <a:pt x="92" y="476"/>
                    </a:cubicBezTo>
                    <a:cubicBezTo>
                      <a:pt x="94" y="479"/>
                      <a:pt x="98" y="484"/>
                      <a:pt x="98" y="488"/>
                    </a:cubicBezTo>
                    <a:cubicBezTo>
                      <a:pt x="98" y="501"/>
                      <a:pt x="100" y="514"/>
                      <a:pt x="96" y="526"/>
                    </a:cubicBezTo>
                    <a:cubicBezTo>
                      <a:pt x="95" y="529"/>
                      <a:pt x="89" y="528"/>
                      <a:pt x="86" y="528"/>
                    </a:cubicBezTo>
                    <a:cubicBezTo>
                      <a:pt x="67" y="530"/>
                      <a:pt x="47" y="530"/>
                      <a:pt x="28" y="532"/>
                    </a:cubicBezTo>
                    <a:cubicBezTo>
                      <a:pt x="33" y="546"/>
                      <a:pt x="26" y="531"/>
                      <a:pt x="44" y="540"/>
                    </a:cubicBezTo>
                    <a:cubicBezTo>
                      <a:pt x="49" y="542"/>
                      <a:pt x="47" y="553"/>
                      <a:pt x="56" y="556"/>
                    </a:cubicBezTo>
                    <a:cubicBezTo>
                      <a:pt x="70" y="560"/>
                      <a:pt x="86" y="560"/>
                      <a:pt x="100" y="564"/>
                    </a:cubicBezTo>
                    <a:cubicBezTo>
                      <a:pt x="159" y="562"/>
                      <a:pt x="154" y="564"/>
                      <a:pt x="176" y="540"/>
                    </a:cubicBezTo>
                    <a:cubicBezTo>
                      <a:pt x="188" y="542"/>
                      <a:pt x="184" y="552"/>
                      <a:pt x="174" y="574"/>
                    </a:cubicBezTo>
                    <a:cubicBezTo>
                      <a:pt x="166" y="566"/>
                      <a:pt x="141" y="569"/>
                      <a:pt x="126" y="570"/>
                    </a:cubicBezTo>
                    <a:cubicBezTo>
                      <a:pt x="118" y="573"/>
                      <a:pt x="117" y="576"/>
                      <a:pt x="114" y="584"/>
                    </a:cubicBezTo>
                    <a:cubicBezTo>
                      <a:pt x="118" y="601"/>
                      <a:pt x="118" y="604"/>
                      <a:pt x="138" y="606"/>
                    </a:cubicBezTo>
                    <a:cubicBezTo>
                      <a:pt x="143" y="614"/>
                      <a:pt x="145" y="615"/>
                      <a:pt x="154" y="612"/>
                    </a:cubicBezTo>
                    <a:cubicBezTo>
                      <a:pt x="178" y="588"/>
                      <a:pt x="199" y="599"/>
                      <a:pt x="238" y="598"/>
                    </a:cubicBezTo>
                    <a:cubicBezTo>
                      <a:pt x="253" y="588"/>
                      <a:pt x="240" y="573"/>
                      <a:pt x="248" y="558"/>
                    </a:cubicBezTo>
                    <a:cubicBezTo>
                      <a:pt x="250" y="554"/>
                      <a:pt x="260" y="554"/>
                      <a:pt x="260" y="554"/>
                    </a:cubicBezTo>
                    <a:cubicBezTo>
                      <a:pt x="288" y="555"/>
                      <a:pt x="316" y="555"/>
                      <a:pt x="344" y="556"/>
                    </a:cubicBezTo>
                    <a:cubicBezTo>
                      <a:pt x="353" y="556"/>
                      <a:pt x="351" y="565"/>
                      <a:pt x="356" y="570"/>
                    </a:cubicBezTo>
                    <a:cubicBezTo>
                      <a:pt x="364" y="578"/>
                      <a:pt x="373" y="575"/>
                      <a:pt x="384" y="576"/>
                    </a:cubicBezTo>
                    <a:cubicBezTo>
                      <a:pt x="394" y="579"/>
                      <a:pt x="389" y="576"/>
                      <a:pt x="394" y="590"/>
                    </a:cubicBezTo>
                    <a:cubicBezTo>
                      <a:pt x="395" y="592"/>
                      <a:pt x="396" y="596"/>
                      <a:pt x="396" y="596"/>
                    </a:cubicBezTo>
                    <a:cubicBezTo>
                      <a:pt x="392" y="607"/>
                      <a:pt x="396" y="601"/>
                      <a:pt x="382" y="610"/>
                    </a:cubicBezTo>
                    <a:cubicBezTo>
                      <a:pt x="380" y="611"/>
                      <a:pt x="376" y="614"/>
                      <a:pt x="376" y="614"/>
                    </a:cubicBezTo>
                    <a:cubicBezTo>
                      <a:pt x="370" y="622"/>
                      <a:pt x="372" y="625"/>
                      <a:pt x="380" y="630"/>
                    </a:cubicBezTo>
                    <a:cubicBezTo>
                      <a:pt x="387" y="641"/>
                      <a:pt x="388" y="644"/>
                      <a:pt x="400" y="648"/>
                    </a:cubicBezTo>
                    <a:cubicBezTo>
                      <a:pt x="409" y="645"/>
                      <a:pt x="405" y="635"/>
                      <a:pt x="414" y="634"/>
                    </a:cubicBezTo>
                    <a:cubicBezTo>
                      <a:pt x="437" y="632"/>
                      <a:pt x="459" y="633"/>
                      <a:pt x="482" y="632"/>
                    </a:cubicBezTo>
                    <a:cubicBezTo>
                      <a:pt x="487" y="624"/>
                      <a:pt x="486" y="619"/>
                      <a:pt x="494" y="614"/>
                    </a:cubicBezTo>
                    <a:cubicBezTo>
                      <a:pt x="520" y="617"/>
                      <a:pt x="509" y="620"/>
                      <a:pt x="526" y="626"/>
                    </a:cubicBezTo>
                    <a:cubicBezTo>
                      <a:pt x="530" y="638"/>
                      <a:pt x="532" y="671"/>
                      <a:pt x="550" y="674"/>
                    </a:cubicBezTo>
                    <a:cubicBezTo>
                      <a:pt x="561" y="676"/>
                      <a:pt x="571" y="675"/>
                      <a:pt x="582" y="676"/>
                    </a:cubicBezTo>
                    <a:cubicBezTo>
                      <a:pt x="585" y="684"/>
                      <a:pt x="580" y="693"/>
                      <a:pt x="588" y="696"/>
                    </a:cubicBezTo>
                    <a:cubicBezTo>
                      <a:pt x="597" y="702"/>
                      <a:pt x="623" y="722"/>
                      <a:pt x="640" y="726"/>
                    </a:cubicBezTo>
                    <a:cubicBezTo>
                      <a:pt x="657" y="730"/>
                      <a:pt x="672" y="723"/>
                      <a:pt x="688" y="722"/>
                    </a:cubicBezTo>
                    <a:cubicBezTo>
                      <a:pt x="705" y="728"/>
                      <a:pt x="710" y="730"/>
                      <a:pt x="738" y="722"/>
                    </a:cubicBezTo>
                    <a:cubicBezTo>
                      <a:pt x="745" y="720"/>
                      <a:pt x="739" y="706"/>
                      <a:pt x="744" y="702"/>
                    </a:cubicBezTo>
                    <a:cubicBezTo>
                      <a:pt x="747" y="699"/>
                      <a:pt x="756" y="698"/>
                      <a:pt x="756" y="698"/>
                    </a:cubicBezTo>
                    <a:cubicBezTo>
                      <a:pt x="760" y="692"/>
                      <a:pt x="761" y="685"/>
                      <a:pt x="766" y="680"/>
                    </a:cubicBezTo>
                    <a:cubicBezTo>
                      <a:pt x="777" y="669"/>
                      <a:pt x="792" y="670"/>
                      <a:pt x="804" y="662"/>
                    </a:cubicBezTo>
                    <a:cubicBezTo>
                      <a:pt x="814" y="656"/>
                      <a:pt x="816" y="654"/>
                      <a:pt x="828" y="652"/>
                    </a:cubicBezTo>
                    <a:cubicBezTo>
                      <a:pt x="840" y="650"/>
                      <a:pt x="864" y="651"/>
                      <a:pt x="874" y="648"/>
                    </a:cubicBezTo>
                    <a:cubicBezTo>
                      <a:pt x="881" y="643"/>
                      <a:pt x="880" y="639"/>
                      <a:pt x="888" y="636"/>
                    </a:cubicBezTo>
                    <a:cubicBezTo>
                      <a:pt x="889" y="634"/>
                      <a:pt x="890" y="632"/>
                      <a:pt x="892" y="630"/>
                    </a:cubicBezTo>
                    <a:cubicBezTo>
                      <a:pt x="894" y="629"/>
                      <a:pt x="897" y="630"/>
                      <a:pt x="898" y="628"/>
                    </a:cubicBezTo>
                    <a:cubicBezTo>
                      <a:pt x="903" y="622"/>
                      <a:pt x="898" y="616"/>
                      <a:pt x="906" y="612"/>
                    </a:cubicBezTo>
                    <a:close/>
                  </a:path>
                </a:pathLst>
              </a:custGeom>
              <a:solidFill>
                <a:srgbClr val="33CCCC"/>
              </a:solidFill>
              <a:ln w="9525">
                <a:solidFill>
                  <a:schemeClr val="tx1"/>
                </a:solidFill>
                <a:round/>
                <a:headEnd/>
                <a:tailEnd/>
              </a:ln>
            </p:spPr>
            <p:txBody>
              <a:bodyPr/>
              <a:lstStyle/>
              <a:p>
                <a:endParaRPr lang="en-US"/>
              </a:p>
            </p:txBody>
          </p:sp>
          <p:sp>
            <p:nvSpPr>
              <p:cNvPr id="22" name="Freeform 84">
                <a:extLst>
                  <a:ext uri="{FF2B5EF4-FFF2-40B4-BE49-F238E27FC236}">
                    <a16:creationId xmlns:a16="http://schemas.microsoft.com/office/drawing/2014/main" id="{5B699CE6-4043-4C63-B55A-146E1FF21550}"/>
                  </a:ext>
                </a:extLst>
              </p:cNvPr>
              <p:cNvSpPr>
                <a:spLocks/>
              </p:cNvSpPr>
              <p:nvPr/>
            </p:nvSpPr>
            <p:spPr bwMode="auto">
              <a:xfrm>
                <a:off x="1587" y="4382"/>
                <a:ext cx="37" cy="13"/>
              </a:xfrm>
              <a:custGeom>
                <a:avLst/>
                <a:gdLst>
                  <a:gd name="T0" fmla="*/ 0 w 35"/>
                  <a:gd name="T1" fmla="*/ 0 h 13"/>
                  <a:gd name="T2" fmla="*/ 2 w 35"/>
                  <a:gd name="T3" fmla="*/ 10 h 13"/>
                  <a:gd name="T4" fmla="*/ 0 w 35"/>
                  <a:gd name="T5" fmla="*/ 0 h 13"/>
                  <a:gd name="T6" fmla="*/ 0 60000 65536"/>
                  <a:gd name="T7" fmla="*/ 0 60000 65536"/>
                  <a:gd name="T8" fmla="*/ 0 60000 65536"/>
                  <a:gd name="T9" fmla="*/ 0 w 35"/>
                  <a:gd name="T10" fmla="*/ 0 h 13"/>
                  <a:gd name="T11" fmla="*/ 35 w 35"/>
                  <a:gd name="T12" fmla="*/ 13 h 13"/>
                </a:gdLst>
                <a:ahLst/>
                <a:cxnLst>
                  <a:cxn ang="T6">
                    <a:pos x="T0" y="T1"/>
                  </a:cxn>
                  <a:cxn ang="T7">
                    <a:pos x="T2" y="T3"/>
                  </a:cxn>
                  <a:cxn ang="T8">
                    <a:pos x="T4" y="T5"/>
                  </a:cxn>
                </a:cxnLst>
                <a:rect l="T9" t="T10" r="T11" b="T12"/>
                <a:pathLst>
                  <a:path w="35" h="13">
                    <a:moveTo>
                      <a:pt x="0" y="0"/>
                    </a:moveTo>
                    <a:cubicBezTo>
                      <a:pt x="35" y="4"/>
                      <a:pt x="25" y="13"/>
                      <a:pt x="2" y="10"/>
                    </a:cubicBezTo>
                    <a:cubicBezTo>
                      <a:pt x="0" y="3"/>
                      <a:pt x="0" y="6"/>
                      <a:pt x="0" y="0"/>
                    </a:cubicBezTo>
                    <a:close/>
                  </a:path>
                </a:pathLst>
              </a:custGeom>
              <a:solidFill>
                <a:srgbClr val="33CCCC"/>
              </a:solidFill>
              <a:ln w="9525">
                <a:solidFill>
                  <a:schemeClr val="tx1"/>
                </a:solidFill>
                <a:round/>
                <a:headEnd/>
                <a:tailEnd/>
              </a:ln>
            </p:spPr>
            <p:txBody>
              <a:bodyPr/>
              <a:lstStyle/>
              <a:p>
                <a:endParaRPr lang="en-US"/>
              </a:p>
            </p:txBody>
          </p:sp>
        </p:grpSp>
      </p:grpSp>
    </p:spTree>
    <p:extLst>
      <p:ext uri="{BB962C8B-B14F-4D97-AF65-F5344CB8AC3E}">
        <p14:creationId xmlns:p14="http://schemas.microsoft.com/office/powerpoint/2010/main" val="11607319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7" name="Title 1"/>
          <p:cNvSpPr txBox="1">
            <a:spLocks/>
          </p:cNvSpPr>
          <p:nvPr/>
        </p:nvSpPr>
        <p:spPr bwMode="auto">
          <a:xfrm>
            <a:off x="1971390" y="259665"/>
            <a:ext cx="6978650"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lvl="0" algn="ctr">
              <a:defRPr/>
            </a:pPr>
            <a:r>
              <a:rPr lang="en-GB" sz="4000" b="0" kern="0" dirty="0">
                <a:ea typeface="ＭＳ Ｐゴシック"/>
                <a:cs typeface=""/>
              </a:rPr>
              <a:t>SNOD Service: what can you expect?</a:t>
            </a:r>
            <a:endParaRPr lang="en-GB" kern="0" dirty="0">
              <a:latin typeface="Arial"/>
              <a:ea typeface="ＭＳ Ｐゴシック"/>
              <a:cs typeface=""/>
            </a:endParaRPr>
          </a:p>
        </p:txBody>
      </p:sp>
      <p:sp>
        <p:nvSpPr>
          <p:cNvPr id="8" name="Content Placeholder 2"/>
          <p:cNvSpPr txBox="1">
            <a:spLocks/>
          </p:cNvSpPr>
          <p:nvPr/>
        </p:nvSpPr>
        <p:spPr bwMode="auto">
          <a:xfrm>
            <a:off x="375991" y="1641022"/>
            <a:ext cx="6870779" cy="44764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a:lstStyle>
          <a:p>
            <a:pPr>
              <a:defRPr/>
            </a:pPr>
            <a:r>
              <a:rPr lang="en-GB" sz="2400" kern="0" dirty="0">
                <a:solidFill>
                  <a:srgbClr val="6E2C6B"/>
                </a:solidFill>
                <a:ea typeface="ＭＳ Ｐゴシック"/>
                <a:cs typeface=""/>
              </a:rPr>
              <a:t>24/7 regional service /</a:t>
            </a:r>
            <a:r>
              <a:rPr lang="en-GB" sz="2400" kern="0" dirty="0">
                <a:solidFill>
                  <a:srgbClr val="6E2C6B"/>
                </a:solidFill>
                <a:ea typeface="ＭＳ Ｐゴシック"/>
                <a:cs typeface="Arial"/>
              </a:rPr>
              <a:t>inter-regional service</a:t>
            </a:r>
          </a:p>
          <a:p>
            <a:pPr>
              <a:defRPr/>
            </a:pPr>
            <a:r>
              <a:rPr lang="en-GB" sz="2400" kern="0" dirty="0">
                <a:solidFill>
                  <a:srgbClr val="6E2C6B"/>
                </a:solidFill>
                <a:ea typeface="ＭＳ Ｐゴシック"/>
                <a:cs typeface=""/>
              </a:rPr>
              <a:t>Embedded support = donation activity, audit, education, follow up services and promotion, </a:t>
            </a:r>
          </a:p>
          <a:p>
            <a:pPr>
              <a:defRPr/>
            </a:pPr>
            <a:r>
              <a:rPr lang="en-GB" sz="2400" kern="0" dirty="0">
                <a:solidFill>
                  <a:srgbClr val="6E2C6B"/>
                </a:solidFill>
                <a:ea typeface="ＭＳ Ｐゴシック"/>
                <a:cs typeface="Arial"/>
              </a:rPr>
              <a:t>SN-OD/SR or Specialist Nurse?</a:t>
            </a:r>
          </a:p>
          <a:p>
            <a:pPr>
              <a:defRPr/>
            </a:pPr>
            <a:endParaRPr lang="en-GB" sz="2000" kern="0" dirty="0">
              <a:solidFill>
                <a:srgbClr val="000000"/>
              </a:solidFill>
              <a:ea typeface="ＭＳ Ｐゴシック"/>
              <a:cs typeface=""/>
            </a:endParaRPr>
          </a:p>
          <a:p>
            <a:pPr>
              <a:defRPr/>
            </a:pPr>
            <a:endParaRPr lang="en-GB" sz="2000" kern="0" dirty="0">
              <a:solidFill>
                <a:srgbClr val="000000"/>
              </a:solidFill>
              <a:ea typeface="ＭＳ Ｐゴシック"/>
              <a:cs typeface="Arial"/>
            </a:endParaRPr>
          </a:p>
          <a:p>
            <a:pPr>
              <a:defRPr/>
            </a:pPr>
            <a:endParaRPr lang="en-GB" sz="2000" kern="0" dirty="0">
              <a:solidFill>
                <a:srgbClr val="000000"/>
              </a:solidFill>
              <a:ea typeface="ＭＳ Ｐゴシック"/>
              <a:cs typeface="Arial"/>
            </a:endParaRPr>
          </a:p>
          <a:p>
            <a:pPr>
              <a:defRPr/>
            </a:pPr>
            <a:endParaRPr lang="en-GB" sz="2000" kern="0" dirty="0">
              <a:solidFill>
                <a:srgbClr val="000000"/>
              </a:solidFill>
              <a:ea typeface="ＭＳ Ｐゴシック"/>
              <a:cs typeface="Arial"/>
            </a:endParaRPr>
          </a:p>
        </p:txBody>
      </p:sp>
      <p:grpSp>
        <p:nvGrpSpPr>
          <p:cNvPr id="5" name="Group 4">
            <a:extLst>
              <a:ext uri="{FF2B5EF4-FFF2-40B4-BE49-F238E27FC236}">
                <a16:creationId xmlns:a16="http://schemas.microsoft.com/office/drawing/2014/main" id="{351A1551-97D0-4A98-898A-3D347789075F}"/>
              </a:ext>
            </a:extLst>
          </p:cNvPr>
          <p:cNvGrpSpPr>
            <a:grpSpLocks/>
          </p:cNvGrpSpPr>
          <p:nvPr/>
        </p:nvGrpSpPr>
        <p:grpSpPr bwMode="auto">
          <a:xfrm>
            <a:off x="7393936" y="361950"/>
            <a:ext cx="4188464" cy="5451795"/>
            <a:chOff x="884" y="210"/>
            <a:chExt cx="3224" cy="3884"/>
          </a:xfrm>
        </p:grpSpPr>
        <p:sp>
          <p:nvSpPr>
            <p:cNvPr id="6" name="Freeform 5">
              <a:extLst>
                <a:ext uri="{FF2B5EF4-FFF2-40B4-BE49-F238E27FC236}">
                  <a16:creationId xmlns:a16="http://schemas.microsoft.com/office/drawing/2014/main" id="{293A7453-FF30-47EE-B1AA-C7D0B67AC388}"/>
                </a:ext>
              </a:extLst>
            </p:cNvPr>
            <p:cNvSpPr>
              <a:spLocks/>
            </p:cNvSpPr>
            <p:nvPr/>
          </p:nvSpPr>
          <p:spPr bwMode="auto">
            <a:xfrm>
              <a:off x="2923" y="2276"/>
              <a:ext cx="787" cy="641"/>
            </a:xfrm>
            <a:custGeom>
              <a:avLst/>
              <a:gdLst>
                <a:gd name="T0" fmla="*/ 753 w 948"/>
                <a:gd name="T1" fmla="*/ 624 h 770"/>
                <a:gd name="T2" fmla="*/ 773 w 948"/>
                <a:gd name="T3" fmla="*/ 518 h 770"/>
                <a:gd name="T4" fmla="*/ 761 w 948"/>
                <a:gd name="T5" fmla="*/ 445 h 770"/>
                <a:gd name="T6" fmla="*/ 735 w 948"/>
                <a:gd name="T7" fmla="*/ 381 h 770"/>
                <a:gd name="T8" fmla="*/ 721 w 948"/>
                <a:gd name="T9" fmla="*/ 348 h 770"/>
                <a:gd name="T10" fmla="*/ 685 w 948"/>
                <a:gd name="T11" fmla="*/ 331 h 770"/>
                <a:gd name="T12" fmla="*/ 628 w 948"/>
                <a:gd name="T13" fmla="*/ 293 h 770"/>
                <a:gd name="T14" fmla="*/ 605 w 948"/>
                <a:gd name="T15" fmla="*/ 246 h 770"/>
                <a:gd name="T16" fmla="*/ 640 w 948"/>
                <a:gd name="T17" fmla="*/ 273 h 770"/>
                <a:gd name="T18" fmla="*/ 698 w 948"/>
                <a:gd name="T19" fmla="*/ 295 h 770"/>
                <a:gd name="T20" fmla="*/ 706 w 948"/>
                <a:gd name="T21" fmla="*/ 276 h 770"/>
                <a:gd name="T22" fmla="*/ 678 w 948"/>
                <a:gd name="T23" fmla="*/ 253 h 770"/>
                <a:gd name="T24" fmla="*/ 645 w 948"/>
                <a:gd name="T25" fmla="*/ 206 h 770"/>
                <a:gd name="T26" fmla="*/ 630 w 948"/>
                <a:gd name="T27" fmla="*/ 176 h 770"/>
                <a:gd name="T28" fmla="*/ 613 w 948"/>
                <a:gd name="T29" fmla="*/ 148 h 770"/>
                <a:gd name="T30" fmla="*/ 658 w 948"/>
                <a:gd name="T31" fmla="*/ 102 h 770"/>
                <a:gd name="T32" fmla="*/ 627 w 948"/>
                <a:gd name="T33" fmla="*/ 82 h 770"/>
                <a:gd name="T34" fmla="*/ 595 w 948"/>
                <a:gd name="T35" fmla="*/ 45 h 770"/>
                <a:gd name="T36" fmla="*/ 569 w 948"/>
                <a:gd name="T37" fmla="*/ 20 h 770"/>
                <a:gd name="T38" fmla="*/ 474 w 948"/>
                <a:gd name="T39" fmla="*/ 10 h 770"/>
                <a:gd name="T40" fmla="*/ 369 w 948"/>
                <a:gd name="T41" fmla="*/ 25 h 770"/>
                <a:gd name="T42" fmla="*/ 260 w 948"/>
                <a:gd name="T43" fmla="*/ 30 h 770"/>
                <a:gd name="T44" fmla="*/ 39 w 948"/>
                <a:gd name="T45" fmla="*/ 42 h 770"/>
                <a:gd name="T46" fmla="*/ 32 w 948"/>
                <a:gd name="T47" fmla="*/ 48 h 770"/>
                <a:gd name="T48" fmla="*/ 2 w 948"/>
                <a:gd name="T49" fmla="*/ 80 h 770"/>
                <a:gd name="T50" fmla="*/ 9 w 948"/>
                <a:gd name="T51" fmla="*/ 107 h 770"/>
                <a:gd name="T52" fmla="*/ 49 w 948"/>
                <a:gd name="T53" fmla="*/ 124 h 770"/>
                <a:gd name="T54" fmla="*/ 99 w 948"/>
                <a:gd name="T55" fmla="*/ 163 h 770"/>
                <a:gd name="T56" fmla="*/ 115 w 948"/>
                <a:gd name="T57" fmla="*/ 191 h 770"/>
                <a:gd name="T58" fmla="*/ 132 w 948"/>
                <a:gd name="T59" fmla="*/ 210 h 770"/>
                <a:gd name="T60" fmla="*/ 110 w 948"/>
                <a:gd name="T61" fmla="*/ 240 h 770"/>
                <a:gd name="T62" fmla="*/ 149 w 948"/>
                <a:gd name="T63" fmla="*/ 306 h 770"/>
                <a:gd name="T64" fmla="*/ 164 w 948"/>
                <a:gd name="T65" fmla="*/ 321 h 770"/>
                <a:gd name="T66" fmla="*/ 207 w 948"/>
                <a:gd name="T67" fmla="*/ 353 h 770"/>
                <a:gd name="T68" fmla="*/ 230 w 948"/>
                <a:gd name="T69" fmla="*/ 386 h 770"/>
                <a:gd name="T70" fmla="*/ 250 w 948"/>
                <a:gd name="T71" fmla="*/ 413 h 770"/>
                <a:gd name="T72" fmla="*/ 285 w 948"/>
                <a:gd name="T73" fmla="*/ 428 h 770"/>
                <a:gd name="T74" fmla="*/ 300 w 948"/>
                <a:gd name="T75" fmla="*/ 471 h 770"/>
                <a:gd name="T76" fmla="*/ 323 w 948"/>
                <a:gd name="T77" fmla="*/ 499 h 770"/>
                <a:gd name="T78" fmla="*/ 394 w 948"/>
                <a:gd name="T79" fmla="*/ 483 h 770"/>
                <a:gd name="T80" fmla="*/ 497 w 948"/>
                <a:gd name="T81" fmla="*/ 475 h 770"/>
                <a:gd name="T82" fmla="*/ 530 w 948"/>
                <a:gd name="T83" fmla="*/ 448 h 770"/>
                <a:gd name="T84" fmla="*/ 550 w 948"/>
                <a:gd name="T85" fmla="*/ 455 h 770"/>
                <a:gd name="T86" fmla="*/ 567 w 948"/>
                <a:gd name="T87" fmla="*/ 486 h 770"/>
                <a:gd name="T88" fmla="*/ 587 w 948"/>
                <a:gd name="T89" fmla="*/ 519 h 770"/>
                <a:gd name="T90" fmla="*/ 618 w 948"/>
                <a:gd name="T91" fmla="*/ 548 h 770"/>
                <a:gd name="T92" fmla="*/ 642 w 948"/>
                <a:gd name="T93" fmla="*/ 587 h 770"/>
                <a:gd name="T94" fmla="*/ 675 w 948"/>
                <a:gd name="T95" fmla="*/ 605 h 770"/>
                <a:gd name="T96" fmla="*/ 715 w 948"/>
                <a:gd name="T97" fmla="*/ 620 h 770"/>
                <a:gd name="T98" fmla="*/ 738 w 948"/>
                <a:gd name="T99" fmla="*/ 631 h 7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48"/>
                <a:gd name="T151" fmla="*/ 0 h 770"/>
                <a:gd name="T152" fmla="*/ 948 w 948"/>
                <a:gd name="T153" fmla="*/ 770 h 7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48" h="770">
                  <a:moveTo>
                    <a:pt x="897" y="770"/>
                  </a:moveTo>
                  <a:cubicBezTo>
                    <a:pt x="899" y="760"/>
                    <a:pt x="898" y="756"/>
                    <a:pt x="907" y="750"/>
                  </a:cubicBezTo>
                  <a:cubicBezTo>
                    <a:pt x="919" y="715"/>
                    <a:pt x="906" y="681"/>
                    <a:pt x="927" y="650"/>
                  </a:cubicBezTo>
                  <a:cubicBezTo>
                    <a:pt x="928" y="641"/>
                    <a:pt x="929" y="631"/>
                    <a:pt x="931" y="622"/>
                  </a:cubicBezTo>
                  <a:cubicBezTo>
                    <a:pt x="932" y="618"/>
                    <a:pt x="935" y="610"/>
                    <a:pt x="935" y="610"/>
                  </a:cubicBezTo>
                  <a:cubicBezTo>
                    <a:pt x="933" y="544"/>
                    <a:pt x="948" y="555"/>
                    <a:pt x="917" y="534"/>
                  </a:cubicBezTo>
                  <a:cubicBezTo>
                    <a:pt x="910" y="512"/>
                    <a:pt x="918" y="488"/>
                    <a:pt x="897" y="474"/>
                  </a:cubicBezTo>
                  <a:cubicBezTo>
                    <a:pt x="894" y="466"/>
                    <a:pt x="892" y="463"/>
                    <a:pt x="885" y="458"/>
                  </a:cubicBezTo>
                  <a:cubicBezTo>
                    <a:pt x="881" y="447"/>
                    <a:pt x="875" y="439"/>
                    <a:pt x="871" y="428"/>
                  </a:cubicBezTo>
                  <a:cubicBezTo>
                    <a:pt x="870" y="425"/>
                    <a:pt x="871" y="420"/>
                    <a:pt x="869" y="418"/>
                  </a:cubicBezTo>
                  <a:cubicBezTo>
                    <a:pt x="864" y="415"/>
                    <a:pt x="851" y="406"/>
                    <a:pt x="843" y="404"/>
                  </a:cubicBezTo>
                  <a:cubicBezTo>
                    <a:pt x="836" y="401"/>
                    <a:pt x="829" y="401"/>
                    <a:pt x="825" y="398"/>
                  </a:cubicBezTo>
                  <a:cubicBezTo>
                    <a:pt x="821" y="395"/>
                    <a:pt x="830" y="396"/>
                    <a:pt x="819" y="388"/>
                  </a:cubicBezTo>
                  <a:cubicBezTo>
                    <a:pt x="808" y="380"/>
                    <a:pt x="780" y="364"/>
                    <a:pt x="757" y="352"/>
                  </a:cubicBezTo>
                  <a:cubicBezTo>
                    <a:pt x="740" y="327"/>
                    <a:pt x="710" y="319"/>
                    <a:pt x="681" y="316"/>
                  </a:cubicBezTo>
                  <a:cubicBezTo>
                    <a:pt x="687" y="299"/>
                    <a:pt x="714" y="298"/>
                    <a:pt x="729" y="296"/>
                  </a:cubicBezTo>
                  <a:cubicBezTo>
                    <a:pt x="745" y="301"/>
                    <a:pt x="724" y="292"/>
                    <a:pt x="737" y="318"/>
                  </a:cubicBezTo>
                  <a:cubicBezTo>
                    <a:pt x="740" y="324"/>
                    <a:pt x="764" y="327"/>
                    <a:pt x="771" y="328"/>
                  </a:cubicBezTo>
                  <a:cubicBezTo>
                    <a:pt x="775" y="333"/>
                    <a:pt x="781" y="346"/>
                    <a:pt x="787" y="348"/>
                  </a:cubicBezTo>
                  <a:cubicBezTo>
                    <a:pt x="807" y="356"/>
                    <a:pt x="820" y="353"/>
                    <a:pt x="841" y="354"/>
                  </a:cubicBezTo>
                  <a:cubicBezTo>
                    <a:pt x="843" y="367"/>
                    <a:pt x="842" y="367"/>
                    <a:pt x="853" y="374"/>
                  </a:cubicBezTo>
                  <a:cubicBezTo>
                    <a:pt x="870" y="368"/>
                    <a:pt x="863" y="340"/>
                    <a:pt x="851" y="332"/>
                  </a:cubicBezTo>
                  <a:cubicBezTo>
                    <a:pt x="847" y="326"/>
                    <a:pt x="834" y="315"/>
                    <a:pt x="829" y="312"/>
                  </a:cubicBezTo>
                  <a:cubicBezTo>
                    <a:pt x="825" y="309"/>
                    <a:pt x="817" y="304"/>
                    <a:pt x="817" y="304"/>
                  </a:cubicBezTo>
                  <a:cubicBezTo>
                    <a:pt x="813" y="292"/>
                    <a:pt x="803" y="278"/>
                    <a:pt x="793" y="268"/>
                  </a:cubicBezTo>
                  <a:cubicBezTo>
                    <a:pt x="791" y="261"/>
                    <a:pt x="783" y="252"/>
                    <a:pt x="777" y="248"/>
                  </a:cubicBezTo>
                  <a:cubicBezTo>
                    <a:pt x="776" y="242"/>
                    <a:pt x="776" y="235"/>
                    <a:pt x="773" y="230"/>
                  </a:cubicBezTo>
                  <a:cubicBezTo>
                    <a:pt x="770" y="223"/>
                    <a:pt x="763" y="218"/>
                    <a:pt x="759" y="212"/>
                  </a:cubicBezTo>
                  <a:cubicBezTo>
                    <a:pt x="754" y="198"/>
                    <a:pt x="752" y="186"/>
                    <a:pt x="739" y="178"/>
                  </a:cubicBezTo>
                  <a:cubicBezTo>
                    <a:pt x="742" y="132"/>
                    <a:pt x="740" y="131"/>
                    <a:pt x="781" y="126"/>
                  </a:cubicBezTo>
                  <a:cubicBezTo>
                    <a:pt x="785" y="125"/>
                    <a:pt x="795" y="126"/>
                    <a:pt x="793" y="122"/>
                  </a:cubicBezTo>
                  <a:cubicBezTo>
                    <a:pt x="788" y="114"/>
                    <a:pt x="784" y="114"/>
                    <a:pt x="775" y="112"/>
                  </a:cubicBezTo>
                  <a:cubicBezTo>
                    <a:pt x="768" y="107"/>
                    <a:pt x="762" y="102"/>
                    <a:pt x="755" y="98"/>
                  </a:cubicBezTo>
                  <a:cubicBezTo>
                    <a:pt x="751" y="96"/>
                    <a:pt x="743" y="90"/>
                    <a:pt x="743" y="90"/>
                  </a:cubicBezTo>
                  <a:cubicBezTo>
                    <a:pt x="735" y="78"/>
                    <a:pt x="730" y="63"/>
                    <a:pt x="717" y="54"/>
                  </a:cubicBezTo>
                  <a:cubicBezTo>
                    <a:pt x="713" y="51"/>
                    <a:pt x="705" y="46"/>
                    <a:pt x="705" y="46"/>
                  </a:cubicBezTo>
                  <a:cubicBezTo>
                    <a:pt x="700" y="38"/>
                    <a:pt x="693" y="29"/>
                    <a:pt x="685" y="24"/>
                  </a:cubicBezTo>
                  <a:cubicBezTo>
                    <a:pt x="679" y="16"/>
                    <a:pt x="674" y="9"/>
                    <a:pt x="671" y="0"/>
                  </a:cubicBezTo>
                  <a:cubicBezTo>
                    <a:pt x="622" y="6"/>
                    <a:pt x="649" y="10"/>
                    <a:pt x="571" y="12"/>
                  </a:cubicBezTo>
                  <a:cubicBezTo>
                    <a:pt x="509" y="22"/>
                    <a:pt x="615" y="20"/>
                    <a:pt x="463" y="24"/>
                  </a:cubicBezTo>
                  <a:cubicBezTo>
                    <a:pt x="457" y="26"/>
                    <a:pt x="445" y="30"/>
                    <a:pt x="445" y="30"/>
                  </a:cubicBezTo>
                  <a:cubicBezTo>
                    <a:pt x="437" y="54"/>
                    <a:pt x="384" y="44"/>
                    <a:pt x="375" y="44"/>
                  </a:cubicBezTo>
                  <a:cubicBezTo>
                    <a:pt x="340" y="43"/>
                    <a:pt x="335" y="47"/>
                    <a:pt x="313" y="36"/>
                  </a:cubicBezTo>
                  <a:cubicBezTo>
                    <a:pt x="226" y="40"/>
                    <a:pt x="139" y="42"/>
                    <a:pt x="51" y="44"/>
                  </a:cubicBezTo>
                  <a:cubicBezTo>
                    <a:pt x="50" y="46"/>
                    <a:pt x="49" y="48"/>
                    <a:pt x="47" y="50"/>
                  </a:cubicBezTo>
                  <a:cubicBezTo>
                    <a:pt x="45" y="51"/>
                    <a:pt x="42" y="51"/>
                    <a:pt x="41" y="52"/>
                  </a:cubicBezTo>
                  <a:cubicBezTo>
                    <a:pt x="40" y="53"/>
                    <a:pt x="40" y="56"/>
                    <a:pt x="39" y="58"/>
                  </a:cubicBezTo>
                  <a:cubicBezTo>
                    <a:pt x="36" y="70"/>
                    <a:pt x="30" y="80"/>
                    <a:pt x="23" y="90"/>
                  </a:cubicBezTo>
                  <a:cubicBezTo>
                    <a:pt x="19" y="96"/>
                    <a:pt x="10" y="95"/>
                    <a:pt x="3" y="96"/>
                  </a:cubicBezTo>
                  <a:cubicBezTo>
                    <a:pt x="0" y="100"/>
                    <a:pt x="6" y="113"/>
                    <a:pt x="7" y="118"/>
                  </a:cubicBezTo>
                  <a:cubicBezTo>
                    <a:pt x="8" y="123"/>
                    <a:pt x="6" y="125"/>
                    <a:pt x="11" y="128"/>
                  </a:cubicBezTo>
                  <a:cubicBezTo>
                    <a:pt x="15" y="137"/>
                    <a:pt x="29" y="134"/>
                    <a:pt x="37" y="138"/>
                  </a:cubicBezTo>
                  <a:cubicBezTo>
                    <a:pt x="45" y="141"/>
                    <a:pt x="45" y="145"/>
                    <a:pt x="59" y="149"/>
                  </a:cubicBezTo>
                  <a:cubicBezTo>
                    <a:pt x="62" y="189"/>
                    <a:pt x="60" y="180"/>
                    <a:pt x="89" y="190"/>
                  </a:cubicBezTo>
                  <a:cubicBezTo>
                    <a:pt x="92" y="199"/>
                    <a:pt x="108" y="195"/>
                    <a:pt x="119" y="196"/>
                  </a:cubicBezTo>
                  <a:cubicBezTo>
                    <a:pt x="122" y="207"/>
                    <a:pt x="125" y="203"/>
                    <a:pt x="131" y="212"/>
                  </a:cubicBezTo>
                  <a:cubicBezTo>
                    <a:pt x="134" y="218"/>
                    <a:pt x="137" y="225"/>
                    <a:pt x="139" y="230"/>
                  </a:cubicBezTo>
                  <a:cubicBezTo>
                    <a:pt x="141" y="235"/>
                    <a:pt x="140" y="236"/>
                    <a:pt x="143" y="240"/>
                  </a:cubicBezTo>
                  <a:cubicBezTo>
                    <a:pt x="146" y="244"/>
                    <a:pt x="159" y="248"/>
                    <a:pt x="159" y="252"/>
                  </a:cubicBezTo>
                  <a:cubicBezTo>
                    <a:pt x="167" y="263"/>
                    <a:pt x="155" y="262"/>
                    <a:pt x="145" y="264"/>
                  </a:cubicBezTo>
                  <a:cubicBezTo>
                    <a:pt x="140" y="271"/>
                    <a:pt x="136" y="280"/>
                    <a:pt x="133" y="288"/>
                  </a:cubicBezTo>
                  <a:cubicBezTo>
                    <a:pt x="135" y="340"/>
                    <a:pt x="125" y="339"/>
                    <a:pt x="161" y="344"/>
                  </a:cubicBezTo>
                  <a:cubicBezTo>
                    <a:pt x="164" y="370"/>
                    <a:pt x="160" y="362"/>
                    <a:pt x="179" y="368"/>
                  </a:cubicBezTo>
                  <a:cubicBezTo>
                    <a:pt x="185" y="377"/>
                    <a:pt x="176" y="373"/>
                    <a:pt x="187" y="376"/>
                  </a:cubicBezTo>
                  <a:cubicBezTo>
                    <a:pt x="191" y="377"/>
                    <a:pt x="197" y="386"/>
                    <a:pt x="197" y="386"/>
                  </a:cubicBezTo>
                  <a:cubicBezTo>
                    <a:pt x="200" y="418"/>
                    <a:pt x="205" y="406"/>
                    <a:pt x="239" y="408"/>
                  </a:cubicBezTo>
                  <a:cubicBezTo>
                    <a:pt x="244" y="422"/>
                    <a:pt x="239" y="418"/>
                    <a:pt x="249" y="424"/>
                  </a:cubicBezTo>
                  <a:cubicBezTo>
                    <a:pt x="251" y="441"/>
                    <a:pt x="255" y="453"/>
                    <a:pt x="273" y="458"/>
                  </a:cubicBezTo>
                  <a:cubicBezTo>
                    <a:pt x="274" y="460"/>
                    <a:pt x="275" y="462"/>
                    <a:pt x="277" y="464"/>
                  </a:cubicBezTo>
                  <a:cubicBezTo>
                    <a:pt x="279" y="466"/>
                    <a:pt x="281" y="466"/>
                    <a:pt x="283" y="468"/>
                  </a:cubicBezTo>
                  <a:cubicBezTo>
                    <a:pt x="290" y="477"/>
                    <a:pt x="292" y="490"/>
                    <a:pt x="301" y="496"/>
                  </a:cubicBezTo>
                  <a:cubicBezTo>
                    <a:pt x="305" y="518"/>
                    <a:pt x="299" y="505"/>
                    <a:pt x="331" y="510"/>
                  </a:cubicBezTo>
                  <a:cubicBezTo>
                    <a:pt x="335" y="511"/>
                    <a:pt x="343" y="514"/>
                    <a:pt x="343" y="514"/>
                  </a:cubicBezTo>
                  <a:cubicBezTo>
                    <a:pt x="347" y="521"/>
                    <a:pt x="352" y="522"/>
                    <a:pt x="355" y="530"/>
                  </a:cubicBezTo>
                  <a:cubicBezTo>
                    <a:pt x="357" y="539"/>
                    <a:pt x="357" y="555"/>
                    <a:pt x="361" y="566"/>
                  </a:cubicBezTo>
                  <a:cubicBezTo>
                    <a:pt x="363" y="577"/>
                    <a:pt x="362" y="592"/>
                    <a:pt x="367" y="598"/>
                  </a:cubicBezTo>
                  <a:cubicBezTo>
                    <a:pt x="371" y="603"/>
                    <a:pt x="376" y="600"/>
                    <a:pt x="389" y="600"/>
                  </a:cubicBezTo>
                  <a:cubicBezTo>
                    <a:pt x="402" y="600"/>
                    <a:pt x="431" y="599"/>
                    <a:pt x="445" y="596"/>
                  </a:cubicBezTo>
                  <a:cubicBezTo>
                    <a:pt x="454" y="595"/>
                    <a:pt x="469" y="584"/>
                    <a:pt x="475" y="580"/>
                  </a:cubicBezTo>
                  <a:cubicBezTo>
                    <a:pt x="488" y="571"/>
                    <a:pt x="506" y="579"/>
                    <a:pt x="521" y="578"/>
                  </a:cubicBezTo>
                  <a:cubicBezTo>
                    <a:pt x="557" y="566"/>
                    <a:pt x="505" y="573"/>
                    <a:pt x="599" y="570"/>
                  </a:cubicBezTo>
                  <a:cubicBezTo>
                    <a:pt x="618" y="566"/>
                    <a:pt x="620" y="559"/>
                    <a:pt x="635" y="554"/>
                  </a:cubicBezTo>
                  <a:cubicBezTo>
                    <a:pt x="639" y="550"/>
                    <a:pt x="635" y="541"/>
                    <a:pt x="639" y="538"/>
                  </a:cubicBezTo>
                  <a:cubicBezTo>
                    <a:pt x="643" y="535"/>
                    <a:pt x="651" y="530"/>
                    <a:pt x="651" y="530"/>
                  </a:cubicBezTo>
                  <a:cubicBezTo>
                    <a:pt x="656" y="537"/>
                    <a:pt x="654" y="543"/>
                    <a:pt x="663" y="546"/>
                  </a:cubicBezTo>
                  <a:cubicBezTo>
                    <a:pt x="666" y="552"/>
                    <a:pt x="675" y="561"/>
                    <a:pt x="677" y="568"/>
                  </a:cubicBezTo>
                  <a:cubicBezTo>
                    <a:pt x="680" y="574"/>
                    <a:pt x="682" y="581"/>
                    <a:pt x="683" y="584"/>
                  </a:cubicBezTo>
                  <a:cubicBezTo>
                    <a:pt x="684" y="586"/>
                    <a:pt x="679" y="587"/>
                    <a:pt x="681" y="588"/>
                  </a:cubicBezTo>
                  <a:cubicBezTo>
                    <a:pt x="689" y="601"/>
                    <a:pt x="699" y="612"/>
                    <a:pt x="707" y="624"/>
                  </a:cubicBezTo>
                  <a:cubicBezTo>
                    <a:pt x="710" y="628"/>
                    <a:pt x="716" y="639"/>
                    <a:pt x="717" y="640"/>
                  </a:cubicBezTo>
                  <a:cubicBezTo>
                    <a:pt x="728" y="645"/>
                    <a:pt x="733" y="657"/>
                    <a:pt x="745" y="658"/>
                  </a:cubicBezTo>
                  <a:cubicBezTo>
                    <a:pt x="754" y="664"/>
                    <a:pt x="749" y="666"/>
                    <a:pt x="757" y="672"/>
                  </a:cubicBezTo>
                  <a:cubicBezTo>
                    <a:pt x="763" y="680"/>
                    <a:pt x="765" y="698"/>
                    <a:pt x="773" y="705"/>
                  </a:cubicBezTo>
                  <a:cubicBezTo>
                    <a:pt x="780" y="712"/>
                    <a:pt x="794" y="713"/>
                    <a:pt x="801" y="717"/>
                  </a:cubicBezTo>
                  <a:cubicBezTo>
                    <a:pt x="803" y="729"/>
                    <a:pt x="807" y="731"/>
                    <a:pt x="813" y="727"/>
                  </a:cubicBezTo>
                  <a:cubicBezTo>
                    <a:pt x="818" y="731"/>
                    <a:pt x="829" y="736"/>
                    <a:pt x="837" y="739"/>
                  </a:cubicBezTo>
                  <a:cubicBezTo>
                    <a:pt x="845" y="742"/>
                    <a:pt x="854" y="743"/>
                    <a:pt x="861" y="745"/>
                  </a:cubicBezTo>
                  <a:cubicBezTo>
                    <a:pt x="867" y="755"/>
                    <a:pt x="863" y="749"/>
                    <a:pt x="877" y="754"/>
                  </a:cubicBezTo>
                  <a:cubicBezTo>
                    <a:pt x="881" y="755"/>
                    <a:pt x="889" y="758"/>
                    <a:pt x="889" y="758"/>
                  </a:cubicBezTo>
                  <a:cubicBezTo>
                    <a:pt x="892" y="762"/>
                    <a:pt x="894" y="766"/>
                    <a:pt x="897" y="770"/>
                  </a:cubicBezTo>
                  <a:close/>
                </a:path>
              </a:pathLst>
            </a:custGeom>
            <a:solidFill>
              <a:srgbClr val="000099"/>
            </a:solidFill>
            <a:ln w="9525">
              <a:solidFill>
                <a:schemeClr val="tx1"/>
              </a:solidFill>
              <a:round/>
              <a:headEnd/>
              <a:tailEnd/>
            </a:ln>
          </p:spPr>
          <p:txBody>
            <a:bodyPr/>
            <a:lstStyle/>
            <a:p>
              <a:endParaRPr lang="en-US"/>
            </a:p>
          </p:txBody>
        </p:sp>
        <p:sp>
          <p:nvSpPr>
            <p:cNvPr id="9" name="Freeform 6">
              <a:extLst>
                <a:ext uri="{FF2B5EF4-FFF2-40B4-BE49-F238E27FC236}">
                  <a16:creationId xmlns:a16="http://schemas.microsoft.com/office/drawing/2014/main" id="{C7AC782D-0D19-4AF3-810A-7BAA8300E418}"/>
                </a:ext>
              </a:extLst>
            </p:cNvPr>
            <p:cNvSpPr>
              <a:spLocks/>
            </p:cNvSpPr>
            <p:nvPr/>
          </p:nvSpPr>
          <p:spPr bwMode="auto">
            <a:xfrm>
              <a:off x="3392" y="3435"/>
              <a:ext cx="640" cy="339"/>
            </a:xfrm>
            <a:custGeom>
              <a:avLst/>
              <a:gdLst>
                <a:gd name="T0" fmla="*/ 137 w 774"/>
                <a:gd name="T1" fmla="*/ 302 h 408"/>
                <a:gd name="T2" fmla="*/ 182 w 774"/>
                <a:gd name="T3" fmla="*/ 294 h 408"/>
                <a:gd name="T4" fmla="*/ 258 w 774"/>
                <a:gd name="T5" fmla="*/ 311 h 408"/>
                <a:gd name="T6" fmla="*/ 289 w 774"/>
                <a:gd name="T7" fmla="*/ 329 h 408"/>
                <a:gd name="T8" fmla="*/ 291 w 774"/>
                <a:gd name="T9" fmla="*/ 332 h 408"/>
                <a:gd name="T10" fmla="*/ 324 w 774"/>
                <a:gd name="T11" fmla="*/ 316 h 408"/>
                <a:gd name="T12" fmla="*/ 375 w 774"/>
                <a:gd name="T13" fmla="*/ 291 h 408"/>
                <a:gd name="T14" fmla="*/ 432 w 774"/>
                <a:gd name="T15" fmla="*/ 268 h 408"/>
                <a:gd name="T16" fmla="*/ 503 w 774"/>
                <a:gd name="T17" fmla="*/ 243 h 408"/>
                <a:gd name="T18" fmla="*/ 534 w 774"/>
                <a:gd name="T19" fmla="*/ 201 h 408"/>
                <a:gd name="T20" fmla="*/ 579 w 774"/>
                <a:gd name="T21" fmla="*/ 183 h 408"/>
                <a:gd name="T22" fmla="*/ 605 w 774"/>
                <a:gd name="T23" fmla="*/ 165 h 408"/>
                <a:gd name="T24" fmla="*/ 628 w 774"/>
                <a:gd name="T25" fmla="*/ 101 h 408"/>
                <a:gd name="T26" fmla="*/ 637 w 774"/>
                <a:gd name="T27" fmla="*/ 70 h 408"/>
                <a:gd name="T28" fmla="*/ 463 w 774"/>
                <a:gd name="T29" fmla="*/ 42 h 408"/>
                <a:gd name="T30" fmla="*/ 428 w 774"/>
                <a:gd name="T31" fmla="*/ 5 h 408"/>
                <a:gd name="T32" fmla="*/ 359 w 774"/>
                <a:gd name="T33" fmla="*/ 10 h 408"/>
                <a:gd name="T34" fmla="*/ 321 w 774"/>
                <a:gd name="T35" fmla="*/ 30 h 408"/>
                <a:gd name="T36" fmla="*/ 308 w 774"/>
                <a:gd name="T37" fmla="*/ 15 h 408"/>
                <a:gd name="T38" fmla="*/ 311 w 774"/>
                <a:gd name="T39" fmla="*/ 0 h 408"/>
                <a:gd name="T40" fmla="*/ 288 w 774"/>
                <a:gd name="T41" fmla="*/ 32 h 408"/>
                <a:gd name="T42" fmla="*/ 271 w 774"/>
                <a:gd name="T43" fmla="*/ 73 h 408"/>
                <a:gd name="T44" fmla="*/ 255 w 774"/>
                <a:gd name="T45" fmla="*/ 98 h 408"/>
                <a:gd name="T46" fmla="*/ 200 w 774"/>
                <a:gd name="T47" fmla="*/ 98 h 408"/>
                <a:gd name="T48" fmla="*/ 190 w 774"/>
                <a:gd name="T49" fmla="*/ 85 h 408"/>
                <a:gd name="T50" fmla="*/ 162 w 774"/>
                <a:gd name="T51" fmla="*/ 81 h 408"/>
                <a:gd name="T52" fmla="*/ 146 w 774"/>
                <a:gd name="T53" fmla="*/ 71 h 408"/>
                <a:gd name="T54" fmla="*/ 114 w 774"/>
                <a:gd name="T55" fmla="*/ 45 h 408"/>
                <a:gd name="T56" fmla="*/ 73 w 774"/>
                <a:gd name="T57" fmla="*/ 40 h 408"/>
                <a:gd name="T58" fmla="*/ 23 w 774"/>
                <a:gd name="T59" fmla="*/ 63 h 408"/>
                <a:gd name="T60" fmla="*/ 3 w 774"/>
                <a:gd name="T61" fmla="*/ 115 h 408"/>
                <a:gd name="T62" fmla="*/ 45 w 774"/>
                <a:gd name="T63" fmla="*/ 228 h 408"/>
                <a:gd name="T64" fmla="*/ 78 w 774"/>
                <a:gd name="T65" fmla="*/ 294 h 40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74"/>
                <a:gd name="T100" fmla="*/ 0 h 408"/>
                <a:gd name="T101" fmla="*/ 774 w 774"/>
                <a:gd name="T102" fmla="*/ 408 h 40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74" h="408">
                  <a:moveTo>
                    <a:pt x="102" y="366"/>
                  </a:moveTo>
                  <a:cubicBezTo>
                    <a:pt x="114" y="366"/>
                    <a:pt x="146" y="366"/>
                    <a:pt x="166" y="364"/>
                  </a:cubicBezTo>
                  <a:cubicBezTo>
                    <a:pt x="182" y="363"/>
                    <a:pt x="191" y="362"/>
                    <a:pt x="200" y="360"/>
                  </a:cubicBezTo>
                  <a:cubicBezTo>
                    <a:pt x="209" y="358"/>
                    <a:pt x="211" y="354"/>
                    <a:pt x="220" y="354"/>
                  </a:cubicBezTo>
                  <a:cubicBezTo>
                    <a:pt x="234" y="345"/>
                    <a:pt x="239" y="358"/>
                    <a:pt x="252" y="360"/>
                  </a:cubicBezTo>
                  <a:cubicBezTo>
                    <a:pt x="275" y="376"/>
                    <a:pt x="275" y="372"/>
                    <a:pt x="312" y="374"/>
                  </a:cubicBezTo>
                  <a:cubicBezTo>
                    <a:pt x="320" y="379"/>
                    <a:pt x="327" y="380"/>
                    <a:pt x="336" y="382"/>
                  </a:cubicBezTo>
                  <a:cubicBezTo>
                    <a:pt x="341" y="389"/>
                    <a:pt x="345" y="389"/>
                    <a:pt x="350" y="396"/>
                  </a:cubicBezTo>
                  <a:cubicBezTo>
                    <a:pt x="349" y="399"/>
                    <a:pt x="346" y="403"/>
                    <a:pt x="348" y="406"/>
                  </a:cubicBezTo>
                  <a:cubicBezTo>
                    <a:pt x="349" y="408"/>
                    <a:pt x="350" y="401"/>
                    <a:pt x="352" y="400"/>
                  </a:cubicBezTo>
                  <a:cubicBezTo>
                    <a:pt x="354" y="398"/>
                    <a:pt x="357" y="399"/>
                    <a:pt x="360" y="398"/>
                  </a:cubicBezTo>
                  <a:cubicBezTo>
                    <a:pt x="372" y="395"/>
                    <a:pt x="381" y="385"/>
                    <a:pt x="392" y="380"/>
                  </a:cubicBezTo>
                  <a:cubicBezTo>
                    <a:pt x="394" y="376"/>
                    <a:pt x="395" y="371"/>
                    <a:pt x="398" y="368"/>
                  </a:cubicBezTo>
                  <a:cubicBezTo>
                    <a:pt x="408" y="355"/>
                    <a:pt x="439" y="352"/>
                    <a:pt x="454" y="350"/>
                  </a:cubicBezTo>
                  <a:cubicBezTo>
                    <a:pt x="463" y="347"/>
                    <a:pt x="471" y="347"/>
                    <a:pt x="480" y="344"/>
                  </a:cubicBezTo>
                  <a:cubicBezTo>
                    <a:pt x="488" y="320"/>
                    <a:pt x="497" y="324"/>
                    <a:pt x="522" y="322"/>
                  </a:cubicBezTo>
                  <a:cubicBezTo>
                    <a:pt x="538" y="317"/>
                    <a:pt x="530" y="319"/>
                    <a:pt x="546" y="316"/>
                  </a:cubicBezTo>
                  <a:cubicBezTo>
                    <a:pt x="558" y="281"/>
                    <a:pt x="551" y="294"/>
                    <a:pt x="608" y="292"/>
                  </a:cubicBezTo>
                  <a:cubicBezTo>
                    <a:pt x="609" y="276"/>
                    <a:pt x="600" y="257"/>
                    <a:pt x="610" y="244"/>
                  </a:cubicBezTo>
                  <a:cubicBezTo>
                    <a:pt x="617" y="234"/>
                    <a:pt x="634" y="244"/>
                    <a:pt x="646" y="242"/>
                  </a:cubicBezTo>
                  <a:cubicBezTo>
                    <a:pt x="648" y="242"/>
                    <a:pt x="659" y="233"/>
                    <a:pt x="664" y="232"/>
                  </a:cubicBezTo>
                  <a:cubicBezTo>
                    <a:pt x="668" y="216"/>
                    <a:pt x="684" y="221"/>
                    <a:pt x="700" y="220"/>
                  </a:cubicBezTo>
                  <a:cubicBezTo>
                    <a:pt x="707" y="213"/>
                    <a:pt x="712" y="211"/>
                    <a:pt x="720" y="206"/>
                  </a:cubicBezTo>
                  <a:cubicBezTo>
                    <a:pt x="724" y="204"/>
                    <a:pt x="732" y="198"/>
                    <a:pt x="732" y="198"/>
                  </a:cubicBezTo>
                  <a:cubicBezTo>
                    <a:pt x="735" y="188"/>
                    <a:pt x="747" y="189"/>
                    <a:pt x="756" y="184"/>
                  </a:cubicBezTo>
                  <a:cubicBezTo>
                    <a:pt x="765" y="170"/>
                    <a:pt x="770" y="137"/>
                    <a:pt x="760" y="122"/>
                  </a:cubicBezTo>
                  <a:cubicBezTo>
                    <a:pt x="757" y="118"/>
                    <a:pt x="748" y="114"/>
                    <a:pt x="748" y="114"/>
                  </a:cubicBezTo>
                  <a:cubicBezTo>
                    <a:pt x="750" y="94"/>
                    <a:pt x="752" y="90"/>
                    <a:pt x="770" y="84"/>
                  </a:cubicBezTo>
                  <a:cubicBezTo>
                    <a:pt x="774" y="73"/>
                    <a:pt x="768" y="69"/>
                    <a:pt x="758" y="66"/>
                  </a:cubicBezTo>
                  <a:cubicBezTo>
                    <a:pt x="686" y="72"/>
                    <a:pt x="624" y="71"/>
                    <a:pt x="560" y="50"/>
                  </a:cubicBezTo>
                  <a:cubicBezTo>
                    <a:pt x="555" y="42"/>
                    <a:pt x="546" y="35"/>
                    <a:pt x="538" y="30"/>
                  </a:cubicBezTo>
                  <a:cubicBezTo>
                    <a:pt x="534" y="24"/>
                    <a:pt x="524" y="12"/>
                    <a:pt x="518" y="6"/>
                  </a:cubicBezTo>
                  <a:cubicBezTo>
                    <a:pt x="510" y="8"/>
                    <a:pt x="488" y="11"/>
                    <a:pt x="474" y="12"/>
                  </a:cubicBezTo>
                  <a:cubicBezTo>
                    <a:pt x="460" y="13"/>
                    <a:pt x="445" y="8"/>
                    <a:pt x="434" y="12"/>
                  </a:cubicBezTo>
                  <a:cubicBezTo>
                    <a:pt x="427" y="22"/>
                    <a:pt x="422" y="34"/>
                    <a:pt x="410" y="38"/>
                  </a:cubicBezTo>
                  <a:cubicBezTo>
                    <a:pt x="400" y="36"/>
                    <a:pt x="397" y="30"/>
                    <a:pt x="388" y="36"/>
                  </a:cubicBezTo>
                  <a:cubicBezTo>
                    <a:pt x="385" y="35"/>
                    <a:pt x="378" y="33"/>
                    <a:pt x="376" y="30"/>
                  </a:cubicBezTo>
                  <a:cubicBezTo>
                    <a:pt x="374" y="26"/>
                    <a:pt x="372" y="18"/>
                    <a:pt x="372" y="18"/>
                  </a:cubicBezTo>
                  <a:cubicBezTo>
                    <a:pt x="373" y="14"/>
                    <a:pt x="373" y="10"/>
                    <a:pt x="374" y="6"/>
                  </a:cubicBezTo>
                  <a:cubicBezTo>
                    <a:pt x="374" y="4"/>
                    <a:pt x="378" y="0"/>
                    <a:pt x="376" y="0"/>
                  </a:cubicBezTo>
                  <a:cubicBezTo>
                    <a:pt x="371" y="0"/>
                    <a:pt x="370" y="7"/>
                    <a:pt x="366" y="10"/>
                  </a:cubicBezTo>
                  <a:cubicBezTo>
                    <a:pt x="360" y="20"/>
                    <a:pt x="357" y="32"/>
                    <a:pt x="348" y="38"/>
                  </a:cubicBezTo>
                  <a:cubicBezTo>
                    <a:pt x="344" y="50"/>
                    <a:pt x="334" y="56"/>
                    <a:pt x="330" y="68"/>
                  </a:cubicBezTo>
                  <a:cubicBezTo>
                    <a:pt x="329" y="75"/>
                    <a:pt x="330" y="82"/>
                    <a:pt x="328" y="88"/>
                  </a:cubicBezTo>
                  <a:cubicBezTo>
                    <a:pt x="327" y="90"/>
                    <a:pt x="324" y="90"/>
                    <a:pt x="322" y="92"/>
                  </a:cubicBezTo>
                  <a:cubicBezTo>
                    <a:pt x="314" y="100"/>
                    <a:pt x="319" y="114"/>
                    <a:pt x="308" y="118"/>
                  </a:cubicBezTo>
                  <a:cubicBezTo>
                    <a:pt x="284" y="116"/>
                    <a:pt x="288" y="109"/>
                    <a:pt x="272" y="104"/>
                  </a:cubicBezTo>
                  <a:cubicBezTo>
                    <a:pt x="263" y="106"/>
                    <a:pt x="250" y="115"/>
                    <a:pt x="242" y="118"/>
                  </a:cubicBezTo>
                  <a:cubicBezTo>
                    <a:pt x="229" y="115"/>
                    <a:pt x="244" y="112"/>
                    <a:pt x="230" y="102"/>
                  </a:cubicBezTo>
                  <a:cubicBezTo>
                    <a:pt x="224" y="100"/>
                    <a:pt x="212" y="96"/>
                    <a:pt x="212" y="96"/>
                  </a:cubicBezTo>
                  <a:cubicBezTo>
                    <a:pt x="207" y="97"/>
                    <a:pt x="201" y="95"/>
                    <a:pt x="196" y="98"/>
                  </a:cubicBezTo>
                  <a:cubicBezTo>
                    <a:pt x="192" y="100"/>
                    <a:pt x="188" y="110"/>
                    <a:pt x="188" y="110"/>
                  </a:cubicBezTo>
                  <a:cubicBezTo>
                    <a:pt x="182" y="106"/>
                    <a:pt x="176" y="94"/>
                    <a:pt x="176" y="86"/>
                  </a:cubicBezTo>
                  <a:cubicBezTo>
                    <a:pt x="170" y="77"/>
                    <a:pt x="165" y="74"/>
                    <a:pt x="158" y="66"/>
                  </a:cubicBezTo>
                  <a:cubicBezTo>
                    <a:pt x="154" y="61"/>
                    <a:pt x="144" y="58"/>
                    <a:pt x="138" y="54"/>
                  </a:cubicBezTo>
                  <a:cubicBezTo>
                    <a:pt x="133" y="47"/>
                    <a:pt x="124" y="41"/>
                    <a:pt x="116" y="36"/>
                  </a:cubicBezTo>
                  <a:cubicBezTo>
                    <a:pt x="103" y="39"/>
                    <a:pt x="100" y="40"/>
                    <a:pt x="88" y="48"/>
                  </a:cubicBezTo>
                  <a:cubicBezTo>
                    <a:pt x="83" y="52"/>
                    <a:pt x="70" y="56"/>
                    <a:pt x="70" y="56"/>
                  </a:cubicBezTo>
                  <a:cubicBezTo>
                    <a:pt x="55" y="71"/>
                    <a:pt x="46" y="70"/>
                    <a:pt x="28" y="76"/>
                  </a:cubicBezTo>
                  <a:cubicBezTo>
                    <a:pt x="18" y="91"/>
                    <a:pt x="24" y="98"/>
                    <a:pt x="16" y="112"/>
                  </a:cubicBezTo>
                  <a:cubicBezTo>
                    <a:pt x="9" y="124"/>
                    <a:pt x="7" y="125"/>
                    <a:pt x="4" y="138"/>
                  </a:cubicBezTo>
                  <a:cubicBezTo>
                    <a:pt x="0" y="171"/>
                    <a:pt x="1" y="204"/>
                    <a:pt x="36" y="216"/>
                  </a:cubicBezTo>
                  <a:cubicBezTo>
                    <a:pt x="43" y="236"/>
                    <a:pt x="39" y="259"/>
                    <a:pt x="54" y="274"/>
                  </a:cubicBezTo>
                  <a:cubicBezTo>
                    <a:pt x="58" y="285"/>
                    <a:pt x="57" y="290"/>
                    <a:pt x="66" y="296"/>
                  </a:cubicBezTo>
                  <a:cubicBezTo>
                    <a:pt x="79" y="315"/>
                    <a:pt x="87" y="332"/>
                    <a:pt x="94" y="354"/>
                  </a:cubicBezTo>
                  <a:cubicBezTo>
                    <a:pt x="96" y="360"/>
                    <a:pt x="94" y="370"/>
                    <a:pt x="102" y="366"/>
                  </a:cubicBezTo>
                  <a:close/>
                </a:path>
              </a:pathLst>
            </a:custGeom>
            <a:solidFill>
              <a:srgbClr val="0000FF"/>
            </a:solidFill>
            <a:ln w="9525">
              <a:solidFill>
                <a:schemeClr val="tx1"/>
              </a:solidFill>
              <a:round/>
              <a:headEnd/>
              <a:tailEnd/>
            </a:ln>
          </p:spPr>
          <p:txBody>
            <a:bodyPr/>
            <a:lstStyle/>
            <a:p>
              <a:endParaRPr lang="en-US"/>
            </a:p>
          </p:txBody>
        </p:sp>
        <p:sp>
          <p:nvSpPr>
            <p:cNvPr id="10" name="Freeform 7">
              <a:extLst>
                <a:ext uri="{FF2B5EF4-FFF2-40B4-BE49-F238E27FC236}">
                  <a16:creationId xmlns:a16="http://schemas.microsoft.com/office/drawing/2014/main" id="{8376769F-16FC-48DA-9F83-630EAF58A481}"/>
                </a:ext>
              </a:extLst>
            </p:cNvPr>
            <p:cNvSpPr>
              <a:spLocks/>
            </p:cNvSpPr>
            <p:nvPr/>
          </p:nvSpPr>
          <p:spPr bwMode="auto">
            <a:xfrm>
              <a:off x="2644" y="1669"/>
              <a:ext cx="837" cy="657"/>
            </a:xfrm>
            <a:custGeom>
              <a:avLst/>
              <a:gdLst>
                <a:gd name="T0" fmla="*/ 112 w 1007"/>
                <a:gd name="T1" fmla="*/ 644 h 790"/>
                <a:gd name="T2" fmla="*/ 328 w 1007"/>
                <a:gd name="T3" fmla="*/ 647 h 790"/>
                <a:gd name="T4" fmla="*/ 516 w 1007"/>
                <a:gd name="T5" fmla="*/ 635 h 790"/>
                <a:gd name="T6" fmla="*/ 636 w 1007"/>
                <a:gd name="T7" fmla="*/ 645 h 790"/>
                <a:gd name="T8" fmla="*/ 731 w 1007"/>
                <a:gd name="T9" fmla="*/ 627 h 790"/>
                <a:gd name="T10" fmla="*/ 802 w 1007"/>
                <a:gd name="T11" fmla="*/ 614 h 790"/>
                <a:gd name="T12" fmla="*/ 835 w 1007"/>
                <a:gd name="T13" fmla="*/ 587 h 790"/>
                <a:gd name="T14" fmla="*/ 815 w 1007"/>
                <a:gd name="T15" fmla="*/ 569 h 790"/>
                <a:gd name="T16" fmla="*/ 779 w 1007"/>
                <a:gd name="T17" fmla="*/ 544 h 790"/>
                <a:gd name="T18" fmla="*/ 714 w 1007"/>
                <a:gd name="T19" fmla="*/ 517 h 790"/>
                <a:gd name="T20" fmla="*/ 646 w 1007"/>
                <a:gd name="T21" fmla="*/ 484 h 790"/>
                <a:gd name="T22" fmla="*/ 618 w 1007"/>
                <a:gd name="T23" fmla="*/ 459 h 790"/>
                <a:gd name="T24" fmla="*/ 598 w 1007"/>
                <a:gd name="T25" fmla="*/ 412 h 790"/>
                <a:gd name="T26" fmla="*/ 583 w 1007"/>
                <a:gd name="T27" fmla="*/ 353 h 790"/>
                <a:gd name="T28" fmla="*/ 558 w 1007"/>
                <a:gd name="T29" fmla="*/ 294 h 790"/>
                <a:gd name="T30" fmla="*/ 553 w 1007"/>
                <a:gd name="T31" fmla="*/ 253 h 790"/>
                <a:gd name="T32" fmla="*/ 531 w 1007"/>
                <a:gd name="T33" fmla="*/ 190 h 790"/>
                <a:gd name="T34" fmla="*/ 516 w 1007"/>
                <a:gd name="T35" fmla="*/ 93 h 790"/>
                <a:gd name="T36" fmla="*/ 521 w 1007"/>
                <a:gd name="T37" fmla="*/ 77 h 790"/>
                <a:gd name="T38" fmla="*/ 490 w 1007"/>
                <a:gd name="T39" fmla="*/ 62 h 790"/>
                <a:gd name="T40" fmla="*/ 445 w 1007"/>
                <a:gd name="T41" fmla="*/ 33 h 790"/>
                <a:gd name="T42" fmla="*/ 390 w 1007"/>
                <a:gd name="T43" fmla="*/ 10 h 790"/>
                <a:gd name="T44" fmla="*/ 383 w 1007"/>
                <a:gd name="T45" fmla="*/ 28 h 790"/>
                <a:gd name="T46" fmla="*/ 358 w 1007"/>
                <a:gd name="T47" fmla="*/ 47 h 790"/>
                <a:gd name="T48" fmla="*/ 342 w 1007"/>
                <a:gd name="T49" fmla="*/ 73 h 790"/>
                <a:gd name="T50" fmla="*/ 370 w 1007"/>
                <a:gd name="T51" fmla="*/ 108 h 790"/>
                <a:gd name="T52" fmla="*/ 350 w 1007"/>
                <a:gd name="T53" fmla="*/ 168 h 790"/>
                <a:gd name="T54" fmla="*/ 333 w 1007"/>
                <a:gd name="T55" fmla="*/ 193 h 790"/>
                <a:gd name="T56" fmla="*/ 287 w 1007"/>
                <a:gd name="T57" fmla="*/ 208 h 790"/>
                <a:gd name="T58" fmla="*/ 260 w 1007"/>
                <a:gd name="T59" fmla="*/ 249 h 790"/>
                <a:gd name="T60" fmla="*/ 234 w 1007"/>
                <a:gd name="T61" fmla="*/ 298 h 790"/>
                <a:gd name="T62" fmla="*/ 214 w 1007"/>
                <a:gd name="T63" fmla="*/ 296 h 790"/>
                <a:gd name="T64" fmla="*/ 177 w 1007"/>
                <a:gd name="T65" fmla="*/ 311 h 790"/>
                <a:gd name="T66" fmla="*/ 144 w 1007"/>
                <a:gd name="T67" fmla="*/ 334 h 790"/>
                <a:gd name="T68" fmla="*/ 99 w 1007"/>
                <a:gd name="T69" fmla="*/ 371 h 790"/>
                <a:gd name="T70" fmla="*/ 101 w 1007"/>
                <a:gd name="T71" fmla="*/ 396 h 790"/>
                <a:gd name="T72" fmla="*/ 64 w 1007"/>
                <a:gd name="T73" fmla="*/ 389 h 790"/>
                <a:gd name="T74" fmla="*/ 22 w 1007"/>
                <a:gd name="T75" fmla="*/ 484 h 790"/>
                <a:gd name="T76" fmla="*/ 21 w 1007"/>
                <a:gd name="T77" fmla="*/ 561 h 790"/>
                <a:gd name="T78" fmla="*/ 37 w 1007"/>
                <a:gd name="T79" fmla="*/ 575 h 790"/>
                <a:gd name="T80" fmla="*/ 57 w 1007"/>
                <a:gd name="T81" fmla="*/ 605 h 790"/>
                <a:gd name="T82" fmla="*/ 69 w 1007"/>
                <a:gd name="T83" fmla="*/ 649 h 7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07"/>
                <a:gd name="T127" fmla="*/ 0 h 790"/>
                <a:gd name="T128" fmla="*/ 1007 w 1007"/>
                <a:gd name="T129" fmla="*/ 790 h 7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07" h="790">
                  <a:moveTo>
                    <a:pt x="83" y="780"/>
                  </a:moveTo>
                  <a:cubicBezTo>
                    <a:pt x="103" y="779"/>
                    <a:pt x="116" y="776"/>
                    <a:pt x="135" y="774"/>
                  </a:cubicBezTo>
                  <a:cubicBezTo>
                    <a:pt x="161" y="773"/>
                    <a:pt x="202" y="767"/>
                    <a:pt x="245" y="768"/>
                  </a:cubicBezTo>
                  <a:cubicBezTo>
                    <a:pt x="288" y="769"/>
                    <a:pt x="355" y="777"/>
                    <a:pt x="395" y="778"/>
                  </a:cubicBezTo>
                  <a:cubicBezTo>
                    <a:pt x="435" y="779"/>
                    <a:pt x="449" y="776"/>
                    <a:pt x="487" y="774"/>
                  </a:cubicBezTo>
                  <a:cubicBezTo>
                    <a:pt x="525" y="772"/>
                    <a:pt x="587" y="763"/>
                    <a:pt x="621" y="764"/>
                  </a:cubicBezTo>
                  <a:cubicBezTo>
                    <a:pt x="655" y="765"/>
                    <a:pt x="667" y="776"/>
                    <a:pt x="691" y="778"/>
                  </a:cubicBezTo>
                  <a:cubicBezTo>
                    <a:pt x="716" y="777"/>
                    <a:pt x="740" y="778"/>
                    <a:pt x="765" y="776"/>
                  </a:cubicBezTo>
                  <a:cubicBezTo>
                    <a:pt x="771" y="776"/>
                    <a:pt x="783" y="770"/>
                    <a:pt x="783" y="770"/>
                  </a:cubicBezTo>
                  <a:cubicBezTo>
                    <a:pt x="806" y="736"/>
                    <a:pt x="818" y="755"/>
                    <a:pt x="879" y="754"/>
                  </a:cubicBezTo>
                  <a:cubicBezTo>
                    <a:pt x="896" y="743"/>
                    <a:pt x="909" y="745"/>
                    <a:pt x="931" y="744"/>
                  </a:cubicBezTo>
                  <a:cubicBezTo>
                    <a:pt x="942" y="742"/>
                    <a:pt x="954" y="739"/>
                    <a:pt x="965" y="738"/>
                  </a:cubicBezTo>
                  <a:cubicBezTo>
                    <a:pt x="979" y="736"/>
                    <a:pt x="1007" y="734"/>
                    <a:pt x="1007" y="734"/>
                  </a:cubicBezTo>
                  <a:cubicBezTo>
                    <a:pt x="1006" y="725"/>
                    <a:pt x="1007" y="715"/>
                    <a:pt x="1005" y="706"/>
                  </a:cubicBezTo>
                  <a:cubicBezTo>
                    <a:pt x="1004" y="699"/>
                    <a:pt x="989" y="692"/>
                    <a:pt x="989" y="692"/>
                  </a:cubicBezTo>
                  <a:cubicBezTo>
                    <a:pt x="984" y="676"/>
                    <a:pt x="992" y="695"/>
                    <a:pt x="981" y="684"/>
                  </a:cubicBezTo>
                  <a:cubicBezTo>
                    <a:pt x="967" y="670"/>
                    <a:pt x="969" y="667"/>
                    <a:pt x="949" y="660"/>
                  </a:cubicBezTo>
                  <a:cubicBezTo>
                    <a:pt x="927" y="653"/>
                    <a:pt x="960" y="664"/>
                    <a:pt x="937" y="654"/>
                  </a:cubicBezTo>
                  <a:cubicBezTo>
                    <a:pt x="933" y="652"/>
                    <a:pt x="925" y="650"/>
                    <a:pt x="925" y="650"/>
                  </a:cubicBezTo>
                  <a:cubicBezTo>
                    <a:pt x="914" y="618"/>
                    <a:pt x="891" y="625"/>
                    <a:pt x="859" y="622"/>
                  </a:cubicBezTo>
                  <a:cubicBezTo>
                    <a:pt x="836" y="616"/>
                    <a:pt x="819" y="601"/>
                    <a:pt x="797" y="594"/>
                  </a:cubicBezTo>
                  <a:cubicBezTo>
                    <a:pt x="788" y="580"/>
                    <a:pt x="788" y="586"/>
                    <a:pt x="777" y="582"/>
                  </a:cubicBezTo>
                  <a:cubicBezTo>
                    <a:pt x="773" y="576"/>
                    <a:pt x="770" y="566"/>
                    <a:pt x="763" y="564"/>
                  </a:cubicBezTo>
                  <a:cubicBezTo>
                    <a:pt x="756" y="559"/>
                    <a:pt x="751" y="555"/>
                    <a:pt x="743" y="552"/>
                  </a:cubicBezTo>
                  <a:cubicBezTo>
                    <a:pt x="735" y="546"/>
                    <a:pt x="742" y="551"/>
                    <a:pt x="745" y="542"/>
                  </a:cubicBezTo>
                  <a:cubicBezTo>
                    <a:pt x="729" y="512"/>
                    <a:pt x="733" y="513"/>
                    <a:pt x="719" y="496"/>
                  </a:cubicBezTo>
                  <a:cubicBezTo>
                    <a:pt x="715" y="491"/>
                    <a:pt x="711" y="478"/>
                    <a:pt x="711" y="478"/>
                  </a:cubicBezTo>
                  <a:cubicBezTo>
                    <a:pt x="710" y="458"/>
                    <a:pt x="718" y="435"/>
                    <a:pt x="701" y="424"/>
                  </a:cubicBezTo>
                  <a:cubicBezTo>
                    <a:pt x="697" y="409"/>
                    <a:pt x="700" y="391"/>
                    <a:pt x="689" y="380"/>
                  </a:cubicBezTo>
                  <a:cubicBezTo>
                    <a:pt x="685" y="369"/>
                    <a:pt x="683" y="358"/>
                    <a:pt x="671" y="354"/>
                  </a:cubicBezTo>
                  <a:cubicBezTo>
                    <a:pt x="670" y="350"/>
                    <a:pt x="667" y="346"/>
                    <a:pt x="667" y="342"/>
                  </a:cubicBezTo>
                  <a:cubicBezTo>
                    <a:pt x="666" y="329"/>
                    <a:pt x="667" y="316"/>
                    <a:pt x="665" y="304"/>
                  </a:cubicBezTo>
                  <a:cubicBezTo>
                    <a:pt x="664" y="297"/>
                    <a:pt x="653" y="286"/>
                    <a:pt x="653" y="286"/>
                  </a:cubicBezTo>
                  <a:cubicBezTo>
                    <a:pt x="649" y="263"/>
                    <a:pt x="645" y="250"/>
                    <a:pt x="639" y="228"/>
                  </a:cubicBezTo>
                  <a:cubicBezTo>
                    <a:pt x="638" y="197"/>
                    <a:pt x="629" y="161"/>
                    <a:pt x="627" y="130"/>
                  </a:cubicBezTo>
                  <a:cubicBezTo>
                    <a:pt x="627" y="124"/>
                    <a:pt x="621" y="112"/>
                    <a:pt x="621" y="112"/>
                  </a:cubicBezTo>
                  <a:cubicBezTo>
                    <a:pt x="621" y="107"/>
                    <a:pt x="626" y="103"/>
                    <a:pt x="627" y="100"/>
                  </a:cubicBezTo>
                  <a:cubicBezTo>
                    <a:pt x="628" y="97"/>
                    <a:pt x="629" y="92"/>
                    <a:pt x="627" y="92"/>
                  </a:cubicBezTo>
                  <a:cubicBezTo>
                    <a:pt x="625" y="92"/>
                    <a:pt x="621" y="103"/>
                    <a:pt x="615" y="100"/>
                  </a:cubicBezTo>
                  <a:cubicBezTo>
                    <a:pt x="593" y="98"/>
                    <a:pt x="572" y="99"/>
                    <a:pt x="589" y="74"/>
                  </a:cubicBezTo>
                  <a:cubicBezTo>
                    <a:pt x="585" y="61"/>
                    <a:pt x="561" y="61"/>
                    <a:pt x="549" y="60"/>
                  </a:cubicBezTo>
                  <a:cubicBezTo>
                    <a:pt x="546" y="50"/>
                    <a:pt x="545" y="43"/>
                    <a:pt x="535" y="40"/>
                  </a:cubicBezTo>
                  <a:cubicBezTo>
                    <a:pt x="524" y="23"/>
                    <a:pt x="512" y="9"/>
                    <a:pt x="493" y="0"/>
                  </a:cubicBezTo>
                  <a:cubicBezTo>
                    <a:pt x="480" y="2"/>
                    <a:pt x="473" y="0"/>
                    <a:pt x="469" y="12"/>
                  </a:cubicBezTo>
                  <a:cubicBezTo>
                    <a:pt x="468" y="19"/>
                    <a:pt x="469" y="26"/>
                    <a:pt x="467" y="32"/>
                  </a:cubicBezTo>
                  <a:cubicBezTo>
                    <a:pt x="466" y="34"/>
                    <a:pt x="462" y="33"/>
                    <a:pt x="461" y="34"/>
                  </a:cubicBezTo>
                  <a:cubicBezTo>
                    <a:pt x="455" y="40"/>
                    <a:pt x="461" y="51"/>
                    <a:pt x="451" y="54"/>
                  </a:cubicBezTo>
                  <a:cubicBezTo>
                    <a:pt x="445" y="56"/>
                    <a:pt x="438" y="55"/>
                    <a:pt x="431" y="56"/>
                  </a:cubicBezTo>
                  <a:cubicBezTo>
                    <a:pt x="425" y="58"/>
                    <a:pt x="413" y="62"/>
                    <a:pt x="413" y="62"/>
                  </a:cubicBezTo>
                  <a:cubicBezTo>
                    <a:pt x="407" y="70"/>
                    <a:pt x="403" y="74"/>
                    <a:pt x="411" y="88"/>
                  </a:cubicBezTo>
                  <a:cubicBezTo>
                    <a:pt x="413" y="92"/>
                    <a:pt x="423" y="92"/>
                    <a:pt x="423" y="92"/>
                  </a:cubicBezTo>
                  <a:cubicBezTo>
                    <a:pt x="430" y="105"/>
                    <a:pt x="433" y="122"/>
                    <a:pt x="445" y="130"/>
                  </a:cubicBezTo>
                  <a:cubicBezTo>
                    <a:pt x="453" y="142"/>
                    <a:pt x="448" y="156"/>
                    <a:pt x="459" y="164"/>
                  </a:cubicBezTo>
                  <a:cubicBezTo>
                    <a:pt x="476" y="189"/>
                    <a:pt x="437" y="191"/>
                    <a:pt x="421" y="202"/>
                  </a:cubicBezTo>
                  <a:cubicBezTo>
                    <a:pt x="418" y="211"/>
                    <a:pt x="416" y="219"/>
                    <a:pt x="413" y="228"/>
                  </a:cubicBezTo>
                  <a:cubicBezTo>
                    <a:pt x="412" y="232"/>
                    <a:pt x="405" y="232"/>
                    <a:pt x="401" y="232"/>
                  </a:cubicBezTo>
                  <a:cubicBezTo>
                    <a:pt x="387" y="233"/>
                    <a:pt x="374" y="234"/>
                    <a:pt x="361" y="238"/>
                  </a:cubicBezTo>
                  <a:cubicBezTo>
                    <a:pt x="356" y="245"/>
                    <a:pt x="352" y="245"/>
                    <a:pt x="345" y="250"/>
                  </a:cubicBezTo>
                  <a:cubicBezTo>
                    <a:pt x="339" y="259"/>
                    <a:pt x="330" y="263"/>
                    <a:pt x="323" y="270"/>
                  </a:cubicBezTo>
                  <a:cubicBezTo>
                    <a:pt x="319" y="282"/>
                    <a:pt x="324" y="293"/>
                    <a:pt x="313" y="300"/>
                  </a:cubicBezTo>
                  <a:cubicBezTo>
                    <a:pt x="303" y="314"/>
                    <a:pt x="308" y="309"/>
                    <a:pt x="299" y="318"/>
                  </a:cubicBezTo>
                  <a:cubicBezTo>
                    <a:pt x="295" y="331"/>
                    <a:pt x="294" y="354"/>
                    <a:pt x="281" y="358"/>
                  </a:cubicBezTo>
                  <a:cubicBezTo>
                    <a:pt x="278" y="350"/>
                    <a:pt x="280" y="345"/>
                    <a:pt x="271" y="342"/>
                  </a:cubicBezTo>
                  <a:cubicBezTo>
                    <a:pt x="249" y="346"/>
                    <a:pt x="265" y="339"/>
                    <a:pt x="257" y="356"/>
                  </a:cubicBezTo>
                  <a:cubicBezTo>
                    <a:pt x="254" y="361"/>
                    <a:pt x="242" y="362"/>
                    <a:pt x="237" y="364"/>
                  </a:cubicBezTo>
                  <a:cubicBezTo>
                    <a:pt x="232" y="379"/>
                    <a:pt x="232" y="376"/>
                    <a:pt x="213" y="374"/>
                  </a:cubicBezTo>
                  <a:cubicBezTo>
                    <a:pt x="204" y="371"/>
                    <a:pt x="197" y="373"/>
                    <a:pt x="189" y="376"/>
                  </a:cubicBezTo>
                  <a:cubicBezTo>
                    <a:pt x="193" y="398"/>
                    <a:pt x="206" y="399"/>
                    <a:pt x="173" y="402"/>
                  </a:cubicBezTo>
                  <a:cubicBezTo>
                    <a:pt x="167" y="411"/>
                    <a:pt x="171" y="423"/>
                    <a:pt x="175" y="434"/>
                  </a:cubicBezTo>
                  <a:cubicBezTo>
                    <a:pt x="151" y="436"/>
                    <a:pt x="140" y="442"/>
                    <a:pt x="119" y="446"/>
                  </a:cubicBezTo>
                  <a:cubicBezTo>
                    <a:pt x="116" y="455"/>
                    <a:pt x="114" y="464"/>
                    <a:pt x="125" y="468"/>
                  </a:cubicBezTo>
                  <a:cubicBezTo>
                    <a:pt x="127" y="473"/>
                    <a:pt x="130" y="476"/>
                    <a:pt x="121" y="476"/>
                  </a:cubicBezTo>
                  <a:cubicBezTo>
                    <a:pt x="114" y="476"/>
                    <a:pt x="103" y="466"/>
                    <a:pt x="103" y="466"/>
                  </a:cubicBezTo>
                  <a:cubicBezTo>
                    <a:pt x="94" y="467"/>
                    <a:pt x="82" y="461"/>
                    <a:pt x="77" y="468"/>
                  </a:cubicBezTo>
                  <a:cubicBezTo>
                    <a:pt x="69" y="479"/>
                    <a:pt x="79" y="497"/>
                    <a:pt x="73" y="510"/>
                  </a:cubicBezTo>
                  <a:cubicBezTo>
                    <a:pt x="61" y="534"/>
                    <a:pt x="34" y="560"/>
                    <a:pt x="27" y="582"/>
                  </a:cubicBezTo>
                  <a:cubicBezTo>
                    <a:pt x="25" y="600"/>
                    <a:pt x="25" y="615"/>
                    <a:pt x="9" y="626"/>
                  </a:cubicBezTo>
                  <a:cubicBezTo>
                    <a:pt x="2" y="648"/>
                    <a:pt x="0" y="668"/>
                    <a:pt x="25" y="674"/>
                  </a:cubicBezTo>
                  <a:cubicBezTo>
                    <a:pt x="29" y="685"/>
                    <a:pt x="25" y="679"/>
                    <a:pt x="39" y="688"/>
                  </a:cubicBezTo>
                  <a:cubicBezTo>
                    <a:pt x="41" y="689"/>
                    <a:pt x="45" y="692"/>
                    <a:pt x="45" y="692"/>
                  </a:cubicBezTo>
                  <a:cubicBezTo>
                    <a:pt x="49" y="705"/>
                    <a:pt x="49" y="706"/>
                    <a:pt x="61" y="710"/>
                  </a:cubicBezTo>
                  <a:cubicBezTo>
                    <a:pt x="67" y="720"/>
                    <a:pt x="64" y="714"/>
                    <a:pt x="69" y="728"/>
                  </a:cubicBezTo>
                  <a:cubicBezTo>
                    <a:pt x="70" y="732"/>
                    <a:pt x="73" y="740"/>
                    <a:pt x="73" y="740"/>
                  </a:cubicBezTo>
                  <a:cubicBezTo>
                    <a:pt x="73" y="742"/>
                    <a:pt x="78" y="790"/>
                    <a:pt x="83" y="780"/>
                  </a:cubicBezTo>
                  <a:close/>
                </a:path>
              </a:pathLst>
            </a:custGeom>
            <a:solidFill>
              <a:srgbClr val="CC00CC"/>
            </a:solidFill>
            <a:ln w="9525">
              <a:solidFill>
                <a:schemeClr val="tx1"/>
              </a:solidFill>
              <a:round/>
              <a:headEnd/>
              <a:tailEnd/>
            </a:ln>
          </p:spPr>
          <p:txBody>
            <a:bodyPr/>
            <a:lstStyle/>
            <a:p>
              <a:endParaRPr lang="en-US"/>
            </a:p>
          </p:txBody>
        </p:sp>
        <p:sp>
          <p:nvSpPr>
            <p:cNvPr id="11" name="Freeform 8">
              <a:extLst>
                <a:ext uri="{FF2B5EF4-FFF2-40B4-BE49-F238E27FC236}">
                  <a16:creationId xmlns:a16="http://schemas.microsoft.com/office/drawing/2014/main" id="{866248E9-F0CF-4669-9F2A-BFD3BC801575}"/>
                </a:ext>
              </a:extLst>
            </p:cNvPr>
            <p:cNvSpPr>
              <a:spLocks/>
            </p:cNvSpPr>
            <p:nvPr/>
          </p:nvSpPr>
          <p:spPr bwMode="auto">
            <a:xfrm>
              <a:off x="2735" y="2616"/>
              <a:ext cx="943" cy="650"/>
            </a:xfrm>
            <a:custGeom>
              <a:avLst/>
              <a:gdLst>
                <a:gd name="T0" fmla="*/ 600 w 1133"/>
                <a:gd name="T1" fmla="*/ 532 h 784"/>
                <a:gd name="T2" fmla="*/ 620 w 1133"/>
                <a:gd name="T3" fmla="*/ 519 h 784"/>
                <a:gd name="T4" fmla="*/ 603 w 1133"/>
                <a:gd name="T5" fmla="*/ 468 h 784"/>
                <a:gd name="T6" fmla="*/ 642 w 1133"/>
                <a:gd name="T7" fmla="*/ 446 h 784"/>
                <a:gd name="T8" fmla="*/ 710 w 1133"/>
                <a:gd name="T9" fmla="*/ 411 h 784"/>
                <a:gd name="T10" fmla="*/ 705 w 1133"/>
                <a:gd name="T11" fmla="*/ 370 h 784"/>
                <a:gd name="T12" fmla="*/ 816 w 1133"/>
                <a:gd name="T13" fmla="*/ 352 h 784"/>
                <a:gd name="T14" fmla="*/ 885 w 1133"/>
                <a:gd name="T15" fmla="*/ 352 h 784"/>
                <a:gd name="T16" fmla="*/ 905 w 1133"/>
                <a:gd name="T17" fmla="*/ 317 h 784"/>
                <a:gd name="T18" fmla="*/ 916 w 1133"/>
                <a:gd name="T19" fmla="*/ 289 h 784"/>
                <a:gd name="T20" fmla="*/ 828 w 1133"/>
                <a:gd name="T21" fmla="*/ 249 h 784"/>
                <a:gd name="T22" fmla="*/ 792 w 1133"/>
                <a:gd name="T23" fmla="*/ 201 h 784"/>
                <a:gd name="T24" fmla="*/ 760 w 1133"/>
                <a:gd name="T25" fmla="*/ 159 h 784"/>
                <a:gd name="T26" fmla="*/ 737 w 1133"/>
                <a:gd name="T27" fmla="*/ 104 h 784"/>
                <a:gd name="T28" fmla="*/ 655 w 1133"/>
                <a:gd name="T29" fmla="*/ 134 h 784"/>
                <a:gd name="T30" fmla="*/ 545 w 1133"/>
                <a:gd name="T31" fmla="*/ 161 h 784"/>
                <a:gd name="T32" fmla="*/ 485 w 1133"/>
                <a:gd name="T33" fmla="*/ 109 h 784"/>
                <a:gd name="T34" fmla="*/ 442 w 1133"/>
                <a:gd name="T35" fmla="*/ 86 h 784"/>
                <a:gd name="T36" fmla="*/ 425 w 1133"/>
                <a:gd name="T37" fmla="*/ 58 h 784"/>
                <a:gd name="T38" fmla="*/ 385 w 1133"/>
                <a:gd name="T39" fmla="*/ 2 h 784"/>
                <a:gd name="T40" fmla="*/ 332 w 1133"/>
                <a:gd name="T41" fmla="*/ 139 h 784"/>
                <a:gd name="T42" fmla="*/ 299 w 1133"/>
                <a:gd name="T43" fmla="*/ 158 h 784"/>
                <a:gd name="T44" fmla="*/ 259 w 1133"/>
                <a:gd name="T45" fmla="*/ 177 h 784"/>
                <a:gd name="T46" fmla="*/ 242 w 1133"/>
                <a:gd name="T47" fmla="*/ 192 h 784"/>
                <a:gd name="T48" fmla="*/ 219 w 1133"/>
                <a:gd name="T49" fmla="*/ 229 h 784"/>
                <a:gd name="T50" fmla="*/ 166 w 1133"/>
                <a:gd name="T51" fmla="*/ 214 h 784"/>
                <a:gd name="T52" fmla="*/ 137 w 1133"/>
                <a:gd name="T53" fmla="*/ 252 h 784"/>
                <a:gd name="T54" fmla="*/ 106 w 1133"/>
                <a:gd name="T55" fmla="*/ 240 h 784"/>
                <a:gd name="T56" fmla="*/ 66 w 1133"/>
                <a:gd name="T57" fmla="*/ 237 h 784"/>
                <a:gd name="T58" fmla="*/ 32 w 1133"/>
                <a:gd name="T59" fmla="*/ 265 h 784"/>
                <a:gd name="T60" fmla="*/ 24 w 1133"/>
                <a:gd name="T61" fmla="*/ 302 h 784"/>
                <a:gd name="T62" fmla="*/ 57 w 1133"/>
                <a:gd name="T63" fmla="*/ 328 h 784"/>
                <a:gd name="T64" fmla="*/ 34 w 1133"/>
                <a:gd name="T65" fmla="*/ 391 h 784"/>
                <a:gd name="T66" fmla="*/ 44 w 1133"/>
                <a:gd name="T67" fmla="*/ 411 h 784"/>
                <a:gd name="T68" fmla="*/ 64 w 1133"/>
                <a:gd name="T69" fmla="*/ 408 h 784"/>
                <a:gd name="T70" fmla="*/ 6 w 1133"/>
                <a:gd name="T71" fmla="*/ 431 h 784"/>
                <a:gd name="T72" fmla="*/ 31 w 1133"/>
                <a:gd name="T73" fmla="*/ 478 h 784"/>
                <a:gd name="T74" fmla="*/ 92 w 1133"/>
                <a:gd name="T75" fmla="*/ 504 h 784"/>
                <a:gd name="T76" fmla="*/ 112 w 1133"/>
                <a:gd name="T77" fmla="*/ 524 h 784"/>
                <a:gd name="T78" fmla="*/ 136 w 1133"/>
                <a:gd name="T79" fmla="*/ 546 h 784"/>
                <a:gd name="T80" fmla="*/ 187 w 1133"/>
                <a:gd name="T81" fmla="*/ 570 h 784"/>
                <a:gd name="T82" fmla="*/ 202 w 1133"/>
                <a:gd name="T83" fmla="*/ 579 h 784"/>
                <a:gd name="T84" fmla="*/ 222 w 1133"/>
                <a:gd name="T85" fmla="*/ 609 h 784"/>
                <a:gd name="T86" fmla="*/ 256 w 1133"/>
                <a:gd name="T87" fmla="*/ 650 h 784"/>
                <a:gd name="T88" fmla="*/ 294 w 1133"/>
                <a:gd name="T89" fmla="*/ 635 h 784"/>
                <a:gd name="T90" fmla="*/ 364 w 1133"/>
                <a:gd name="T91" fmla="*/ 627 h 784"/>
                <a:gd name="T92" fmla="*/ 397 w 1133"/>
                <a:gd name="T93" fmla="*/ 597 h 784"/>
                <a:gd name="T94" fmla="*/ 412 w 1133"/>
                <a:gd name="T95" fmla="*/ 604 h 784"/>
                <a:gd name="T96" fmla="*/ 434 w 1133"/>
                <a:gd name="T97" fmla="*/ 637 h 784"/>
                <a:gd name="T98" fmla="*/ 462 w 1133"/>
                <a:gd name="T99" fmla="*/ 635 h 784"/>
                <a:gd name="T100" fmla="*/ 474 w 1133"/>
                <a:gd name="T101" fmla="*/ 615 h 784"/>
                <a:gd name="T102" fmla="*/ 484 w 1133"/>
                <a:gd name="T103" fmla="*/ 597 h 784"/>
                <a:gd name="T104" fmla="*/ 512 w 1133"/>
                <a:gd name="T105" fmla="*/ 572 h 784"/>
                <a:gd name="T106" fmla="*/ 535 w 1133"/>
                <a:gd name="T107" fmla="*/ 599 h 784"/>
                <a:gd name="T108" fmla="*/ 573 w 1133"/>
                <a:gd name="T109" fmla="*/ 627 h 784"/>
                <a:gd name="T110" fmla="*/ 582 w 1133"/>
                <a:gd name="T111" fmla="*/ 610 h 7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33"/>
                <a:gd name="T169" fmla="*/ 0 h 784"/>
                <a:gd name="T170" fmla="*/ 1133 w 1133"/>
                <a:gd name="T171" fmla="*/ 784 h 7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33" h="784">
                  <a:moveTo>
                    <a:pt x="709" y="726"/>
                  </a:moveTo>
                  <a:cubicBezTo>
                    <a:pt x="712" y="711"/>
                    <a:pt x="718" y="656"/>
                    <a:pt x="721" y="642"/>
                  </a:cubicBezTo>
                  <a:cubicBezTo>
                    <a:pt x="724" y="628"/>
                    <a:pt x="725" y="643"/>
                    <a:pt x="729" y="640"/>
                  </a:cubicBezTo>
                  <a:cubicBezTo>
                    <a:pt x="733" y="634"/>
                    <a:pt x="745" y="626"/>
                    <a:pt x="745" y="626"/>
                  </a:cubicBezTo>
                  <a:cubicBezTo>
                    <a:pt x="742" y="608"/>
                    <a:pt x="738" y="604"/>
                    <a:pt x="721" y="598"/>
                  </a:cubicBezTo>
                  <a:cubicBezTo>
                    <a:pt x="718" y="587"/>
                    <a:pt x="721" y="571"/>
                    <a:pt x="725" y="564"/>
                  </a:cubicBezTo>
                  <a:cubicBezTo>
                    <a:pt x="729" y="557"/>
                    <a:pt x="737" y="562"/>
                    <a:pt x="745" y="558"/>
                  </a:cubicBezTo>
                  <a:cubicBezTo>
                    <a:pt x="753" y="546"/>
                    <a:pt x="757" y="543"/>
                    <a:pt x="771" y="538"/>
                  </a:cubicBezTo>
                  <a:cubicBezTo>
                    <a:pt x="773" y="532"/>
                    <a:pt x="772" y="524"/>
                    <a:pt x="777" y="520"/>
                  </a:cubicBezTo>
                  <a:cubicBezTo>
                    <a:pt x="800" y="505"/>
                    <a:pt x="826" y="498"/>
                    <a:pt x="853" y="496"/>
                  </a:cubicBezTo>
                  <a:cubicBezTo>
                    <a:pt x="869" y="491"/>
                    <a:pt x="876" y="476"/>
                    <a:pt x="857" y="464"/>
                  </a:cubicBezTo>
                  <a:cubicBezTo>
                    <a:pt x="848" y="450"/>
                    <a:pt x="851" y="457"/>
                    <a:pt x="847" y="446"/>
                  </a:cubicBezTo>
                  <a:cubicBezTo>
                    <a:pt x="846" y="442"/>
                    <a:pt x="854" y="436"/>
                    <a:pt x="877" y="434"/>
                  </a:cubicBezTo>
                  <a:cubicBezTo>
                    <a:pt x="899" y="430"/>
                    <a:pt x="954" y="426"/>
                    <a:pt x="981" y="424"/>
                  </a:cubicBezTo>
                  <a:cubicBezTo>
                    <a:pt x="1003" y="417"/>
                    <a:pt x="1007" y="424"/>
                    <a:pt x="1037" y="422"/>
                  </a:cubicBezTo>
                  <a:cubicBezTo>
                    <a:pt x="1049" y="420"/>
                    <a:pt x="1052" y="427"/>
                    <a:pt x="1063" y="424"/>
                  </a:cubicBezTo>
                  <a:cubicBezTo>
                    <a:pt x="1059" y="422"/>
                    <a:pt x="1070" y="395"/>
                    <a:pt x="1075" y="390"/>
                  </a:cubicBezTo>
                  <a:cubicBezTo>
                    <a:pt x="1079" y="387"/>
                    <a:pt x="1087" y="382"/>
                    <a:pt x="1087" y="382"/>
                  </a:cubicBezTo>
                  <a:cubicBezTo>
                    <a:pt x="1095" y="370"/>
                    <a:pt x="1107" y="373"/>
                    <a:pt x="1121" y="372"/>
                  </a:cubicBezTo>
                  <a:cubicBezTo>
                    <a:pt x="1133" y="355"/>
                    <a:pt x="1114" y="350"/>
                    <a:pt x="1101" y="348"/>
                  </a:cubicBezTo>
                  <a:cubicBezTo>
                    <a:pt x="1082" y="342"/>
                    <a:pt x="1061" y="332"/>
                    <a:pt x="1043" y="322"/>
                  </a:cubicBezTo>
                  <a:cubicBezTo>
                    <a:pt x="1023" y="311"/>
                    <a:pt x="1018" y="303"/>
                    <a:pt x="995" y="300"/>
                  </a:cubicBezTo>
                  <a:cubicBezTo>
                    <a:pt x="989" y="283"/>
                    <a:pt x="985" y="263"/>
                    <a:pt x="969" y="252"/>
                  </a:cubicBezTo>
                  <a:cubicBezTo>
                    <a:pt x="963" y="248"/>
                    <a:pt x="957" y="246"/>
                    <a:pt x="951" y="242"/>
                  </a:cubicBezTo>
                  <a:cubicBezTo>
                    <a:pt x="949" y="241"/>
                    <a:pt x="945" y="238"/>
                    <a:pt x="945" y="238"/>
                  </a:cubicBezTo>
                  <a:cubicBezTo>
                    <a:pt x="934" y="222"/>
                    <a:pt x="930" y="204"/>
                    <a:pt x="913" y="192"/>
                  </a:cubicBezTo>
                  <a:cubicBezTo>
                    <a:pt x="907" y="174"/>
                    <a:pt x="906" y="153"/>
                    <a:pt x="889" y="142"/>
                  </a:cubicBezTo>
                  <a:cubicBezTo>
                    <a:pt x="887" y="137"/>
                    <a:pt x="890" y="128"/>
                    <a:pt x="885" y="126"/>
                  </a:cubicBezTo>
                  <a:cubicBezTo>
                    <a:pt x="881" y="124"/>
                    <a:pt x="873" y="130"/>
                    <a:pt x="873" y="130"/>
                  </a:cubicBezTo>
                  <a:cubicBezTo>
                    <a:pt x="861" y="167"/>
                    <a:pt x="821" y="161"/>
                    <a:pt x="787" y="162"/>
                  </a:cubicBezTo>
                  <a:cubicBezTo>
                    <a:pt x="758" y="174"/>
                    <a:pt x="759" y="168"/>
                    <a:pt x="711" y="170"/>
                  </a:cubicBezTo>
                  <a:cubicBezTo>
                    <a:pt x="691" y="177"/>
                    <a:pt x="672" y="182"/>
                    <a:pt x="655" y="194"/>
                  </a:cubicBezTo>
                  <a:cubicBezTo>
                    <a:pt x="581" y="191"/>
                    <a:pt x="596" y="210"/>
                    <a:pt x="589" y="150"/>
                  </a:cubicBezTo>
                  <a:cubicBezTo>
                    <a:pt x="589" y="150"/>
                    <a:pt x="584" y="135"/>
                    <a:pt x="583" y="132"/>
                  </a:cubicBezTo>
                  <a:cubicBezTo>
                    <a:pt x="578" y="116"/>
                    <a:pt x="564" y="107"/>
                    <a:pt x="549" y="102"/>
                  </a:cubicBezTo>
                  <a:cubicBezTo>
                    <a:pt x="544" y="100"/>
                    <a:pt x="531" y="104"/>
                    <a:pt x="531" y="104"/>
                  </a:cubicBezTo>
                  <a:cubicBezTo>
                    <a:pt x="520" y="88"/>
                    <a:pt x="533" y="85"/>
                    <a:pt x="517" y="74"/>
                  </a:cubicBezTo>
                  <a:cubicBezTo>
                    <a:pt x="515" y="73"/>
                    <a:pt x="511" y="70"/>
                    <a:pt x="511" y="70"/>
                  </a:cubicBezTo>
                  <a:cubicBezTo>
                    <a:pt x="506" y="63"/>
                    <a:pt x="498" y="55"/>
                    <a:pt x="491" y="50"/>
                  </a:cubicBezTo>
                  <a:cubicBezTo>
                    <a:pt x="482" y="37"/>
                    <a:pt x="474" y="10"/>
                    <a:pt x="463" y="2"/>
                  </a:cubicBezTo>
                  <a:cubicBezTo>
                    <a:pt x="445" y="3"/>
                    <a:pt x="431" y="0"/>
                    <a:pt x="417" y="10"/>
                  </a:cubicBezTo>
                  <a:cubicBezTo>
                    <a:pt x="402" y="55"/>
                    <a:pt x="452" y="159"/>
                    <a:pt x="399" y="168"/>
                  </a:cubicBezTo>
                  <a:cubicBezTo>
                    <a:pt x="383" y="179"/>
                    <a:pt x="392" y="175"/>
                    <a:pt x="373" y="178"/>
                  </a:cubicBezTo>
                  <a:cubicBezTo>
                    <a:pt x="366" y="183"/>
                    <a:pt x="367" y="187"/>
                    <a:pt x="359" y="190"/>
                  </a:cubicBezTo>
                  <a:cubicBezTo>
                    <a:pt x="351" y="198"/>
                    <a:pt x="339" y="201"/>
                    <a:pt x="329" y="208"/>
                  </a:cubicBezTo>
                  <a:cubicBezTo>
                    <a:pt x="329" y="208"/>
                    <a:pt x="314" y="213"/>
                    <a:pt x="311" y="214"/>
                  </a:cubicBezTo>
                  <a:cubicBezTo>
                    <a:pt x="309" y="215"/>
                    <a:pt x="305" y="216"/>
                    <a:pt x="305" y="216"/>
                  </a:cubicBezTo>
                  <a:cubicBezTo>
                    <a:pt x="296" y="230"/>
                    <a:pt x="301" y="225"/>
                    <a:pt x="291" y="232"/>
                  </a:cubicBezTo>
                  <a:cubicBezTo>
                    <a:pt x="287" y="245"/>
                    <a:pt x="287" y="254"/>
                    <a:pt x="279" y="266"/>
                  </a:cubicBezTo>
                  <a:cubicBezTo>
                    <a:pt x="276" y="271"/>
                    <a:pt x="263" y="276"/>
                    <a:pt x="263" y="276"/>
                  </a:cubicBezTo>
                  <a:cubicBezTo>
                    <a:pt x="252" y="275"/>
                    <a:pt x="240" y="275"/>
                    <a:pt x="229" y="274"/>
                  </a:cubicBezTo>
                  <a:cubicBezTo>
                    <a:pt x="222" y="273"/>
                    <a:pt x="210" y="261"/>
                    <a:pt x="199" y="258"/>
                  </a:cubicBezTo>
                  <a:cubicBezTo>
                    <a:pt x="193" y="262"/>
                    <a:pt x="181" y="270"/>
                    <a:pt x="181" y="270"/>
                  </a:cubicBezTo>
                  <a:cubicBezTo>
                    <a:pt x="179" y="292"/>
                    <a:pt x="177" y="287"/>
                    <a:pt x="165" y="304"/>
                  </a:cubicBezTo>
                  <a:cubicBezTo>
                    <a:pt x="163" y="308"/>
                    <a:pt x="153" y="308"/>
                    <a:pt x="153" y="308"/>
                  </a:cubicBezTo>
                  <a:cubicBezTo>
                    <a:pt x="140" y="305"/>
                    <a:pt x="138" y="292"/>
                    <a:pt x="127" y="290"/>
                  </a:cubicBezTo>
                  <a:cubicBezTo>
                    <a:pt x="120" y="288"/>
                    <a:pt x="112" y="289"/>
                    <a:pt x="105" y="288"/>
                  </a:cubicBezTo>
                  <a:cubicBezTo>
                    <a:pt x="89" y="283"/>
                    <a:pt x="97" y="283"/>
                    <a:pt x="79" y="286"/>
                  </a:cubicBezTo>
                  <a:cubicBezTo>
                    <a:pt x="74" y="300"/>
                    <a:pt x="73" y="298"/>
                    <a:pt x="57" y="300"/>
                  </a:cubicBezTo>
                  <a:cubicBezTo>
                    <a:pt x="53" y="312"/>
                    <a:pt x="52" y="317"/>
                    <a:pt x="39" y="320"/>
                  </a:cubicBezTo>
                  <a:cubicBezTo>
                    <a:pt x="33" y="328"/>
                    <a:pt x="30" y="336"/>
                    <a:pt x="25" y="344"/>
                  </a:cubicBezTo>
                  <a:cubicBezTo>
                    <a:pt x="27" y="350"/>
                    <a:pt x="26" y="358"/>
                    <a:pt x="29" y="364"/>
                  </a:cubicBezTo>
                  <a:cubicBezTo>
                    <a:pt x="32" y="370"/>
                    <a:pt x="47" y="372"/>
                    <a:pt x="53" y="376"/>
                  </a:cubicBezTo>
                  <a:cubicBezTo>
                    <a:pt x="57" y="388"/>
                    <a:pt x="57" y="393"/>
                    <a:pt x="69" y="396"/>
                  </a:cubicBezTo>
                  <a:cubicBezTo>
                    <a:pt x="68" y="420"/>
                    <a:pt x="76" y="438"/>
                    <a:pt x="53" y="446"/>
                  </a:cubicBezTo>
                  <a:cubicBezTo>
                    <a:pt x="46" y="456"/>
                    <a:pt x="53" y="468"/>
                    <a:pt x="41" y="472"/>
                  </a:cubicBezTo>
                  <a:cubicBezTo>
                    <a:pt x="36" y="480"/>
                    <a:pt x="34" y="481"/>
                    <a:pt x="31" y="490"/>
                  </a:cubicBezTo>
                  <a:cubicBezTo>
                    <a:pt x="32" y="495"/>
                    <a:pt x="46" y="496"/>
                    <a:pt x="53" y="496"/>
                  </a:cubicBezTo>
                  <a:cubicBezTo>
                    <a:pt x="60" y="495"/>
                    <a:pt x="67" y="485"/>
                    <a:pt x="71" y="484"/>
                  </a:cubicBezTo>
                  <a:cubicBezTo>
                    <a:pt x="74" y="485"/>
                    <a:pt x="76" y="490"/>
                    <a:pt x="77" y="492"/>
                  </a:cubicBezTo>
                  <a:cubicBezTo>
                    <a:pt x="77" y="492"/>
                    <a:pt x="59" y="504"/>
                    <a:pt x="61" y="512"/>
                  </a:cubicBezTo>
                  <a:cubicBezTo>
                    <a:pt x="43" y="510"/>
                    <a:pt x="22" y="510"/>
                    <a:pt x="7" y="520"/>
                  </a:cubicBezTo>
                  <a:cubicBezTo>
                    <a:pt x="0" y="530"/>
                    <a:pt x="0" y="534"/>
                    <a:pt x="7" y="544"/>
                  </a:cubicBezTo>
                  <a:cubicBezTo>
                    <a:pt x="9" y="565"/>
                    <a:pt x="15" y="573"/>
                    <a:pt x="37" y="576"/>
                  </a:cubicBezTo>
                  <a:cubicBezTo>
                    <a:pt x="49" y="588"/>
                    <a:pt x="78" y="586"/>
                    <a:pt x="95" y="588"/>
                  </a:cubicBezTo>
                  <a:cubicBezTo>
                    <a:pt x="101" y="605"/>
                    <a:pt x="95" y="598"/>
                    <a:pt x="111" y="608"/>
                  </a:cubicBezTo>
                  <a:cubicBezTo>
                    <a:pt x="113" y="609"/>
                    <a:pt x="117" y="612"/>
                    <a:pt x="117" y="612"/>
                  </a:cubicBezTo>
                  <a:cubicBezTo>
                    <a:pt x="123" y="621"/>
                    <a:pt x="124" y="628"/>
                    <a:pt x="135" y="632"/>
                  </a:cubicBezTo>
                  <a:cubicBezTo>
                    <a:pt x="139" y="639"/>
                    <a:pt x="145" y="641"/>
                    <a:pt x="149" y="648"/>
                  </a:cubicBezTo>
                  <a:cubicBezTo>
                    <a:pt x="152" y="661"/>
                    <a:pt x="153" y="651"/>
                    <a:pt x="163" y="658"/>
                  </a:cubicBezTo>
                  <a:cubicBezTo>
                    <a:pt x="167" y="671"/>
                    <a:pt x="200" y="678"/>
                    <a:pt x="213" y="680"/>
                  </a:cubicBezTo>
                  <a:cubicBezTo>
                    <a:pt x="217" y="683"/>
                    <a:pt x="220" y="686"/>
                    <a:pt x="225" y="688"/>
                  </a:cubicBezTo>
                  <a:cubicBezTo>
                    <a:pt x="227" y="689"/>
                    <a:pt x="229" y="689"/>
                    <a:pt x="231" y="690"/>
                  </a:cubicBezTo>
                  <a:cubicBezTo>
                    <a:pt x="235" y="692"/>
                    <a:pt x="243" y="698"/>
                    <a:pt x="243" y="698"/>
                  </a:cubicBezTo>
                  <a:cubicBezTo>
                    <a:pt x="247" y="709"/>
                    <a:pt x="245" y="715"/>
                    <a:pt x="255" y="718"/>
                  </a:cubicBezTo>
                  <a:cubicBezTo>
                    <a:pt x="261" y="727"/>
                    <a:pt x="264" y="724"/>
                    <a:pt x="267" y="734"/>
                  </a:cubicBezTo>
                  <a:cubicBezTo>
                    <a:pt x="270" y="744"/>
                    <a:pt x="287" y="751"/>
                    <a:pt x="297" y="754"/>
                  </a:cubicBezTo>
                  <a:cubicBezTo>
                    <a:pt x="301" y="766"/>
                    <a:pt x="294" y="780"/>
                    <a:pt x="307" y="784"/>
                  </a:cubicBezTo>
                  <a:cubicBezTo>
                    <a:pt x="315" y="783"/>
                    <a:pt x="323" y="784"/>
                    <a:pt x="331" y="782"/>
                  </a:cubicBezTo>
                  <a:cubicBezTo>
                    <a:pt x="337" y="780"/>
                    <a:pt x="344" y="767"/>
                    <a:pt x="353" y="766"/>
                  </a:cubicBezTo>
                  <a:cubicBezTo>
                    <a:pt x="372" y="764"/>
                    <a:pt x="390" y="765"/>
                    <a:pt x="409" y="764"/>
                  </a:cubicBezTo>
                  <a:cubicBezTo>
                    <a:pt x="419" y="762"/>
                    <a:pt x="428" y="762"/>
                    <a:pt x="437" y="756"/>
                  </a:cubicBezTo>
                  <a:cubicBezTo>
                    <a:pt x="446" y="742"/>
                    <a:pt x="440" y="746"/>
                    <a:pt x="451" y="742"/>
                  </a:cubicBezTo>
                  <a:cubicBezTo>
                    <a:pt x="459" y="729"/>
                    <a:pt x="462" y="725"/>
                    <a:pt x="477" y="720"/>
                  </a:cubicBezTo>
                  <a:cubicBezTo>
                    <a:pt x="484" y="721"/>
                    <a:pt x="493" y="708"/>
                    <a:pt x="497" y="714"/>
                  </a:cubicBezTo>
                  <a:cubicBezTo>
                    <a:pt x="502" y="715"/>
                    <a:pt x="494" y="724"/>
                    <a:pt x="495" y="729"/>
                  </a:cubicBezTo>
                  <a:cubicBezTo>
                    <a:pt x="496" y="734"/>
                    <a:pt x="501" y="740"/>
                    <a:pt x="505" y="746"/>
                  </a:cubicBezTo>
                  <a:cubicBezTo>
                    <a:pt x="511" y="755"/>
                    <a:pt x="512" y="762"/>
                    <a:pt x="521" y="768"/>
                  </a:cubicBezTo>
                  <a:cubicBezTo>
                    <a:pt x="528" y="779"/>
                    <a:pt x="522" y="783"/>
                    <a:pt x="537" y="780"/>
                  </a:cubicBezTo>
                  <a:cubicBezTo>
                    <a:pt x="542" y="775"/>
                    <a:pt x="555" y="766"/>
                    <a:pt x="555" y="766"/>
                  </a:cubicBezTo>
                  <a:cubicBezTo>
                    <a:pt x="558" y="758"/>
                    <a:pt x="561" y="754"/>
                    <a:pt x="567" y="748"/>
                  </a:cubicBezTo>
                  <a:cubicBezTo>
                    <a:pt x="568" y="746"/>
                    <a:pt x="568" y="743"/>
                    <a:pt x="569" y="742"/>
                  </a:cubicBezTo>
                  <a:cubicBezTo>
                    <a:pt x="570" y="741"/>
                    <a:pt x="574" y="742"/>
                    <a:pt x="575" y="740"/>
                  </a:cubicBezTo>
                  <a:cubicBezTo>
                    <a:pt x="580" y="731"/>
                    <a:pt x="573" y="726"/>
                    <a:pt x="581" y="720"/>
                  </a:cubicBezTo>
                  <a:cubicBezTo>
                    <a:pt x="586" y="716"/>
                    <a:pt x="599" y="710"/>
                    <a:pt x="599" y="710"/>
                  </a:cubicBezTo>
                  <a:cubicBezTo>
                    <a:pt x="604" y="703"/>
                    <a:pt x="607" y="693"/>
                    <a:pt x="615" y="690"/>
                  </a:cubicBezTo>
                  <a:cubicBezTo>
                    <a:pt x="620" y="687"/>
                    <a:pt x="632" y="677"/>
                    <a:pt x="637" y="682"/>
                  </a:cubicBezTo>
                  <a:cubicBezTo>
                    <a:pt x="642" y="687"/>
                    <a:pt x="639" y="709"/>
                    <a:pt x="643" y="722"/>
                  </a:cubicBezTo>
                  <a:cubicBezTo>
                    <a:pt x="646" y="738"/>
                    <a:pt x="646" y="752"/>
                    <a:pt x="663" y="758"/>
                  </a:cubicBezTo>
                  <a:cubicBezTo>
                    <a:pt x="672" y="757"/>
                    <a:pt x="681" y="759"/>
                    <a:pt x="689" y="756"/>
                  </a:cubicBezTo>
                  <a:cubicBezTo>
                    <a:pt x="692" y="755"/>
                    <a:pt x="690" y="749"/>
                    <a:pt x="691" y="746"/>
                  </a:cubicBezTo>
                  <a:cubicBezTo>
                    <a:pt x="693" y="738"/>
                    <a:pt x="692" y="741"/>
                    <a:pt x="699" y="736"/>
                  </a:cubicBezTo>
                  <a:cubicBezTo>
                    <a:pt x="708" y="723"/>
                    <a:pt x="704" y="721"/>
                    <a:pt x="709" y="726"/>
                  </a:cubicBezTo>
                  <a:close/>
                </a:path>
              </a:pathLst>
            </a:custGeom>
            <a:solidFill>
              <a:srgbClr val="FF33CC"/>
            </a:solidFill>
            <a:ln w="9525">
              <a:solidFill>
                <a:schemeClr val="tx1"/>
              </a:solidFill>
              <a:round/>
              <a:headEnd/>
              <a:tailEnd/>
            </a:ln>
          </p:spPr>
          <p:txBody>
            <a:bodyPr/>
            <a:lstStyle/>
            <a:p>
              <a:endParaRPr lang="en-US"/>
            </a:p>
          </p:txBody>
        </p:sp>
        <p:sp>
          <p:nvSpPr>
            <p:cNvPr id="12" name="Freeform 9">
              <a:extLst>
                <a:ext uri="{FF2B5EF4-FFF2-40B4-BE49-F238E27FC236}">
                  <a16:creationId xmlns:a16="http://schemas.microsoft.com/office/drawing/2014/main" id="{BBAF8B8B-31ED-495A-AD0B-0551E39F0310}"/>
                </a:ext>
              </a:extLst>
            </p:cNvPr>
            <p:cNvSpPr>
              <a:spLocks/>
            </p:cNvSpPr>
            <p:nvPr/>
          </p:nvSpPr>
          <p:spPr bwMode="auto">
            <a:xfrm>
              <a:off x="3307" y="2811"/>
              <a:ext cx="801" cy="654"/>
            </a:xfrm>
            <a:custGeom>
              <a:avLst/>
              <a:gdLst>
                <a:gd name="T0" fmla="*/ 565 w 963"/>
                <a:gd name="T1" fmla="*/ 625 h 788"/>
                <a:gd name="T2" fmla="*/ 578 w 963"/>
                <a:gd name="T3" fmla="*/ 612 h 788"/>
                <a:gd name="T4" fmla="*/ 603 w 963"/>
                <a:gd name="T5" fmla="*/ 585 h 788"/>
                <a:gd name="T6" fmla="*/ 588 w 963"/>
                <a:gd name="T7" fmla="*/ 565 h 788"/>
                <a:gd name="T8" fmla="*/ 573 w 963"/>
                <a:gd name="T9" fmla="*/ 517 h 788"/>
                <a:gd name="T10" fmla="*/ 603 w 963"/>
                <a:gd name="T11" fmla="*/ 520 h 788"/>
                <a:gd name="T12" fmla="*/ 658 w 963"/>
                <a:gd name="T13" fmla="*/ 502 h 788"/>
                <a:gd name="T14" fmla="*/ 660 w 963"/>
                <a:gd name="T15" fmla="*/ 451 h 788"/>
                <a:gd name="T16" fmla="*/ 713 w 963"/>
                <a:gd name="T17" fmla="*/ 421 h 788"/>
                <a:gd name="T18" fmla="*/ 746 w 963"/>
                <a:gd name="T19" fmla="*/ 384 h 788"/>
                <a:gd name="T20" fmla="*/ 769 w 963"/>
                <a:gd name="T21" fmla="*/ 288 h 788"/>
                <a:gd name="T22" fmla="*/ 783 w 963"/>
                <a:gd name="T23" fmla="*/ 263 h 788"/>
                <a:gd name="T24" fmla="*/ 753 w 963"/>
                <a:gd name="T25" fmla="*/ 99 h 788"/>
                <a:gd name="T26" fmla="*/ 653 w 963"/>
                <a:gd name="T27" fmla="*/ 39 h 788"/>
                <a:gd name="T28" fmla="*/ 580 w 963"/>
                <a:gd name="T29" fmla="*/ 22 h 788"/>
                <a:gd name="T30" fmla="*/ 440 w 963"/>
                <a:gd name="T31" fmla="*/ 19 h 788"/>
                <a:gd name="T32" fmla="*/ 410 w 963"/>
                <a:gd name="T33" fmla="*/ 49 h 788"/>
                <a:gd name="T34" fmla="*/ 365 w 963"/>
                <a:gd name="T35" fmla="*/ 98 h 788"/>
                <a:gd name="T36" fmla="*/ 322 w 963"/>
                <a:gd name="T37" fmla="*/ 124 h 788"/>
                <a:gd name="T38" fmla="*/ 277 w 963"/>
                <a:gd name="T39" fmla="*/ 152 h 788"/>
                <a:gd name="T40" fmla="*/ 146 w 963"/>
                <a:gd name="T41" fmla="*/ 165 h 788"/>
                <a:gd name="T42" fmla="*/ 139 w 963"/>
                <a:gd name="T43" fmla="*/ 185 h 788"/>
                <a:gd name="T44" fmla="*/ 77 w 963"/>
                <a:gd name="T45" fmla="*/ 230 h 788"/>
                <a:gd name="T46" fmla="*/ 37 w 963"/>
                <a:gd name="T47" fmla="*/ 270 h 788"/>
                <a:gd name="T48" fmla="*/ 27 w 963"/>
                <a:gd name="T49" fmla="*/ 290 h 788"/>
                <a:gd name="T50" fmla="*/ 47 w 963"/>
                <a:gd name="T51" fmla="*/ 318 h 788"/>
                <a:gd name="T52" fmla="*/ 19 w 963"/>
                <a:gd name="T53" fmla="*/ 348 h 788"/>
                <a:gd name="T54" fmla="*/ 42 w 963"/>
                <a:gd name="T55" fmla="*/ 416 h 788"/>
                <a:gd name="T56" fmla="*/ 72 w 963"/>
                <a:gd name="T57" fmla="*/ 412 h 788"/>
                <a:gd name="T58" fmla="*/ 92 w 963"/>
                <a:gd name="T59" fmla="*/ 374 h 788"/>
                <a:gd name="T60" fmla="*/ 107 w 963"/>
                <a:gd name="T61" fmla="*/ 363 h 788"/>
                <a:gd name="T62" fmla="*/ 137 w 963"/>
                <a:gd name="T63" fmla="*/ 412 h 788"/>
                <a:gd name="T64" fmla="*/ 156 w 963"/>
                <a:gd name="T65" fmla="*/ 482 h 788"/>
                <a:gd name="T66" fmla="*/ 129 w 963"/>
                <a:gd name="T67" fmla="*/ 504 h 788"/>
                <a:gd name="T68" fmla="*/ 166 w 963"/>
                <a:gd name="T69" fmla="*/ 545 h 788"/>
                <a:gd name="T70" fmla="*/ 239 w 963"/>
                <a:gd name="T71" fmla="*/ 588 h 788"/>
                <a:gd name="T72" fmla="*/ 262 w 963"/>
                <a:gd name="T73" fmla="*/ 567 h 788"/>
                <a:gd name="T74" fmla="*/ 310 w 963"/>
                <a:gd name="T75" fmla="*/ 564 h 788"/>
                <a:gd name="T76" fmla="*/ 330 w 963"/>
                <a:gd name="T77" fmla="*/ 590 h 788"/>
                <a:gd name="T78" fmla="*/ 400 w 963"/>
                <a:gd name="T79" fmla="*/ 612 h 788"/>
                <a:gd name="T80" fmla="*/ 393 w 963"/>
                <a:gd name="T81" fmla="*/ 647 h 788"/>
                <a:gd name="T82" fmla="*/ 413 w 963"/>
                <a:gd name="T83" fmla="*/ 647 h 788"/>
                <a:gd name="T84" fmla="*/ 447 w 963"/>
                <a:gd name="T85" fmla="*/ 637 h 788"/>
                <a:gd name="T86" fmla="*/ 518 w 963"/>
                <a:gd name="T87" fmla="*/ 633 h 78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63"/>
                <a:gd name="T133" fmla="*/ 0 h 788"/>
                <a:gd name="T134" fmla="*/ 963 w 963"/>
                <a:gd name="T135" fmla="*/ 788 h 78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63" h="788">
                  <a:moveTo>
                    <a:pt x="623" y="763"/>
                  </a:moveTo>
                  <a:cubicBezTo>
                    <a:pt x="642" y="761"/>
                    <a:pt x="660" y="755"/>
                    <a:pt x="679" y="753"/>
                  </a:cubicBezTo>
                  <a:cubicBezTo>
                    <a:pt x="684" y="751"/>
                    <a:pt x="690" y="753"/>
                    <a:pt x="693" y="749"/>
                  </a:cubicBezTo>
                  <a:cubicBezTo>
                    <a:pt x="695" y="746"/>
                    <a:pt x="694" y="741"/>
                    <a:pt x="695" y="737"/>
                  </a:cubicBezTo>
                  <a:cubicBezTo>
                    <a:pt x="697" y="730"/>
                    <a:pt x="705" y="725"/>
                    <a:pt x="711" y="721"/>
                  </a:cubicBezTo>
                  <a:cubicBezTo>
                    <a:pt x="713" y="714"/>
                    <a:pt x="725" y="705"/>
                    <a:pt x="725" y="705"/>
                  </a:cubicBezTo>
                  <a:cubicBezTo>
                    <a:pt x="730" y="690"/>
                    <a:pt x="730" y="690"/>
                    <a:pt x="747" y="687"/>
                  </a:cubicBezTo>
                  <a:cubicBezTo>
                    <a:pt x="759" y="669"/>
                    <a:pt x="710" y="681"/>
                    <a:pt x="707" y="681"/>
                  </a:cubicBezTo>
                  <a:cubicBezTo>
                    <a:pt x="691" y="685"/>
                    <a:pt x="698" y="671"/>
                    <a:pt x="699" y="657"/>
                  </a:cubicBezTo>
                  <a:cubicBezTo>
                    <a:pt x="697" y="631"/>
                    <a:pt x="695" y="640"/>
                    <a:pt x="689" y="623"/>
                  </a:cubicBezTo>
                  <a:cubicBezTo>
                    <a:pt x="700" y="619"/>
                    <a:pt x="696" y="620"/>
                    <a:pt x="713" y="623"/>
                  </a:cubicBezTo>
                  <a:cubicBezTo>
                    <a:pt x="717" y="624"/>
                    <a:pt x="725" y="627"/>
                    <a:pt x="725" y="627"/>
                  </a:cubicBezTo>
                  <a:cubicBezTo>
                    <a:pt x="741" y="622"/>
                    <a:pt x="757" y="620"/>
                    <a:pt x="773" y="615"/>
                  </a:cubicBezTo>
                  <a:cubicBezTo>
                    <a:pt x="784" y="611"/>
                    <a:pt x="777" y="614"/>
                    <a:pt x="791" y="605"/>
                  </a:cubicBezTo>
                  <a:cubicBezTo>
                    <a:pt x="793" y="604"/>
                    <a:pt x="797" y="601"/>
                    <a:pt x="797" y="601"/>
                  </a:cubicBezTo>
                  <a:cubicBezTo>
                    <a:pt x="808" y="584"/>
                    <a:pt x="815" y="550"/>
                    <a:pt x="793" y="543"/>
                  </a:cubicBezTo>
                  <a:cubicBezTo>
                    <a:pt x="802" y="530"/>
                    <a:pt x="817" y="538"/>
                    <a:pt x="831" y="533"/>
                  </a:cubicBezTo>
                  <a:cubicBezTo>
                    <a:pt x="833" y="516"/>
                    <a:pt x="841" y="512"/>
                    <a:pt x="857" y="507"/>
                  </a:cubicBezTo>
                  <a:cubicBezTo>
                    <a:pt x="862" y="500"/>
                    <a:pt x="862" y="486"/>
                    <a:pt x="867" y="481"/>
                  </a:cubicBezTo>
                  <a:cubicBezTo>
                    <a:pt x="869" y="479"/>
                    <a:pt x="893" y="464"/>
                    <a:pt x="897" y="463"/>
                  </a:cubicBezTo>
                  <a:cubicBezTo>
                    <a:pt x="908" y="446"/>
                    <a:pt x="899" y="426"/>
                    <a:pt x="905" y="407"/>
                  </a:cubicBezTo>
                  <a:cubicBezTo>
                    <a:pt x="907" y="390"/>
                    <a:pt x="905" y="354"/>
                    <a:pt x="925" y="347"/>
                  </a:cubicBezTo>
                  <a:cubicBezTo>
                    <a:pt x="929" y="342"/>
                    <a:pt x="929" y="334"/>
                    <a:pt x="933" y="329"/>
                  </a:cubicBezTo>
                  <a:cubicBezTo>
                    <a:pt x="936" y="325"/>
                    <a:pt x="941" y="317"/>
                    <a:pt x="941" y="317"/>
                  </a:cubicBezTo>
                  <a:cubicBezTo>
                    <a:pt x="943" y="277"/>
                    <a:pt x="963" y="176"/>
                    <a:pt x="929" y="153"/>
                  </a:cubicBezTo>
                  <a:cubicBezTo>
                    <a:pt x="925" y="141"/>
                    <a:pt x="916" y="126"/>
                    <a:pt x="905" y="119"/>
                  </a:cubicBezTo>
                  <a:cubicBezTo>
                    <a:pt x="893" y="101"/>
                    <a:pt x="876" y="90"/>
                    <a:pt x="855" y="87"/>
                  </a:cubicBezTo>
                  <a:cubicBezTo>
                    <a:pt x="837" y="61"/>
                    <a:pt x="817" y="51"/>
                    <a:pt x="785" y="47"/>
                  </a:cubicBezTo>
                  <a:cubicBezTo>
                    <a:pt x="777" y="44"/>
                    <a:pt x="777" y="39"/>
                    <a:pt x="769" y="35"/>
                  </a:cubicBezTo>
                  <a:cubicBezTo>
                    <a:pt x="750" y="25"/>
                    <a:pt x="711" y="28"/>
                    <a:pt x="697" y="27"/>
                  </a:cubicBezTo>
                  <a:cubicBezTo>
                    <a:pt x="690" y="17"/>
                    <a:pt x="678" y="16"/>
                    <a:pt x="667" y="13"/>
                  </a:cubicBezTo>
                  <a:cubicBezTo>
                    <a:pt x="626" y="15"/>
                    <a:pt x="563" y="0"/>
                    <a:pt x="529" y="23"/>
                  </a:cubicBezTo>
                  <a:cubicBezTo>
                    <a:pt x="524" y="37"/>
                    <a:pt x="531" y="20"/>
                    <a:pt x="521" y="35"/>
                  </a:cubicBezTo>
                  <a:cubicBezTo>
                    <a:pt x="510" y="51"/>
                    <a:pt x="513" y="56"/>
                    <a:pt x="493" y="59"/>
                  </a:cubicBezTo>
                  <a:cubicBezTo>
                    <a:pt x="481" y="95"/>
                    <a:pt x="506" y="88"/>
                    <a:pt x="455" y="91"/>
                  </a:cubicBezTo>
                  <a:cubicBezTo>
                    <a:pt x="447" y="102"/>
                    <a:pt x="451" y="110"/>
                    <a:pt x="439" y="118"/>
                  </a:cubicBezTo>
                  <a:cubicBezTo>
                    <a:pt x="434" y="133"/>
                    <a:pt x="415" y="134"/>
                    <a:pt x="401" y="135"/>
                  </a:cubicBezTo>
                  <a:cubicBezTo>
                    <a:pt x="399" y="141"/>
                    <a:pt x="394" y="145"/>
                    <a:pt x="387" y="149"/>
                  </a:cubicBezTo>
                  <a:cubicBezTo>
                    <a:pt x="375" y="167"/>
                    <a:pt x="375" y="180"/>
                    <a:pt x="371" y="181"/>
                  </a:cubicBezTo>
                  <a:cubicBezTo>
                    <a:pt x="359" y="183"/>
                    <a:pt x="346" y="182"/>
                    <a:pt x="333" y="183"/>
                  </a:cubicBezTo>
                  <a:cubicBezTo>
                    <a:pt x="311" y="187"/>
                    <a:pt x="271" y="189"/>
                    <a:pt x="271" y="189"/>
                  </a:cubicBezTo>
                  <a:cubicBezTo>
                    <a:pt x="241" y="199"/>
                    <a:pt x="207" y="198"/>
                    <a:pt x="175" y="199"/>
                  </a:cubicBezTo>
                  <a:cubicBezTo>
                    <a:pt x="170" y="201"/>
                    <a:pt x="161" y="198"/>
                    <a:pt x="159" y="203"/>
                  </a:cubicBezTo>
                  <a:cubicBezTo>
                    <a:pt x="152" y="220"/>
                    <a:pt x="158" y="220"/>
                    <a:pt x="167" y="223"/>
                  </a:cubicBezTo>
                  <a:cubicBezTo>
                    <a:pt x="196" y="266"/>
                    <a:pt x="158" y="260"/>
                    <a:pt x="135" y="263"/>
                  </a:cubicBezTo>
                  <a:cubicBezTo>
                    <a:pt x="121" y="268"/>
                    <a:pt x="105" y="269"/>
                    <a:pt x="93" y="277"/>
                  </a:cubicBezTo>
                  <a:cubicBezTo>
                    <a:pt x="87" y="294"/>
                    <a:pt x="77" y="304"/>
                    <a:pt x="59" y="309"/>
                  </a:cubicBezTo>
                  <a:cubicBezTo>
                    <a:pt x="50" y="323"/>
                    <a:pt x="55" y="318"/>
                    <a:pt x="45" y="325"/>
                  </a:cubicBezTo>
                  <a:cubicBezTo>
                    <a:pt x="42" y="329"/>
                    <a:pt x="32" y="326"/>
                    <a:pt x="29" y="330"/>
                  </a:cubicBezTo>
                  <a:cubicBezTo>
                    <a:pt x="27" y="334"/>
                    <a:pt x="33" y="349"/>
                    <a:pt x="33" y="349"/>
                  </a:cubicBezTo>
                  <a:cubicBezTo>
                    <a:pt x="36" y="365"/>
                    <a:pt x="37" y="360"/>
                    <a:pt x="51" y="365"/>
                  </a:cubicBezTo>
                  <a:cubicBezTo>
                    <a:pt x="53" y="371"/>
                    <a:pt x="57" y="383"/>
                    <a:pt x="57" y="383"/>
                  </a:cubicBezTo>
                  <a:cubicBezTo>
                    <a:pt x="54" y="397"/>
                    <a:pt x="42" y="398"/>
                    <a:pt x="29" y="401"/>
                  </a:cubicBezTo>
                  <a:cubicBezTo>
                    <a:pt x="27" y="407"/>
                    <a:pt x="23" y="419"/>
                    <a:pt x="23" y="419"/>
                  </a:cubicBezTo>
                  <a:cubicBezTo>
                    <a:pt x="26" y="524"/>
                    <a:pt x="0" y="487"/>
                    <a:pt x="45" y="497"/>
                  </a:cubicBezTo>
                  <a:cubicBezTo>
                    <a:pt x="47" y="498"/>
                    <a:pt x="49" y="500"/>
                    <a:pt x="51" y="501"/>
                  </a:cubicBezTo>
                  <a:cubicBezTo>
                    <a:pt x="54" y="517"/>
                    <a:pt x="52" y="522"/>
                    <a:pt x="83" y="509"/>
                  </a:cubicBezTo>
                  <a:cubicBezTo>
                    <a:pt x="87" y="507"/>
                    <a:pt x="87" y="497"/>
                    <a:pt x="87" y="497"/>
                  </a:cubicBezTo>
                  <a:cubicBezTo>
                    <a:pt x="88" y="481"/>
                    <a:pt x="84" y="470"/>
                    <a:pt x="99" y="465"/>
                  </a:cubicBezTo>
                  <a:cubicBezTo>
                    <a:pt x="101" y="459"/>
                    <a:pt x="105" y="453"/>
                    <a:pt x="111" y="451"/>
                  </a:cubicBezTo>
                  <a:cubicBezTo>
                    <a:pt x="133" y="444"/>
                    <a:pt x="94" y="451"/>
                    <a:pt x="117" y="441"/>
                  </a:cubicBezTo>
                  <a:cubicBezTo>
                    <a:pt x="121" y="439"/>
                    <a:pt x="129" y="437"/>
                    <a:pt x="129" y="437"/>
                  </a:cubicBezTo>
                  <a:cubicBezTo>
                    <a:pt x="174" y="439"/>
                    <a:pt x="165" y="434"/>
                    <a:pt x="173" y="459"/>
                  </a:cubicBezTo>
                  <a:cubicBezTo>
                    <a:pt x="172" y="479"/>
                    <a:pt x="170" y="482"/>
                    <a:pt x="165" y="497"/>
                  </a:cubicBezTo>
                  <a:cubicBezTo>
                    <a:pt x="163" y="503"/>
                    <a:pt x="159" y="515"/>
                    <a:pt x="159" y="515"/>
                  </a:cubicBezTo>
                  <a:cubicBezTo>
                    <a:pt x="161" y="575"/>
                    <a:pt x="144" y="577"/>
                    <a:pt x="187" y="581"/>
                  </a:cubicBezTo>
                  <a:cubicBezTo>
                    <a:pt x="196" y="584"/>
                    <a:pt x="197" y="588"/>
                    <a:pt x="199" y="597"/>
                  </a:cubicBezTo>
                  <a:cubicBezTo>
                    <a:pt x="195" y="635"/>
                    <a:pt x="178" y="615"/>
                    <a:pt x="155" y="607"/>
                  </a:cubicBezTo>
                  <a:cubicBezTo>
                    <a:pt x="148" y="612"/>
                    <a:pt x="144" y="616"/>
                    <a:pt x="149" y="625"/>
                  </a:cubicBezTo>
                  <a:cubicBezTo>
                    <a:pt x="160" y="647"/>
                    <a:pt x="181" y="645"/>
                    <a:pt x="199" y="657"/>
                  </a:cubicBezTo>
                  <a:cubicBezTo>
                    <a:pt x="200" y="677"/>
                    <a:pt x="203" y="705"/>
                    <a:pt x="221" y="717"/>
                  </a:cubicBezTo>
                  <a:cubicBezTo>
                    <a:pt x="245" y="716"/>
                    <a:pt x="263" y="711"/>
                    <a:pt x="287" y="709"/>
                  </a:cubicBezTo>
                  <a:cubicBezTo>
                    <a:pt x="293" y="709"/>
                    <a:pt x="303" y="699"/>
                    <a:pt x="303" y="699"/>
                  </a:cubicBezTo>
                  <a:cubicBezTo>
                    <a:pt x="307" y="695"/>
                    <a:pt x="311" y="687"/>
                    <a:pt x="315" y="683"/>
                  </a:cubicBezTo>
                  <a:cubicBezTo>
                    <a:pt x="319" y="679"/>
                    <a:pt x="317" y="678"/>
                    <a:pt x="327" y="677"/>
                  </a:cubicBezTo>
                  <a:cubicBezTo>
                    <a:pt x="342" y="678"/>
                    <a:pt x="358" y="677"/>
                    <a:pt x="373" y="679"/>
                  </a:cubicBezTo>
                  <a:cubicBezTo>
                    <a:pt x="378" y="680"/>
                    <a:pt x="378" y="691"/>
                    <a:pt x="385" y="693"/>
                  </a:cubicBezTo>
                  <a:cubicBezTo>
                    <a:pt x="389" y="698"/>
                    <a:pt x="384" y="708"/>
                    <a:pt x="397" y="711"/>
                  </a:cubicBezTo>
                  <a:cubicBezTo>
                    <a:pt x="410" y="714"/>
                    <a:pt x="447" y="707"/>
                    <a:pt x="461" y="711"/>
                  </a:cubicBezTo>
                  <a:cubicBezTo>
                    <a:pt x="488" y="718"/>
                    <a:pt x="472" y="710"/>
                    <a:pt x="481" y="737"/>
                  </a:cubicBezTo>
                  <a:cubicBezTo>
                    <a:pt x="484" y="746"/>
                    <a:pt x="472" y="760"/>
                    <a:pt x="471" y="767"/>
                  </a:cubicBezTo>
                  <a:cubicBezTo>
                    <a:pt x="470" y="774"/>
                    <a:pt x="469" y="776"/>
                    <a:pt x="473" y="779"/>
                  </a:cubicBezTo>
                  <a:cubicBezTo>
                    <a:pt x="483" y="785"/>
                    <a:pt x="481" y="782"/>
                    <a:pt x="495" y="787"/>
                  </a:cubicBezTo>
                  <a:cubicBezTo>
                    <a:pt x="497" y="788"/>
                    <a:pt x="497" y="779"/>
                    <a:pt x="497" y="779"/>
                  </a:cubicBezTo>
                  <a:cubicBezTo>
                    <a:pt x="500" y="778"/>
                    <a:pt x="508" y="787"/>
                    <a:pt x="515" y="785"/>
                  </a:cubicBezTo>
                  <a:cubicBezTo>
                    <a:pt x="522" y="783"/>
                    <a:pt x="530" y="771"/>
                    <a:pt x="537" y="767"/>
                  </a:cubicBezTo>
                  <a:cubicBezTo>
                    <a:pt x="541" y="762"/>
                    <a:pt x="555" y="759"/>
                    <a:pt x="555" y="759"/>
                  </a:cubicBezTo>
                  <a:cubicBezTo>
                    <a:pt x="620" y="761"/>
                    <a:pt x="600" y="751"/>
                    <a:pt x="623" y="763"/>
                  </a:cubicBezTo>
                  <a:close/>
                </a:path>
              </a:pathLst>
            </a:custGeom>
            <a:solidFill>
              <a:srgbClr val="FF6600"/>
            </a:solidFill>
            <a:ln w="9525">
              <a:solidFill>
                <a:schemeClr val="tx1"/>
              </a:solidFill>
              <a:round/>
              <a:headEnd/>
              <a:tailEnd/>
            </a:ln>
          </p:spPr>
          <p:txBody>
            <a:bodyPr/>
            <a:lstStyle/>
            <a:p>
              <a:endParaRPr lang="en-US"/>
            </a:p>
          </p:txBody>
        </p:sp>
        <p:sp>
          <p:nvSpPr>
            <p:cNvPr id="13" name="Freeform 10">
              <a:extLst>
                <a:ext uri="{FF2B5EF4-FFF2-40B4-BE49-F238E27FC236}">
                  <a16:creationId xmlns:a16="http://schemas.microsoft.com/office/drawing/2014/main" id="{43A2ABA0-73BD-4A01-B8AC-C4FDD4408E71}"/>
                </a:ext>
              </a:extLst>
            </p:cNvPr>
            <p:cNvSpPr>
              <a:spLocks/>
            </p:cNvSpPr>
            <p:nvPr/>
          </p:nvSpPr>
          <p:spPr bwMode="auto">
            <a:xfrm>
              <a:off x="3489" y="3370"/>
              <a:ext cx="224" cy="166"/>
            </a:xfrm>
            <a:custGeom>
              <a:avLst/>
              <a:gdLst>
                <a:gd name="T0" fmla="*/ 6 w 271"/>
                <a:gd name="T1" fmla="*/ 41 h 199"/>
                <a:gd name="T2" fmla="*/ 45 w 271"/>
                <a:gd name="T3" fmla="*/ 35 h 199"/>
                <a:gd name="T4" fmla="*/ 70 w 271"/>
                <a:gd name="T5" fmla="*/ 23 h 199"/>
                <a:gd name="T6" fmla="*/ 81 w 271"/>
                <a:gd name="T7" fmla="*/ 2 h 199"/>
                <a:gd name="T8" fmla="*/ 129 w 271"/>
                <a:gd name="T9" fmla="*/ 4 h 199"/>
                <a:gd name="T10" fmla="*/ 139 w 271"/>
                <a:gd name="T11" fmla="*/ 22 h 199"/>
                <a:gd name="T12" fmla="*/ 157 w 271"/>
                <a:gd name="T13" fmla="*/ 37 h 199"/>
                <a:gd name="T14" fmla="*/ 210 w 271"/>
                <a:gd name="T15" fmla="*/ 33 h 199"/>
                <a:gd name="T16" fmla="*/ 212 w 271"/>
                <a:gd name="T17" fmla="*/ 35 h 199"/>
                <a:gd name="T18" fmla="*/ 217 w 271"/>
                <a:gd name="T19" fmla="*/ 40 h 199"/>
                <a:gd name="T20" fmla="*/ 224 w 271"/>
                <a:gd name="T21" fmla="*/ 61 h 199"/>
                <a:gd name="T22" fmla="*/ 209 w 271"/>
                <a:gd name="T23" fmla="*/ 70 h 199"/>
                <a:gd name="T24" fmla="*/ 199 w 271"/>
                <a:gd name="T25" fmla="*/ 83 h 199"/>
                <a:gd name="T26" fmla="*/ 187 w 271"/>
                <a:gd name="T27" fmla="*/ 106 h 199"/>
                <a:gd name="T28" fmla="*/ 173 w 271"/>
                <a:gd name="T29" fmla="*/ 118 h 199"/>
                <a:gd name="T30" fmla="*/ 164 w 271"/>
                <a:gd name="T31" fmla="*/ 149 h 199"/>
                <a:gd name="T32" fmla="*/ 155 w 271"/>
                <a:gd name="T33" fmla="*/ 164 h 199"/>
                <a:gd name="T34" fmla="*/ 134 w 271"/>
                <a:gd name="T35" fmla="*/ 151 h 199"/>
                <a:gd name="T36" fmla="*/ 106 w 271"/>
                <a:gd name="T37" fmla="*/ 166 h 199"/>
                <a:gd name="T38" fmla="*/ 96 w 271"/>
                <a:gd name="T39" fmla="*/ 155 h 199"/>
                <a:gd name="T40" fmla="*/ 76 w 271"/>
                <a:gd name="T41" fmla="*/ 144 h 199"/>
                <a:gd name="T42" fmla="*/ 59 w 271"/>
                <a:gd name="T43" fmla="*/ 149 h 199"/>
                <a:gd name="T44" fmla="*/ 57 w 271"/>
                <a:gd name="T45" fmla="*/ 158 h 199"/>
                <a:gd name="T46" fmla="*/ 52 w 271"/>
                <a:gd name="T47" fmla="*/ 155 h 199"/>
                <a:gd name="T48" fmla="*/ 36 w 271"/>
                <a:gd name="T49" fmla="*/ 124 h 199"/>
                <a:gd name="T50" fmla="*/ 20 w 271"/>
                <a:gd name="T51" fmla="*/ 110 h 199"/>
                <a:gd name="T52" fmla="*/ 4 w 271"/>
                <a:gd name="T53" fmla="*/ 97 h 199"/>
                <a:gd name="T54" fmla="*/ 5 w 271"/>
                <a:gd name="T55" fmla="*/ 66 h 199"/>
                <a:gd name="T56" fmla="*/ 6 w 271"/>
                <a:gd name="T57" fmla="*/ 41 h 1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1"/>
                <a:gd name="T88" fmla="*/ 0 h 199"/>
                <a:gd name="T89" fmla="*/ 271 w 271"/>
                <a:gd name="T90" fmla="*/ 199 h 19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1" h="199">
                  <a:moveTo>
                    <a:pt x="7" y="49"/>
                  </a:moveTo>
                  <a:cubicBezTo>
                    <a:pt x="23" y="42"/>
                    <a:pt x="36" y="43"/>
                    <a:pt x="54" y="42"/>
                  </a:cubicBezTo>
                  <a:cubicBezTo>
                    <a:pt x="64" y="28"/>
                    <a:pt x="89" y="46"/>
                    <a:pt x="85" y="27"/>
                  </a:cubicBezTo>
                  <a:cubicBezTo>
                    <a:pt x="94" y="12"/>
                    <a:pt x="95" y="22"/>
                    <a:pt x="98" y="2"/>
                  </a:cubicBezTo>
                  <a:cubicBezTo>
                    <a:pt x="109" y="0"/>
                    <a:pt x="144" y="1"/>
                    <a:pt x="156" y="5"/>
                  </a:cubicBezTo>
                  <a:cubicBezTo>
                    <a:pt x="168" y="9"/>
                    <a:pt x="162" y="19"/>
                    <a:pt x="168" y="26"/>
                  </a:cubicBezTo>
                  <a:cubicBezTo>
                    <a:pt x="171" y="48"/>
                    <a:pt x="173" y="38"/>
                    <a:pt x="190" y="44"/>
                  </a:cubicBezTo>
                  <a:cubicBezTo>
                    <a:pt x="219" y="40"/>
                    <a:pt x="218" y="38"/>
                    <a:pt x="254" y="40"/>
                  </a:cubicBezTo>
                  <a:cubicBezTo>
                    <a:pt x="255" y="43"/>
                    <a:pt x="253" y="40"/>
                    <a:pt x="256" y="42"/>
                  </a:cubicBezTo>
                  <a:cubicBezTo>
                    <a:pt x="258" y="43"/>
                    <a:pt x="261" y="45"/>
                    <a:pt x="262" y="48"/>
                  </a:cubicBezTo>
                  <a:cubicBezTo>
                    <a:pt x="270" y="56"/>
                    <a:pt x="255" y="64"/>
                    <a:pt x="271" y="73"/>
                  </a:cubicBezTo>
                  <a:cubicBezTo>
                    <a:pt x="262" y="78"/>
                    <a:pt x="257" y="75"/>
                    <a:pt x="253" y="84"/>
                  </a:cubicBezTo>
                  <a:cubicBezTo>
                    <a:pt x="252" y="96"/>
                    <a:pt x="248" y="91"/>
                    <a:pt x="241" y="99"/>
                  </a:cubicBezTo>
                  <a:cubicBezTo>
                    <a:pt x="240" y="113"/>
                    <a:pt x="232" y="116"/>
                    <a:pt x="226" y="127"/>
                  </a:cubicBezTo>
                  <a:cubicBezTo>
                    <a:pt x="223" y="139"/>
                    <a:pt x="222" y="139"/>
                    <a:pt x="209" y="141"/>
                  </a:cubicBezTo>
                  <a:cubicBezTo>
                    <a:pt x="210" y="158"/>
                    <a:pt x="221" y="176"/>
                    <a:pt x="199" y="179"/>
                  </a:cubicBezTo>
                  <a:cubicBezTo>
                    <a:pt x="197" y="189"/>
                    <a:pt x="200" y="194"/>
                    <a:pt x="187" y="197"/>
                  </a:cubicBezTo>
                  <a:cubicBezTo>
                    <a:pt x="169" y="195"/>
                    <a:pt x="175" y="189"/>
                    <a:pt x="162" y="181"/>
                  </a:cubicBezTo>
                  <a:cubicBezTo>
                    <a:pt x="139" y="182"/>
                    <a:pt x="143" y="188"/>
                    <a:pt x="128" y="199"/>
                  </a:cubicBezTo>
                  <a:cubicBezTo>
                    <a:pt x="117" y="195"/>
                    <a:pt x="121" y="193"/>
                    <a:pt x="116" y="186"/>
                  </a:cubicBezTo>
                  <a:cubicBezTo>
                    <a:pt x="111" y="180"/>
                    <a:pt x="100" y="174"/>
                    <a:pt x="92" y="173"/>
                  </a:cubicBezTo>
                  <a:cubicBezTo>
                    <a:pt x="81" y="174"/>
                    <a:pt x="77" y="170"/>
                    <a:pt x="71" y="179"/>
                  </a:cubicBezTo>
                  <a:cubicBezTo>
                    <a:pt x="71" y="182"/>
                    <a:pt x="72" y="187"/>
                    <a:pt x="69" y="189"/>
                  </a:cubicBezTo>
                  <a:cubicBezTo>
                    <a:pt x="68" y="191"/>
                    <a:pt x="64" y="188"/>
                    <a:pt x="63" y="186"/>
                  </a:cubicBezTo>
                  <a:cubicBezTo>
                    <a:pt x="55" y="171"/>
                    <a:pt x="66" y="152"/>
                    <a:pt x="44" y="149"/>
                  </a:cubicBezTo>
                  <a:cubicBezTo>
                    <a:pt x="34" y="145"/>
                    <a:pt x="33" y="137"/>
                    <a:pt x="24" y="132"/>
                  </a:cubicBezTo>
                  <a:cubicBezTo>
                    <a:pt x="18" y="123"/>
                    <a:pt x="16" y="119"/>
                    <a:pt x="5" y="116"/>
                  </a:cubicBezTo>
                  <a:cubicBezTo>
                    <a:pt x="2" y="104"/>
                    <a:pt x="12" y="90"/>
                    <a:pt x="6" y="79"/>
                  </a:cubicBezTo>
                  <a:cubicBezTo>
                    <a:pt x="10" y="48"/>
                    <a:pt x="0" y="67"/>
                    <a:pt x="7" y="49"/>
                  </a:cubicBezTo>
                  <a:close/>
                </a:path>
              </a:pathLst>
            </a:custGeom>
            <a:solidFill>
              <a:srgbClr val="FF0000"/>
            </a:solidFill>
            <a:ln w="9525">
              <a:solidFill>
                <a:schemeClr val="tx1"/>
              </a:solidFill>
              <a:round/>
              <a:headEnd/>
              <a:tailEnd/>
            </a:ln>
          </p:spPr>
          <p:txBody>
            <a:bodyPr/>
            <a:lstStyle/>
            <a:p>
              <a:endParaRPr lang="en-US"/>
            </a:p>
          </p:txBody>
        </p:sp>
        <p:grpSp>
          <p:nvGrpSpPr>
            <p:cNvPr id="14" name="Group 11">
              <a:extLst>
                <a:ext uri="{FF2B5EF4-FFF2-40B4-BE49-F238E27FC236}">
                  <a16:creationId xmlns:a16="http://schemas.microsoft.com/office/drawing/2014/main" id="{574A8829-993B-4338-8BF9-8EED5ADA5221}"/>
                </a:ext>
              </a:extLst>
            </p:cNvPr>
            <p:cNvGrpSpPr>
              <a:grpSpLocks/>
            </p:cNvGrpSpPr>
            <p:nvPr/>
          </p:nvGrpSpPr>
          <p:grpSpPr bwMode="auto">
            <a:xfrm>
              <a:off x="1821" y="3391"/>
              <a:ext cx="1328" cy="703"/>
              <a:chOff x="1821" y="3391"/>
              <a:chExt cx="1328" cy="703"/>
            </a:xfrm>
          </p:grpSpPr>
          <p:sp>
            <p:nvSpPr>
              <p:cNvPr id="85" name="Freeform 12">
                <a:extLst>
                  <a:ext uri="{FF2B5EF4-FFF2-40B4-BE49-F238E27FC236}">
                    <a16:creationId xmlns:a16="http://schemas.microsoft.com/office/drawing/2014/main" id="{44F2BE50-2190-4E68-AB36-31E38D3CF25D}"/>
                  </a:ext>
                </a:extLst>
              </p:cNvPr>
              <p:cNvSpPr>
                <a:spLocks noChangeAspect="1"/>
              </p:cNvSpPr>
              <p:nvPr/>
            </p:nvSpPr>
            <p:spPr bwMode="auto">
              <a:xfrm>
                <a:off x="2014" y="3391"/>
                <a:ext cx="1135" cy="684"/>
              </a:xfrm>
              <a:custGeom>
                <a:avLst/>
                <a:gdLst>
                  <a:gd name="T0" fmla="*/ 1128 w 4462"/>
                  <a:gd name="T1" fmla="*/ 360 h 2692"/>
                  <a:gd name="T2" fmla="*/ 1067 w 4462"/>
                  <a:gd name="T3" fmla="*/ 330 h 2692"/>
                  <a:gd name="T4" fmla="*/ 1020 w 4462"/>
                  <a:gd name="T5" fmla="*/ 256 h 2692"/>
                  <a:gd name="T6" fmla="*/ 1017 w 4462"/>
                  <a:gd name="T7" fmla="*/ 215 h 2692"/>
                  <a:gd name="T8" fmla="*/ 982 w 4462"/>
                  <a:gd name="T9" fmla="*/ 138 h 2692"/>
                  <a:gd name="T10" fmla="*/ 977 w 4462"/>
                  <a:gd name="T11" fmla="*/ 85 h 2692"/>
                  <a:gd name="T12" fmla="*/ 908 w 4462"/>
                  <a:gd name="T13" fmla="*/ 26 h 2692"/>
                  <a:gd name="T14" fmla="*/ 846 w 4462"/>
                  <a:gd name="T15" fmla="*/ 66 h 2692"/>
                  <a:gd name="T16" fmla="*/ 823 w 4462"/>
                  <a:gd name="T17" fmla="*/ 76 h 2692"/>
                  <a:gd name="T18" fmla="*/ 795 w 4462"/>
                  <a:gd name="T19" fmla="*/ 94 h 2692"/>
                  <a:gd name="T20" fmla="*/ 770 w 4462"/>
                  <a:gd name="T21" fmla="*/ 121 h 2692"/>
                  <a:gd name="T22" fmla="*/ 737 w 4462"/>
                  <a:gd name="T23" fmla="*/ 162 h 2692"/>
                  <a:gd name="T24" fmla="*/ 687 w 4462"/>
                  <a:gd name="T25" fmla="*/ 177 h 2692"/>
                  <a:gd name="T26" fmla="*/ 639 w 4462"/>
                  <a:gd name="T27" fmla="*/ 172 h 2692"/>
                  <a:gd name="T28" fmla="*/ 453 w 4462"/>
                  <a:gd name="T29" fmla="*/ 172 h 2692"/>
                  <a:gd name="T30" fmla="*/ 436 w 4462"/>
                  <a:gd name="T31" fmla="*/ 240 h 2692"/>
                  <a:gd name="T32" fmla="*/ 421 w 4462"/>
                  <a:gd name="T33" fmla="*/ 261 h 2692"/>
                  <a:gd name="T34" fmla="*/ 358 w 4462"/>
                  <a:gd name="T35" fmla="*/ 255 h 2692"/>
                  <a:gd name="T36" fmla="*/ 330 w 4462"/>
                  <a:gd name="T37" fmla="*/ 359 h 2692"/>
                  <a:gd name="T38" fmla="*/ 314 w 4462"/>
                  <a:gd name="T39" fmla="*/ 381 h 2692"/>
                  <a:gd name="T40" fmla="*/ 289 w 4462"/>
                  <a:gd name="T41" fmla="*/ 399 h 2692"/>
                  <a:gd name="T42" fmla="*/ 282 w 4462"/>
                  <a:gd name="T43" fmla="*/ 417 h 2692"/>
                  <a:gd name="T44" fmla="*/ 208 w 4462"/>
                  <a:gd name="T45" fmla="*/ 452 h 2692"/>
                  <a:gd name="T46" fmla="*/ 201 w 4462"/>
                  <a:gd name="T47" fmla="*/ 487 h 2692"/>
                  <a:gd name="T48" fmla="*/ 171 w 4462"/>
                  <a:gd name="T49" fmla="*/ 510 h 2692"/>
                  <a:gd name="T50" fmla="*/ 141 w 4462"/>
                  <a:gd name="T51" fmla="*/ 550 h 2692"/>
                  <a:gd name="T52" fmla="*/ 103 w 4462"/>
                  <a:gd name="T53" fmla="*/ 563 h 2692"/>
                  <a:gd name="T54" fmla="*/ 81 w 4462"/>
                  <a:gd name="T55" fmla="*/ 591 h 2692"/>
                  <a:gd name="T56" fmla="*/ 45 w 4462"/>
                  <a:gd name="T57" fmla="*/ 578 h 2692"/>
                  <a:gd name="T58" fmla="*/ 30 w 4462"/>
                  <a:gd name="T59" fmla="*/ 593 h 2692"/>
                  <a:gd name="T60" fmla="*/ 12 w 4462"/>
                  <a:gd name="T61" fmla="*/ 606 h 2692"/>
                  <a:gd name="T62" fmla="*/ 7 w 4462"/>
                  <a:gd name="T63" fmla="*/ 649 h 2692"/>
                  <a:gd name="T64" fmla="*/ 53 w 4462"/>
                  <a:gd name="T65" fmla="*/ 643 h 2692"/>
                  <a:gd name="T66" fmla="*/ 114 w 4462"/>
                  <a:gd name="T67" fmla="*/ 629 h 2692"/>
                  <a:gd name="T68" fmla="*/ 146 w 4462"/>
                  <a:gd name="T69" fmla="*/ 682 h 2692"/>
                  <a:gd name="T70" fmla="*/ 193 w 4462"/>
                  <a:gd name="T71" fmla="*/ 666 h 2692"/>
                  <a:gd name="T72" fmla="*/ 219 w 4462"/>
                  <a:gd name="T73" fmla="*/ 601 h 2692"/>
                  <a:gd name="T74" fmla="*/ 348 w 4462"/>
                  <a:gd name="T75" fmla="*/ 541 h 2692"/>
                  <a:gd name="T76" fmla="*/ 383 w 4462"/>
                  <a:gd name="T77" fmla="*/ 523 h 2692"/>
                  <a:gd name="T78" fmla="*/ 435 w 4462"/>
                  <a:gd name="T79" fmla="*/ 545 h 2692"/>
                  <a:gd name="T80" fmla="*/ 461 w 4462"/>
                  <a:gd name="T81" fmla="*/ 550 h 2692"/>
                  <a:gd name="T82" fmla="*/ 526 w 4462"/>
                  <a:gd name="T83" fmla="*/ 562 h 2692"/>
                  <a:gd name="T84" fmla="*/ 556 w 4462"/>
                  <a:gd name="T85" fmla="*/ 593 h 2692"/>
                  <a:gd name="T86" fmla="*/ 599 w 4462"/>
                  <a:gd name="T87" fmla="*/ 591 h 2692"/>
                  <a:gd name="T88" fmla="*/ 627 w 4462"/>
                  <a:gd name="T89" fmla="*/ 551 h 2692"/>
                  <a:gd name="T90" fmla="*/ 632 w 4462"/>
                  <a:gd name="T91" fmla="*/ 489 h 2692"/>
                  <a:gd name="T92" fmla="*/ 667 w 4462"/>
                  <a:gd name="T93" fmla="*/ 445 h 2692"/>
                  <a:gd name="T94" fmla="*/ 707 w 4462"/>
                  <a:gd name="T95" fmla="*/ 422 h 2692"/>
                  <a:gd name="T96" fmla="*/ 860 w 4462"/>
                  <a:gd name="T97" fmla="*/ 396 h 2692"/>
                  <a:gd name="T98" fmla="*/ 890 w 4462"/>
                  <a:gd name="T99" fmla="*/ 416 h 2692"/>
                  <a:gd name="T100" fmla="*/ 906 w 4462"/>
                  <a:gd name="T101" fmla="*/ 426 h 2692"/>
                  <a:gd name="T102" fmla="*/ 923 w 4462"/>
                  <a:gd name="T103" fmla="*/ 442 h 2692"/>
                  <a:gd name="T104" fmla="*/ 929 w 4462"/>
                  <a:gd name="T105" fmla="*/ 457 h 2692"/>
                  <a:gd name="T106" fmla="*/ 939 w 4462"/>
                  <a:gd name="T107" fmla="*/ 474 h 2692"/>
                  <a:gd name="T108" fmla="*/ 936 w 4462"/>
                  <a:gd name="T109" fmla="*/ 434 h 2692"/>
                  <a:gd name="T110" fmla="*/ 1024 w 4462"/>
                  <a:gd name="T111" fmla="*/ 430 h 2692"/>
                  <a:gd name="T112" fmla="*/ 1062 w 4462"/>
                  <a:gd name="T113" fmla="*/ 445 h 2692"/>
                  <a:gd name="T114" fmla="*/ 1075 w 4462"/>
                  <a:gd name="T115" fmla="*/ 414 h 2692"/>
                  <a:gd name="T116" fmla="*/ 1133 w 4462"/>
                  <a:gd name="T117" fmla="*/ 385 h 26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62"/>
                  <a:gd name="T178" fmla="*/ 0 h 2692"/>
                  <a:gd name="T179" fmla="*/ 4462 w 4462"/>
                  <a:gd name="T180" fmla="*/ 2692 h 26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62" h="2692">
                    <a:moveTo>
                      <a:pt x="4455" y="1516"/>
                    </a:moveTo>
                    <a:cubicBezTo>
                      <a:pt x="4446" y="1484"/>
                      <a:pt x="4462" y="1443"/>
                      <a:pt x="4436" y="1417"/>
                    </a:cubicBezTo>
                    <a:cubicBezTo>
                      <a:pt x="4380" y="1361"/>
                      <a:pt x="4334" y="1376"/>
                      <a:pt x="4275" y="1330"/>
                    </a:cubicBezTo>
                    <a:cubicBezTo>
                      <a:pt x="4237" y="1306"/>
                      <a:pt x="4222" y="1317"/>
                      <a:pt x="4195" y="1299"/>
                    </a:cubicBezTo>
                    <a:cubicBezTo>
                      <a:pt x="4168" y="1281"/>
                      <a:pt x="4145" y="1267"/>
                      <a:pt x="4114" y="1219"/>
                    </a:cubicBezTo>
                    <a:cubicBezTo>
                      <a:pt x="4088" y="1144"/>
                      <a:pt x="4084" y="1057"/>
                      <a:pt x="4009" y="1008"/>
                    </a:cubicBezTo>
                    <a:cubicBezTo>
                      <a:pt x="3986" y="940"/>
                      <a:pt x="3974" y="955"/>
                      <a:pt x="3972" y="928"/>
                    </a:cubicBezTo>
                    <a:cubicBezTo>
                      <a:pt x="3970" y="901"/>
                      <a:pt x="4009" y="897"/>
                      <a:pt x="3997" y="847"/>
                    </a:cubicBezTo>
                    <a:cubicBezTo>
                      <a:pt x="3993" y="785"/>
                      <a:pt x="3960" y="672"/>
                      <a:pt x="3898" y="630"/>
                    </a:cubicBezTo>
                    <a:cubicBezTo>
                      <a:pt x="3891" y="590"/>
                      <a:pt x="3873" y="580"/>
                      <a:pt x="3860" y="544"/>
                    </a:cubicBezTo>
                    <a:cubicBezTo>
                      <a:pt x="3856" y="531"/>
                      <a:pt x="3836" y="482"/>
                      <a:pt x="3836" y="482"/>
                    </a:cubicBezTo>
                    <a:cubicBezTo>
                      <a:pt x="3823" y="400"/>
                      <a:pt x="3914" y="339"/>
                      <a:pt x="3842" y="333"/>
                    </a:cubicBezTo>
                    <a:cubicBezTo>
                      <a:pt x="3816" y="323"/>
                      <a:pt x="3790" y="216"/>
                      <a:pt x="3767" y="203"/>
                    </a:cubicBezTo>
                    <a:cubicBezTo>
                      <a:pt x="3760" y="180"/>
                      <a:pt x="3575" y="130"/>
                      <a:pt x="3569" y="104"/>
                    </a:cubicBezTo>
                    <a:cubicBezTo>
                      <a:pt x="3562" y="0"/>
                      <a:pt x="3484" y="159"/>
                      <a:pt x="3386" y="169"/>
                    </a:cubicBezTo>
                    <a:cubicBezTo>
                      <a:pt x="3353" y="192"/>
                      <a:pt x="3357" y="237"/>
                      <a:pt x="3327" y="260"/>
                    </a:cubicBezTo>
                    <a:cubicBezTo>
                      <a:pt x="3321" y="267"/>
                      <a:pt x="3275" y="273"/>
                      <a:pt x="3275" y="273"/>
                    </a:cubicBezTo>
                    <a:cubicBezTo>
                      <a:pt x="3262" y="283"/>
                      <a:pt x="3249" y="289"/>
                      <a:pt x="3236" y="299"/>
                    </a:cubicBezTo>
                    <a:cubicBezTo>
                      <a:pt x="3167" y="345"/>
                      <a:pt x="3265" y="332"/>
                      <a:pt x="3203" y="351"/>
                    </a:cubicBezTo>
                    <a:cubicBezTo>
                      <a:pt x="3177" y="361"/>
                      <a:pt x="3125" y="371"/>
                      <a:pt x="3125" y="371"/>
                    </a:cubicBezTo>
                    <a:cubicBezTo>
                      <a:pt x="3109" y="394"/>
                      <a:pt x="3112" y="449"/>
                      <a:pt x="3086" y="462"/>
                    </a:cubicBezTo>
                    <a:cubicBezTo>
                      <a:pt x="3070" y="472"/>
                      <a:pt x="3047" y="469"/>
                      <a:pt x="3027" y="475"/>
                    </a:cubicBezTo>
                    <a:cubicBezTo>
                      <a:pt x="3024" y="488"/>
                      <a:pt x="2978" y="628"/>
                      <a:pt x="2968" y="632"/>
                    </a:cubicBezTo>
                    <a:cubicBezTo>
                      <a:pt x="2946" y="638"/>
                      <a:pt x="2920" y="635"/>
                      <a:pt x="2897" y="638"/>
                    </a:cubicBezTo>
                    <a:cubicBezTo>
                      <a:pt x="2867" y="645"/>
                      <a:pt x="2818" y="687"/>
                      <a:pt x="2786" y="697"/>
                    </a:cubicBezTo>
                    <a:cubicBezTo>
                      <a:pt x="2753" y="707"/>
                      <a:pt x="2740" y="697"/>
                      <a:pt x="2701" y="697"/>
                    </a:cubicBezTo>
                    <a:cubicBezTo>
                      <a:pt x="2652" y="694"/>
                      <a:pt x="2600" y="697"/>
                      <a:pt x="2551" y="690"/>
                    </a:cubicBezTo>
                    <a:cubicBezTo>
                      <a:pt x="2538" y="690"/>
                      <a:pt x="2512" y="677"/>
                      <a:pt x="2512" y="677"/>
                    </a:cubicBezTo>
                    <a:cubicBezTo>
                      <a:pt x="2430" y="687"/>
                      <a:pt x="2293" y="733"/>
                      <a:pt x="2244" y="658"/>
                    </a:cubicBezTo>
                    <a:cubicBezTo>
                      <a:pt x="2091" y="668"/>
                      <a:pt x="1934" y="671"/>
                      <a:pt x="1781" y="677"/>
                    </a:cubicBezTo>
                    <a:cubicBezTo>
                      <a:pt x="1713" y="723"/>
                      <a:pt x="1775" y="785"/>
                      <a:pt x="1709" y="801"/>
                    </a:cubicBezTo>
                    <a:cubicBezTo>
                      <a:pt x="1713" y="850"/>
                      <a:pt x="1709" y="896"/>
                      <a:pt x="1716" y="945"/>
                    </a:cubicBezTo>
                    <a:cubicBezTo>
                      <a:pt x="1716" y="958"/>
                      <a:pt x="1729" y="984"/>
                      <a:pt x="1729" y="984"/>
                    </a:cubicBezTo>
                    <a:cubicBezTo>
                      <a:pt x="1686" y="997"/>
                      <a:pt x="1667" y="977"/>
                      <a:pt x="1657" y="1029"/>
                    </a:cubicBezTo>
                    <a:cubicBezTo>
                      <a:pt x="1595" y="1023"/>
                      <a:pt x="1582" y="1013"/>
                      <a:pt x="1533" y="997"/>
                    </a:cubicBezTo>
                    <a:cubicBezTo>
                      <a:pt x="1491" y="1000"/>
                      <a:pt x="1448" y="997"/>
                      <a:pt x="1409" y="1003"/>
                    </a:cubicBezTo>
                    <a:cubicBezTo>
                      <a:pt x="1373" y="1010"/>
                      <a:pt x="1432" y="1121"/>
                      <a:pt x="1351" y="1147"/>
                    </a:cubicBezTo>
                    <a:cubicBezTo>
                      <a:pt x="1292" y="1235"/>
                      <a:pt x="1416" y="1391"/>
                      <a:pt x="1298" y="1414"/>
                    </a:cubicBezTo>
                    <a:cubicBezTo>
                      <a:pt x="1272" y="1430"/>
                      <a:pt x="1259" y="1434"/>
                      <a:pt x="1246" y="1460"/>
                    </a:cubicBezTo>
                    <a:cubicBezTo>
                      <a:pt x="1240" y="1473"/>
                      <a:pt x="1246" y="1492"/>
                      <a:pt x="1233" y="1499"/>
                    </a:cubicBezTo>
                    <a:cubicBezTo>
                      <a:pt x="1204" y="1518"/>
                      <a:pt x="1174" y="1525"/>
                      <a:pt x="1142" y="1531"/>
                    </a:cubicBezTo>
                    <a:cubicBezTo>
                      <a:pt x="1138" y="1544"/>
                      <a:pt x="1142" y="1558"/>
                      <a:pt x="1135" y="1571"/>
                    </a:cubicBezTo>
                    <a:cubicBezTo>
                      <a:pt x="1132" y="1577"/>
                      <a:pt x="1119" y="1571"/>
                      <a:pt x="1116" y="1577"/>
                    </a:cubicBezTo>
                    <a:cubicBezTo>
                      <a:pt x="1109" y="1597"/>
                      <a:pt x="1119" y="1623"/>
                      <a:pt x="1109" y="1642"/>
                    </a:cubicBezTo>
                    <a:cubicBezTo>
                      <a:pt x="1096" y="1662"/>
                      <a:pt x="923" y="1681"/>
                      <a:pt x="913" y="1681"/>
                    </a:cubicBezTo>
                    <a:cubicBezTo>
                      <a:pt x="871" y="1711"/>
                      <a:pt x="855" y="1753"/>
                      <a:pt x="816" y="1779"/>
                    </a:cubicBezTo>
                    <a:cubicBezTo>
                      <a:pt x="809" y="1812"/>
                      <a:pt x="809" y="1844"/>
                      <a:pt x="802" y="1877"/>
                    </a:cubicBezTo>
                    <a:cubicBezTo>
                      <a:pt x="799" y="1890"/>
                      <a:pt x="789" y="1916"/>
                      <a:pt x="789" y="1916"/>
                    </a:cubicBezTo>
                    <a:cubicBezTo>
                      <a:pt x="776" y="2014"/>
                      <a:pt x="806" y="1919"/>
                      <a:pt x="685" y="1968"/>
                    </a:cubicBezTo>
                    <a:cubicBezTo>
                      <a:pt x="672" y="1975"/>
                      <a:pt x="672" y="2007"/>
                      <a:pt x="672" y="2007"/>
                    </a:cubicBezTo>
                    <a:cubicBezTo>
                      <a:pt x="662" y="2082"/>
                      <a:pt x="672" y="2102"/>
                      <a:pt x="594" y="2112"/>
                    </a:cubicBezTo>
                    <a:cubicBezTo>
                      <a:pt x="571" y="2128"/>
                      <a:pt x="574" y="2151"/>
                      <a:pt x="555" y="2164"/>
                    </a:cubicBezTo>
                    <a:cubicBezTo>
                      <a:pt x="542" y="2170"/>
                      <a:pt x="515" y="2177"/>
                      <a:pt x="515" y="2177"/>
                    </a:cubicBezTo>
                    <a:cubicBezTo>
                      <a:pt x="499" y="2229"/>
                      <a:pt x="457" y="2213"/>
                      <a:pt x="404" y="2216"/>
                    </a:cubicBezTo>
                    <a:cubicBezTo>
                      <a:pt x="382" y="2232"/>
                      <a:pt x="375" y="2252"/>
                      <a:pt x="359" y="2275"/>
                    </a:cubicBezTo>
                    <a:cubicBezTo>
                      <a:pt x="352" y="2307"/>
                      <a:pt x="356" y="2340"/>
                      <a:pt x="320" y="2327"/>
                    </a:cubicBezTo>
                    <a:cubicBezTo>
                      <a:pt x="297" y="2291"/>
                      <a:pt x="294" y="2281"/>
                      <a:pt x="254" y="2268"/>
                    </a:cubicBezTo>
                    <a:cubicBezTo>
                      <a:pt x="228" y="2271"/>
                      <a:pt x="199" y="2265"/>
                      <a:pt x="176" y="2275"/>
                    </a:cubicBezTo>
                    <a:cubicBezTo>
                      <a:pt x="160" y="2281"/>
                      <a:pt x="170" y="2311"/>
                      <a:pt x="157" y="2320"/>
                    </a:cubicBezTo>
                    <a:cubicBezTo>
                      <a:pt x="144" y="2327"/>
                      <a:pt x="130" y="2327"/>
                      <a:pt x="117" y="2333"/>
                    </a:cubicBezTo>
                    <a:cubicBezTo>
                      <a:pt x="111" y="2337"/>
                      <a:pt x="104" y="2343"/>
                      <a:pt x="98" y="2346"/>
                    </a:cubicBezTo>
                    <a:cubicBezTo>
                      <a:pt x="82" y="2369"/>
                      <a:pt x="69" y="2369"/>
                      <a:pt x="46" y="2386"/>
                    </a:cubicBezTo>
                    <a:cubicBezTo>
                      <a:pt x="29" y="2412"/>
                      <a:pt x="26" y="2434"/>
                      <a:pt x="20" y="2464"/>
                    </a:cubicBezTo>
                    <a:cubicBezTo>
                      <a:pt x="23" y="2493"/>
                      <a:pt x="0" y="2542"/>
                      <a:pt x="26" y="2555"/>
                    </a:cubicBezTo>
                    <a:cubicBezTo>
                      <a:pt x="49" y="2575"/>
                      <a:pt x="134" y="2539"/>
                      <a:pt x="163" y="2536"/>
                    </a:cubicBezTo>
                    <a:cubicBezTo>
                      <a:pt x="192" y="2532"/>
                      <a:pt x="196" y="2542"/>
                      <a:pt x="209" y="2529"/>
                    </a:cubicBezTo>
                    <a:cubicBezTo>
                      <a:pt x="215" y="2500"/>
                      <a:pt x="219" y="2477"/>
                      <a:pt x="235" y="2451"/>
                    </a:cubicBezTo>
                    <a:cubicBezTo>
                      <a:pt x="310" y="2457"/>
                      <a:pt x="375" y="2470"/>
                      <a:pt x="450" y="2477"/>
                    </a:cubicBezTo>
                    <a:cubicBezTo>
                      <a:pt x="489" y="2503"/>
                      <a:pt x="493" y="2500"/>
                      <a:pt x="502" y="2549"/>
                    </a:cubicBezTo>
                    <a:cubicBezTo>
                      <a:pt x="509" y="2637"/>
                      <a:pt x="519" y="2630"/>
                      <a:pt x="574" y="2685"/>
                    </a:cubicBezTo>
                    <a:cubicBezTo>
                      <a:pt x="623" y="2679"/>
                      <a:pt x="675" y="2692"/>
                      <a:pt x="718" y="2672"/>
                    </a:cubicBezTo>
                    <a:cubicBezTo>
                      <a:pt x="731" y="2666"/>
                      <a:pt x="757" y="2620"/>
                      <a:pt x="757" y="2620"/>
                    </a:cubicBezTo>
                    <a:cubicBezTo>
                      <a:pt x="760" y="2542"/>
                      <a:pt x="708" y="2448"/>
                      <a:pt x="796" y="2418"/>
                    </a:cubicBezTo>
                    <a:cubicBezTo>
                      <a:pt x="806" y="2389"/>
                      <a:pt x="835" y="2382"/>
                      <a:pt x="861" y="2366"/>
                    </a:cubicBezTo>
                    <a:cubicBezTo>
                      <a:pt x="962" y="2298"/>
                      <a:pt x="985" y="2285"/>
                      <a:pt x="1109" y="2268"/>
                    </a:cubicBezTo>
                    <a:cubicBezTo>
                      <a:pt x="1125" y="2092"/>
                      <a:pt x="1174" y="2138"/>
                      <a:pt x="1370" y="2131"/>
                    </a:cubicBezTo>
                    <a:cubicBezTo>
                      <a:pt x="1396" y="2122"/>
                      <a:pt x="1396" y="2102"/>
                      <a:pt x="1422" y="2092"/>
                    </a:cubicBezTo>
                    <a:cubicBezTo>
                      <a:pt x="1448" y="2079"/>
                      <a:pt x="1481" y="2069"/>
                      <a:pt x="1507" y="2060"/>
                    </a:cubicBezTo>
                    <a:cubicBezTo>
                      <a:pt x="1556" y="2076"/>
                      <a:pt x="1549" y="2079"/>
                      <a:pt x="1618" y="2086"/>
                    </a:cubicBezTo>
                    <a:cubicBezTo>
                      <a:pt x="1641" y="2122"/>
                      <a:pt x="1677" y="2122"/>
                      <a:pt x="1709" y="2144"/>
                    </a:cubicBezTo>
                    <a:cubicBezTo>
                      <a:pt x="1722" y="2196"/>
                      <a:pt x="1729" y="2135"/>
                      <a:pt x="1755" y="2118"/>
                    </a:cubicBezTo>
                    <a:cubicBezTo>
                      <a:pt x="1791" y="2128"/>
                      <a:pt x="1788" y="2148"/>
                      <a:pt x="1814" y="2164"/>
                    </a:cubicBezTo>
                    <a:cubicBezTo>
                      <a:pt x="1850" y="2187"/>
                      <a:pt x="1941" y="2183"/>
                      <a:pt x="1964" y="2183"/>
                    </a:cubicBezTo>
                    <a:cubicBezTo>
                      <a:pt x="2000" y="2190"/>
                      <a:pt x="2036" y="2190"/>
                      <a:pt x="2068" y="2210"/>
                    </a:cubicBezTo>
                    <a:cubicBezTo>
                      <a:pt x="2107" y="2268"/>
                      <a:pt x="2081" y="2252"/>
                      <a:pt x="2133" y="2288"/>
                    </a:cubicBezTo>
                    <a:cubicBezTo>
                      <a:pt x="2146" y="2307"/>
                      <a:pt x="2186" y="2333"/>
                      <a:pt x="2186" y="2333"/>
                    </a:cubicBezTo>
                    <a:cubicBezTo>
                      <a:pt x="2205" y="2340"/>
                      <a:pt x="2235" y="2359"/>
                      <a:pt x="2264" y="2359"/>
                    </a:cubicBezTo>
                    <a:cubicBezTo>
                      <a:pt x="2293" y="2359"/>
                      <a:pt x="2336" y="2350"/>
                      <a:pt x="2355" y="2327"/>
                    </a:cubicBezTo>
                    <a:cubicBezTo>
                      <a:pt x="2391" y="2320"/>
                      <a:pt x="2368" y="2258"/>
                      <a:pt x="2375" y="2223"/>
                    </a:cubicBezTo>
                    <a:cubicBezTo>
                      <a:pt x="2381" y="2187"/>
                      <a:pt x="2466" y="2170"/>
                      <a:pt x="2466" y="2170"/>
                    </a:cubicBezTo>
                    <a:cubicBezTo>
                      <a:pt x="2482" y="2148"/>
                      <a:pt x="2482" y="2135"/>
                      <a:pt x="2505" y="2118"/>
                    </a:cubicBezTo>
                    <a:cubicBezTo>
                      <a:pt x="2541" y="2063"/>
                      <a:pt x="2522" y="1978"/>
                      <a:pt x="2486" y="1923"/>
                    </a:cubicBezTo>
                    <a:cubicBezTo>
                      <a:pt x="2495" y="1887"/>
                      <a:pt x="2509" y="1861"/>
                      <a:pt x="2538" y="1838"/>
                    </a:cubicBezTo>
                    <a:cubicBezTo>
                      <a:pt x="2564" y="1763"/>
                      <a:pt x="2544" y="1769"/>
                      <a:pt x="2623" y="1753"/>
                    </a:cubicBezTo>
                    <a:cubicBezTo>
                      <a:pt x="2659" y="1730"/>
                      <a:pt x="2662" y="1691"/>
                      <a:pt x="2708" y="1681"/>
                    </a:cubicBezTo>
                    <a:cubicBezTo>
                      <a:pt x="2730" y="1675"/>
                      <a:pt x="2779" y="1662"/>
                      <a:pt x="2779" y="1662"/>
                    </a:cubicBezTo>
                    <a:cubicBezTo>
                      <a:pt x="2831" y="1509"/>
                      <a:pt x="2867" y="1571"/>
                      <a:pt x="3086" y="1564"/>
                    </a:cubicBezTo>
                    <a:cubicBezTo>
                      <a:pt x="3207" y="1525"/>
                      <a:pt x="3112" y="1551"/>
                      <a:pt x="3380" y="1558"/>
                    </a:cubicBezTo>
                    <a:cubicBezTo>
                      <a:pt x="3399" y="1561"/>
                      <a:pt x="3422" y="1554"/>
                      <a:pt x="3438" y="1564"/>
                    </a:cubicBezTo>
                    <a:cubicBezTo>
                      <a:pt x="3458" y="1574"/>
                      <a:pt x="3471" y="1619"/>
                      <a:pt x="3497" y="1636"/>
                    </a:cubicBezTo>
                    <a:cubicBezTo>
                      <a:pt x="3507" y="1668"/>
                      <a:pt x="3497" y="1652"/>
                      <a:pt x="3543" y="1668"/>
                    </a:cubicBezTo>
                    <a:cubicBezTo>
                      <a:pt x="3549" y="1672"/>
                      <a:pt x="3562" y="1675"/>
                      <a:pt x="3562" y="1675"/>
                    </a:cubicBezTo>
                    <a:cubicBezTo>
                      <a:pt x="3605" y="1717"/>
                      <a:pt x="3585" y="1707"/>
                      <a:pt x="3621" y="1721"/>
                    </a:cubicBezTo>
                    <a:cubicBezTo>
                      <a:pt x="3624" y="1727"/>
                      <a:pt x="3624" y="1734"/>
                      <a:pt x="3627" y="1740"/>
                    </a:cubicBezTo>
                    <a:cubicBezTo>
                      <a:pt x="3631" y="1747"/>
                      <a:pt x="3637" y="1753"/>
                      <a:pt x="3640" y="1760"/>
                    </a:cubicBezTo>
                    <a:cubicBezTo>
                      <a:pt x="3647" y="1773"/>
                      <a:pt x="3654" y="1799"/>
                      <a:pt x="3654" y="1799"/>
                    </a:cubicBezTo>
                    <a:cubicBezTo>
                      <a:pt x="3657" y="1822"/>
                      <a:pt x="3647" y="1851"/>
                      <a:pt x="3660" y="1870"/>
                    </a:cubicBezTo>
                    <a:cubicBezTo>
                      <a:pt x="3667" y="1880"/>
                      <a:pt x="3689" y="1874"/>
                      <a:pt x="3693" y="1864"/>
                    </a:cubicBezTo>
                    <a:cubicBezTo>
                      <a:pt x="3706" y="1831"/>
                      <a:pt x="3693" y="1766"/>
                      <a:pt x="3693" y="1766"/>
                    </a:cubicBezTo>
                    <a:cubicBezTo>
                      <a:pt x="3696" y="1753"/>
                      <a:pt x="3663" y="1717"/>
                      <a:pt x="3680" y="1707"/>
                    </a:cubicBezTo>
                    <a:cubicBezTo>
                      <a:pt x="3696" y="1698"/>
                      <a:pt x="3738" y="1688"/>
                      <a:pt x="3738" y="1688"/>
                    </a:cubicBezTo>
                    <a:cubicBezTo>
                      <a:pt x="3833" y="1691"/>
                      <a:pt x="3931" y="1688"/>
                      <a:pt x="4025" y="1694"/>
                    </a:cubicBezTo>
                    <a:cubicBezTo>
                      <a:pt x="4042" y="1694"/>
                      <a:pt x="4078" y="1707"/>
                      <a:pt x="4078" y="1707"/>
                    </a:cubicBezTo>
                    <a:cubicBezTo>
                      <a:pt x="4110" y="1727"/>
                      <a:pt x="4146" y="1734"/>
                      <a:pt x="4175" y="1753"/>
                    </a:cubicBezTo>
                    <a:cubicBezTo>
                      <a:pt x="4205" y="1750"/>
                      <a:pt x="4234" y="1753"/>
                      <a:pt x="4260" y="1747"/>
                    </a:cubicBezTo>
                    <a:cubicBezTo>
                      <a:pt x="4319" y="1730"/>
                      <a:pt x="4254" y="1646"/>
                      <a:pt x="4228" y="1629"/>
                    </a:cubicBezTo>
                    <a:cubicBezTo>
                      <a:pt x="4211" y="1606"/>
                      <a:pt x="4247" y="1573"/>
                      <a:pt x="4238" y="1547"/>
                    </a:cubicBezTo>
                    <a:cubicBezTo>
                      <a:pt x="4286" y="1530"/>
                      <a:pt x="4358" y="1503"/>
                      <a:pt x="4455" y="1516"/>
                    </a:cubicBezTo>
                    <a:close/>
                  </a:path>
                </a:pathLst>
              </a:custGeom>
              <a:solidFill>
                <a:srgbClr val="FFFF00"/>
              </a:solidFill>
              <a:ln w="9525">
                <a:solidFill>
                  <a:schemeClr val="tx1"/>
                </a:solidFill>
                <a:round/>
                <a:headEnd/>
                <a:tailEnd/>
              </a:ln>
            </p:spPr>
            <p:txBody>
              <a:bodyPr/>
              <a:lstStyle/>
              <a:p>
                <a:endParaRPr lang="en-US"/>
              </a:p>
            </p:txBody>
          </p:sp>
          <p:sp>
            <p:nvSpPr>
              <p:cNvPr id="86" name="Freeform 13">
                <a:extLst>
                  <a:ext uri="{FF2B5EF4-FFF2-40B4-BE49-F238E27FC236}">
                    <a16:creationId xmlns:a16="http://schemas.microsoft.com/office/drawing/2014/main" id="{A7E44F43-2E70-4EDC-9DD1-2592956D2CAB}"/>
                  </a:ext>
                </a:extLst>
              </p:cNvPr>
              <p:cNvSpPr>
                <a:spLocks/>
              </p:cNvSpPr>
              <p:nvPr/>
            </p:nvSpPr>
            <p:spPr bwMode="auto">
              <a:xfrm>
                <a:off x="1821" y="4068"/>
                <a:ext cx="40" cy="26"/>
              </a:xfrm>
              <a:custGeom>
                <a:avLst/>
                <a:gdLst>
                  <a:gd name="T0" fmla="*/ 34 w 38"/>
                  <a:gd name="T1" fmla="*/ 20 h 26"/>
                  <a:gd name="T2" fmla="*/ 29 w 38"/>
                  <a:gd name="T3" fmla="*/ 0 h 26"/>
                  <a:gd name="T4" fmla="*/ 25 w 38"/>
                  <a:gd name="T5" fmla="*/ 26 h 26"/>
                  <a:gd name="T6" fmla="*/ 34 w 38"/>
                  <a:gd name="T7" fmla="*/ 20 h 26"/>
                  <a:gd name="T8" fmla="*/ 0 60000 65536"/>
                  <a:gd name="T9" fmla="*/ 0 60000 65536"/>
                  <a:gd name="T10" fmla="*/ 0 60000 65536"/>
                  <a:gd name="T11" fmla="*/ 0 60000 65536"/>
                  <a:gd name="T12" fmla="*/ 0 w 38"/>
                  <a:gd name="T13" fmla="*/ 0 h 26"/>
                  <a:gd name="T14" fmla="*/ 38 w 38"/>
                  <a:gd name="T15" fmla="*/ 26 h 26"/>
                </a:gdLst>
                <a:ahLst/>
                <a:cxnLst>
                  <a:cxn ang="T8">
                    <a:pos x="T0" y="T1"/>
                  </a:cxn>
                  <a:cxn ang="T9">
                    <a:pos x="T2" y="T3"/>
                  </a:cxn>
                  <a:cxn ang="T10">
                    <a:pos x="T4" y="T5"/>
                  </a:cxn>
                  <a:cxn ang="T11">
                    <a:pos x="T6" y="T7"/>
                  </a:cxn>
                </a:cxnLst>
                <a:rect l="T12" t="T13" r="T14" b="T15"/>
                <a:pathLst>
                  <a:path w="38" h="26">
                    <a:moveTo>
                      <a:pt x="32" y="20"/>
                    </a:moveTo>
                    <a:cubicBezTo>
                      <a:pt x="38" y="11"/>
                      <a:pt x="37" y="6"/>
                      <a:pt x="28" y="0"/>
                    </a:cubicBezTo>
                    <a:cubicBezTo>
                      <a:pt x="0" y="4"/>
                      <a:pt x="7" y="15"/>
                      <a:pt x="24" y="26"/>
                    </a:cubicBezTo>
                    <a:cubicBezTo>
                      <a:pt x="31" y="24"/>
                      <a:pt x="29" y="26"/>
                      <a:pt x="32" y="20"/>
                    </a:cubicBezTo>
                    <a:close/>
                  </a:path>
                </a:pathLst>
              </a:custGeom>
              <a:solidFill>
                <a:srgbClr val="33CCCC"/>
              </a:solidFill>
              <a:ln w="9525">
                <a:solidFill>
                  <a:schemeClr val="tx1"/>
                </a:solidFill>
                <a:round/>
                <a:headEnd/>
                <a:tailEnd/>
              </a:ln>
            </p:spPr>
            <p:txBody>
              <a:bodyPr/>
              <a:lstStyle/>
              <a:p>
                <a:endParaRPr lang="en-US"/>
              </a:p>
            </p:txBody>
          </p:sp>
          <p:sp>
            <p:nvSpPr>
              <p:cNvPr id="87" name="Freeform 14">
                <a:extLst>
                  <a:ext uri="{FF2B5EF4-FFF2-40B4-BE49-F238E27FC236}">
                    <a16:creationId xmlns:a16="http://schemas.microsoft.com/office/drawing/2014/main" id="{660D5C06-7198-4B26-930A-B728CDD33181}"/>
                  </a:ext>
                </a:extLst>
              </p:cNvPr>
              <p:cNvSpPr>
                <a:spLocks/>
              </p:cNvSpPr>
              <p:nvPr/>
            </p:nvSpPr>
            <p:spPr bwMode="auto">
              <a:xfrm>
                <a:off x="2328" y="3557"/>
                <a:ext cx="10" cy="35"/>
              </a:xfrm>
              <a:custGeom>
                <a:avLst/>
                <a:gdLst>
                  <a:gd name="T0" fmla="*/ 0 w 10"/>
                  <a:gd name="T1" fmla="*/ 29 h 34"/>
                  <a:gd name="T2" fmla="*/ 10 w 10"/>
                  <a:gd name="T3" fmla="*/ 19 h 34"/>
                  <a:gd name="T4" fmla="*/ 2 w 10"/>
                  <a:gd name="T5" fmla="*/ 33 h 34"/>
                  <a:gd name="T6" fmla="*/ 0 w 10"/>
                  <a:gd name="T7" fmla="*/ 29 h 34"/>
                  <a:gd name="T8" fmla="*/ 0 60000 65536"/>
                  <a:gd name="T9" fmla="*/ 0 60000 65536"/>
                  <a:gd name="T10" fmla="*/ 0 60000 65536"/>
                  <a:gd name="T11" fmla="*/ 0 60000 65536"/>
                  <a:gd name="T12" fmla="*/ 0 w 10"/>
                  <a:gd name="T13" fmla="*/ 0 h 34"/>
                  <a:gd name="T14" fmla="*/ 10 w 10"/>
                  <a:gd name="T15" fmla="*/ 34 h 34"/>
                </a:gdLst>
                <a:ahLst/>
                <a:cxnLst>
                  <a:cxn ang="T8">
                    <a:pos x="T0" y="T1"/>
                  </a:cxn>
                  <a:cxn ang="T9">
                    <a:pos x="T2" y="T3"/>
                  </a:cxn>
                  <a:cxn ang="T10">
                    <a:pos x="T4" y="T5"/>
                  </a:cxn>
                  <a:cxn ang="T11">
                    <a:pos x="T6" y="T7"/>
                  </a:cxn>
                </a:cxnLst>
                <a:rect l="T12" t="T13" r="T14" b="T15"/>
                <a:pathLst>
                  <a:path w="10" h="34">
                    <a:moveTo>
                      <a:pt x="0" y="28"/>
                    </a:moveTo>
                    <a:cubicBezTo>
                      <a:pt x="2" y="10"/>
                      <a:pt x="4" y="0"/>
                      <a:pt x="10" y="18"/>
                    </a:cubicBezTo>
                    <a:cubicBezTo>
                      <a:pt x="10" y="19"/>
                      <a:pt x="9" y="34"/>
                      <a:pt x="2" y="32"/>
                    </a:cubicBezTo>
                    <a:cubicBezTo>
                      <a:pt x="0" y="31"/>
                      <a:pt x="0" y="22"/>
                      <a:pt x="0" y="28"/>
                    </a:cubicBezTo>
                    <a:close/>
                  </a:path>
                </a:pathLst>
              </a:custGeom>
              <a:solidFill>
                <a:srgbClr val="33CCCC"/>
              </a:solidFill>
              <a:ln w="9525">
                <a:solidFill>
                  <a:schemeClr val="tx1"/>
                </a:solidFill>
                <a:round/>
                <a:headEnd/>
                <a:tailEnd/>
              </a:ln>
            </p:spPr>
            <p:txBody>
              <a:bodyPr/>
              <a:lstStyle/>
              <a:p>
                <a:endParaRPr lang="en-US"/>
              </a:p>
            </p:txBody>
          </p:sp>
        </p:grpSp>
        <p:grpSp>
          <p:nvGrpSpPr>
            <p:cNvPr id="15" name="Group 15">
              <a:extLst>
                <a:ext uri="{FF2B5EF4-FFF2-40B4-BE49-F238E27FC236}">
                  <a16:creationId xmlns:a16="http://schemas.microsoft.com/office/drawing/2014/main" id="{05028CD1-A7D2-425F-9953-1F028E2E85B3}"/>
                </a:ext>
              </a:extLst>
            </p:cNvPr>
            <p:cNvGrpSpPr>
              <a:grpSpLocks/>
            </p:cNvGrpSpPr>
            <p:nvPr/>
          </p:nvGrpSpPr>
          <p:grpSpPr bwMode="auto">
            <a:xfrm>
              <a:off x="1751" y="210"/>
              <a:ext cx="1382" cy="1931"/>
              <a:chOff x="1884" y="92"/>
              <a:chExt cx="1284" cy="1920"/>
            </a:xfrm>
          </p:grpSpPr>
          <p:sp>
            <p:nvSpPr>
              <p:cNvPr id="25" name="Freeform 16">
                <a:extLst>
                  <a:ext uri="{FF2B5EF4-FFF2-40B4-BE49-F238E27FC236}">
                    <a16:creationId xmlns:a16="http://schemas.microsoft.com/office/drawing/2014/main" id="{9ED31009-6349-407E-8EE3-4593B1D48248}"/>
                  </a:ext>
                </a:extLst>
              </p:cNvPr>
              <p:cNvSpPr>
                <a:spLocks/>
              </p:cNvSpPr>
              <p:nvPr/>
            </p:nvSpPr>
            <p:spPr bwMode="auto">
              <a:xfrm>
                <a:off x="2092" y="1175"/>
                <a:ext cx="184" cy="158"/>
              </a:xfrm>
              <a:custGeom>
                <a:avLst/>
                <a:gdLst>
                  <a:gd name="T0" fmla="*/ 107 w 184"/>
                  <a:gd name="T1" fmla="*/ 115 h 156"/>
                  <a:gd name="T2" fmla="*/ 80 w 184"/>
                  <a:gd name="T3" fmla="*/ 126 h 156"/>
                  <a:gd name="T4" fmla="*/ 55 w 184"/>
                  <a:gd name="T5" fmla="*/ 128 h 156"/>
                  <a:gd name="T6" fmla="*/ 7 w 184"/>
                  <a:gd name="T7" fmla="*/ 120 h 156"/>
                  <a:gd name="T8" fmla="*/ 16 w 184"/>
                  <a:gd name="T9" fmla="*/ 147 h 156"/>
                  <a:gd name="T10" fmla="*/ 32 w 184"/>
                  <a:gd name="T11" fmla="*/ 158 h 156"/>
                  <a:gd name="T12" fmla="*/ 53 w 184"/>
                  <a:gd name="T13" fmla="*/ 155 h 156"/>
                  <a:gd name="T14" fmla="*/ 67 w 184"/>
                  <a:gd name="T15" fmla="*/ 147 h 156"/>
                  <a:gd name="T16" fmla="*/ 103 w 184"/>
                  <a:gd name="T17" fmla="*/ 146 h 156"/>
                  <a:gd name="T18" fmla="*/ 124 w 184"/>
                  <a:gd name="T19" fmla="*/ 137 h 156"/>
                  <a:gd name="T20" fmla="*/ 140 w 184"/>
                  <a:gd name="T21" fmla="*/ 134 h 156"/>
                  <a:gd name="T22" fmla="*/ 157 w 184"/>
                  <a:gd name="T23" fmla="*/ 138 h 156"/>
                  <a:gd name="T24" fmla="*/ 173 w 184"/>
                  <a:gd name="T25" fmla="*/ 125 h 156"/>
                  <a:gd name="T26" fmla="*/ 170 w 184"/>
                  <a:gd name="T27" fmla="*/ 115 h 156"/>
                  <a:gd name="T28" fmla="*/ 166 w 184"/>
                  <a:gd name="T29" fmla="*/ 118 h 156"/>
                  <a:gd name="T30" fmla="*/ 172 w 184"/>
                  <a:gd name="T31" fmla="*/ 106 h 156"/>
                  <a:gd name="T32" fmla="*/ 164 w 184"/>
                  <a:gd name="T33" fmla="*/ 80 h 156"/>
                  <a:gd name="T34" fmla="*/ 169 w 184"/>
                  <a:gd name="T35" fmla="*/ 64 h 156"/>
                  <a:gd name="T36" fmla="*/ 140 w 184"/>
                  <a:gd name="T37" fmla="*/ 55 h 156"/>
                  <a:gd name="T38" fmla="*/ 124 w 184"/>
                  <a:gd name="T39" fmla="*/ 47 h 156"/>
                  <a:gd name="T40" fmla="*/ 119 w 184"/>
                  <a:gd name="T41" fmla="*/ 49 h 156"/>
                  <a:gd name="T42" fmla="*/ 115 w 184"/>
                  <a:gd name="T43" fmla="*/ 31 h 156"/>
                  <a:gd name="T44" fmla="*/ 94 w 184"/>
                  <a:gd name="T45" fmla="*/ 9 h 156"/>
                  <a:gd name="T46" fmla="*/ 80 w 184"/>
                  <a:gd name="T47" fmla="*/ 0 h 156"/>
                  <a:gd name="T48" fmla="*/ 68 w 184"/>
                  <a:gd name="T49" fmla="*/ 10 h 156"/>
                  <a:gd name="T50" fmla="*/ 61 w 184"/>
                  <a:gd name="T51" fmla="*/ 24 h 156"/>
                  <a:gd name="T52" fmla="*/ 38 w 184"/>
                  <a:gd name="T53" fmla="*/ 16 h 156"/>
                  <a:gd name="T54" fmla="*/ 46 w 184"/>
                  <a:gd name="T55" fmla="*/ 37 h 156"/>
                  <a:gd name="T56" fmla="*/ 32 w 184"/>
                  <a:gd name="T57" fmla="*/ 41 h 156"/>
                  <a:gd name="T58" fmla="*/ 59 w 184"/>
                  <a:gd name="T59" fmla="*/ 52 h 156"/>
                  <a:gd name="T60" fmla="*/ 38 w 184"/>
                  <a:gd name="T61" fmla="*/ 64 h 156"/>
                  <a:gd name="T62" fmla="*/ 41 w 184"/>
                  <a:gd name="T63" fmla="*/ 73 h 156"/>
                  <a:gd name="T64" fmla="*/ 58 w 184"/>
                  <a:gd name="T65" fmla="*/ 76 h 156"/>
                  <a:gd name="T66" fmla="*/ 70 w 184"/>
                  <a:gd name="T67" fmla="*/ 86 h 156"/>
                  <a:gd name="T68" fmla="*/ 59 w 184"/>
                  <a:gd name="T69" fmla="*/ 104 h 156"/>
                  <a:gd name="T70" fmla="*/ 82 w 184"/>
                  <a:gd name="T71" fmla="*/ 118 h 156"/>
                  <a:gd name="T72" fmla="*/ 97 w 184"/>
                  <a:gd name="T73" fmla="*/ 106 h 156"/>
                  <a:gd name="T74" fmla="*/ 107 w 184"/>
                  <a:gd name="T75" fmla="*/ 115 h 15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4"/>
                  <a:gd name="T115" fmla="*/ 0 h 156"/>
                  <a:gd name="T116" fmla="*/ 184 w 184"/>
                  <a:gd name="T117" fmla="*/ 156 h 15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4" h="156">
                    <a:moveTo>
                      <a:pt x="107" y="114"/>
                    </a:moveTo>
                    <a:cubicBezTo>
                      <a:pt x="94" y="115"/>
                      <a:pt x="91" y="122"/>
                      <a:pt x="80" y="124"/>
                    </a:cubicBezTo>
                    <a:cubicBezTo>
                      <a:pt x="72" y="125"/>
                      <a:pt x="63" y="125"/>
                      <a:pt x="55" y="126"/>
                    </a:cubicBezTo>
                    <a:cubicBezTo>
                      <a:pt x="39" y="129"/>
                      <a:pt x="22" y="121"/>
                      <a:pt x="7" y="118"/>
                    </a:cubicBezTo>
                    <a:cubicBezTo>
                      <a:pt x="0" y="130"/>
                      <a:pt x="3" y="142"/>
                      <a:pt x="16" y="145"/>
                    </a:cubicBezTo>
                    <a:cubicBezTo>
                      <a:pt x="22" y="148"/>
                      <a:pt x="26" y="153"/>
                      <a:pt x="32" y="156"/>
                    </a:cubicBezTo>
                    <a:cubicBezTo>
                      <a:pt x="39" y="155"/>
                      <a:pt x="46" y="155"/>
                      <a:pt x="53" y="153"/>
                    </a:cubicBezTo>
                    <a:cubicBezTo>
                      <a:pt x="57" y="152"/>
                      <a:pt x="63" y="145"/>
                      <a:pt x="67" y="145"/>
                    </a:cubicBezTo>
                    <a:cubicBezTo>
                      <a:pt x="79" y="144"/>
                      <a:pt x="91" y="144"/>
                      <a:pt x="103" y="144"/>
                    </a:cubicBezTo>
                    <a:cubicBezTo>
                      <a:pt x="110" y="140"/>
                      <a:pt x="116" y="137"/>
                      <a:pt x="124" y="135"/>
                    </a:cubicBezTo>
                    <a:cubicBezTo>
                      <a:pt x="130" y="130"/>
                      <a:pt x="133" y="130"/>
                      <a:pt x="140" y="132"/>
                    </a:cubicBezTo>
                    <a:cubicBezTo>
                      <a:pt x="143" y="153"/>
                      <a:pt x="145" y="141"/>
                      <a:pt x="157" y="136"/>
                    </a:cubicBezTo>
                    <a:cubicBezTo>
                      <a:pt x="159" y="125"/>
                      <a:pt x="162" y="124"/>
                      <a:pt x="173" y="123"/>
                    </a:cubicBezTo>
                    <a:cubicBezTo>
                      <a:pt x="180" y="116"/>
                      <a:pt x="184" y="111"/>
                      <a:pt x="170" y="114"/>
                    </a:cubicBezTo>
                    <a:cubicBezTo>
                      <a:pt x="169" y="115"/>
                      <a:pt x="166" y="117"/>
                      <a:pt x="166" y="117"/>
                    </a:cubicBezTo>
                    <a:cubicBezTo>
                      <a:pt x="154" y="113"/>
                      <a:pt x="165" y="106"/>
                      <a:pt x="172" y="105"/>
                    </a:cubicBezTo>
                    <a:cubicBezTo>
                      <a:pt x="179" y="93"/>
                      <a:pt x="174" y="85"/>
                      <a:pt x="164" y="79"/>
                    </a:cubicBezTo>
                    <a:cubicBezTo>
                      <a:pt x="157" y="70"/>
                      <a:pt x="155" y="65"/>
                      <a:pt x="169" y="63"/>
                    </a:cubicBezTo>
                    <a:cubicBezTo>
                      <a:pt x="160" y="57"/>
                      <a:pt x="151" y="55"/>
                      <a:pt x="140" y="54"/>
                    </a:cubicBezTo>
                    <a:cubicBezTo>
                      <a:pt x="135" y="50"/>
                      <a:pt x="130" y="49"/>
                      <a:pt x="124" y="46"/>
                    </a:cubicBezTo>
                    <a:cubicBezTo>
                      <a:pt x="122" y="47"/>
                      <a:pt x="121" y="49"/>
                      <a:pt x="119" y="48"/>
                    </a:cubicBezTo>
                    <a:cubicBezTo>
                      <a:pt x="117" y="47"/>
                      <a:pt x="116" y="33"/>
                      <a:pt x="115" y="31"/>
                    </a:cubicBezTo>
                    <a:cubicBezTo>
                      <a:pt x="112" y="18"/>
                      <a:pt x="107" y="10"/>
                      <a:pt x="94" y="9"/>
                    </a:cubicBezTo>
                    <a:cubicBezTo>
                      <a:pt x="87" y="5"/>
                      <a:pt x="88" y="1"/>
                      <a:pt x="80" y="0"/>
                    </a:cubicBezTo>
                    <a:cubicBezTo>
                      <a:pt x="74" y="3"/>
                      <a:pt x="71" y="4"/>
                      <a:pt x="68" y="10"/>
                    </a:cubicBezTo>
                    <a:cubicBezTo>
                      <a:pt x="59" y="4"/>
                      <a:pt x="62" y="18"/>
                      <a:pt x="61" y="24"/>
                    </a:cubicBezTo>
                    <a:cubicBezTo>
                      <a:pt x="54" y="12"/>
                      <a:pt x="59" y="15"/>
                      <a:pt x="38" y="16"/>
                    </a:cubicBezTo>
                    <a:cubicBezTo>
                      <a:pt x="40" y="28"/>
                      <a:pt x="42" y="28"/>
                      <a:pt x="46" y="37"/>
                    </a:cubicBezTo>
                    <a:cubicBezTo>
                      <a:pt x="42" y="39"/>
                      <a:pt x="35" y="36"/>
                      <a:pt x="32" y="40"/>
                    </a:cubicBezTo>
                    <a:cubicBezTo>
                      <a:pt x="24" y="50"/>
                      <a:pt x="47" y="50"/>
                      <a:pt x="59" y="51"/>
                    </a:cubicBezTo>
                    <a:cubicBezTo>
                      <a:pt x="57" y="67"/>
                      <a:pt x="50" y="58"/>
                      <a:pt x="38" y="63"/>
                    </a:cubicBezTo>
                    <a:cubicBezTo>
                      <a:pt x="37" y="68"/>
                      <a:pt x="35" y="70"/>
                      <a:pt x="41" y="72"/>
                    </a:cubicBezTo>
                    <a:cubicBezTo>
                      <a:pt x="47" y="74"/>
                      <a:pt x="58" y="75"/>
                      <a:pt x="58" y="75"/>
                    </a:cubicBezTo>
                    <a:cubicBezTo>
                      <a:pt x="65" y="80"/>
                      <a:pt x="63" y="84"/>
                      <a:pt x="70" y="85"/>
                    </a:cubicBezTo>
                    <a:cubicBezTo>
                      <a:pt x="68" y="98"/>
                      <a:pt x="70" y="101"/>
                      <a:pt x="59" y="103"/>
                    </a:cubicBezTo>
                    <a:cubicBezTo>
                      <a:pt x="62" y="126"/>
                      <a:pt x="62" y="121"/>
                      <a:pt x="82" y="117"/>
                    </a:cubicBezTo>
                    <a:cubicBezTo>
                      <a:pt x="86" y="110"/>
                      <a:pt x="89" y="107"/>
                      <a:pt x="97" y="105"/>
                    </a:cubicBezTo>
                    <a:cubicBezTo>
                      <a:pt x="101" y="108"/>
                      <a:pt x="102" y="112"/>
                      <a:pt x="107" y="114"/>
                    </a:cubicBezTo>
                    <a:close/>
                  </a:path>
                </a:pathLst>
              </a:custGeom>
              <a:solidFill>
                <a:srgbClr val="6699FF"/>
              </a:solidFill>
              <a:ln w="9525">
                <a:solidFill>
                  <a:schemeClr val="tx1"/>
                </a:solidFill>
                <a:round/>
                <a:headEnd/>
                <a:tailEnd/>
              </a:ln>
            </p:spPr>
            <p:txBody>
              <a:bodyPr/>
              <a:lstStyle/>
              <a:p>
                <a:endParaRPr lang="en-US"/>
              </a:p>
            </p:txBody>
          </p:sp>
          <p:grpSp>
            <p:nvGrpSpPr>
              <p:cNvPr id="26" name="Group 17">
                <a:extLst>
                  <a:ext uri="{FF2B5EF4-FFF2-40B4-BE49-F238E27FC236}">
                    <a16:creationId xmlns:a16="http://schemas.microsoft.com/office/drawing/2014/main" id="{5EFF867F-6261-43FE-B88C-EF2EAE8F2627}"/>
                  </a:ext>
                </a:extLst>
              </p:cNvPr>
              <p:cNvGrpSpPr>
                <a:grpSpLocks/>
              </p:cNvGrpSpPr>
              <p:nvPr/>
            </p:nvGrpSpPr>
            <p:grpSpPr bwMode="auto">
              <a:xfrm>
                <a:off x="1884" y="92"/>
                <a:ext cx="1284" cy="1920"/>
                <a:chOff x="1964" y="930"/>
                <a:chExt cx="1404" cy="1566"/>
              </a:xfrm>
            </p:grpSpPr>
            <p:sp>
              <p:nvSpPr>
                <p:cNvPr id="32" name="Freeform 18">
                  <a:extLst>
                    <a:ext uri="{FF2B5EF4-FFF2-40B4-BE49-F238E27FC236}">
                      <a16:creationId xmlns:a16="http://schemas.microsoft.com/office/drawing/2014/main" id="{7EFB04B0-6AA1-43F2-A5FA-9B98B7AEC5BA}"/>
                    </a:ext>
                  </a:extLst>
                </p:cNvPr>
                <p:cNvSpPr>
                  <a:spLocks/>
                </p:cNvSpPr>
                <p:nvPr/>
              </p:nvSpPr>
              <p:spPr bwMode="auto">
                <a:xfrm>
                  <a:off x="2326" y="1645"/>
                  <a:ext cx="26" cy="20"/>
                </a:xfrm>
                <a:custGeom>
                  <a:avLst/>
                  <a:gdLst>
                    <a:gd name="T0" fmla="*/ 10 w 27"/>
                    <a:gd name="T1" fmla="*/ 0 h 18"/>
                    <a:gd name="T2" fmla="*/ 18 w 27"/>
                    <a:gd name="T3" fmla="*/ 2 h 18"/>
                    <a:gd name="T4" fmla="*/ 25 w 27"/>
                    <a:gd name="T5" fmla="*/ 10 h 18"/>
                    <a:gd name="T6" fmla="*/ 20 w 27"/>
                    <a:gd name="T7" fmla="*/ 17 h 18"/>
                    <a:gd name="T8" fmla="*/ 12 w 27"/>
                    <a:gd name="T9" fmla="*/ 19 h 18"/>
                    <a:gd name="T10" fmla="*/ 5 w 27"/>
                    <a:gd name="T11" fmla="*/ 14 h 18"/>
                    <a:gd name="T12" fmla="*/ 0 w 27"/>
                    <a:gd name="T13" fmla="*/ 7 h 18"/>
                    <a:gd name="T14" fmla="*/ 0 w 27"/>
                    <a:gd name="T15" fmla="*/ 0 h 18"/>
                    <a:gd name="T16" fmla="*/ 10 w 27"/>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8"/>
                    <a:gd name="T29" fmla="*/ 27 w 27"/>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8">
                      <a:moveTo>
                        <a:pt x="10" y="0"/>
                      </a:moveTo>
                      <a:lnTo>
                        <a:pt x="19" y="2"/>
                      </a:lnTo>
                      <a:lnTo>
                        <a:pt x="26" y="9"/>
                      </a:lnTo>
                      <a:lnTo>
                        <a:pt x="21" y="15"/>
                      </a:lnTo>
                      <a:lnTo>
                        <a:pt x="12" y="17"/>
                      </a:lnTo>
                      <a:lnTo>
                        <a:pt x="5" y="13"/>
                      </a:lnTo>
                      <a:lnTo>
                        <a:pt x="0" y="6"/>
                      </a:lnTo>
                      <a:lnTo>
                        <a:pt x="0"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3" name="Freeform 19">
                  <a:extLst>
                    <a:ext uri="{FF2B5EF4-FFF2-40B4-BE49-F238E27FC236}">
                      <a16:creationId xmlns:a16="http://schemas.microsoft.com/office/drawing/2014/main" id="{9F0E6B11-A980-4AB3-B2D5-57FC5F238058}"/>
                    </a:ext>
                  </a:extLst>
                </p:cNvPr>
                <p:cNvSpPr>
                  <a:spLocks/>
                </p:cNvSpPr>
                <p:nvPr/>
              </p:nvSpPr>
              <p:spPr bwMode="auto">
                <a:xfrm>
                  <a:off x="2347" y="1816"/>
                  <a:ext cx="13" cy="11"/>
                </a:xfrm>
                <a:custGeom>
                  <a:avLst/>
                  <a:gdLst>
                    <a:gd name="T0" fmla="*/ 1 w 14"/>
                    <a:gd name="T1" fmla="*/ 0 h 11"/>
                    <a:gd name="T2" fmla="*/ 7 w 14"/>
                    <a:gd name="T3" fmla="*/ 3 h 11"/>
                    <a:gd name="T4" fmla="*/ 12 w 14"/>
                    <a:gd name="T5" fmla="*/ 4 h 11"/>
                    <a:gd name="T6" fmla="*/ 7 w 14"/>
                    <a:gd name="T7" fmla="*/ 10 h 11"/>
                    <a:gd name="T8" fmla="*/ 0 w 14"/>
                    <a:gd name="T9" fmla="*/ 7 h 11"/>
                    <a:gd name="T10" fmla="*/ 1 w 14"/>
                    <a:gd name="T11" fmla="*/ 0 h 11"/>
                    <a:gd name="T12" fmla="*/ 0 60000 65536"/>
                    <a:gd name="T13" fmla="*/ 0 60000 65536"/>
                    <a:gd name="T14" fmla="*/ 0 60000 65536"/>
                    <a:gd name="T15" fmla="*/ 0 60000 65536"/>
                    <a:gd name="T16" fmla="*/ 0 60000 65536"/>
                    <a:gd name="T17" fmla="*/ 0 60000 65536"/>
                    <a:gd name="T18" fmla="*/ 0 w 14"/>
                    <a:gd name="T19" fmla="*/ 0 h 11"/>
                    <a:gd name="T20" fmla="*/ 14 w 14"/>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4" h="11">
                      <a:moveTo>
                        <a:pt x="1" y="0"/>
                      </a:moveTo>
                      <a:lnTo>
                        <a:pt x="8" y="3"/>
                      </a:lnTo>
                      <a:lnTo>
                        <a:pt x="13" y="4"/>
                      </a:lnTo>
                      <a:lnTo>
                        <a:pt x="7" y="10"/>
                      </a:lnTo>
                      <a:lnTo>
                        <a:pt x="0" y="7"/>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4" name="Freeform 20">
                  <a:extLst>
                    <a:ext uri="{FF2B5EF4-FFF2-40B4-BE49-F238E27FC236}">
                      <a16:creationId xmlns:a16="http://schemas.microsoft.com/office/drawing/2014/main" id="{85731819-45B8-46D9-B0BC-59D552D932FA}"/>
                    </a:ext>
                  </a:extLst>
                </p:cNvPr>
                <p:cNvSpPr>
                  <a:spLocks/>
                </p:cNvSpPr>
                <p:nvPr/>
              </p:nvSpPr>
              <p:spPr bwMode="auto">
                <a:xfrm>
                  <a:off x="2487" y="1415"/>
                  <a:ext cx="13" cy="11"/>
                </a:xfrm>
                <a:custGeom>
                  <a:avLst/>
                  <a:gdLst>
                    <a:gd name="T0" fmla="*/ 3 w 13"/>
                    <a:gd name="T1" fmla="*/ 0 h 9"/>
                    <a:gd name="T2" fmla="*/ 12 w 13"/>
                    <a:gd name="T3" fmla="*/ 10 h 9"/>
                    <a:gd name="T4" fmla="*/ 0 w 13"/>
                    <a:gd name="T5" fmla="*/ 10 h 9"/>
                    <a:gd name="T6" fmla="*/ 3 w 13"/>
                    <a:gd name="T7" fmla="*/ 0 h 9"/>
                    <a:gd name="T8" fmla="*/ 0 60000 65536"/>
                    <a:gd name="T9" fmla="*/ 0 60000 65536"/>
                    <a:gd name="T10" fmla="*/ 0 60000 65536"/>
                    <a:gd name="T11" fmla="*/ 0 60000 65536"/>
                    <a:gd name="T12" fmla="*/ 0 w 13"/>
                    <a:gd name="T13" fmla="*/ 0 h 9"/>
                    <a:gd name="T14" fmla="*/ 13 w 13"/>
                    <a:gd name="T15" fmla="*/ 9 h 9"/>
                  </a:gdLst>
                  <a:ahLst/>
                  <a:cxnLst>
                    <a:cxn ang="T8">
                      <a:pos x="T0" y="T1"/>
                    </a:cxn>
                    <a:cxn ang="T9">
                      <a:pos x="T2" y="T3"/>
                    </a:cxn>
                    <a:cxn ang="T10">
                      <a:pos x="T4" y="T5"/>
                    </a:cxn>
                    <a:cxn ang="T11">
                      <a:pos x="T6" y="T7"/>
                    </a:cxn>
                  </a:cxnLst>
                  <a:rect l="T12" t="T13" r="T14" b="T15"/>
                  <a:pathLst>
                    <a:path w="13" h="9">
                      <a:moveTo>
                        <a:pt x="3" y="0"/>
                      </a:moveTo>
                      <a:lnTo>
                        <a:pt x="12" y="8"/>
                      </a:lnTo>
                      <a:lnTo>
                        <a:pt x="0" y="8"/>
                      </a:lnTo>
                      <a:lnTo>
                        <a:pt x="3"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5" name="Freeform 21">
                  <a:extLst>
                    <a:ext uri="{FF2B5EF4-FFF2-40B4-BE49-F238E27FC236}">
                      <a16:creationId xmlns:a16="http://schemas.microsoft.com/office/drawing/2014/main" id="{B018F8AA-E361-417B-A238-DFE35FA07E4E}"/>
                    </a:ext>
                  </a:extLst>
                </p:cNvPr>
                <p:cNvSpPr>
                  <a:spLocks/>
                </p:cNvSpPr>
                <p:nvPr/>
              </p:nvSpPr>
              <p:spPr bwMode="auto">
                <a:xfrm>
                  <a:off x="2529" y="1443"/>
                  <a:ext cx="10" cy="4"/>
                </a:xfrm>
                <a:custGeom>
                  <a:avLst/>
                  <a:gdLst>
                    <a:gd name="T0" fmla="*/ 9 w 10"/>
                    <a:gd name="T1" fmla="*/ 0 h 4"/>
                    <a:gd name="T2" fmla="*/ 9 w 10"/>
                    <a:gd name="T3" fmla="*/ 3 h 4"/>
                    <a:gd name="T4" fmla="*/ 0 w 10"/>
                    <a:gd name="T5" fmla="*/ 0 h 4"/>
                    <a:gd name="T6" fmla="*/ 9 w 10"/>
                    <a:gd name="T7" fmla="*/ 0 h 4"/>
                    <a:gd name="T8" fmla="*/ 0 60000 65536"/>
                    <a:gd name="T9" fmla="*/ 0 60000 65536"/>
                    <a:gd name="T10" fmla="*/ 0 60000 65536"/>
                    <a:gd name="T11" fmla="*/ 0 60000 65536"/>
                    <a:gd name="T12" fmla="*/ 0 w 10"/>
                    <a:gd name="T13" fmla="*/ 0 h 4"/>
                    <a:gd name="T14" fmla="*/ 10 w 10"/>
                    <a:gd name="T15" fmla="*/ 4 h 4"/>
                  </a:gdLst>
                  <a:ahLst/>
                  <a:cxnLst>
                    <a:cxn ang="T8">
                      <a:pos x="T0" y="T1"/>
                    </a:cxn>
                    <a:cxn ang="T9">
                      <a:pos x="T2" y="T3"/>
                    </a:cxn>
                    <a:cxn ang="T10">
                      <a:pos x="T4" y="T5"/>
                    </a:cxn>
                    <a:cxn ang="T11">
                      <a:pos x="T6" y="T7"/>
                    </a:cxn>
                  </a:cxnLst>
                  <a:rect l="T12" t="T13" r="T14" b="T15"/>
                  <a:pathLst>
                    <a:path w="10" h="4">
                      <a:moveTo>
                        <a:pt x="9" y="0"/>
                      </a:moveTo>
                      <a:lnTo>
                        <a:pt x="9" y="3"/>
                      </a:lnTo>
                      <a:lnTo>
                        <a:pt x="0"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6" name="Freeform 22">
                  <a:extLst>
                    <a:ext uri="{FF2B5EF4-FFF2-40B4-BE49-F238E27FC236}">
                      <a16:creationId xmlns:a16="http://schemas.microsoft.com/office/drawing/2014/main" id="{5C3174F9-6EB0-4375-AA55-2C47C21CDC50}"/>
                    </a:ext>
                  </a:extLst>
                </p:cNvPr>
                <p:cNvSpPr>
                  <a:spLocks/>
                </p:cNvSpPr>
                <p:nvPr/>
              </p:nvSpPr>
              <p:spPr bwMode="auto">
                <a:xfrm>
                  <a:off x="2547" y="1298"/>
                  <a:ext cx="8" cy="3"/>
                </a:xfrm>
                <a:custGeom>
                  <a:avLst/>
                  <a:gdLst>
                    <a:gd name="T0" fmla="*/ 7 w 9"/>
                    <a:gd name="T1" fmla="*/ 0 h 3"/>
                    <a:gd name="T2" fmla="*/ 7 w 9"/>
                    <a:gd name="T3" fmla="*/ 1 h 3"/>
                    <a:gd name="T4" fmla="*/ 0 w 9"/>
                    <a:gd name="T5" fmla="*/ 2 h 3"/>
                    <a:gd name="T6" fmla="*/ 7 w 9"/>
                    <a:gd name="T7" fmla="*/ 0 h 3"/>
                    <a:gd name="T8" fmla="*/ 0 60000 65536"/>
                    <a:gd name="T9" fmla="*/ 0 60000 65536"/>
                    <a:gd name="T10" fmla="*/ 0 60000 65536"/>
                    <a:gd name="T11" fmla="*/ 0 60000 65536"/>
                    <a:gd name="T12" fmla="*/ 0 w 9"/>
                    <a:gd name="T13" fmla="*/ 0 h 3"/>
                    <a:gd name="T14" fmla="*/ 9 w 9"/>
                    <a:gd name="T15" fmla="*/ 3 h 3"/>
                  </a:gdLst>
                  <a:ahLst/>
                  <a:cxnLst>
                    <a:cxn ang="T8">
                      <a:pos x="T0" y="T1"/>
                    </a:cxn>
                    <a:cxn ang="T9">
                      <a:pos x="T2" y="T3"/>
                    </a:cxn>
                    <a:cxn ang="T10">
                      <a:pos x="T4" y="T5"/>
                    </a:cxn>
                    <a:cxn ang="T11">
                      <a:pos x="T6" y="T7"/>
                    </a:cxn>
                  </a:cxnLst>
                  <a:rect l="T12" t="T13" r="T14" b="T15"/>
                  <a:pathLst>
                    <a:path w="9" h="3">
                      <a:moveTo>
                        <a:pt x="8" y="0"/>
                      </a:moveTo>
                      <a:lnTo>
                        <a:pt x="8" y="1"/>
                      </a:lnTo>
                      <a:lnTo>
                        <a:pt x="0" y="2"/>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7" name="Freeform 23">
                  <a:extLst>
                    <a:ext uri="{FF2B5EF4-FFF2-40B4-BE49-F238E27FC236}">
                      <a16:creationId xmlns:a16="http://schemas.microsoft.com/office/drawing/2014/main" id="{3C71B26C-CCA2-4E99-AF95-9A1C33988E79}"/>
                    </a:ext>
                  </a:extLst>
                </p:cNvPr>
                <p:cNvSpPr>
                  <a:spLocks/>
                </p:cNvSpPr>
                <p:nvPr/>
              </p:nvSpPr>
              <p:spPr bwMode="auto">
                <a:xfrm>
                  <a:off x="3348" y="2161"/>
                  <a:ext cx="20" cy="7"/>
                </a:xfrm>
                <a:custGeom>
                  <a:avLst/>
                  <a:gdLst>
                    <a:gd name="T0" fmla="*/ 19 w 20"/>
                    <a:gd name="T1" fmla="*/ 1 h 7"/>
                    <a:gd name="T2" fmla="*/ 15 w 20"/>
                    <a:gd name="T3" fmla="*/ 6 h 7"/>
                    <a:gd name="T4" fmla="*/ 8 w 20"/>
                    <a:gd name="T5" fmla="*/ 2 h 7"/>
                    <a:gd name="T6" fmla="*/ 0 w 20"/>
                    <a:gd name="T7" fmla="*/ 0 h 7"/>
                    <a:gd name="T8" fmla="*/ 11 w 20"/>
                    <a:gd name="T9" fmla="*/ 1 h 7"/>
                    <a:gd name="T10" fmla="*/ 19 w 20"/>
                    <a:gd name="T11" fmla="*/ 1 h 7"/>
                    <a:gd name="T12" fmla="*/ 0 60000 65536"/>
                    <a:gd name="T13" fmla="*/ 0 60000 65536"/>
                    <a:gd name="T14" fmla="*/ 0 60000 65536"/>
                    <a:gd name="T15" fmla="*/ 0 60000 65536"/>
                    <a:gd name="T16" fmla="*/ 0 60000 65536"/>
                    <a:gd name="T17" fmla="*/ 0 60000 65536"/>
                    <a:gd name="T18" fmla="*/ 0 w 20"/>
                    <a:gd name="T19" fmla="*/ 0 h 7"/>
                    <a:gd name="T20" fmla="*/ 20 w 20"/>
                    <a:gd name="T21" fmla="*/ 7 h 7"/>
                  </a:gdLst>
                  <a:ahLst/>
                  <a:cxnLst>
                    <a:cxn ang="T12">
                      <a:pos x="T0" y="T1"/>
                    </a:cxn>
                    <a:cxn ang="T13">
                      <a:pos x="T2" y="T3"/>
                    </a:cxn>
                    <a:cxn ang="T14">
                      <a:pos x="T4" y="T5"/>
                    </a:cxn>
                    <a:cxn ang="T15">
                      <a:pos x="T6" y="T7"/>
                    </a:cxn>
                    <a:cxn ang="T16">
                      <a:pos x="T8" y="T9"/>
                    </a:cxn>
                    <a:cxn ang="T17">
                      <a:pos x="T10" y="T11"/>
                    </a:cxn>
                  </a:cxnLst>
                  <a:rect l="T18" t="T19" r="T20" b="T21"/>
                  <a:pathLst>
                    <a:path w="20" h="7">
                      <a:moveTo>
                        <a:pt x="19" y="1"/>
                      </a:moveTo>
                      <a:lnTo>
                        <a:pt x="15" y="6"/>
                      </a:lnTo>
                      <a:lnTo>
                        <a:pt x="8" y="2"/>
                      </a:lnTo>
                      <a:lnTo>
                        <a:pt x="0" y="0"/>
                      </a:lnTo>
                      <a:lnTo>
                        <a:pt x="11" y="1"/>
                      </a:lnTo>
                      <a:lnTo>
                        <a:pt x="1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8" name="Freeform 24">
                  <a:extLst>
                    <a:ext uri="{FF2B5EF4-FFF2-40B4-BE49-F238E27FC236}">
                      <a16:creationId xmlns:a16="http://schemas.microsoft.com/office/drawing/2014/main" id="{48355C57-A16B-4CEC-AD17-86A6B94CFF0C}"/>
                    </a:ext>
                  </a:extLst>
                </p:cNvPr>
                <p:cNvSpPr>
                  <a:spLocks/>
                </p:cNvSpPr>
                <p:nvPr/>
              </p:nvSpPr>
              <p:spPr bwMode="auto">
                <a:xfrm>
                  <a:off x="2339" y="1511"/>
                  <a:ext cx="13" cy="20"/>
                </a:xfrm>
                <a:custGeom>
                  <a:avLst/>
                  <a:gdLst>
                    <a:gd name="T0" fmla="*/ 7 w 14"/>
                    <a:gd name="T1" fmla="*/ 0 h 18"/>
                    <a:gd name="T2" fmla="*/ 12 w 14"/>
                    <a:gd name="T3" fmla="*/ 6 h 18"/>
                    <a:gd name="T4" fmla="*/ 7 w 14"/>
                    <a:gd name="T5" fmla="*/ 11 h 18"/>
                    <a:gd name="T6" fmla="*/ 7 w 14"/>
                    <a:gd name="T7" fmla="*/ 17 h 18"/>
                    <a:gd name="T8" fmla="*/ 3 w 14"/>
                    <a:gd name="T9" fmla="*/ 19 h 18"/>
                    <a:gd name="T10" fmla="*/ 0 w 14"/>
                    <a:gd name="T11" fmla="*/ 13 h 18"/>
                    <a:gd name="T12" fmla="*/ 3 w 14"/>
                    <a:gd name="T13" fmla="*/ 6 h 18"/>
                    <a:gd name="T14" fmla="*/ 7 w 14"/>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8"/>
                    <a:gd name="T26" fmla="*/ 14 w 14"/>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8">
                      <a:moveTo>
                        <a:pt x="8" y="0"/>
                      </a:moveTo>
                      <a:lnTo>
                        <a:pt x="13" y="5"/>
                      </a:lnTo>
                      <a:lnTo>
                        <a:pt x="8" y="10"/>
                      </a:lnTo>
                      <a:lnTo>
                        <a:pt x="7" y="15"/>
                      </a:lnTo>
                      <a:lnTo>
                        <a:pt x="3" y="17"/>
                      </a:lnTo>
                      <a:lnTo>
                        <a:pt x="0" y="12"/>
                      </a:lnTo>
                      <a:lnTo>
                        <a:pt x="3" y="5"/>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9" name="Freeform 25">
                  <a:extLst>
                    <a:ext uri="{FF2B5EF4-FFF2-40B4-BE49-F238E27FC236}">
                      <a16:creationId xmlns:a16="http://schemas.microsoft.com/office/drawing/2014/main" id="{F2290038-9395-4D9E-817B-79A6B61A9846}"/>
                    </a:ext>
                  </a:extLst>
                </p:cNvPr>
                <p:cNvSpPr>
                  <a:spLocks/>
                </p:cNvSpPr>
                <p:nvPr/>
              </p:nvSpPr>
              <p:spPr bwMode="auto">
                <a:xfrm>
                  <a:off x="2347" y="1766"/>
                  <a:ext cx="16" cy="11"/>
                </a:xfrm>
                <a:custGeom>
                  <a:avLst/>
                  <a:gdLst>
                    <a:gd name="T0" fmla="*/ 2 w 16"/>
                    <a:gd name="T1" fmla="*/ 0 h 11"/>
                    <a:gd name="T2" fmla="*/ 9 w 16"/>
                    <a:gd name="T3" fmla="*/ 3 h 11"/>
                    <a:gd name="T4" fmla="*/ 15 w 16"/>
                    <a:gd name="T5" fmla="*/ 5 h 11"/>
                    <a:gd name="T6" fmla="*/ 8 w 16"/>
                    <a:gd name="T7" fmla="*/ 10 h 11"/>
                    <a:gd name="T8" fmla="*/ 0 w 16"/>
                    <a:gd name="T9" fmla="*/ 8 h 11"/>
                    <a:gd name="T10" fmla="*/ 2 w 16"/>
                    <a:gd name="T11" fmla="*/ 0 h 11"/>
                    <a:gd name="T12" fmla="*/ 0 60000 65536"/>
                    <a:gd name="T13" fmla="*/ 0 60000 65536"/>
                    <a:gd name="T14" fmla="*/ 0 60000 65536"/>
                    <a:gd name="T15" fmla="*/ 0 60000 65536"/>
                    <a:gd name="T16" fmla="*/ 0 60000 65536"/>
                    <a:gd name="T17" fmla="*/ 0 60000 65536"/>
                    <a:gd name="T18" fmla="*/ 0 w 16"/>
                    <a:gd name="T19" fmla="*/ 0 h 11"/>
                    <a:gd name="T20" fmla="*/ 16 w 16"/>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6" h="11">
                      <a:moveTo>
                        <a:pt x="2" y="0"/>
                      </a:moveTo>
                      <a:lnTo>
                        <a:pt x="9" y="3"/>
                      </a:lnTo>
                      <a:lnTo>
                        <a:pt x="15" y="5"/>
                      </a:lnTo>
                      <a:lnTo>
                        <a:pt x="8" y="10"/>
                      </a:lnTo>
                      <a:lnTo>
                        <a:pt x="0" y="8"/>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0" name="Freeform 26">
                  <a:extLst>
                    <a:ext uri="{FF2B5EF4-FFF2-40B4-BE49-F238E27FC236}">
                      <a16:creationId xmlns:a16="http://schemas.microsoft.com/office/drawing/2014/main" id="{21FA52EF-9D86-44CA-8348-A5DE3F61BE06}"/>
                    </a:ext>
                  </a:extLst>
                </p:cNvPr>
                <p:cNvSpPr>
                  <a:spLocks/>
                </p:cNvSpPr>
                <p:nvPr/>
              </p:nvSpPr>
              <p:spPr bwMode="auto">
                <a:xfrm>
                  <a:off x="2492" y="1367"/>
                  <a:ext cx="8" cy="4"/>
                </a:xfrm>
                <a:custGeom>
                  <a:avLst/>
                  <a:gdLst>
                    <a:gd name="T0" fmla="*/ 2 w 8"/>
                    <a:gd name="T1" fmla="*/ 0 h 5"/>
                    <a:gd name="T2" fmla="*/ 7 w 8"/>
                    <a:gd name="T3" fmla="*/ 3 h 5"/>
                    <a:gd name="T4" fmla="*/ 0 w 8"/>
                    <a:gd name="T5" fmla="*/ 2 h 5"/>
                    <a:gd name="T6" fmla="*/ 2 w 8"/>
                    <a:gd name="T7" fmla="*/ 0 h 5"/>
                    <a:gd name="T8" fmla="*/ 0 60000 65536"/>
                    <a:gd name="T9" fmla="*/ 0 60000 65536"/>
                    <a:gd name="T10" fmla="*/ 0 60000 65536"/>
                    <a:gd name="T11" fmla="*/ 0 60000 65536"/>
                    <a:gd name="T12" fmla="*/ 0 w 8"/>
                    <a:gd name="T13" fmla="*/ 0 h 5"/>
                    <a:gd name="T14" fmla="*/ 8 w 8"/>
                    <a:gd name="T15" fmla="*/ 5 h 5"/>
                  </a:gdLst>
                  <a:ahLst/>
                  <a:cxnLst>
                    <a:cxn ang="T8">
                      <a:pos x="T0" y="T1"/>
                    </a:cxn>
                    <a:cxn ang="T9">
                      <a:pos x="T2" y="T3"/>
                    </a:cxn>
                    <a:cxn ang="T10">
                      <a:pos x="T4" y="T5"/>
                    </a:cxn>
                    <a:cxn ang="T11">
                      <a:pos x="T6" y="T7"/>
                    </a:cxn>
                  </a:cxnLst>
                  <a:rect l="T12" t="T13" r="T14" b="T15"/>
                  <a:pathLst>
                    <a:path w="8" h="5">
                      <a:moveTo>
                        <a:pt x="2" y="0"/>
                      </a:moveTo>
                      <a:lnTo>
                        <a:pt x="7" y="4"/>
                      </a:lnTo>
                      <a:lnTo>
                        <a:pt x="0" y="3"/>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1" name="Freeform 27">
                  <a:extLst>
                    <a:ext uri="{FF2B5EF4-FFF2-40B4-BE49-F238E27FC236}">
                      <a16:creationId xmlns:a16="http://schemas.microsoft.com/office/drawing/2014/main" id="{1B8AD090-EC62-4D7E-A23E-E5981BB0F7F4}"/>
                    </a:ext>
                  </a:extLst>
                </p:cNvPr>
                <p:cNvSpPr>
                  <a:spLocks/>
                </p:cNvSpPr>
                <p:nvPr/>
              </p:nvSpPr>
              <p:spPr bwMode="auto">
                <a:xfrm>
                  <a:off x="2534" y="1391"/>
                  <a:ext cx="7" cy="8"/>
                </a:xfrm>
                <a:custGeom>
                  <a:avLst/>
                  <a:gdLst>
                    <a:gd name="T0" fmla="*/ 6 w 6"/>
                    <a:gd name="T1" fmla="*/ 0 h 6"/>
                    <a:gd name="T2" fmla="*/ 6 w 6"/>
                    <a:gd name="T3" fmla="*/ 7 h 6"/>
                    <a:gd name="T4" fmla="*/ 0 w 6"/>
                    <a:gd name="T5" fmla="*/ 0 h 6"/>
                    <a:gd name="T6" fmla="*/ 6 w 6"/>
                    <a:gd name="T7" fmla="*/ 0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5" y="0"/>
                      </a:moveTo>
                      <a:lnTo>
                        <a:pt x="5" y="5"/>
                      </a:lnTo>
                      <a:lnTo>
                        <a:pt x="0"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2" name="Freeform 28">
                  <a:extLst>
                    <a:ext uri="{FF2B5EF4-FFF2-40B4-BE49-F238E27FC236}">
                      <a16:creationId xmlns:a16="http://schemas.microsoft.com/office/drawing/2014/main" id="{C4C57F08-EC0E-4AC9-8B3E-CF1887AD1B10}"/>
                    </a:ext>
                  </a:extLst>
                </p:cNvPr>
                <p:cNvSpPr>
                  <a:spLocks/>
                </p:cNvSpPr>
                <p:nvPr/>
              </p:nvSpPr>
              <p:spPr bwMode="auto">
                <a:xfrm>
                  <a:off x="2551" y="1245"/>
                  <a:ext cx="10" cy="3"/>
                </a:xfrm>
                <a:custGeom>
                  <a:avLst/>
                  <a:gdLst>
                    <a:gd name="T0" fmla="*/ 9 w 10"/>
                    <a:gd name="T1" fmla="*/ 0 h 5"/>
                    <a:gd name="T2" fmla="*/ 9 w 10"/>
                    <a:gd name="T3" fmla="*/ 2 h 5"/>
                    <a:gd name="T4" fmla="*/ 0 w 10"/>
                    <a:gd name="T5" fmla="*/ 2 h 5"/>
                    <a:gd name="T6" fmla="*/ 9 w 10"/>
                    <a:gd name="T7" fmla="*/ 0 h 5"/>
                    <a:gd name="T8" fmla="*/ 0 60000 65536"/>
                    <a:gd name="T9" fmla="*/ 0 60000 65536"/>
                    <a:gd name="T10" fmla="*/ 0 60000 65536"/>
                    <a:gd name="T11" fmla="*/ 0 60000 65536"/>
                    <a:gd name="T12" fmla="*/ 0 w 10"/>
                    <a:gd name="T13" fmla="*/ 0 h 5"/>
                    <a:gd name="T14" fmla="*/ 10 w 10"/>
                    <a:gd name="T15" fmla="*/ 5 h 5"/>
                  </a:gdLst>
                  <a:ahLst/>
                  <a:cxnLst>
                    <a:cxn ang="T8">
                      <a:pos x="T0" y="T1"/>
                    </a:cxn>
                    <a:cxn ang="T9">
                      <a:pos x="T2" y="T3"/>
                    </a:cxn>
                    <a:cxn ang="T10">
                      <a:pos x="T4" y="T5"/>
                    </a:cxn>
                    <a:cxn ang="T11">
                      <a:pos x="T6" y="T7"/>
                    </a:cxn>
                  </a:cxnLst>
                  <a:rect l="T12" t="T13" r="T14" b="T15"/>
                  <a:pathLst>
                    <a:path w="10" h="5">
                      <a:moveTo>
                        <a:pt x="9" y="0"/>
                      </a:moveTo>
                      <a:lnTo>
                        <a:pt x="9" y="3"/>
                      </a:lnTo>
                      <a:lnTo>
                        <a:pt x="0" y="4"/>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grpSp>
              <p:nvGrpSpPr>
                <p:cNvPr id="43" name="Group 29">
                  <a:extLst>
                    <a:ext uri="{FF2B5EF4-FFF2-40B4-BE49-F238E27FC236}">
                      <a16:creationId xmlns:a16="http://schemas.microsoft.com/office/drawing/2014/main" id="{63F66EA1-2F7E-49C8-A1A2-9A19496D841F}"/>
                    </a:ext>
                  </a:extLst>
                </p:cNvPr>
                <p:cNvGrpSpPr>
                  <a:grpSpLocks/>
                </p:cNvGrpSpPr>
                <p:nvPr/>
              </p:nvGrpSpPr>
              <p:grpSpPr bwMode="auto">
                <a:xfrm>
                  <a:off x="1964" y="930"/>
                  <a:ext cx="1394" cy="1566"/>
                  <a:chOff x="1964" y="925"/>
                  <a:chExt cx="1394" cy="1566"/>
                </a:xfrm>
              </p:grpSpPr>
              <p:sp>
                <p:nvSpPr>
                  <p:cNvPr id="44" name="Freeform 30">
                    <a:extLst>
                      <a:ext uri="{FF2B5EF4-FFF2-40B4-BE49-F238E27FC236}">
                        <a16:creationId xmlns:a16="http://schemas.microsoft.com/office/drawing/2014/main" id="{02D17713-B9D6-4FB9-BD7D-9D45026618CE}"/>
                      </a:ext>
                    </a:extLst>
                  </p:cNvPr>
                  <p:cNvSpPr>
                    <a:spLocks/>
                  </p:cNvSpPr>
                  <p:nvPr/>
                </p:nvSpPr>
                <p:spPr bwMode="auto">
                  <a:xfrm>
                    <a:off x="2226" y="2037"/>
                    <a:ext cx="39" cy="34"/>
                  </a:xfrm>
                  <a:custGeom>
                    <a:avLst/>
                    <a:gdLst>
                      <a:gd name="T0" fmla="*/ 38 w 40"/>
                      <a:gd name="T1" fmla="*/ 1 h 34"/>
                      <a:gd name="T2" fmla="*/ 33 w 40"/>
                      <a:gd name="T3" fmla="*/ 8 h 34"/>
                      <a:gd name="T4" fmla="*/ 28 w 40"/>
                      <a:gd name="T5" fmla="*/ 14 h 34"/>
                      <a:gd name="T6" fmla="*/ 22 w 40"/>
                      <a:gd name="T7" fmla="*/ 21 h 34"/>
                      <a:gd name="T8" fmla="*/ 22 w 40"/>
                      <a:gd name="T9" fmla="*/ 28 h 34"/>
                      <a:gd name="T10" fmla="*/ 17 w 40"/>
                      <a:gd name="T11" fmla="*/ 33 h 34"/>
                      <a:gd name="T12" fmla="*/ 9 w 40"/>
                      <a:gd name="T13" fmla="*/ 31 h 34"/>
                      <a:gd name="T14" fmla="*/ 0 w 40"/>
                      <a:gd name="T15" fmla="*/ 31 h 34"/>
                      <a:gd name="T16" fmla="*/ 7 w 40"/>
                      <a:gd name="T17" fmla="*/ 23 h 34"/>
                      <a:gd name="T18" fmla="*/ 9 w 40"/>
                      <a:gd name="T19" fmla="*/ 17 h 34"/>
                      <a:gd name="T20" fmla="*/ 9 w 40"/>
                      <a:gd name="T21" fmla="*/ 13 h 34"/>
                      <a:gd name="T22" fmla="*/ 17 w 40"/>
                      <a:gd name="T23" fmla="*/ 8 h 34"/>
                      <a:gd name="T24" fmla="*/ 25 w 40"/>
                      <a:gd name="T25" fmla="*/ 7 h 34"/>
                      <a:gd name="T26" fmla="*/ 29 w 40"/>
                      <a:gd name="T27" fmla="*/ 0 h 34"/>
                      <a:gd name="T28" fmla="*/ 38 w 40"/>
                      <a:gd name="T29" fmla="*/ 1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0"/>
                      <a:gd name="T46" fmla="*/ 0 h 34"/>
                      <a:gd name="T47" fmla="*/ 40 w 40"/>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0" h="34">
                        <a:moveTo>
                          <a:pt x="39" y="1"/>
                        </a:moveTo>
                        <a:lnTo>
                          <a:pt x="34" y="8"/>
                        </a:lnTo>
                        <a:lnTo>
                          <a:pt x="29" y="14"/>
                        </a:lnTo>
                        <a:lnTo>
                          <a:pt x="23" y="21"/>
                        </a:lnTo>
                        <a:lnTo>
                          <a:pt x="23" y="28"/>
                        </a:lnTo>
                        <a:lnTo>
                          <a:pt x="17" y="33"/>
                        </a:lnTo>
                        <a:lnTo>
                          <a:pt x="9" y="31"/>
                        </a:lnTo>
                        <a:lnTo>
                          <a:pt x="0" y="31"/>
                        </a:lnTo>
                        <a:lnTo>
                          <a:pt x="7" y="23"/>
                        </a:lnTo>
                        <a:lnTo>
                          <a:pt x="9" y="17"/>
                        </a:lnTo>
                        <a:lnTo>
                          <a:pt x="9" y="13"/>
                        </a:lnTo>
                        <a:lnTo>
                          <a:pt x="17" y="8"/>
                        </a:lnTo>
                        <a:lnTo>
                          <a:pt x="26" y="7"/>
                        </a:lnTo>
                        <a:lnTo>
                          <a:pt x="30" y="0"/>
                        </a:lnTo>
                        <a:lnTo>
                          <a:pt x="3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5" name="Freeform 31">
                    <a:extLst>
                      <a:ext uri="{FF2B5EF4-FFF2-40B4-BE49-F238E27FC236}">
                        <a16:creationId xmlns:a16="http://schemas.microsoft.com/office/drawing/2014/main" id="{F1BEAD45-83AA-45DF-9C25-CDF6013E4BC9}"/>
                      </a:ext>
                    </a:extLst>
                  </p:cNvPr>
                  <p:cNvSpPr>
                    <a:spLocks/>
                  </p:cNvSpPr>
                  <p:nvPr/>
                </p:nvSpPr>
                <p:spPr bwMode="auto">
                  <a:xfrm>
                    <a:off x="2387" y="1997"/>
                    <a:ext cx="13" cy="28"/>
                  </a:xfrm>
                  <a:custGeom>
                    <a:avLst/>
                    <a:gdLst>
                      <a:gd name="T0" fmla="*/ 9 w 14"/>
                      <a:gd name="T1" fmla="*/ 0 h 28"/>
                      <a:gd name="T2" fmla="*/ 12 w 14"/>
                      <a:gd name="T3" fmla="*/ 7 h 28"/>
                      <a:gd name="T4" fmla="*/ 9 w 14"/>
                      <a:gd name="T5" fmla="*/ 14 h 28"/>
                      <a:gd name="T6" fmla="*/ 8 w 14"/>
                      <a:gd name="T7" fmla="*/ 20 h 28"/>
                      <a:gd name="T8" fmla="*/ 7 w 14"/>
                      <a:gd name="T9" fmla="*/ 27 h 28"/>
                      <a:gd name="T10" fmla="*/ 3 w 14"/>
                      <a:gd name="T11" fmla="*/ 23 h 28"/>
                      <a:gd name="T12" fmla="*/ 0 w 14"/>
                      <a:gd name="T13" fmla="*/ 15 h 28"/>
                      <a:gd name="T14" fmla="*/ 0 w 14"/>
                      <a:gd name="T15" fmla="*/ 8 h 28"/>
                      <a:gd name="T16" fmla="*/ 7 w 14"/>
                      <a:gd name="T17" fmla="*/ 0 h 28"/>
                      <a:gd name="T18" fmla="*/ 9 w 14"/>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8"/>
                      <a:gd name="T32" fmla="*/ 14 w 14"/>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8">
                        <a:moveTo>
                          <a:pt x="10" y="0"/>
                        </a:moveTo>
                        <a:lnTo>
                          <a:pt x="13" y="7"/>
                        </a:lnTo>
                        <a:lnTo>
                          <a:pt x="10" y="14"/>
                        </a:lnTo>
                        <a:lnTo>
                          <a:pt x="9" y="20"/>
                        </a:lnTo>
                        <a:lnTo>
                          <a:pt x="8" y="27"/>
                        </a:lnTo>
                        <a:lnTo>
                          <a:pt x="3" y="23"/>
                        </a:lnTo>
                        <a:lnTo>
                          <a:pt x="0" y="15"/>
                        </a:lnTo>
                        <a:lnTo>
                          <a:pt x="0" y="8"/>
                        </a:lnTo>
                        <a:lnTo>
                          <a:pt x="7"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6" name="Freeform 32">
                    <a:extLst>
                      <a:ext uri="{FF2B5EF4-FFF2-40B4-BE49-F238E27FC236}">
                        <a16:creationId xmlns:a16="http://schemas.microsoft.com/office/drawing/2014/main" id="{23226F12-2B89-4FA1-A688-89719017B9C8}"/>
                      </a:ext>
                    </a:extLst>
                  </p:cNvPr>
                  <p:cNvSpPr>
                    <a:spLocks/>
                  </p:cNvSpPr>
                  <p:nvPr/>
                </p:nvSpPr>
                <p:spPr bwMode="auto">
                  <a:xfrm>
                    <a:off x="2045" y="1487"/>
                    <a:ext cx="21" cy="14"/>
                  </a:xfrm>
                  <a:custGeom>
                    <a:avLst/>
                    <a:gdLst>
                      <a:gd name="T0" fmla="*/ 19 w 19"/>
                      <a:gd name="T1" fmla="*/ 0 h 14"/>
                      <a:gd name="T2" fmla="*/ 20 w 19"/>
                      <a:gd name="T3" fmla="*/ 7 h 14"/>
                      <a:gd name="T4" fmla="*/ 13 w 19"/>
                      <a:gd name="T5" fmla="*/ 13 h 14"/>
                      <a:gd name="T6" fmla="*/ 9 w 19"/>
                      <a:gd name="T7" fmla="*/ 13 h 14"/>
                      <a:gd name="T8" fmla="*/ 0 w 19"/>
                      <a:gd name="T9" fmla="*/ 11 h 14"/>
                      <a:gd name="T10" fmla="*/ 8 w 19"/>
                      <a:gd name="T11" fmla="*/ 3 h 14"/>
                      <a:gd name="T12" fmla="*/ 9 w 19"/>
                      <a:gd name="T13" fmla="*/ 1 h 14"/>
                      <a:gd name="T14" fmla="*/ 19 w 19"/>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4"/>
                      <a:gd name="T26" fmla="*/ 19 w 19"/>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4">
                        <a:moveTo>
                          <a:pt x="17" y="0"/>
                        </a:moveTo>
                        <a:lnTo>
                          <a:pt x="18" y="7"/>
                        </a:lnTo>
                        <a:lnTo>
                          <a:pt x="12" y="13"/>
                        </a:lnTo>
                        <a:lnTo>
                          <a:pt x="8" y="13"/>
                        </a:lnTo>
                        <a:lnTo>
                          <a:pt x="0" y="11"/>
                        </a:lnTo>
                        <a:lnTo>
                          <a:pt x="7" y="3"/>
                        </a:lnTo>
                        <a:lnTo>
                          <a:pt x="8"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7" name="Freeform 33">
                    <a:extLst>
                      <a:ext uri="{FF2B5EF4-FFF2-40B4-BE49-F238E27FC236}">
                        <a16:creationId xmlns:a16="http://schemas.microsoft.com/office/drawing/2014/main" id="{3BD3576D-4413-4526-889B-845A9C75541C}"/>
                      </a:ext>
                    </a:extLst>
                  </p:cNvPr>
                  <p:cNvSpPr>
                    <a:spLocks/>
                  </p:cNvSpPr>
                  <p:nvPr/>
                </p:nvSpPr>
                <p:spPr bwMode="auto">
                  <a:xfrm>
                    <a:off x="2004" y="1700"/>
                    <a:ext cx="8" cy="16"/>
                  </a:xfrm>
                  <a:custGeom>
                    <a:avLst/>
                    <a:gdLst>
                      <a:gd name="T0" fmla="*/ 7 w 7"/>
                      <a:gd name="T1" fmla="*/ 7 h 16"/>
                      <a:gd name="T2" fmla="*/ 5 w 7"/>
                      <a:gd name="T3" fmla="*/ 14 h 16"/>
                      <a:gd name="T4" fmla="*/ 3 w 7"/>
                      <a:gd name="T5" fmla="*/ 15 h 16"/>
                      <a:gd name="T6" fmla="*/ 0 w 7"/>
                      <a:gd name="T7" fmla="*/ 8 h 16"/>
                      <a:gd name="T8" fmla="*/ 0 w 7"/>
                      <a:gd name="T9" fmla="*/ 1 h 16"/>
                      <a:gd name="T10" fmla="*/ 3 w 7"/>
                      <a:gd name="T11" fmla="*/ 0 h 16"/>
                      <a:gd name="T12" fmla="*/ 7 w 7"/>
                      <a:gd name="T13" fmla="*/ 7 h 16"/>
                      <a:gd name="T14" fmla="*/ 0 60000 65536"/>
                      <a:gd name="T15" fmla="*/ 0 60000 65536"/>
                      <a:gd name="T16" fmla="*/ 0 60000 65536"/>
                      <a:gd name="T17" fmla="*/ 0 60000 65536"/>
                      <a:gd name="T18" fmla="*/ 0 60000 65536"/>
                      <a:gd name="T19" fmla="*/ 0 60000 65536"/>
                      <a:gd name="T20" fmla="*/ 0 60000 65536"/>
                      <a:gd name="T21" fmla="*/ 0 w 7"/>
                      <a:gd name="T22" fmla="*/ 0 h 16"/>
                      <a:gd name="T23" fmla="*/ 7 w 7"/>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6">
                        <a:moveTo>
                          <a:pt x="6" y="7"/>
                        </a:moveTo>
                        <a:lnTo>
                          <a:pt x="4" y="14"/>
                        </a:lnTo>
                        <a:lnTo>
                          <a:pt x="3" y="15"/>
                        </a:lnTo>
                        <a:lnTo>
                          <a:pt x="0" y="8"/>
                        </a:lnTo>
                        <a:lnTo>
                          <a:pt x="0" y="1"/>
                        </a:lnTo>
                        <a:lnTo>
                          <a:pt x="3" y="0"/>
                        </a:lnTo>
                        <a:lnTo>
                          <a:pt x="6"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8" name="Freeform 34">
                    <a:extLst>
                      <a:ext uri="{FF2B5EF4-FFF2-40B4-BE49-F238E27FC236}">
                        <a16:creationId xmlns:a16="http://schemas.microsoft.com/office/drawing/2014/main" id="{3725B506-BE3C-4319-8AFC-FD3392802952}"/>
                      </a:ext>
                    </a:extLst>
                  </p:cNvPr>
                  <p:cNvSpPr>
                    <a:spLocks/>
                  </p:cNvSpPr>
                  <p:nvPr/>
                </p:nvSpPr>
                <p:spPr bwMode="auto">
                  <a:xfrm>
                    <a:off x="2179" y="1447"/>
                    <a:ext cx="13" cy="10"/>
                  </a:xfrm>
                  <a:custGeom>
                    <a:avLst/>
                    <a:gdLst>
                      <a:gd name="T0" fmla="*/ 7 w 14"/>
                      <a:gd name="T1" fmla="*/ 1 h 8"/>
                      <a:gd name="T2" fmla="*/ 12 w 14"/>
                      <a:gd name="T3" fmla="*/ 7 h 8"/>
                      <a:gd name="T4" fmla="*/ 6 w 14"/>
                      <a:gd name="T5" fmla="*/ 9 h 8"/>
                      <a:gd name="T6" fmla="*/ 0 w 14"/>
                      <a:gd name="T7" fmla="*/ 3 h 8"/>
                      <a:gd name="T8" fmla="*/ 7 w 14"/>
                      <a:gd name="T9" fmla="*/ 0 h 8"/>
                      <a:gd name="T10" fmla="*/ 7 w 14"/>
                      <a:gd name="T11" fmla="*/ 1 h 8"/>
                      <a:gd name="T12" fmla="*/ 0 60000 65536"/>
                      <a:gd name="T13" fmla="*/ 0 60000 65536"/>
                      <a:gd name="T14" fmla="*/ 0 60000 65536"/>
                      <a:gd name="T15" fmla="*/ 0 60000 65536"/>
                      <a:gd name="T16" fmla="*/ 0 60000 65536"/>
                      <a:gd name="T17" fmla="*/ 0 60000 65536"/>
                      <a:gd name="T18" fmla="*/ 0 w 14"/>
                      <a:gd name="T19" fmla="*/ 0 h 8"/>
                      <a:gd name="T20" fmla="*/ 14 w 14"/>
                      <a:gd name="T21" fmla="*/ 8 h 8"/>
                    </a:gdLst>
                    <a:ahLst/>
                    <a:cxnLst>
                      <a:cxn ang="T12">
                        <a:pos x="T0" y="T1"/>
                      </a:cxn>
                      <a:cxn ang="T13">
                        <a:pos x="T2" y="T3"/>
                      </a:cxn>
                      <a:cxn ang="T14">
                        <a:pos x="T4" y="T5"/>
                      </a:cxn>
                      <a:cxn ang="T15">
                        <a:pos x="T6" y="T7"/>
                      </a:cxn>
                      <a:cxn ang="T16">
                        <a:pos x="T8" y="T9"/>
                      </a:cxn>
                      <a:cxn ang="T17">
                        <a:pos x="T10" y="T11"/>
                      </a:cxn>
                    </a:cxnLst>
                    <a:rect l="T18" t="T19" r="T20" b="T21"/>
                    <a:pathLst>
                      <a:path w="14" h="8">
                        <a:moveTo>
                          <a:pt x="7" y="1"/>
                        </a:moveTo>
                        <a:lnTo>
                          <a:pt x="13" y="6"/>
                        </a:lnTo>
                        <a:lnTo>
                          <a:pt x="6" y="7"/>
                        </a:lnTo>
                        <a:lnTo>
                          <a:pt x="0" y="2"/>
                        </a:lnTo>
                        <a:lnTo>
                          <a:pt x="7" y="0"/>
                        </a:lnTo>
                        <a:lnTo>
                          <a:pt x="7"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9" name="Freeform 35">
                    <a:extLst>
                      <a:ext uri="{FF2B5EF4-FFF2-40B4-BE49-F238E27FC236}">
                        <a16:creationId xmlns:a16="http://schemas.microsoft.com/office/drawing/2014/main" id="{7EAE5D26-F515-4CB2-8528-F9DC181C6295}"/>
                      </a:ext>
                    </a:extLst>
                  </p:cNvPr>
                  <p:cNvSpPr>
                    <a:spLocks/>
                  </p:cNvSpPr>
                  <p:nvPr/>
                </p:nvSpPr>
                <p:spPr bwMode="auto">
                  <a:xfrm>
                    <a:off x="2017" y="1488"/>
                    <a:ext cx="13" cy="8"/>
                  </a:xfrm>
                  <a:custGeom>
                    <a:avLst/>
                    <a:gdLst>
                      <a:gd name="T0" fmla="*/ 12 w 14"/>
                      <a:gd name="T1" fmla="*/ 4 h 8"/>
                      <a:gd name="T2" fmla="*/ 8 w 14"/>
                      <a:gd name="T3" fmla="*/ 7 h 8"/>
                      <a:gd name="T4" fmla="*/ 0 w 14"/>
                      <a:gd name="T5" fmla="*/ 6 h 8"/>
                      <a:gd name="T6" fmla="*/ 4 w 14"/>
                      <a:gd name="T7" fmla="*/ 0 h 8"/>
                      <a:gd name="T8" fmla="*/ 12 w 14"/>
                      <a:gd name="T9" fmla="*/ 4 h 8"/>
                      <a:gd name="T10" fmla="*/ 0 60000 65536"/>
                      <a:gd name="T11" fmla="*/ 0 60000 65536"/>
                      <a:gd name="T12" fmla="*/ 0 60000 65536"/>
                      <a:gd name="T13" fmla="*/ 0 60000 65536"/>
                      <a:gd name="T14" fmla="*/ 0 60000 65536"/>
                      <a:gd name="T15" fmla="*/ 0 w 14"/>
                      <a:gd name="T16" fmla="*/ 0 h 8"/>
                      <a:gd name="T17" fmla="*/ 14 w 14"/>
                      <a:gd name="T18" fmla="*/ 8 h 8"/>
                    </a:gdLst>
                    <a:ahLst/>
                    <a:cxnLst>
                      <a:cxn ang="T10">
                        <a:pos x="T0" y="T1"/>
                      </a:cxn>
                      <a:cxn ang="T11">
                        <a:pos x="T2" y="T3"/>
                      </a:cxn>
                      <a:cxn ang="T12">
                        <a:pos x="T4" y="T5"/>
                      </a:cxn>
                      <a:cxn ang="T13">
                        <a:pos x="T6" y="T7"/>
                      </a:cxn>
                      <a:cxn ang="T14">
                        <a:pos x="T8" y="T9"/>
                      </a:cxn>
                    </a:cxnLst>
                    <a:rect l="T15" t="T16" r="T17" b="T18"/>
                    <a:pathLst>
                      <a:path w="14" h="8">
                        <a:moveTo>
                          <a:pt x="13" y="4"/>
                        </a:moveTo>
                        <a:lnTo>
                          <a:pt x="9" y="7"/>
                        </a:lnTo>
                        <a:lnTo>
                          <a:pt x="0" y="6"/>
                        </a:lnTo>
                        <a:lnTo>
                          <a:pt x="4" y="0"/>
                        </a:lnTo>
                        <a:lnTo>
                          <a:pt x="13"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0" name="Freeform 36">
                    <a:extLst>
                      <a:ext uri="{FF2B5EF4-FFF2-40B4-BE49-F238E27FC236}">
                        <a16:creationId xmlns:a16="http://schemas.microsoft.com/office/drawing/2014/main" id="{C83FA3B7-07E5-4BBC-AFBF-5CA8E4501955}"/>
                      </a:ext>
                    </a:extLst>
                  </p:cNvPr>
                  <p:cNvSpPr>
                    <a:spLocks/>
                  </p:cNvSpPr>
                  <p:nvPr/>
                </p:nvSpPr>
                <p:spPr bwMode="auto">
                  <a:xfrm>
                    <a:off x="1999" y="1507"/>
                    <a:ext cx="11" cy="8"/>
                  </a:xfrm>
                  <a:custGeom>
                    <a:avLst/>
                    <a:gdLst>
                      <a:gd name="T0" fmla="*/ 10 w 12"/>
                      <a:gd name="T1" fmla="*/ 0 h 6"/>
                      <a:gd name="T2" fmla="*/ 2 w 12"/>
                      <a:gd name="T3" fmla="*/ 7 h 6"/>
                      <a:gd name="T4" fmla="*/ 0 w 12"/>
                      <a:gd name="T5" fmla="*/ 7 h 6"/>
                      <a:gd name="T6" fmla="*/ 10 w 12"/>
                      <a:gd name="T7" fmla="*/ 0 h 6"/>
                      <a:gd name="T8" fmla="*/ 0 60000 65536"/>
                      <a:gd name="T9" fmla="*/ 0 60000 65536"/>
                      <a:gd name="T10" fmla="*/ 0 60000 65536"/>
                      <a:gd name="T11" fmla="*/ 0 60000 65536"/>
                      <a:gd name="T12" fmla="*/ 0 w 12"/>
                      <a:gd name="T13" fmla="*/ 0 h 6"/>
                      <a:gd name="T14" fmla="*/ 12 w 12"/>
                      <a:gd name="T15" fmla="*/ 6 h 6"/>
                    </a:gdLst>
                    <a:ahLst/>
                    <a:cxnLst>
                      <a:cxn ang="T8">
                        <a:pos x="T0" y="T1"/>
                      </a:cxn>
                      <a:cxn ang="T9">
                        <a:pos x="T2" y="T3"/>
                      </a:cxn>
                      <a:cxn ang="T10">
                        <a:pos x="T4" y="T5"/>
                      </a:cxn>
                      <a:cxn ang="T11">
                        <a:pos x="T6" y="T7"/>
                      </a:cxn>
                    </a:cxnLst>
                    <a:rect l="T12" t="T13" r="T14" b="T15"/>
                    <a:pathLst>
                      <a:path w="12" h="6">
                        <a:moveTo>
                          <a:pt x="11" y="0"/>
                        </a:moveTo>
                        <a:lnTo>
                          <a:pt x="2" y="5"/>
                        </a:lnTo>
                        <a:lnTo>
                          <a:pt x="0" y="5"/>
                        </a:lnTo>
                        <a:lnTo>
                          <a:pt x="1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1" name="Freeform 37">
                    <a:extLst>
                      <a:ext uri="{FF2B5EF4-FFF2-40B4-BE49-F238E27FC236}">
                        <a16:creationId xmlns:a16="http://schemas.microsoft.com/office/drawing/2014/main" id="{80B1D1EA-ABCB-4BC2-87EC-530818CFC75D}"/>
                      </a:ext>
                    </a:extLst>
                  </p:cNvPr>
                  <p:cNvSpPr>
                    <a:spLocks/>
                  </p:cNvSpPr>
                  <p:nvPr/>
                </p:nvSpPr>
                <p:spPr bwMode="auto">
                  <a:xfrm>
                    <a:off x="2271" y="1766"/>
                    <a:ext cx="26" cy="23"/>
                  </a:xfrm>
                  <a:custGeom>
                    <a:avLst/>
                    <a:gdLst>
                      <a:gd name="T0" fmla="*/ 21 w 25"/>
                      <a:gd name="T1" fmla="*/ 0 h 23"/>
                      <a:gd name="T2" fmla="*/ 25 w 25"/>
                      <a:gd name="T3" fmla="*/ 7 h 23"/>
                      <a:gd name="T4" fmla="*/ 22 w 25"/>
                      <a:gd name="T5" fmla="*/ 12 h 23"/>
                      <a:gd name="T6" fmla="*/ 21 w 25"/>
                      <a:gd name="T7" fmla="*/ 18 h 23"/>
                      <a:gd name="T8" fmla="*/ 11 w 25"/>
                      <a:gd name="T9" fmla="*/ 22 h 23"/>
                      <a:gd name="T10" fmla="*/ 3 w 25"/>
                      <a:gd name="T11" fmla="*/ 19 h 23"/>
                      <a:gd name="T12" fmla="*/ 0 w 25"/>
                      <a:gd name="T13" fmla="*/ 13 h 23"/>
                      <a:gd name="T14" fmla="*/ 8 w 25"/>
                      <a:gd name="T15" fmla="*/ 8 h 23"/>
                      <a:gd name="T16" fmla="*/ 11 w 25"/>
                      <a:gd name="T17" fmla="*/ 8 h 23"/>
                      <a:gd name="T18" fmla="*/ 11 w 25"/>
                      <a:gd name="T19" fmla="*/ 2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7"/>
                        </a:lnTo>
                        <a:lnTo>
                          <a:pt x="21" y="12"/>
                        </a:lnTo>
                        <a:lnTo>
                          <a:pt x="20" y="18"/>
                        </a:lnTo>
                        <a:lnTo>
                          <a:pt x="11" y="22"/>
                        </a:lnTo>
                        <a:lnTo>
                          <a:pt x="3" y="19"/>
                        </a:lnTo>
                        <a:lnTo>
                          <a:pt x="0" y="13"/>
                        </a:lnTo>
                        <a:lnTo>
                          <a:pt x="8" y="8"/>
                        </a:lnTo>
                        <a:lnTo>
                          <a:pt x="11" y="8"/>
                        </a:lnTo>
                        <a:lnTo>
                          <a:pt x="11" y="2"/>
                        </a:lnTo>
                        <a:lnTo>
                          <a:pt x="2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2" name="Freeform 38">
                    <a:extLst>
                      <a:ext uri="{FF2B5EF4-FFF2-40B4-BE49-F238E27FC236}">
                        <a16:creationId xmlns:a16="http://schemas.microsoft.com/office/drawing/2014/main" id="{EFC1D198-8A8C-4818-80BD-51050A197DE4}"/>
                      </a:ext>
                    </a:extLst>
                  </p:cNvPr>
                  <p:cNvSpPr>
                    <a:spLocks/>
                  </p:cNvSpPr>
                  <p:nvPr/>
                </p:nvSpPr>
                <p:spPr bwMode="auto">
                  <a:xfrm>
                    <a:off x="2251" y="1797"/>
                    <a:ext cx="13" cy="7"/>
                  </a:xfrm>
                  <a:custGeom>
                    <a:avLst/>
                    <a:gdLst>
                      <a:gd name="T0" fmla="*/ 1 w 13"/>
                      <a:gd name="T1" fmla="*/ 0 h 7"/>
                      <a:gd name="T2" fmla="*/ 9 w 13"/>
                      <a:gd name="T3" fmla="*/ 1 h 7"/>
                      <a:gd name="T4" fmla="*/ 12 w 13"/>
                      <a:gd name="T5" fmla="*/ 0 h 7"/>
                      <a:gd name="T6" fmla="*/ 12 w 13"/>
                      <a:gd name="T7" fmla="*/ 6 h 7"/>
                      <a:gd name="T8" fmla="*/ 0 w 13"/>
                      <a:gd name="T9" fmla="*/ 5 h 7"/>
                      <a:gd name="T10" fmla="*/ 1 w 13"/>
                      <a:gd name="T11" fmla="*/ 0 h 7"/>
                      <a:gd name="T12" fmla="*/ 0 60000 65536"/>
                      <a:gd name="T13" fmla="*/ 0 60000 65536"/>
                      <a:gd name="T14" fmla="*/ 0 60000 65536"/>
                      <a:gd name="T15" fmla="*/ 0 60000 65536"/>
                      <a:gd name="T16" fmla="*/ 0 60000 65536"/>
                      <a:gd name="T17" fmla="*/ 0 60000 65536"/>
                      <a:gd name="T18" fmla="*/ 0 w 13"/>
                      <a:gd name="T19" fmla="*/ 0 h 7"/>
                      <a:gd name="T20" fmla="*/ 13 w 13"/>
                      <a:gd name="T21" fmla="*/ 7 h 7"/>
                    </a:gdLst>
                    <a:ahLst/>
                    <a:cxnLst>
                      <a:cxn ang="T12">
                        <a:pos x="T0" y="T1"/>
                      </a:cxn>
                      <a:cxn ang="T13">
                        <a:pos x="T2" y="T3"/>
                      </a:cxn>
                      <a:cxn ang="T14">
                        <a:pos x="T4" y="T5"/>
                      </a:cxn>
                      <a:cxn ang="T15">
                        <a:pos x="T6" y="T7"/>
                      </a:cxn>
                      <a:cxn ang="T16">
                        <a:pos x="T8" y="T9"/>
                      </a:cxn>
                      <a:cxn ang="T17">
                        <a:pos x="T10" y="T11"/>
                      </a:cxn>
                    </a:cxnLst>
                    <a:rect l="T18" t="T19" r="T20" b="T21"/>
                    <a:pathLst>
                      <a:path w="13" h="7">
                        <a:moveTo>
                          <a:pt x="1" y="0"/>
                        </a:moveTo>
                        <a:lnTo>
                          <a:pt x="9" y="1"/>
                        </a:lnTo>
                        <a:lnTo>
                          <a:pt x="12" y="0"/>
                        </a:lnTo>
                        <a:lnTo>
                          <a:pt x="12" y="6"/>
                        </a:lnTo>
                        <a:lnTo>
                          <a:pt x="0" y="5"/>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3" name="Freeform 39">
                    <a:extLst>
                      <a:ext uri="{FF2B5EF4-FFF2-40B4-BE49-F238E27FC236}">
                        <a16:creationId xmlns:a16="http://schemas.microsoft.com/office/drawing/2014/main" id="{F9E82E10-267E-49E8-81D0-5DC2609CD64A}"/>
                      </a:ext>
                    </a:extLst>
                  </p:cNvPr>
                  <p:cNvSpPr>
                    <a:spLocks/>
                  </p:cNvSpPr>
                  <p:nvPr/>
                </p:nvSpPr>
                <p:spPr bwMode="auto">
                  <a:xfrm>
                    <a:off x="2262" y="1694"/>
                    <a:ext cx="15" cy="7"/>
                  </a:xfrm>
                  <a:custGeom>
                    <a:avLst/>
                    <a:gdLst>
                      <a:gd name="T0" fmla="*/ 7 w 15"/>
                      <a:gd name="T1" fmla="*/ 0 h 7"/>
                      <a:gd name="T2" fmla="*/ 14 w 15"/>
                      <a:gd name="T3" fmla="*/ 2 h 7"/>
                      <a:gd name="T4" fmla="*/ 7 w 15"/>
                      <a:gd name="T5" fmla="*/ 6 h 7"/>
                      <a:gd name="T6" fmla="*/ 0 w 15"/>
                      <a:gd name="T7" fmla="*/ 1 h 7"/>
                      <a:gd name="T8" fmla="*/ 7 w 15"/>
                      <a:gd name="T9" fmla="*/ 0 h 7"/>
                      <a:gd name="T10" fmla="*/ 0 60000 65536"/>
                      <a:gd name="T11" fmla="*/ 0 60000 65536"/>
                      <a:gd name="T12" fmla="*/ 0 60000 65536"/>
                      <a:gd name="T13" fmla="*/ 0 60000 65536"/>
                      <a:gd name="T14" fmla="*/ 0 60000 65536"/>
                      <a:gd name="T15" fmla="*/ 0 w 15"/>
                      <a:gd name="T16" fmla="*/ 0 h 7"/>
                      <a:gd name="T17" fmla="*/ 15 w 15"/>
                      <a:gd name="T18" fmla="*/ 7 h 7"/>
                    </a:gdLst>
                    <a:ahLst/>
                    <a:cxnLst>
                      <a:cxn ang="T10">
                        <a:pos x="T0" y="T1"/>
                      </a:cxn>
                      <a:cxn ang="T11">
                        <a:pos x="T2" y="T3"/>
                      </a:cxn>
                      <a:cxn ang="T12">
                        <a:pos x="T4" y="T5"/>
                      </a:cxn>
                      <a:cxn ang="T13">
                        <a:pos x="T6" y="T7"/>
                      </a:cxn>
                      <a:cxn ang="T14">
                        <a:pos x="T8" y="T9"/>
                      </a:cxn>
                    </a:cxnLst>
                    <a:rect l="T15" t="T16" r="T17" b="T18"/>
                    <a:pathLst>
                      <a:path w="15" h="7">
                        <a:moveTo>
                          <a:pt x="7" y="0"/>
                        </a:moveTo>
                        <a:lnTo>
                          <a:pt x="14" y="2"/>
                        </a:lnTo>
                        <a:lnTo>
                          <a:pt x="7" y="6"/>
                        </a:lnTo>
                        <a:lnTo>
                          <a:pt x="0" y="1"/>
                        </a:lnTo>
                        <a:lnTo>
                          <a:pt x="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4" name="Freeform 40">
                    <a:extLst>
                      <a:ext uri="{FF2B5EF4-FFF2-40B4-BE49-F238E27FC236}">
                        <a16:creationId xmlns:a16="http://schemas.microsoft.com/office/drawing/2014/main" id="{A5EF5EA0-DDC7-4198-BC4E-22EB10958527}"/>
                      </a:ext>
                    </a:extLst>
                  </p:cNvPr>
                  <p:cNvSpPr>
                    <a:spLocks/>
                  </p:cNvSpPr>
                  <p:nvPr/>
                </p:nvSpPr>
                <p:spPr bwMode="auto">
                  <a:xfrm>
                    <a:off x="3042" y="1200"/>
                    <a:ext cx="8" cy="11"/>
                  </a:xfrm>
                  <a:custGeom>
                    <a:avLst/>
                    <a:gdLst>
                      <a:gd name="T0" fmla="*/ 5 w 8"/>
                      <a:gd name="T1" fmla="*/ 0 h 11"/>
                      <a:gd name="T2" fmla="*/ 7 w 8"/>
                      <a:gd name="T3" fmla="*/ 8 h 11"/>
                      <a:gd name="T4" fmla="*/ 4 w 8"/>
                      <a:gd name="T5" fmla="*/ 10 h 11"/>
                      <a:gd name="T6" fmla="*/ 0 w 8"/>
                      <a:gd name="T7" fmla="*/ 1 h 11"/>
                      <a:gd name="T8" fmla="*/ 2 w 8"/>
                      <a:gd name="T9" fmla="*/ 0 h 11"/>
                      <a:gd name="T10" fmla="*/ 5 w 8"/>
                      <a:gd name="T11" fmla="*/ 0 h 11"/>
                      <a:gd name="T12" fmla="*/ 0 60000 65536"/>
                      <a:gd name="T13" fmla="*/ 0 60000 65536"/>
                      <a:gd name="T14" fmla="*/ 0 60000 65536"/>
                      <a:gd name="T15" fmla="*/ 0 60000 65536"/>
                      <a:gd name="T16" fmla="*/ 0 60000 65536"/>
                      <a:gd name="T17" fmla="*/ 0 60000 65536"/>
                      <a:gd name="T18" fmla="*/ 0 w 8"/>
                      <a:gd name="T19" fmla="*/ 0 h 11"/>
                      <a:gd name="T20" fmla="*/ 8 w 8"/>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8" h="11">
                        <a:moveTo>
                          <a:pt x="5" y="0"/>
                        </a:moveTo>
                        <a:lnTo>
                          <a:pt x="7" y="8"/>
                        </a:lnTo>
                        <a:lnTo>
                          <a:pt x="4" y="10"/>
                        </a:lnTo>
                        <a:lnTo>
                          <a:pt x="0" y="1"/>
                        </a:lnTo>
                        <a:lnTo>
                          <a:pt x="2"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5" name="Freeform 41">
                    <a:extLst>
                      <a:ext uri="{FF2B5EF4-FFF2-40B4-BE49-F238E27FC236}">
                        <a16:creationId xmlns:a16="http://schemas.microsoft.com/office/drawing/2014/main" id="{45E563E5-E751-4677-9DD0-DC34CA72BD86}"/>
                      </a:ext>
                    </a:extLst>
                  </p:cNvPr>
                  <p:cNvSpPr>
                    <a:spLocks/>
                  </p:cNvSpPr>
                  <p:nvPr/>
                </p:nvSpPr>
                <p:spPr bwMode="auto">
                  <a:xfrm>
                    <a:off x="3052" y="1034"/>
                    <a:ext cx="38" cy="23"/>
                  </a:xfrm>
                  <a:custGeom>
                    <a:avLst/>
                    <a:gdLst>
                      <a:gd name="T0" fmla="*/ 37 w 38"/>
                      <a:gd name="T1" fmla="*/ 5 h 23"/>
                      <a:gd name="T2" fmla="*/ 33 w 38"/>
                      <a:gd name="T3" fmla="*/ 10 h 23"/>
                      <a:gd name="T4" fmla="*/ 34 w 38"/>
                      <a:gd name="T5" fmla="*/ 15 h 23"/>
                      <a:gd name="T6" fmla="*/ 30 w 38"/>
                      <a:gd name="T7" fmla="*/ 20 h 23"/>
                      <a:gd name="T8" fmla="*/ 21 w 38"/>
                      <a:gd name="T9" fmla="*/ 22 h 23"/>
                      <a:gd name="T10" fmla="*/ 13 w 38"/>
                      <a:gd name="T11" fmla="*/ 20 h 23"/>
                      <a:gd name="T12" fmla="*/ 12 w 38"/>
                      <a:gd name="T13" fmla="*/ 19 h 23"/>
                      <a:gd name="T14" fmla="*/ 4 w 38"/>
                      <a:gd name="T15" fmla="*/ 14 h 23"/>
                      <a:gd name="T16" fmla="*/ 0 w 38"/>
                      <a:gd name="T17" fmla="*/ 8 h 23"/>
                      <a:gd name="T18" fmla="*/ 4 w 38"/>
                      <a:gd name="T19" fmla="*/ 2 h 23"/>
                      <a:gd name="T20" fmla="*/ 12 w 38"/>
                      <a:gd name="T21" fmla="*/ 0 h 23"/>
                      <a:gd name="T22" fmla="*/ 20 w 38"/>
                      <a:gd name="T23" fmla="*/ 6 h 23"/>
                      <a:gd name="T24" fmla="*/ 29 w 38"/>
                      <a:gd name="T25" fmla="*/ 5 h 23"/>
                      <a:gd name="T26" fmla="*/ 37 w 38"/>
                      <a:gd name="T27" fmla="*/ 5 h 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3"/>
                      <a:gd name="T44" fmla="*/ 38 w 38"/>
                      <a:gd name="T45" fmla="*/ 23 h 2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3">
                        <a:moveTo>
                          <a:pt x="37" y="5"/>
                        </a:moveTo>
                        <a:lnTo>
                          <a:pt x="33" y="10"/>
                        </a:lnTo>
                        <a:lnTo>
                          <a:pt x="34" y="15"/>
                        </a:lnTo>
                        <a:lnTo>
                          <a:pt x="30" y="20"/>
                        </a:lnTo>
                        <a:lnTo>
                          <a:pt x="21" y="22"/>
                        </a:lnTo>
                        <a:lnTo>
                          <a:pt x="13" y="20"/>
                        </a:lnTo>
                        <a:lnTo>
                          <a:pt x="12" y="19"/>
                        </a:lnTo>
                        <a:lnTo>
                          <a:pt x="4" y="14"/>
                        </a:lnTo>
                        <a:lnTo>
                          <a:pt x="0" y="8"/>
                        </a:lnTo>
                        <a:lnTo>
                          <a:pt x="4" y="2"/>
                        </a:lnTo>
                        <a:lnTo>
                          <a:pt x="12" y="0"/>
                        </a:lnTo>
                        <a:lnTo>
                          <a:pt x="20" y="6"/>
                        </a:lnTo>
                        <a:lnTo>
                          <a:pt x="29" y="5"/>
                        </a:lnTo>
                        <a:lnTo>
                          <a:pt x="3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6" name="Freeform 42">
                    <a:extLst>
                      <a:ext uri="{FF2B5EF4-FFF2-40B4-BE49-F238E27FC236}">
                        <a16:creationId xmlns:a16="http://schemas.microsoft.com/office/drawing/2014/main" id="{57633980-0957-4548-B916-B91AC3CC2D7F}"/>
                      </a:ext>
                    </a:extLst>
                  </p:cNvPr>
                  <p:cNvSpPr>
                    <a:spLocks/>
                  </p:cNvSpPr>
                  <p:nvPr/>
                </p:nvSpPr>
                <p:spPr bwMode="auto">
                  <a:xfrm>
                    <a:off x="3089" y="1073"/>
                    <a:ext cx="31" cy="21"/>
                  </a:xfrm>
                  <a:custGeom>
                    <a:avLst/>
                    <a:gdLst>
                      <a:gd name="T0" fmla="*/ 30 w 30"/>
                      <a:gd name="T1" fmla="*/ 7 h 21"/>
                      <a:gd name="T2" fmla="*/ 30 w 30"/>
                      <a:gd name="T3" fmla="*/ 13 h 21"/>
                      <a:gd name="T4" fmla="*/ 27 w 30"/>
                      <a:gd name="T5" fmla="*/ 20 h 21"/>
                      <a:gd name="T6" fmla="*/ 21 w 30"/>
                      <a:gd name="T7" fmla="*/ 18 h 21"/>
                      <a:gd name="T8" fmla="*/ 18 w 30"/>
                      <a:gd name="T9" fmla="*/ 18 h 21"/>
                      <a:gd name="T10" fmla="*/ 9 w 30"/>
                      <a:gd name="T11" fmla="*/ 16 h 21"/>
                      <a:gd name="T12" fmla="*/ 0 w 30"/>
                      <a:gd name="T13" fmla="*/ 18 h 21"/>
                      <a:gd name="T14" fmla="*/ 3 w 30"/>
                      <a:gd name="T15" fmla="*/ 11 h 21"/>
                      <a:gd name="T16" fmla="*/ 7 w 30"/>
                      <a:gd name="T17" fmla="*/ 2 h 21"/>
                      <a:gd name="T18" fmla="*/ 17 w 30"/>
                      <a:gd name="T19" fmla="*/ 6 h 21"/>
                      <a:gd name="T20" fmla="*/ 26 w 30"/>
                      <a:gd name="T21" fmla="*/ 0 h 21"/>
                      <a:gd name="T22" fmla="*/ 30 w 30"/>
                      <a:gd name="T23" fmla="*/ 7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21"/>
                      <a:gd name="T38" fmla="*/ 30 w 30"/>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21">
                        <a:moveTo>
                          <a:pt x="29" y="7"/>
                        </a:moveTo>
                        <a:lnTo>
                          <a:pt x="29" y="13"/>
                        </a:lnTo>
                        <a:lnTo>
                          <a:pt x="26" y="20"/>
                        </a:lnTo>
                        <a:lnTo>
                          <a:pt x="20" y="18"/>
                        </a:lnTo>
                        <a:lnTo>
                          <a:pt x="17" y="18"/>
                        </a:lnTo>
                        <a:lnTo>
                          <a:pt x="9" y="16"/>
                        </a:lnTo>
                        <a:lnTo>
                          <a:pt x="0" y="18"/>
                        </a:lnTo>
                        <a:lnTo>
                          <a:pt x="3" y="11"/>
                        </a:lnTo>
                        <a:lnTo>
                          <a:pt x="7" y="2"/>
                        </a:lnTo>
                        <a:lnTo>
                          <a:pt x="16" y="6"/>
                        </a:lnTo>
                        <a:lnTo>
                          <a:pt x="25" y="0"/>
                        </a:lnTo>
                        <a:lnTo>
                          <a:pt x="29"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7" name="Freeform 43">
                    <a:extLst>
                      <a:ext uri="{FF2B5EF4-FFF2-40B4-BE49-F238E27FC236}">
                        <a16:creationId xmlns:a16="http://schemas.microsoft.com/office/drawing/2014/main" id="{24B4FCAF-AB98-4D1E-AA00-086C58D82573}"/>
                      </a:ext>
                    </a:extLst>
                  </p:cNvPr>
                  <p:cNvSpPr>
                    <a:spLocks/>
                  </p:cNvSpPr>
                  <p:nvPr/>
                </p:nvSpPr>
                <p:spPr bwMode="auto">
                  <a:xfrm>
                    <a:off x="3039" y="1149"/>
                    <a:ext cx="20" cy="13"/>
                  </a:xfrm>
                  <a:custGeom>
                    <a:avLst/>
                    <a:gdLst>
                      <a:gd name="T0" fmla="*/ 9 w 20"/>
                      <a:gd name="T1" fmla="*/ 2 h 13"/>
                      <a:gd name="T2" fmla="*/ 19 w 20"/>
                      <a:gd name="T3" fmla="*/ 0 h 13"/>
                      <a:gd name="T4" fmla="*/ 9 w 20"/>
                      <a:gd name="T5" fmla="*/ 5 h 13"/>
                      <a:gd name="T6" fmla="*/ 16 w 20"/>
                      <a:gd name="T7" fmla="*/ 11 h 13"/>
                      <a:gd name="T8" fmla="*/ 6 w 20"/>
                      <a:gd name="T9" fmla="*/ 12 h 13"/>
                      <a:gd name="T10" fmla="*/ 0 w 20"/>
                      <a:gd name="T11" fmla="*/ 7 h 13"/>
                      <a:gd name="T12" fmla="*/ 9 w 20"/>
                      <a:gd name="T13" fmla="*/ 2 h 13"/>
                      <a:gd name="T14" fmla="*/ 0 60000 65536"/>
                      <a:gd name="T15" fmla="*/ 0 60000 65536"/>
                      <a:gd name="T16" fmla="*/ 0 60000 65536"/>
                      <a:gd name="T17" fmla="*/ 0 60000 65536"/>
                      <a:gd name="T18" fmla="*/ 0 60000 65536"/>
                      <a:gd name="T19" fmla="*/ 0 60000 65536"/>
                      <a:gd name="T20" fmla="*/ 0 60000 65536"/>
                      <a:gd name="T21" fmla="*/ 0 w 20"/>
                      <a:gd name="T22" fmla="*/ 0 h 13"/>
                      <a:gd name="T23" fmla="*/ 20 w 20"/>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3">
                        <a:moveTo>
                          <a:pt x="9" y="2"/>
                        </a:moveTo>
                        <a:lnTo>
                          <a:pt x="19" y="0"/>
                        </a:lnTo>
                        <a:lnTo>
                          <a:pt x="9" y="5"/>
                        </a:lnTo>
                        <a:lnTo>
                          <a:pt x="16" y="11"/>
                        </a:lnTo>
                        <a:lnTo>
                          <a:pt x="6" y="12"/>
                        </a:lnTo>
                        <a:lnTo>
                          <a:pt x="0" y="7"/>
                        </a:lnTo>
                        <a:lnTo>
                          <a:pt x="9"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8" name="Freeform 44">
                    <a:extLst>
                      <a:ext uri="{FF2B5EF4-FFF2-40B4-BE49-F238E27FC236}">
                        <a16:creationId xmlns:a16="http://schemas.microsoft.com/office/drawing/2014/main" id="{E8D7D4EA-1B51-4572-B06C-392A1216CEC3}"/>
                      </a:ext>
                    </a:extLst>
                  </p:cNvPr>
                  <p:cNvSpPr>
                    <a:spLocks/>
                  </p:cNvSpPr>
                  <p:nvPr/>
                </p:nvSpPr>
                <p:spPr bwMode="auto">
                  <a:xfrm>
                    <a:off x="3088" y="1040"/>
                    <a:ext cx="10" cy="16"/>
                  </a:xfrm>
                  <a:custGeom>
                    <a:avLst/>
                    <a:gdLst>
                      <a:gd name="T0" fmla="*/ 9 w 10"/>
                      <a:gd name="T1" fmla="*/ 8 h 16"/>
                      <a:gd name="T2" fmla="*/ 9 w 10"/>
                      <a:gd name="T3" fmla="*/ 15 h 16"/>
                      <a:gd name="T4" fmla="*/ 3 w 10"/>
                      <a:gd name="T5" fmla="*/ 8 h 16"/>
                      <a:gd name="T6" fmla="*/ 0 w 10"/>
                      <a:gd name="T7" fmla="*/ 8 h 16"/>
                      <a:gd name="T8" fmla="*/ 5 w 10"/>
                      <a:gd name="T9" fmla="*/ 0 h 16"/>
                      <a:gd name="T10" fmla="*/ 9 w 10"/>
                      <a:gd name="T11" fmla="*/ 8 h 16"/>
                      <a:gd name="T12" fmla="*/ 0 60000 65536"/>
                      <a:gd name="T13" fmla="*/ 0 60000 65536"/>
                      <a:gd name="T14" fmla="*/ 0 60000 65536"/>
                      <a:gd name="T15" fmla="*/ 0 60000 65536"/>
                      <a:gd name="T16" fmla="*/ 0 60000 65536"/>
                      <a:gd name="T17" fmla="*/ 0 60000 65536"/>
                      <a:gd name="T18" fmla="*/ 0 w 10"/>
                      <a:gd name="T19" fmla="*/ 0 h 16"/>
                      <a:gd name="T20" fmla="*/ 10 w 10"/>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10" h="16">
                        <a:moveTo>
                          <a:pt x="9" y="8"/>
                        </a:moveTo>
                        <a:lnTo>
                          <a:pt x="9" y="15"/>
                        </a:lnTo>
                        <a:lnTo>
                          <a:pt x="3" y="8"/>
                        </a:lnTo>
                        <a:lnTo>
                          <a:pt x="0" y="8"/>
                        </a:lnTo>
                        <a:lnTo>
                          <a:pt x="5" y="0"/>
                        </a:lnTo>
                        <a:lnTo>
                          <a:pt x="9" y="8"/>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9" name="Freeform 45">
                    <a:extLst>
                      <a:ext uri="{FF2B5EF4-FFF2-40B4-BE49-F238E27FC236}">
                        <a16:creationId xmlns:a16="http://schemas.microsoft.com/office/drawing/2014/main" id="{20530995-F18F-41A8-A776-956A9DE29BC5}"/>
                      </a:ext>
                    </a:extLst>
                  </p:cNvPr>
                  <p:cNvSpPr>
                    <a:spLocks/>
                  </p:cNvSpPr>
                  <p:nvPr/>
                </p:nvSpPr>
                <p:spPr bwMode="auto">
                  <a:xfrm>
                    <a:off x="3024" y="1104"/>
                    <a:ext cx="10" cy="8"/>
                  </a:xfrm>
                  <a:custGeom>
                    <a:avLst/>
                    <a:gdLst>
                      <a:gd name="T0" fmla="*/ 9 w 9"/>
                      <a:gd name="T1" fmla="*/ 7 h 8"/>
                      <a:gd name="T2" fmla="*/ 3 w 9"/>
                      <a:gd name="T3" fmla="*/ 7 h 8"/>
                      <a:gd name="T4" fmla="*/ 0 w 9"/>
                      <a:gd name="T5" fmla="*/ 0 h 8"/>
                      <a:gd name="T6" fmla="*/ 3 w 9"/>
                      <a:gd name="T7" fmla="*/ 0 h 8"/>
                      <a:gd name="T8" fmla="*/ 9 w 9"/>
                      <a:gd name="T9" fmla="*/ 7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8" y="7"/>
                        </a:moveTo>
                        <a:lnTo>
                          <a:pt x="3" y="7"/>
                        </a:lnTo>
                        <a:lnTo>
                          <a:pt x="0" y="0"/>
                        </a:lnTo>
                        <a:lnTo>
                          <a:pt x="3" y="0"/>
                        </a:lnTo>
                        <a:lnTo>
                          <a:pt x="8"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0" name="Freeform 46">
                    <a:extLst>
                      <a:ext uri="{FF2B5EF4-FFF2-40B4-BE49-F238E27FC236}">
                        <a16:creationId xmlns:a16="http://schemas.microsoft.com/office/drawing/2014/main" id="{0CFEF1E9-F57D-4A31-9D91-302B7EEB1A07}"/>
                      </a:ext>
                    </a:extLst>
                  </p:cNvPr>
                  <p:cNvSpPr>
                    <a:spLocks/>
                  </p:cNvSpPr>
                  <p:nvPr/>
                </p:nvSpPr>
                <p:spPr bwMode="auto">
                  <a:xfrm>
                    <a:off x="3114" y="1024"/>
                    <a:ext cx="7" cy="3"/>
                  </a:xfrm>
                  <a:custGeom>
                    <a:avLst/>
                    <a:gdLst>
                      <a:gd name="T0" fmla="*/ 6 w 6"/>
                      <a:gd name="T1" fmla="*/ 2 h 5"/>
                      <a:gd name="T2" fmla="*/ 2 w 6"/>
                      <a:gd name="T3" fmla="*/ 2 h 5"/>
                      <a:gd name="T4" fmla="*/ 0 w 6"/>
                      <a:gd name="T5" fmla="*/ 0 h 5"/>
                      <a:gd name="T6" fmla="*/ 2 w 6"/>
                      <a:gd name="T7" fmla="*/ 0 h 5"/>
                      <a:gd name="T8" fmla="*/ 6 w 6"/>
                      <a:gd name="T9" fmla="*/ 2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5" y="4"/>
                        </a:moveTo>
                        <a:lnTo>
                          <a:pt x="2" y="4"/>
                        </a:lnTo>
                        <a:lnTo>
                          <a:pt x="0" y="0"/>
                        </a:lnTo>
                        <a:lnTo>
                          <a:pt x="2" y="0"/>
                        </a:lnTo>
                        <a:lnTo>
                          <a:pt x="5"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1" name="Freeform 47">
                    <a:extLst>
                      <a:ext uri="{FF2B5EF4-FFF2-40B4-BE49-F238E27FC236}">
                        <a16:creationId xmlns:a16="http://schemas.microsoft.com/office/drawing/2014/main" id="{407B6D6D-CC2E-46F9-A979-53475DDED0D3}"/>
                      </a:ext>
                    </a:extLst>
                  </p:cNvPr>
                  <p:cNvSpPr>
                    <a:spLocks/>
                  </p:cNvSpPr>
                  <p:nvPr/>
                </p:nvSpPr>
                <p:spPr bwMode="auto">
                  <a:xfrm>
                    <a:off x="3076" y="1069"/>
                    <a:ext cx="8" cy="4"/>
                  </a:xfrm>
                  <a:custGeom>
                    <a:avLst/>
                    <a:gdLst>
                      <a:gd name="T0" fmla="*/ 0 w 8"/>
                      <a:gd name="T1" fmla="*/ 0 h 4"/>
                      <a:gd name="T2" fmla="*/ 7 w 8"/>
                      <a:gd name="T3" fmla="*/ 3 h 4"/>
                      <a:gd name="T4" fmla="*/ 0 w 8"/>
                      <a:gd name="T5" fmla="*/ 3 h 4"/>
                      <a:gd name="T6" fmla="*/ 0 w 8"/>
                      <a:gd name="T7" fmla="*/ 0 h 4"/>
                      <a:gd name="T8" fmla="*/ 0 60000 65536"/>
                      <a:gd name="T9" fmla="*/ 0 60000 65536"/>
                      <a:gd name="T10" fmla="*/ 0 60000 65536"/>
                      <a:gd name="T11" fmla="*/ 0 60000 65536"/>
                      <a:gd name="T12" fmla="*/ 0 w 8"/>
                      <a:gd name="T13" fmla="*/ 0 h 4"/>
                      <a:gd name="T14" fmla="*/ 8 w 8"/>
                      <a:gd name="T15" fmla="*/ 4 h 4"/>
                    </a:gdLst>
                    <a:ahLst/>
                    <a:cxnLst>
                      <a:cxn ang="T8">
                        <a:pos x="T0" y="T1"/>
                      </a:cxn>
                      <a:cxn ang="T9">
                        <a:pos x="T2" y="T3"/>
                      </a:cxn>
                      <a:cxn ang="T10">
                        <a:pos x="T4" y="T5"/>
                      </a:cxn>
                      <a:cxn ang="T11">
                        <a:pos x="T6" y="T7"/>
                      </a:cxn>
                    </a:cxnLst>
                    <a:rect l="T12" t="T13" r="T14" b="T15"/>
                    <a:pathLst>
                      <a:path w="8" h="4">
                        <a:moveTo>
                          <a:pt x="0" y="0"/>
                        </a:moveTo>
                        <a:lnTo>
                          <a:pt x="7" y="3"/>
                        </a:lnTo>
                        <a:lnTo>
                          <a:pt x="0" y="3"/>
                        </a:lnTo>
                        <a:lnTo>
                          <a:pt x="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2" name="Freeform 48">
                    <a:extLst>
                      <a:ext uri="{FF2B5EF4-FFF2-40B4-BE49-F238E27FC236}">
                        <a16:creationId xmlns:a16="http://schemas.microsoft.com/office/drawing/2014/main" id="{13DC1A41-A6C8-4098-A1D6-92EDFE55D9F5}"/>
                      </a:ext>
                    </a:extLst>
                  </p:cNvPr>
                  <p:cNvSpPr>
                    <a:spLocks/>
                  </p:cNvSpPr>
                  <p:nvPr/>
                </p:nvSpPr>
                <p:spPr bwMode="auto">
                  <a:xfrm>
                    <a:off x="3098" y="1100"/>
                    <a:ext cx="5" cy="3"/>
                  </a:xfrm>
                  <a:custGeom>
                    <a:avLst/>
                    <a:gdLst>
                      <a:gd name="T0" fmla="*/ 0 w 4"/>
                      <a:gd name="T1" fmla="*/ 2 h 3"/>
                      <a:gd name="T2" fmla="*/ 4 w 4"/>
                      <a:gd name="T3" fmla="*/ 0 h 3"/>
                      <a:gd name="T4" fmla="*/ 0 w 4"/>
                      <a:gd name="T5" fmla="*/ 2 h 3"/>
                      <a:gd name="T6" fmla="*/ 0 60000 65536"/>
                      <a:gd name="T7" fmla="*/ 0 60000 65536"/>
                      <a:gd name="T8" fmla="*/ 0 60000 65536"/>
                      <a:gd name="T9" fmla="*/ 0 w 4"/>
                      <a:gd name="T10" fmla="*/ 0 h 3"/>
                      <a:gd name="T11" fmla="*/ 4 w 4"/>
                      <a:gd name="T12" fmla="*/ 3 h 3"/>
                    </a:gdLst>
                    <a:ahLst/>
                    <a:cxnLst>
                      <a:cxn ang="T6">
                        <a:pos x="T0" y="T1"/>
                      </a:cxn>
                      <a:cxn ang="T7">
                        <a:pos x="T2" y="T3"/>
                      </a:cxn>
                      <a:cxn ang="T8">
                        <a:pos x="T4" y="T5"/>
                      </a:cxn>
                    </a:cxnLst>
                    <a:rect l="T9" t="T10" r="T11" b="T12"/>
                    <a:pathLst>
                      <a:path w="4" h="3">
                        <a:moveTo>
                          <a:pt x="0" y="2"/>
                        </a:moveTo>
                        <a:lnTo>
                          <a:pt x="3" y="0"/>
                        </a:lnTo>
                        <a:lnTo>
                          <a:pt x="0"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3" name="Freeform 49">
                    <a:extLst>
                      <a:ext uri="{FF2B5EF4-FFF2-40B4-BE49-F238E27FC236}">
                        <a16:creationId xmlns:a16="http://schemas.microsoft.com/office/drawing/2014/main" id="{AF3FB48E-3A29-40A3-88EC-178D3C796E73}"/>
                      </a:ext>
                    </a:extLst>
                  </p:cNvPr>
                  <p:cNvSpPr>
                    <a:spLocks/>
                  </p:cNvSpPr>
                  <p:nvPr/>
                </p:nvSpPr>
                <p:spPr bwMode="auto">
                  <a:xfrm>
                    <a:off x="2444" y="2130"/>
                    <a:ext cx="79" cy="99"/>
                  </a:xfrm>
                  <a:custGeom>
                    <a:avLst/>
                    <a:gdLst>
                      <a:gd name="T0" fmla="*/ 41 w 79"/>
                      <a:gd name="T1" fmla="*/ 2 h 99"/>
                      <a:gd name="T2" fmla="*/ 50 w 79"/>
                      <a:gd name="T3" fmla="*/ 5 h 99"/>
                      <a:gd name="T4" fmla="*/ 57 w 79"/>
                      <a:gd name="T5" fmla="*/ 12 h 99"/>
                      <a:gd name="T6" fmla="*/ 63 w 79"/>
                      <a:gd name="T7" fmla="*/ 19 h 99"/>
                      <a:gd name="T8" fmla="*/ 66 w 79"/>
                      <a:gd name="T9" fmla="*/ 25 h 99"/>
                      <a:gd name="T10" fmla="*/ 66 w 79"/>
                      <a:gd name="T11" fmla="*/ 32 h 99"/>
                      <a:gd name="T12" fmla="*/ 69 w 79"/>
                      <a:gd name="T13" fmla="*/ 39 h 99"/>
                      <a:gd name="T14" fmla="*/ 62 w 79"/>
                      <a:gd name="T15" fmla="*/ 45 h 99"/>
                      <a:gd name="T16" fmla="*/ 73 w 79"/>
                      <a:gd name="T17" fmla="*/ 51 h 99"/>
                      <a:gd name="T18" fmla="*/ 78 w 79"/>
                      <a:gd name="T19" fmla="*/ 59 h 99"/>
                      <a:gd name="T20" fmla="*/ 70 w 79"/>
                      <a:gd name="T21" fmla="*/ 62 h 99"/>
                      <a:gd name="T22" fmla="*/ 67 w 79"/>
                      <a:gd name="T23" fmla="*/ 64 h 99"/>
                      <a:gd name="T24" fmla="*/ 75 w 79"/>
                      <a:gd name="T25" fmla="*/ 71 h 99"/>
                      <a:gd name="T26" fmla="*/ 75 w 79"/>
                      <a:gd name="T27" fmla="*/ 78 h 99"/>
                      <a:gd name="T28" fmla="*/ 75 w 79"/>
                      <a:gd name="T29" fmla="*/ 84 h 99"/>
                      <a:gd name="T30" fmla="*/ 78 w 79"/>
                      <a:gd name="T31" fmla="*/ 91 h 99"/>
                      <a:gd name="T32" fmla="*/ 67 w 79"/>
                      <a:gd name="T33" fmla="*/ 96 h 99"/>
                      <a:gd name="T34" fmla="*/ 57 w 79"/>
                      <a:gd name="T35" fmla="*/ 95 h 99"/>
                      <a:gd name="T36" fmla="*/ 48 w 79"/>
                      <a:gd name="T37" fmla="*/ 98 h 99"/>
                      <a:gd name="T38" fmla="*/ 40 w 79"/>
                      <a:gd name="T39" fmla="*/ 96 h 99"/>
                      <a:gd name="T40" fmla="*/ 29 w 79"/>
                      <a:gd name="T41" fmla="*/ 93 h 99"/>
                      <a:gd name="T42" fmla="*/ 21 w 79"/>
                      <a:gd name="T43" fmla="*/ 88 h 99"/>
                      <a:gd name="T44" fmla="*/ 15 w 79"/>
                      <a:gd name="T45" fmla="*/ 82 h 99"/>
                      <a:gd name="T46" fmla="*/ 13 w 79"/>
                      <a:gd name="T47" fmla="*/ 76 h 99"/>
                      <a:gd name="T48" fmla="*/ 8 w 79"/>
                      <a:gd name="T49" fmla="*/ 68 h 99"/>
                      <a:gd name="T50" fmla="*/ 8 w 79"/>
                      <a:gd name="T51" fmla="*/ 62 h 99"/>
                      <a:gd name="T52" fmla="*/ 9 w 79"/>
                      <a:gd name="T53" fmla="*/ 55 h 99"/>
                      <a:gd name="T54" fmla="*/ 9 w 79"/>
                      <a:gd name="T55" fmla="*/ 49 h 99"/>
                      <a:gd name="T56" fmla="*/ 3 w 79"/>
                      <a:gd name="T57" fmla="*/ 43 h 99"/>
                      <a:gd name="T58" fmla="*/ 0 w 79"/>
                      <a:gd name="T59" fmla="*/ 36 h 99"/>
                      <a:gd name="T60" fmla="*/ 0 w 79"/>
                      <a:gd name="T61" fmla="*/ 30 h 99"/>
                      <a:gd name="T62" fmla="*/ 3 w 79"/>
                      <a:gd name="T63" fmla="*/ 22 h 99"/>
                      <a:gd name="T64" fmla="*/ 5 w 79"/>
                      <a:gd name="T65" fmla="*/ 17 h 99"/>
                      <a:gd name="T66" fmla="*/ 17 w 79"/>
                      <a:gd name="T67" fmla="*/ 11 h 99"/>
                      <a:gd name="T68" fmla="*/ 22 w 79"/>
                      <a:gd name="T69" fmla="*/ 4 h 99"/>
                      <a:gd name="T70" fmla="*/ 32 w 79"/>
                      <a:gd name="T71" fmla="*/ 0 h 99"/>
                      <a:gd name="T72" fmla="*/ 41 w 79"/>
                      <a:gd name="T73" fmla="*/ 2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9"/>
                      <a:gd name="T112" fmla="*/ 0 h 99"/>
                      <a:gd name="T113" fmla="*/ 79 w 7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9" h="99">
                        <a:moveTo>
                          <a:pt x="41" y="2"/>
                        </a:moveTo>
                        <a:lnTo>
                          <a:pt x="50" y="5"/>
                        </a:lnTo>
                        <a:lnTo>
                          <a:pt x="57" y="12"/>
                        </a:lnTo>
                        <a:lnTo>
                          <a:pt x="63" y="19"/>
                        </a:lnTo>
                        <a:lnTo>
                          <a:pt x="66" y="25"/>
                        </a:lnTo>
                        <a:lnTo>
                          <a:pt x="66" y="32"/>
                        </a:lnTo>
                        <a:lnTo>
                          <a:pt x="69" y="39"/>
                        </a:lnTo>
                        <a:lnTo>
                          <a:pt x="62" y="45"/>
                        </a:lnTo>
                        <a:lnTo>
                          <a:pt x="73" y="51"/>
                        </a:lnTo>
                        <a:lnTo>
                          <a:pt x="78" y="59"/>
                        </a:lnTo>
                        <a:lnTo>
                          <a:pt x="70" y="62"/>
                        </a:lnTo>
                        <a:lnTo>
                          <a:pt x="67" y="64"/>
                        </a:lnTo>
                        <a:lnTo>
                          <a:pt x="75" y="71"/>
                        </a:lnTo>
                        <a:lnTo>
                          <a:pt x="75" y="78"/>
                        </a:lnTo>
                        <a:lnTo>
                          <a:pt x="75" y="84"/>
                        </a:lnTo>
                        <a:lnTo>
                          <a:pt x="78" y="91"/>
                        </a:lnTo>
                        <a:lnTo>
                          <a:pt x="67" y="96"/>
                        </a:lnTo>
                        <a:lnTo>
                          <a:pt x="57" y="95"/>
                        </a:lnTo>
                        <a:lnTo>
                          <a:pt x="48" y="98"/>
                        </a:lnTo>
                        <a:lnTo>
                          <a:pt x="40" y="96"/>
                        </a:lnTo>
                        <a:lnTo>
                          <a:pt x="29" y="93"/>
                        </a:lnTo>
                        <a:lnTo>
                          <a:pt x="21" y="88"/>
                        </a:lnTo>
                        <a:lnTo>
                          <a:pt x="15" y="82"/>
                        </a:lnTo>
                        <a:lnTo>
                          <a:pt x="13" y="76"/>
                        </a:lnTo>
                        <a:lnTo>
                          <a:pt x="8" y="68"/>
                        </a:lnTo>
                        <a:lnTo>
                          <a:pt x="8" y="62"/>
                        </a:lnTo>
                        <a:lnTo>
                          <a:pt x="9" y="55"/>
                        </a:lnTo>
                        <a:lnTo>
                          <a:pt x="9" y="49"/>
                        </a:lnTo>
                        <a:lnTo>
                          <a:pt x="3" y="43"/>
                        </a:lnTo>
                        <a:lnTo>
                          <a:pt x="0" y="36"/>
                        </a:lnTo>
                        <a:lnTo>
                          <a:pt x="0" y="30"/>
                        </a:lnTo>
                        <a:lnTo>
                          <a:pt x="3" y="22"/>
                        </a:lnTo>
                        <a:lnTo>
                          <a:pt x="5" y="17"/>
                        </a:lnTo>
                        <a:lnTo>
                          <a:pt x="17" y="11"/>
                        </a:lnTo>
                        <a:lnTo>
                          <a:pt x="22" y="4"/>
                        </a:lnTo>
                        <a:lnTo>
                          <a:pt x="32" y="0"/>
                        </a:lnTo>
                        <a:lnTo>
                          <a:pt x="41" y="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4" name="Freeform 50">
                    <a:extLst>
                      <a:ext uri="{FF2B5EF4-FFF2-40B4-BE49-F238E27FC236}">
                        <a16:creationId xmlns:a16="http://schemas.microsoft.com/office/drawing/2014/main" id="{D3B22AF7-9462-4659-8726-3EEBE7E420AD}"/>
                      </a:ext>
                    </a:extLst>
                  </p:cNvPr>
                  <p:cNvSpPr>
                    <a:spLocks/>
                  </p:cNvSpPr>
                  <p:nvPr/>
                </p:nvSpPr>
                <p:spPr bwMode="auto">
                  <a:xfrm>
                    <a:off x="2158" y="2051"/>
                    <a:ext cx="129" cy="118"/>
                  </a:xfrm>
                  <a:custGeom>
                    <a:avLst/>
                    <a:gdLst>
                      <a:gd name="T0" fmla="*/ 121 w 129"/>
                      <a:gd name="T1" fmla="*/ 90 h 118"/>
                      <a:gd name="T2" fmla="*/ 107 w 129"/>
                      <a:gd name="T3" fmla="*/ 99 h 118"/>
                      <a:gd name="T4" fmla="*/ 90 w 129"/>
                      <a:gd name="T5" fmla="*/ 101 h 118"/>
                      <a:gd name="T6" fmla="*/ 76 w 129"/>
                      <a:gd name="T7" fmla="*/ 107 h 118"/>
                      <a:gd name="T8" fmla="*/ 64 w 129"/>
                      <a:gd name="T9" fmla="*/ 117 h 118"/>
                      <a:gd name="T10" fmla="*/ 46 w 129"/>
                      <a:gd name="T11" fmla="*/ 113 h 118"/>
                      <a:gd name="T12" fmla="*/ 50 w 129"/>
                      <a:gd name="T13" fmla="*/ 100 h 118"/>
                      <a:gd name="T14" fmla="*/ 64 w 129"/>
                      <a:gd name="T15" fmla="*/ 93 h 118"/>
                      <a:gd name="T16" fmla="*/ 64 w 129"/>
                      <a:gd name="T17" fmla="*/ 80 h 118"/>
                      <a:gd name="T18" fmla="*/ 52 w 129"/>
                      <a:gd name="T19" fmla="*/ 71 h 118"/>
                      <a:gd name="T20" fmla="*/ 57 w 129"/>
                      <a:gd name="T21" fmla="*/ 60 h 118"/>
                      <a:gd name="T22" fmla="*/ 68 w 129"/>
                      <a:gd name="T23" fmla="*/ 49 h 118"/>
                      <a:gd name="T24" fmla="*/ 52 w 129"/>
                      <a:gd name="T25" fmla="*/ 48 h 118"/>
                      <a:gd name="T26" fmla="*/ 43 w 129"/>
                      <a:gd name="T27" fmla="*/ 56 h 118"/>
                      <a:gd name="T28" fmla="*/ 30 w 129"/>
                      <a:gd name="T29" fmla="*/ 71 h 118"/>
                      <a:gd name="T30" fmla="*/ 17 w 129"/>
                      <a:gd name="T31" fmla="*/ 79 h 118"/>
                      <a:gd name="T32" fmla="*/ 4 w 129"/>
                      <a:gd name="T33" fmla="*/ 82 h 118"/>
                      <a:gd name="T34" fmla="*/ 8 w 129"/>
                      <a:gd name="T35" fmla="*/ 69 h 118"/>
                      <a:gd name="T36" fmla="*/ 17 w 129"/>
                      <a:gd name="T37" fmla="*/ 56 h 118"/>
                      <a:gd name="T38" fmla="*/ 20 w 129"/>
                      <a:gd name="T39" fmla="*/ 46 h 118"/>
                      <a:gd name="T40" fmla="*/ 21 w 129"/>
                      <a:gd name="T41" fmla="*/ 35 h 118"/>
                      <a:gd name="T42" fmla="*/ 27 w 129"/>
                      <a:gd name="T43" fmla="*/ 21 h 118"/>
                      <a:gd name="T44" fmla="*/ 44 w 129"/>
                      <a:gd name="T45" fmla="*/ 17 h 118"/>
                      <a:gd name="T46" fmla="*/ 55 w 129"/>
                      <a:gd name="T47" fmla="*/ 12 h 118"/>
                      <a:gd name="T48" fmla="*/ 54 w 129"/>
                      <a:gd name="T49" fmla="*/ 24 h 118"/>
                      <a:gd name="T50" fmla="*/ 57 w 129"/>
                      <a:gd name="T51" fmla="*/ 24 h 118"/>
                      <a:gd name="T52" fmla="*/ 68 w 129"/>
                      <a:gd name="T53" fmla="*/ 16 h 118"/>
                      <a:gd name="T54" fmla="*/ 85 w 129"/>
                      <a:gd name="T55" fmla="*/ 6 h 118"/>
                      <a:gd name="T56" fmla="*/ 104 w 129"/>
                      <a:gd name="T57" fmla="*/ 0 h 118"/>
                      <a:gd name="T58" fmla="*/ 107 w 129"/>
                      <a:gd name="T59" fmla="*/ 13 h 118"/>
                      <a:gd name="T60" fmla="*/ 112 w 129"/>
                      <a:gd name="T61" fmla="*/ 26 h 118"/>
                      <a:gd name="T62" fmla="*/ 112 w 129"/>
                      <a:gd name="T63" fmla="*/ 38 h 118"/>
                      <a:gd name="T64" fmla="*/ 114 w 129"/>
                      <a:gd name="T65" fmla="*/ 47 h 118"/>
                      <a:gd name="T66" fmla="*/ 125 w 129"/>
                      <a:gd name="T67" fmla="*/ 60 h 118"/>
                      <a:gd name="T68" fmla="*/ 128 w 129"/>
                      <a:gd name="T69" fmla="*/ 71 h 118"/>
                      <a:gd name="T70" fmla="*/ 128 w 129"/>
                      <a:gd name="T71" fmla="*/ 85 h 11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9"/>
                      <a:gd name="T109" fmla="*/ 0 h 118"/>
                      <a:gd name="T110" fmla="*/ 129 w 129"/>
                      <a:gd name="T111" fmla="*/ 118 h 11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9" h="118">
                        <a:moveTo>
                          <a:pt x="128" y="85"/>
                        </a:moveTo>
                        <a:lnTo>
                          <a:pt x="121" y="90"/>
                        </a:lnTo>
                        <a:lnTo>
                          <a:pt x="115" y="97"/>
                        </a:lnTo>
                        <a:lnTo>
                          <a:pt x="107" y="99"/>
                        </a:lnTo>
                        <a:lnTo>
                          <a:pt x="98" y="101"/>
                        </a:lnTo>
                        <a:lnTo>
                          <a:pt x="90" y="101"/>
                        </a:lnTo>
                        <a:lnTo>
                          <a:pt x="82" y="100"/>
                        </a:lnTo>
                        <a:lnTo>
                          <a:pt x="76" y="107"/>
                        </a:lnTo>
                        <a:lnTo>
                          <a:pt x="71" y="113"/>
                        </a:lnTo>
                        <a:lnTo>
                          <a:pt x="64" y="117"/>
                        </a:lnTo>
                        <a:lnTo>
                          <a:pt x="54" y="116"/>
                        </a:lnTo>
                        <a:lnTo>
                          <a:pt x="46" y="113"/>
                        </a:lnTo>
                        <a:lnTo>
                          <a:pt x="47" y="107"/>
                        </a:lnTo>
                        <a:lnTo>
                          <a:pt x="50" y="100"/>
                        </a:lnTo>
                        <a:lnTo>
                          <a:pt x="54" y="95"/>
                        </a:lnTo>
                        <a:lnTo>
                          <a:pt x="64" y="93"/>
                        </a:lnTo>
                        <a:lnTo>
                          <a:pt x="67" y="86"/>
                        </a:lnTo>
                        <a:lnTo>
                          <a:pt x="64" y="80"/>
                        </a:lnTo>
                        <a:lnTo>
                          <a:pt x="60" y="76"/>
                        </a:lnTo>
                        <a:lnTo>
                          <a:pt x="52" y="71"/>
                        </a:lnTo>
                        <a:lnTo>
                          <a:pt x="50" y="65"/>
                        </a:lnTo>
                        <a:lnTo>
                          <a:pt x="57" y="60"/>
                        </a:lnTo>
                        <a:lnTo>
                          <a:pt x="69" y="55"/>
                        </a:lnTo>
                        <a:lnTo>
                          <a:pt x="68" y="49"/>
                        </a:lnTo>
                        <a:lnTo>
                          <a:pt x="60" y="49"/>
                        </a:lnTo>
                        <a:lnTo>
                          <a:pt x="52" y="48"/>
                        </a:lnTo>
                        <a:lnTo>
                          <a:pt x="43" y="55"/>
                        </a:lnTo>
                        <a:lnTo>
                          <a:pt x="43" y="56"/>
                        </a:lnTo>
                        <a:lnTo>
                          <a:pt x="37" y="65"/>
                        </a:lnTo>
                        <a:lnTo>
                          <a:pt x="30" y="71"/>
                        </a:lnTo>
                        <a:lnTo>
                          <a:pt x="27" y="76"/>
                        </a:lnTo>
                        <a:lnTo>
                          <a:pt x="17" y="79"/>
                        </a:lnTo>
                        <a:lnTo>
                          <a:pt x="9" y="84"/>
                        </a:lnTo>
                        <a:lnTo>
                          <a:pt x="4" y="82"/>
                        </a:lnTo>
                        <a:lnTo>
                          <a:pt x="0" y="76"/>
                        </a:lnTo>
                        <a:lnTo>
                          <a:pt x="8" y="69"/>
                        </a:lnTo>
                        <a:lnTo>
                          <a:pt x="8" y="63"/>
                        </a:lnTo>
                        <a:lnTo>
                          <a:pt x="17" y="56"/>
                        </a:lnTo>
                        <a:lnTo>
                          <a:pt x="17" y="52"/>
                        </a:lnTo>
                        <a:lnTo>
                          <a:pt x="20" y="46"/>
                        </a:lnTo>
                        <a:lnTo>
                          <a:pt x="14" y="40"/>
                        </a:lnTo>
                        <a:lnTo>
                          <a:pt x="21" y="35"/>
                        </a:lnTo>
                        <a:lnTo>
                          <a:pt x="21" y="29"/>
                        </a:lnTo>
                        <a:lnTo>
                          <a:pt x="27" y="21"/>
                        </a:lnTo>
                        <a:lnTo>
                          <a:pt x="37" y="21"/>
                        </a:lnTo>
                        <a:lnTo>
                          <a:pt x="44" y="17"/>
                        </a:lnTo>
                        <a:lnTo>
                          <a:pt x="54" y="13"/>
                        </a:lnTo>
                        <a:lnTo>
                          <a:pt x="55" y="12"/>
                        </a:lnTo>
                        <a:lnTo>
                          <a:pt x="55" y="18"/>
                        </a:lnTo>
                        <a:lnTo>
                          <a:pt x="54" y="24"/>
                        </a:lnTo>
                        <a:lnTo>
                          <a:pt x="51" y="31"/>
                        </a:lnTo>
                        <a:lnTo>
                          <a:pt x="57" y="24"/>
                        </a:lnTo>
                        <a:lnTo>
                          <a:pt x="60" y="18"/>
                        </a:lnTo>
                        <a:lnTo>
                          <a:pt x="68" y="16"/>
                        </a:lnTo>
                        <a:lnTo>
                          <a:pt x="77" y="12"/>
                        </a:lnTo>
                        <a:lnTo>
                          <a:pt x="85" y="6"/>
                        </a:lnTo>
                        <a:lnTo>
                          <a:pt x="97" y="2"/>
                        </a:lnTo>
                        <a:lnTo>
                          <a:pt x="104" y="0"/>
                        </a:lnTo>
                        <a:lnTo>
                          <a:pt x="110" y="7"/>
                        </a:lnTo>
                        <a:lnTo>
                          <a:pt x="107" y="13"/>
                        </a:lnTo>
                        <a:lnTo>
                          <a:pt x="110" y="19"/>
                        </a:lnTo>
                        <a:lnTo>
                          <a:pt x="112" y="26"/>
                        </a:lnTo>
                        <a:lnTo>
                          <a:pt x="112" y="33"/>
                        </a:lnTo>
                        <a:lnTo>
                          <a:pt x="112" y="38"/>
                        </a:lnTo>
                        <a:lnTo>
                          <a:pt x="112" y="40"/>
                        </a:lnTo>
                        <a:lnTo>
                          <a:pt x="114" y="47"/>
                        </a:lnTo>
                        <a:lnTo>
                          <a:pt x="120" y="53"/>
                        </a:lnTo>
                        <a:lnTo>
                          <a:pt x="125" y="60"/>
                        </a:lnTo>
                        <a:lnTo>
                          <a:pt x="123" y="65"/>
                        </a:lnTo>
                        <a:lnTo>
                          <a:pt x="128" y="71"/>
                        </a:lnTo>
                        <a:lnTo>
                          <a:pt x="127" y="79"/>
                        </a:lnTo>
                        <a:lnTo>
                          <a:pt x="128" y="85"/>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dirty="0"/>
                  </a:p>
                </p:txBody>
              </p:sp>
              <p:sp>
                <p:nvSpPr>
                  <p:cNvPr id="65" name="Freeform 51">
                    <a:extLst>
                      <a:ext uri="{FF2B5EF4-FFF2-40B4-BE49-F238E27FC236}">
                        <a16:creationId xmlns:a16="http://schemas.microsoft.com/office/drawing/2014/main" id="{DDF219C9-C7CB-4657-B869-882033055736}"/>
                      </a:ext>
                    </a:extLst>
                  </p:cNvPr>
                  <p:cNvSpPr>
                    <a:spLocks/>
                  </p:cNvSpPr>
                  <p:nvPr/>
                </p:nvSpPr>
                <p:spPr bwMode="auto">
                  <a:xfrm>
                    <a:off x="2271" y="1983"/>
                    <a:ext cx="111" cy="117"/>
                  </a:xfrm>
                  <a:custGeom>
                    <a:avLst/>
                    <a:gdLst>
                      <a:gd name="T0" fmla="*/ 110 w 110"/>
                      <a:gd name="T1" fmla="*/ 6 h 116"/>
                      <a:gd name="T2" fmla="*/ 110 w 110"/>
                      <a:gd name="T3" fmla="*/ 14 h 116"/>
                      <a:gd name="T4" fmla="*/ 104 w 110"/>
                      <a:gd name="T5" fmla="*/ 19 h 116"/>
                      <a:gd name="T6" fmla="*/ 98 w 110"/>
                      <a:gd name="T7" fmla="*/ 25 h 116"/>
                      <a:gd name="T8" fmla="*/ 93 w 110"/>
                      <a:gd name="T9" fmla="*/ 33 h 116"/>
                      <a:gd name="T10" fmla="*/ 89 w 110"/>
                      <a:gd name="T11" fmla="*/ 39 h 116"/>
                      <a:gd name="T12" fmla="*/ 83 w 110"/>
                      <a:gd name="T13" fmla="*/ 45 h 116"/>
                      <a:gd name="T14" fmla="*/ 77 w 110"/>
                      <a:gd name="T15" fmla="*/ 52 h 116"/>
                      <a:gd name="T16" fmla="*/ 73 w 110"/>
                      <a:gd name="T17" fmla="*/ 60 h 116"/>
                      <a:gd name="T18" fmla="*/ 68 w 110"/>
                      <a:gd name="T19" fmla="*/ 65 h 116"/>
                      <a:gd name="T20" fmla="*/ 64 w 110"/>
                      <a:gd name="T21" fmla="*/ 72 h 116"/>
                      <a:gd name="T22" fmla="*/ 59 w 110"/>
                      <a:gd name="T23" fmla="*/ 78 h 116"/>
                      <a:gd name="T24" fmla="*/ 57 w 110"/>
                      <a:gd name="T25" fmla="*/ 84 h 116"/>
                      <a:gd name="T26" fmla="*/ 50 w 110"/>
                      <a:gd name="T27" fmla="*/ 92 h 116"/>
                      <a:gd name="T28" fmla="*/ 41 w 110"/>
                      <a:gd name="T29" fmla="*/ 93 h 116"/>
                      <a:gd name="T30" fmla="*/ 37 w 110"/>
                      <a:gd name="T31" fmla="*/ 99 h 116"/>
                      <a:gd name="T32" fmla="*/ 37 w 110"/>
                      <a:gd name="T33" fmla="*/ 105 h 116"/>
                      <a:gd name="T34" fmla="*/ 33 w 110"/>
                      <a:gd name="T35" fmla="*/ 112 h 116"/>
                      <a:gd name="T36" fmla="*/ 26 w 110"/>
                      <a:gd name="T37" fmla="*/ 116 h 116"/>
                      <a:gd name="T38" fmla="*/ 17 w 110"/>
                      <a:gd name="T39" fmla="*/ 116 h 116"/>
                      <a:gd name="T40" fmla="*/ 6 w 110"/>
                      <a:gd name="T41" fmla="*/ 112 h 116"/>
                      <a:gd name="T42" fmla="*/ 5 w 110"/>
                      <a:gd name="T43" fmla="*/ 110 h 116"/>
                      <a:gd name="T44" fmla="*/ 1 w 110"/>
                      <a:gd name="T45" fmla="*/ 103 h 116"/>
                      <a:gd name="T46" fmla="*/ 0 w 110"/>
                      <a:gd name="T47" fmla="*/ 97 h 116"/>
                      <a:gd name="T48" fmla="*/ 1 w 110"/>
                      <a:gd name="T49" fmla="*/ 93 h 116"/>
                      <a:gd name="T50" fmla="*/ 0 w 110"/>
                      <a:gd name="T51" fmla="*/ 88 h 116"/>
                      <a:gd name="T52" fmla="*/ 3 w 110"/>
                      <a:gd name="T53" fmla="*/ 81 h 116"/>
                      <a:gd name="T54" fmla="*/ 9 w 110"/>
                      <a:gd name="T55" fmla="*/ 75 h 116"/>
                      <a:gd name="T56" fmla="*/ 14 w 110"/>
                      <a:gd name="T57" fmla="*/ 69 h 116"/>
                      <a:gd name="T58" fmla="*/ 23 w 110"/>
                      <a:gd name="T59" fmla="*/ 64 h 116"/>
                      <a:gd name="T60" fmla="*/ 32 w 110"/>
                      <a:gd name="T61" fmla="*/ 64 h 116"/>
                      <a:gd name="T62" fmla="*/ 40 w 110"/>
                      <a:gd name="T63" fmla="*/ 63 h 116"/>
                      <a:gd name="T64" fmla="*/ 49 w 110"/>
                      <a:gd name="T65" fmla="*/ 62 h 116"/>
                      <a:gd name="T66" fmla="*/ 57 w 110"/>
                      <a:gd name="T67" fmla="*/ 60 h 116"/>
                      <a:gd name="T68" fmla="*/ 47 w 110"/>
                      <a:gd name="T69" fmla="*/ 57 h 116"/>
                      <a:gd name="T70" fmla="*/ 40 w 110"/>
                      <a:gd name="T71" fmla="*/ 61 h 116"/>
                      <a:gd name="T72" fmla="*/ 31 w 110"/>
                      <a:gd name="T73" fmla="*/ 57 h 116"/>
                      <a:gd name="T74" fmla="*/ 27 w 110"/>
                      <a:gd name="T75" fmla="*/ 51 h 116"/>
                      <a:gd name="T76" fmla="*/ 33 w 110"/>
                      <a:gd name="T77" fmla="*/ 44 h 116"/>
                      <a:gd name="T78" fmla="*/ 37 w 110"/>
                      <a:gd name="T79" fmla="*/ 38 h 116"/>
                      <a:gd name="T80" fmla="*/ 46 w 110"/>
                      <a:gd name="T81" fmla="*/ 33 h 116"/>
                      <a:gd name="T82" fmla="*/ 54 w 110"/>
                      <a:gd name="T83" fmla="*/ 27 h 116"/>
                      <a:gd name="T84" fmla="*/ 63 w 110"/>
                      <a:gd name="T85" fmla="*/ 23 h 116"/>
                      <a:gd name="T86" fmla="*/ 70 w 110"/>
                      <a:gd name="T87" fmla="*/ 20 h 116"/>
                      <a:gd name="T88" fmla="*/ 81 w 110"/>
                      <a:gd name="T89" fmla="*/ 15 h 116"/>
                      <a:gd name="T90" fmla="*/ 88 w 110"/>
                      <a:gd name="T91" fmla="*/ 11 h 116"/>
                      <a:gd name="T92" fmla="*/ 95 w 110"/>
                      <a:gd name="T93" fmla="*/ 4 h 116"/>
                      <a:gd name="T94" fmla="*/ 104 w 110"/>
                      <a:gd name="T95" fmla="*/ 0 h 116"/>
                      <a:gd name="T96" fmla="*/ 110 w 110"/>
                      <a:gd name="T97" fmla="*/ 6 h 1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0"/>
                      <a:gd name="T148" fmla="*/ 0 h 116"/>
                      <a:gd name="T149" fmla="*/ 110 w 110"/>
                      <a:gd name="T150" fmla="*/ 116 h 1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0" h="116">
                        <a:moveTo>
                          <a:pt x="109" y="6"/>
                        </a:moveTo>
                        <a:lnTo>
                          <a:pt x="109" y="14"/>
                        </a:lnTo>
                        <a:lnTo>
                          <a:pt x="103" y="19"/>
                        </a:lnTo>
                        <a:lnTo>
                          <a:pt x="97" y="25"/>
                        </a:lnTo>
                        <a:lnTo>
                          <a:pt x="92" y="33"/>
                        </a:lnTo>
                        <a:lnTo>
                          <a:pt x="88" y="39"/>
                        </a:lnTo>
                        <a:lnTo>
                          <a:pt x="82" y="45"/>
                        </a:lnTo>
                        <a:lnTo>
                          <a:pt x="76" y="52"/>
                        </a:lnTo>
                        <a:lnTo>
                          <a:pt x="72" y="59"/>
                        </a:lnTo>
                        <a:lnTo>
                          <a:pt x="67" y="64"/>
                        </a:lnTo>
                        <a:lnTo>
                          <a:pt x="63" y="71"/>
                        </a:lnTo>
                        <a:lnTo>
                          <a:pt x="58" y="77"/>
                        </a:lnTo>
                        <a:lnTo>
                          <a:pt x="56" y="83"/>
                        </a:lnTo>
                        <a:lnTo>
                          <a:pt x="50" y="91"/>
                        </a:lnTo>
                        <a:lnTo>
                          <a:pt x="41" y="92"/>
                        </a:lnTo>
                        <a:lnTo>
                          <a:pt x="37" y="98"/>
                        </a:lnTo>
                        <a:lnTo>
                          <a:pt x="37" y="104"/>
                        </a:lnTo>
                        <a:lnTo>
                          <a:pt x="33" y="111"/>
                        </a:lnTo>
                        <a:lnTo>
                          <a:pt x="26" y="115"/>
                        </a:lnTo>
                        <a:lnTo>
                          <a:pt x="17" y="115"/>
                        </a:lnTo>
                        <a:lnTo>
                          <a:pt x="6" y="111"/>
                        </a:lnTo>
                        <a:lnTo>
                          <a:pt x="5" y="109"/>
                        </a:lnTo>
                        <a:lnTo>
                          <a:pt x="1" y="102"/>
                        </a:lnTo>
                        <a:lnTo>
                          <a:pt x="0" y="96"/>
                        </a:lnTo>
                        <a:lnTo>
                          <a:pt x="1" y="92"/>
                        </a:lnTo>
                        <a:lnTo>
                          <a:pt x="0" y="87"/>
                        </a:lnTo>
                        <a:lnTo>
                          <a:pt x="3" y="80"/>
                        </a:lnTo>
                        <a:lnTo>
                          <a:pt x="9" y="74"/>
                        </a:lnTo>
                        <a:lnTo>
                          <a:pt x="14" y="68"/>
                        </a:lnTo>
                        <a:lnTo>
                          <a:pt x="23" y="63"/>
                        </a:lnTo>
                        <a:lnTo>
                          <a:pt x="32" y="63"/>
                        </a:lnTo>
                        <a:lnTo>
                          <a:pt x="40" y="62"/>
                        </a:lnTo>
                        <a:lnTo>
                          <a:pt x="49" y="61"/>
                        </a:lnTo>
                        <a:lnTo>
                          <a:pt x="56" y="59"/>
                        </a:lnTo>
                        <a:lnTo>
                          <a:pt x="47" y="57"/>
                        </a:lnTo>
                        <a:lnTo>
                          <a:pt x="40" y="60"/>
                        </a:lnTo>
                        <a:lnTo>
                          <a:pt x="31" y="57"/>
                        </a:lnTo>
                        <a:lnTo>
                          <a:pt x="27" y="51"/>
                        </a:lnTo>
                        <a:lnTo>
                          <a:pt x="33" y="44"/>
                        </a:lnTo>
                        <a:lnTo>
                          <a:pt x="37" y="38"/>
                        </a:lnTo>
                        <a:lnTo>
                          <a:pt x="46" y="33"/>
                        </a:lnTo>
                        <a:lnTo>
                          <a:pt x="54" y="27"/>
                        </a:lnTo>
                        <a:lnTo>
                          <a:pt x="62" y="23"/>
                        </a:lnTo>
                        <a:lnTo>
                          <a:pt x="69" y="20"/>
                        </a:lnTo>
                        <a:lnTo>
                          <a:pt x="80" y="15"/>
                        </a:lnTo>
                        <a:lnTo>
                          <a:pt x="87" y="11"/>
                        </a:lnTo>
                        <a:lnTo>
                          <a:pt x="94" y="4"/>
                        </a:lnTo>
                        <a:lnTo>
                          <a:pt x="103" y="0"/>
                        </a:lnTo>
                        <a:lnTo>
                          <a:pt x="109"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6" name="Freeform 52">
                    <a:extLst>
                      <a:ext uri="{FF2B5EF4-FFF2-40B4-BE49-F238E27FC236}">
                        <a16:creationId xmlns:a16="http://schemas.microsoft.com/office/drawing/2014/main" id="{471DED7A-C48B-43D6-9297-E04A305C79A4}"/>
                      </a:ext>
                    </a:extLst>
                  </p:cNvPr>
                  <p:cNvSpPr>
                    <a:spLocks/>
                  </p:cNvSpPr>
                  <p:nvPr/>
                </p:nvSpPr>
                <p:spPr bwMode="auto">
                  <a:xfrm>
                    <a:off x="2392" y="1948"/>
                    <a:ext cx="13" cy="23"/>
                  </a:xfrm>
                  <a:custGeom>
                    <a:avLst/>
                    <a:gdLst>
                      <a:gd name="T0" fmla="*/ 8 w 14"/>
                      <a:gd name="T1" fmla="*/ 0 h 24"/>
                      <a:gd name="T2" fmla="*/ 12 w 14"/>
                      <a:gd name="T3" fmla="*/ 6 h 24"/>
                      <a:gd name="T4" fmla="*/ 8 w 14"/>
                      <a:gd name="T5" fmla="*/ 12 h 24"/>
                      <a:gd name="T6" fmla="*/ 8 w 14"/>
                      <a:gd name="T7" fmla="*/ 16 h 24"/>
                      <a:gd name="T8" fmla="*/ 7 w 14"/>
                      <a:gd name="T9" fmla="*/ 22 h 24"/>
                      <a:gd name="T10" fmla="*/ 3 w 14"/>
                      <a:gd name="T11" fmla="*/ 18 h 24"/>
                      <a:gd name="T12" fmla="*/ 0 w 14"/>
                      <a:gd name="T13" fmla="*/ 12 h 24"/>
                      <a:gd name="T14" fmla="*/ 0 w 14"/>
                      <a:gd name="T15" fmla="*/ 8 h 24"/>
                      <a:gd name="T16" fmla="*/ 5 w 14"/>
                      <a:gd name="T17" fmla="*/ 0 h 24"/>
                      <a:gd name="T18" fmla="*/ 8 w 14"/>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4"/>
                      <a:gd name="T32" fmla="*/ 14 w 14"/>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4">
                        <a:moveTo>
                          <a:pt x="9" y="0"/>
                        </a:moveTo>
                        <a:lnTo>
                          <a:pt x="13" y="6"/>
                        </a:lnTo>
                        <a:lnTo>
                          <a:pt x="9" y="12"/>
                        </a:lnTo>
                        <a:lnTo>
                          <a:pt x="9" y="17"/>
                        </a:lnTo>
                        <a:lnTo>
                          <a:pt x="7" y="23"/>
                        </a:lnTo>
                        <a:lnTo>
                          <a:pt x="3" y="19"/>
                        </a:lnTo>
                        <a:lnTo>
                          <a:pt x="0" y="13"/>
                        </a:lnTo>
                        <a:lnTo>
                          <a:pt x="0" y="8"/>
                        </a:lnTo>
                        <a:lnTo>
                          <a:pt x="5"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7" name="Freeform 53">
                    <a:extLst>
                      <a:ext uri="{FF2B5EF4-FFF2-40B4-BE49-F238E27FC236}">
                        <a16:creationId xmlns:a16="http://schemas.microsoft.com/office/drawing/2014/main" id="{B0008AB6-1A1A-472A-AB41-3163C847A5BC}"/>
                      </a:ext>
                    </a:extLst>
                  </p:cNvPr>
                  <p:cNvSpPr>
                    <a:spLocks/>
                  </p:cNvSpPr>
                  <p:nvPr/>
                </p:nvSpPr>
                <p:spPr bwMode="auto">
                  <a:xfrm>
                    <a:off x="2048" y="1434"/>
                    <a:ext cx="21" cy="14"/>
                  </a:xfrm>
                  <a:custGeom>
                    <a:avLst/>
                    <a:gdLst>
                      <a:gd name="T0" fmla="*/ 19 w 21"/>
                      <a:gd name="T1" fmla="*/ 0 h 14"/>
                      <a:gd name="T2" fmla="*/ 20 w 21"/>
                      <a:gd name="T3" fmla="*/ 7 h 14"/>
                      <a:gd name="T4" fmla="*/ 13 w 21"/>
                      <a:gd name="T5" fmla="*/ 13 h 14"/>
                      <a:gd name="T6" fmla="*/ 8 w 21"/>
                      <a:gd name="T7" fmla="*/ 13 h 14"/>
                      <a:gd name="T8" fmla="*/ 0 w 21"/>
                      <a:gd name="T9" fmla="*/ 12 h 14"/>
                      <a:gd name="T10" fmla="*/ 7 w 21"/>
                      <a:gd name="T11" fmla="*/ 4 h 14"/>
                      <a:gd name="T12" fmla="*/ 9 w 21"/>
                      <a:gd name="T13" fmla="*/ 1 h 14"/>
                      <a:gd name="T14" fmla="*/ 19 w 21"/>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14"/>
                      <a:gd name="T26" fmla="*/ 21 w 21"/>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14">
                        <a:moveTo>
                          <a:pt x="19" y="0"/>
                        </a:moveTo>
                        <a:lnTo>
                          <a:pt x="20" y="7"/>
                        </a:lnTo>
                        <a:lnTo>
                          <a:pt x="13" y="13"/>
                        </a:lnTo>
                        <a:lnTo>
                          <a:pt x="8" y="13"/>
                        </a:lnTo>
                        <a:lnTo>
                          <a:pt x="0" y="12"/>
                        </a:lnTo>
                        <a:lnTo>
                          <a:pt x="7" y="4"/>
                        </a:lnTo>
                        <a:lnTo>
                          <a:pt x="9" y="1"/>
                        </a:lnTo>
                        <a:lnTo>
                          <a:pt x="1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8" name="Freeform 54">
                    <a:extLst>
                      <a:ext uri="{FF2B5EF4-FFF2-40B4-BE49-F238E27FC236}">
                        <a16:creationId xmlns:a16="http://schemas.microsoft.com/office/drawing/2014/main" id="{C264F4A3-C0E5-4C8B-8004-F2D46CBAE361}"/>
                      </a:ext>
                    </a:extLst>
                  </p:cNvPr>
                  <p:cNvSpPr>
                    <a:spLocks/>
                  </p:cNvSpPr>
                  <p:nvPr/>
                </p:nvSpPr>
                <p:spPr bwMode="auto">
                  <a:xfrm>
                    <a:off x="2005" y="1650"/>
                    <a:ext cx="8" cy="14"/>
                  </a:xfrm>
                  <a:custGeom>
                    <a:avLst/>
                    <a:gdLst>
                      <a:gd name="T0" fmla="*/ 7 w 8"/>
                      <a:gd name="T1" fmla="*/ 7 h 14"/>
                      <a:gd name="T2" fmla="*/ 4 w 8"/>
                      <a:gd name="T3" fmla="*/ 13 h 14"/>
                      <a:gd name="T4" fmla="*/ 0 w 8"/>
                      <a:gd name="T5" fmla="*/ 8 h 14"/>
                      <a:gd name="T6" fmla="*/ 0 w 8"/>
                      <a:gd name="T7" fmla="*/ 0 h 14"/>
                      <a:gd name="T8" fmla="*/ 4 w 8"/>
                      <a:gd name="T9" fmla="*/ 0 h 14"/>
                      <a:gd name="T10" fmla="*/ 7 w 8"/>
                      <a:gd name="T11" fmla="*/ 7 h 14"/>
                      <a:gd name="T12" fmla="*/ 0 60000 65536"/>
                      <a:gd name="T13" fmla="*/ 0 60000 65536"/>
                      <a:gd name="T14" fmla="*/ 0 60000 65536"/>
                      <a:gd name="T15" fmla="*/ 0 60000 65536"/>
                      <a:gd name="T16" fmla="*/ 0 60000 65536"/>
                      <a:gd name="T17" fmla="*/ 0 60000 65536"/>
                      <a:gd name="T18" fmla="*/ 0 w 8"/>
                      <a:gd name="T19" fmla="*/ 0 h 14"/>
                      <a:gd name="T20" fmla="*/ 8 w 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8" h="14">
                        <a:moveTo>
                          <a:pt x="7" y="7"/>
                        </a:moveTo>
                        <a:lnTo>
                          <a:pt x="4" y="13"/>
                        </a:lnTo>
                        <a:lnTo>
                          <a:pt x="0" y="8"/>
                        </a:lnTo>
                        <a:lnTo>
                          <a:pt x="0" y="0"/>
                        </a:lnTo>
                        <a:lnTo>
                          <a:pt x="4" y="0"/>
                        </a:lnTo>
                        <a:lnTo>
                          <a:pt x="7"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9" name="Freeform 55">
                    <a:extLst>
                      <a:ext uri="{FF2B5EF4-FFF2-40B4-BE49-F238E27FC236}">
                        <a16:creationId xmlns:a16="http://schemas.microsoft.com/office/drawing/2014/main" id="{B3F9FF26-1D97-4434-AE81-78E598A273C3}"/>
                      </a:ext>
                    </a:extLst>
                  </p:cNvPr>
                  <p:cNvSpPr>
                    <a:spLocks/>
                  </p:cNvSpPr>
                  <p:nvPr/>
                </p:nvSpPr>
                <p:spPr bwMode="auto">
                  <a:xfrm>
                    <a:off x="2189" y="1657"/>
                    <a:ext cx="8" cy="7"/>
                  </a:xfrm>
                  <a:custGeom>
                    <a:avLst/>
                    <a:gdLst>
                      <a:gd name="T0" fmla="*/ 7 w 9"/>
                      <a:gd name="T1" fmla="*/ 0 h 7"/>
                      <a:gd name="T2" fmla="*/ 2 w 9"/>
                      <a:gd name="T3" fmla="*/ 6 h 7"/>
                      <a:gd name="T4" fmla="*/ 0 w 9"/>
                      <a:gd name="T5" fmla="*/ 6 h 7"/>
                      <a:gd name="T6" fmla="*/ 7 w 9"/>
                      <a:gd name="T7" fmla="*/ 0 h 7"/>
                      <a:gd name="T8" fmla="*/ 0 60000 65536"/>
                      <a:gd name="T9" fmla="*/ 0 60000 65536"/>
                      <a:gd name="T10" fmla="*/ 0 60000 65536"/>
                      <a:gd name="T11" fmla="*/ 0 60000 65536"/>
                      <a:gd name="T12" fmla="*/ 0 w 9"/>
                      <a:gd name="T13" fmla="*/ 0 h 7"/>
                      <a:gd name="T14" fmla="*/ 9 w 9"/>
                      <a:gd name="T15" fmla="*/ 7 h 7"/>
                    </a:gdLst>
                    <a:ahLst/>
                    <a:cxnLst>
                      <a:cxn ang="T8">
                        <a:pos x="T0" y="T1"/>
                      </a:cxn>
                      <a:cxn ang="T9">
                        <a:pos x="T2" y="T3"/>
                      </a:cxn>
                      <a:cxn ang="T10">
                        <a:pos x="T4" y="T5"/>
                      </a:cxn>
                      <a:cxn ang="T11">
                        <a:pos x="T6" y="T7"/>
                      </a:cxn>
                    </a:cxnLst>
                    <a:rect l="T12" t="T13" r="T14" b="T15"/>
                    <a:pathLst>
                      <a:path w="9" h="7">
                        <a:moveTo>
                          <a:pt x="8" y="0"/>
                        </a:moveTo>
                        <a:lnTo>
                          <a:pt x="2" y="6"/>
                        </a:lnTo>
                        <a:lnTo>
                          <a:pt x="0" y="6"/>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0" name="Freeform 56">
                    <a:extLst>
                      <a:ext uri="{FF2B5EF4-FFF2-40B4-BE49-F238E27FC236}">
                        <a16:creationId xmlns:a16="http://schemas.microsoft.com/office/drawing/2014/main" id="{7B6FB128-4D11-4701-BBD0-6D44B3231BE7}"/>
                      </a:ext>
                    </a:extLst>
                  </p:cNvPr>
                  <p:cNvSpPr>
                    <a:spLocks/>
                  </p:cNvSpPr>
                  <p:nvPr/>
                </p:nvSpPr>
                <p:spPr bwMode="auto">
                  <a:xfrm>
                    <a:off x="2213" y="1673"/>
                    <a:ext cx="52" cy="45"/>
                  </a:xfrm>
                  <a:custGeom>
                    <a:avLst/>
                    <a:gdLst>
                      <a:gd name="T0" fmla="*/ 29 w 53"/>
                      <a:gd name="T1" fmla="*/ 0 h 43"/>
                      <a:gd name="T2" fmla="*/ 38 w 53"/>
                      <a:gd name="T3" fmla="*/ 4 h 43"/>
                      <a:gd name="T4" fmla="*/ 46 w 53"/>
                      <a:gd name="T5" fmla="*/ 7 h 43"/>
                      <a:gd name="T6" fmla="*/ 51 w 53"/>
                      <a:gd name="T7" fmla="*/ 15 h 43"/>
                      <a:gd name="T8" fmla="*/ 42 w 53"/>
                      <a:gd name="T9" fmla="*/ 17 h 43"/>
                      <a:gd name="T10" fmla="*/ 51 w 53"/>
                      <a:gd name="T11" fmla="*/ 19 h 43"/>
                      <a:gd name="T12" fmla="*/ 50 w 53"/>
                      <a:gd name="T13" fmla="*/ 26 h 43"/>
                      <a:gd name="T14" fmla="*/ 47 w 53"/>
                      <a:gd name="T15" fmla="*/ 33 h 43"/>
                      <a:gd name="T16" fmla="*/ 38 w 53"/>
                      <a:gd name="T17" fmla="*/ 39 h 43"/>
                      <a:gd name="T18" fmla="*/ 32 w 53"/>
                      <a:gd name="T19" fmla="*/ 44 h 43"/>
                      <a:gd name="T20" fmla="*/ 22 w 53"/>
                      <a:gd name="T21" fmla="*/ 39 h 43"/>
                      <a:gd name="T22" fmla="*/ 18 w 53"/>
                      <a:gd name="T23" fmla="*/ 31 h 43"/>
                      <a:gd name="T24" fmla="*/ 9 w 53"/>
                      <a:gd name="T25" fmla="*/ 25 h 43"/>
                      <a:gd name="T26" fmla="*/ 0 w 53"/>
                      <a:gd name="T27" fmla="*/ 19 h 43"/>
                      <a:gd name="T28" fmla="*/ 5 w 53"/>
                      <a:gd name="T29" fmla="*/ 14 h 43"/>
                      <a:gd name="T30" fmla="*/ 13 w 53"/>
                      <a:gd name="T31" fmla="*/ 7 h 43"/>
                      <a:gd name="T32" fmla="*/ 21 w 53"/>
                      <a:gd name="T33" fmla="*/ 2 h 43"/>
                      <a:gd name="T34" fmla="*/ 29 w 53"/>
                      <a:gd name="T35" fmla="*/ 0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
                      <a:gd name="T55" fmla="*/ 0 h 43"/>
                      <a:gd name="T56" fmla="*/ 53 w 53"/>
                      <a:gd name="T57" fmla="*/ 43 h 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 h="43">
                        <a:moveTo>
                          <a:pt x="30" y="0"/>
                        </a:moveTo>
                        <a:lnTo>
                          <a:pt x="39" y="4"/>
                        </a:lnTo>
                        <a:lnTo>
                          <a:pt x="47" y="7"/>
                        </a:lnTo>
                        <a:lnTo>
                          <a:pt x="52" y="14"/>
                        </a:lnTo>
                        <a:lnTo>
                          <a:pt x="43" y="16"/>
                        </a:lnTo>
                        <a:lnTo>
                          <a:pt x="52" y="18"/>
                        </a:lnTo>
                        <a:lnTo>
                          <a:pt x="51" y="25"/>
                        </a:lnTo>
                        <a:lnTo>
                          <a:pt x="48" y="32"/>
                        </a:lnTo>
                        <a:lnTo>
                          <a:pt x="39" y="37"/>
                        </a:lnTo>
                        <a:lnTo>
                          <a:pt x="33" y="42"/>
                        </a:lnTo>
                        <a:lnTo>
                          <a:pt x="22" y="37"/>
                        </a:lnTo>
                        <a:lnTo>
                          <a:pt x="18" y="30"/>
                        </a:lnTo>
                        <a:lnTo>
                          <a:pt x="9" y="24"/>
                        </a:lnTo>
                        <a:lnTo>
                          <a:pt x="0" y="18"/>
                        </a:lnTo>
                        <a:lnTo>
                          <a:pt x="5" y="13"/>
                        </a:lnTo>
                        <a:lnTo>
                          <a:pt x="13" y="7"/>
                        </a:lnTo>
                        <a:lnTo>
                          <a:pt x="21" y="2"/>
                        </a:lnTo>
                        <a:lnTo>
                          <a:pt x="30"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1" name="Freeform 57">
                    <a:extLst>
                      <a:ext uri="{FF2B5EF4-FFF2-40B4-BE49-F238E27FC236}">
                        <a16:creationId xmlns:a16="http://schemas.microsoft.com/office/drawing/2014/main" id="{36FFA783-B0EB-46BF-97A0-38D8E9153F3F}"/>
                      </a:ext>
                    </a:extLst>
                  </p:cNvPr>
                  <p:cNvSpPr>
                    <a:spLocks/>
                  </p:cNvSpPr>
                  <p:nvPr/>
                </p:nvSpPr>
                <p:spPr bwMode="auto">
                  <a:xfrm>
                    <a:off x="2271" y="1715"/>
                    <a:ext cx="26" cy="23"/>
                  </a:xfrm>
                  <a:custGeom>
                    <a:avLst/>
                    <a:gdLst>
                      <a:gd name="T0" fmla="*/ 21 w 25"/>
                      <a:gd name="T1" fmla="*/ 0 h 23"/>
                      <a:gd name="T2" fmla="*/ 25 w 25"/>
                      <a:gd name="T3" fmla="*/ 6 h 23"/>
                      <a:gd name="T4" fmla="*/ 24 w 25"/>
                      <a:gd name="T5" fmla="*/ 12 h 23"/>
                      <a:gd name="T6" fmla="*/ 22 w 25"/>
                      <a:gd name="T7" fmla="*/ 18 h 23"/>
                      <a:gd name="T8" fmla="*/ 11 w 25"/>
                      <a:gd name="T9" fmla="*/ 22 h 23"/>
                      <a:gd name="T10" fmla="*/ 4 w 25"/>
                      <a:gd name="T11" fmla="*/ 19 h 23"/>
                      <a:gd name="T12" fmla="*/ 0 w 25"/>
                      <a:gd name="T13" fmla="*/ 13 h 23"/>
                      <a:gd name="T14" fmla="*/ 9 w 25"/>
                      <a:gd name="T15" fmla="*/ 7 h 23"/>
                      <a:gd name="T16" fmla="*/ 14 w 25"/>
                      <a:gd name="T17" fmla="*/ 8 h 23"/>
                      <a:gd name="T18" fmla="*/ 14 w 25"/>
                      <a:gd name="T19" fmla="*/ 1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6"/>
                        </a:lnTo>
                        <a:lnTo>
                          <a:pt x="23" y="12"/>
                        </a:lnTo>
                        <a:lnTo>
                          <a:pt x="21" y="18"/>
                        </a:lnTo>
                        <a:lnTo>
                          <a:pt x="11" y="22"/>
                        </a:lnTo>
                        <a:lnTo>
                          <a:pt x="4" y="19"/>
                        </a:lnTo>
                        <a:lnTo>
                          <a:pt x="0" y="13"/>
                        </a:lnTo>
                        <a:lnTo>
                          <a:pt x="9" y="7"/>
                        </a:lnTo>
                        <a:lnTo>
                          <a:pt x="13" y="8"/>
                        </a:lnTo>
                        <a:lnTo>
                          <a:pt x="13" y="1"/>
                        </a:lnTo>
                        <a:lnTo>
                          <a:pt x="20" y="0"/>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2" name="Freeform 58">
                    <a:extLst>
                      <a:ext uri="{FF2B5EF4-FFF2-40B4-BE49-F238E27FC236}">
                        <a16:creationId xmlns:a16="http://schemas.microsoft.com/office/drawing/2014/main" id="{A29FDBF3-0992-4494-89A6-456521D46128}"/>
                      </a:ext>
                    </a:extLst>
                  </p:cNvPr>
                  <p:cNvSpPr>
                    <a:spLocks/>
                  </p:cNvSpPr>
                  <p:nvPr/>
                </p:nvSpPr>
                <p:spPr bwMode="auto">
                  <a:xfrm>
                    <a:off x="2179" y="1666"/>
                    <a:ext cx="31" cy="12"/>
                  </a:xfrm>
                  <a:custGeom>
                    <a:avLst/>
                    <a:gdLst>
                      <a:gd name="T0" fmla="*/ 16 w 32"/>
                      <a:gd name="T1" fmla="*/ 0 h 12"/>
                      <a:gd name="T2" fmla="*/ 18 w 32"/>
                      <a:gd name="T3" fmla="*/ 1 h 12"/>
                      <a:gd name="T4" fmla="*/ 28 w 32"/>
                      <a:gd name="T5" fmla="*/ 1 h 12"/>
                      <a:gd name="T6" fmla="*/ 30 w 32"/>
                      <a:gd name="T7" fmla="*/ 9 h 12"/>
                      <a:gd name="T8" fmla="*/ 22 w 32"/>
                      <a:gd name="T9" fmla="*/ 11 h 12"/>
                      <a:gd name="T10" fmla="*/ 16 w 32"/>
                      <a:gd name="T11" fmla="*/ 5 h 12"/>
                      <a:gd name="T12" fmla="*/ 7 w 32"/>
                      <a:gd name="T13" fmla="*/ 10 h 12"/>
                      <a:gd name="T14" fmla="*/ 0 w 32"/>
                      <a:gd name="T15" fmla="*/ 6 h 12"/>
                      <a:gd name="T16" fmla="*/ 7 w 32"/>
                      <a:gd name="T17" fmla="*/ 1 h 12"/>
                      <a:gd name="T18" fmla="*/ 16 w 32"/>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2"/>
                      <a:gd name="T32" fmla="*/ 32 w 3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2">
                        <a:moveTo>
                          <a:pt x="17" y="0"/>
                        </a:moveTo>
                        <a:lnTo>
                          <a:pt x="19" y="1"/>
                        </a:lnTo>
                        <a:lnTo>
                          <a:pt x="29" y="1"/>
                        </a:lnTo>
                        <a:lnTo>
                          <a:pt x="31" y="9"/>
                        </a:lnTo>
                        <a:lnTo>
                          <a:pt x="23" y="11"/>
                        </a:lnTo>
                        <a:lnTo>
                          <a:pt x="16" y="5"/>
                        </a:lnTo>
                        <a:lnTo>
                          <a:pt x="7" y="10"/>
                        </a:lnTo>
                        <a:lnTo>
                          <a:pt x="0" y="6"/>
                        </a:lnTo>
                        <a:lnTo>
                          <a:pt x="7"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3" name="Freeform 59">
                    <a:extLst>
                      <a:ext uri="{FF2B5EF4-FFF2-40B4-BE49-F238E27FC236}">
                        <a16:creationId xmlns:a16="http://schemas.microsoft.com/office/drawing/2014/main" id="{7DD85318-E037-4E04-8811-7FE1133A0FA6}"/>
                      </a:ext>
                    </a:extLst>
                  </p:cNvPr>
                  <p:cNvSpPr>
                    <a:spLocks/>
                  </p:cNvSpPr>
                  <p:nvPr/>
                </p:nvSpPr>
                <p:spPr bwMode="auto">
                  <a:xfrm>
                    <a:off x="2266" y="1643"/>
                    <a:ext cx="13" cy="9"/>
                  </a:xfrm>
                  <a:custGeom>
                    <a:avLst/>
                    <a:gdLst>
                      <a:gd name="T0" fmla="*/ 6 w 14"/>
                      <a:gd name="T1" fmla="*/ 0 h 9"/>
                      <a:gd name="T2" fmla="*/ 12 w 14"/>
                      <a:gd name="T3" fmla="*/ 3 h 9"/>
                      <a:gd name="T4" fmla="*/ 6 w 14"/>
                      <a:gd name="T5" fmla="*/ 8 h 9"/>
                      <a:gd name="T6" fmla="*/ 0 w 14"/>
                      <a:gd name="T7" fmla="*/ 2 h 9"/>
                      <a:gd name="T8" fmla="*/ 6 w 14"/>
                      <a:gd name="T9" fmla="*/ 0 h 9"/>
                      <a:gd name="T10" fmla="*/ 0 60000 65536"/>
                      <a:gd name="T11" fmla="*/ 0 60000 65536"/>
                      <a:gd name="T12" fmla="*/ 0 60000 65536"/>
                      <a:gd name="T13" fmla="*/ 0 60000 65536"/>
                      <a:gd name="T14" fmla="*/ 0 60000 65536"/>
                      <a:gd name="T15" fmla="*/ 0 w 14"/>
                      <a:gd name="T16" fmla="*/ 0 h 9"/>
                      <a:gd name="T17" fmla="*/ 14 w 14"/>
                      <a:gd name="T18" fmla="*/ 9 h 9"/>
                    </a:gdLst>
                    <a:ahLst/>
                    <a:cxnLst>
                      <a:cxn ang="T10">
                        <a:pos x="T0" y="T1"/>
                      </a:cxn>
                      <a:cxn ang="T11">
                        <a:pos x="T2" y="T3"/>
                      </a:cxn>
                      <a:cxn ang="T12">
                        <a:pos x="T4" y="T5"/>
                      </a:cxn>
                      <a:cxn ang="T13">
                        <a:pos x="T6" y="T7"/>
                      </a:cxn>
                      <a:cxn ang="T14">
                        <a:pos x="T8" y="T9"/>
                      </a:cxn>
                    </a:cxnLst>
                    <a:rect l="T15" t="T16" r="T17" b="T18"/>
                    <a:pathLst>
                      <a:path w="14" h="9">
                        <a:moveTo>
                          <a:pt x="6" y="0"/>
                        </a:moveTo>
                        <a:lnTo>
                          <a:pt x="13" y="3"/>
                        </a:lnTo>
                        <a:lnTo>
                          <a:pt x="6" y="8"/>
                        </a:lnTo>
                        <a:lnTo>
                          <a:pt x="0" y="2"/>
                        </a:lnTo>
                        <a:lnTo>
                          <a:pt x="6"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4" name="Freeform 60">
                    <a:extLst>
                      <a:ext uri="{FF2B5EF4-FFF2-40B4-BE49-F238E27FC236}">
                        <a16:creationId xmlns:a16="http://schemas.microsoft.com/office/drawing/2014/main" id="{37838980-33FD-4341-9508-067541697DD8}"/>
                      </a:ext>
                    </a:extLst>
                  </p:cNvPr>
                  <p:cNvSpPr>
                    <a:spLocks/>
                  </p:cNvSpPr>
                  <p:nvPr/>
                </p:nvSpPr>
                <p:spPr bwMode="auto">
                  <a:xfrm>
                    <a:off x="3047" y="1150"/>
                    <a:ext cx="5" cy="9"/>
                  </a:xfrm>
                  <a:custGeom>
                    <a:avLst/>
                    <a:gdLst>
                      <a:gd name="T0" fmla="*/ 3 w 6"/>
                      <a:gd name="T1" fmla="*/ 0 h 8"/>
                      <a:gd name="T2" fmla="*/ 4 w 6"/>
                      <a:gd name="T3" fmla="*/ 6 h 8"/>
                      <a:gd name="T4" fmla="*/ 1 w 6"/>
                      <a:gd name="T5" fmla="*/ 8 h 8"/>
                      <a:gd name="T6" fmla="*/ 0 w 6"/>
                      <a:gd name="T7" fmla="*/ 1 h 8"/>
                      <a:gd name="T8" fmla="*/ 0 w 6"/>
                      <a:gd name="T9" fmla="*/ 0 h 8"/>
                      <a:gd name="T10" fmla="*/ 3 w 6"/>
                      <a:gd name="T11" fmla="*/ 0 h 8"/>
                      <a:gd name="T12" fmla="*/ 0 60000 65536"/>
                      <a:gd name="T13" fmla="*/ 0 60000 65536"/>
                      <a:gd name="T14" fmla="*/ 0 60000 65536"/>
                      <a:gd name="T15" fmla="*/ 0 60000 65536"/>
                      <a:gd name="T16" fmla="*/ 0 60000 65536"/>
                      <a:gd name="T17" fmla="*/ 0 60000 65536"/>
                      <a:gd name="T18" fmla="*/ 0 w 6"/>
                      <a:gd name="T19" fmla="*/ 0 h 8"/>
                      <a:gd name="T20" fmla="*/ 6 w 6"/>
                      <a:gd name="T21" fmla="*/ 8 h 8"/>
                    </a:gdLst>
                    <a:ahLst/>
                    <a:cxnLst>
                      <a:cxn ang="T12">
                        <a:pos x="T0" y="T1"/>
                      </a:cxn>
                      <a:cxn ang="T13">
                        <a:pos x="T2" y="T3"/>
                      </a:cxn>
                      <a:cxn ang="T14">
                        <a:pos x="T4" y="T5"/>
                      </a:cxn>
                      <a:cxn ang="T15">
                        <a:pos x="T6" y="T7"/>
                      </a:cxn>
                      <a:cxn ang="T16">
                        <a:pos x="T8" y="T9"/>
                      </a:cxn>
                      <a:cxn ang="T17">
                        <a:pos x="T10" y="T11"/>
                      </a:cxn>
                    </a:cxnLst>
                    <a:rect l="T18" t="T19" r="T20" b="T21"/>
                    <a:pathLst>
                      <a:path w="6" h="8">
                        <a:moveTo>
                          <a:pt x="4" y="0"/>
                        </a:moveTo>
                        <a:lnTo>
                          <a:pt x="5" y="5"/>
                        </a:lnTo>
                        <a:lnTo>
                          <a:pt x="1" y="7"/>
                        </a:lnTo>
                        <a:lnTo>
                          <a:pt x="0" y="1"/>
                        </a:lnTo>
                        <a:lnTo>
                          <a:pt x="0" y="0"/>
                        </a:lnTo>
                        <a:lnTo>
                          <a:pt x="4"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5" name="Freeform 61">
                    <a:extLst>
                      <a:ext uri="{FF2B5EF4-FFF2-40B4-BE49-F238E27FC236}">
                        <a16:creationId xmlns:a16="http://schemas.microsoft.com/office/drawing/2014/main" id="{7C485C52-08A4-4C73-99B7-09767BBF7CA8}"/>
                      </a:ext>
                    </a:extLst>
                  </p:cNvPr>
                  <p:cNvSpPr>
                    <a:spLocks/>
                  </p:cNvSpPr>
                  <p:nvPr/>
                </p:nvSpPr>
                <p:spPr bwMode="auto">
                  <a:xfrm>
                    <a:off x="3024" y="996"/>
                    <a:ext cx="119" cy="94"/>
                  </a:xfrm>
                  <a:custGeom>
                    <a:avLst/>
                    <a:gdLst>
                      <a:gd name="T0" fmla="*/ 151 w 153"/>
                      <a:gd name="T1" fmla="*/ 67 h 95"/>
                      <a:gd name="T2" fmla="*/ 142 w 153"/>
                      <a:gd name="T3" fmla="*/ 77 h 95"/>
                      <a:gd name="T4" fmla="*/ 127 w 153"/>
                      <a:gd name="T5" fmla="*/ 88 h 95"/>
                      <a:gd name="T6" fmla="*/ 116 w 153"/>
                      <a:gd name="T7" fmla="*/ 88 h 95"/>
                      <a:gd name="T8" fmla="*/ 98 w 153"/>
                      <a:gd name="T9" fmla="*/ 85 h 95"/>
                      <a:gd name="T10" fmla="*/ 90 w 153"/>
                      <a:gd name="T11" fmla="*/ 72 h 95"/>
                      <a:gd name="T12" fmla="*/ 76 w 153"/>
                      <a:gd name="T13" fmla="*/ 72 h 95"/>
                      <a:gd name="T14" fmla="*/ 62 w 153"/>
                      <a:gd name="T15" fmla="*/ 74 h 95"/>
                      <a:gd name="T16" fmla="*/ 44 w 153"/>
                      <a:gd name="T17" fmla="*/ 79 h 95"/>
                      <a:gd name="T18" fmla="*/ 30 w 153"/>
                      <a:gd name="T19" fmla="*/ 72 h 95"/>
                      <a:gd name="T20" fmla="*/ 28 w 153"/>
                      <a:gd name="T21" fmla="*/ 61 h 95"/>
                      <a:gd name="T22" fmla="*/ 15 w 153"/>
                      <a:gd name="T23" fmla="*/ 62 h 95"/>
                      <a:gd name="T24" fmla="*/ 9 w 153"/>
                      <a:gd name="T25" fmla="*/ 66 h 95"/>
                      <a:gd name="T26" fmla="*/ 0 w 153"/>
                      <a:gd name="T27" fmla="*/ 54 h 95"/>
                      <a:gd name="T28" fmla="*/ 0 w 153"/>
                      <a:gd name="T29" fmla="*/ 42 h 95"/>
                      <a:gd name="T30" fmla="*/ 3 w 153"/>
                      <a:gd name="T31" fmla="*/ 28 h 95"/>
                      <a:gd name="T32" fmla="*/ 3 w 153"/>
                      <a:gd name="T33" fmla="*/ 17 h 95"/>
                      <a:gd name="T34" fmla="*/ 19 w 153"/>
                      <a:gd name="T35" fmla="*/ 4 h 95"/>
                      <a:gd name="T36" fmla="*/ 35 w 153"/>
                      <a:gd name="T37" fmla="*/ 0 h 95"/>
                      <a:gd name="T38" fmla="*/ 54 w 153"/>
                      <a:gd name="T39" fmla="*/ 7 h 95"/>
                      <a:gd name="T40" fmla="*/ 68 w 153"/>
                      <a:gd name="T41" fmla="*/ 10 h 95"/>
                      <a:gd name="T42" fmla="*/ 78 w 153"/>
                      <a:gd name="T43" fmla="*/ 24 h 95"/>
                      <a:gd name="T44" fmla="*/ 83 w 153"/>
                      <a:gd name="T45" fmla="*/ 32 h 95"/>
                      <a:gd name="T46" fmla="*/ 73 w 153"/>
                      <a:gd name="T47" fmla="*/ 36 h 95"/>
                      <a:gd name="T48" fmla="*/ 63 w 153"/>
                      <a:gd name="T49" fmla="*/ 46 h 95"/>
                      <a:gd name="T50" fmla="*/ 71 w 153"/>
                      <a:gd name="T51" fmla="*/ 52 h 95"/>
                      <a:gd name="T52" fmla="*/ 87 w 153"/>
                      <a:gd name="T53" fmla="*/ 51 h 95"/>
                      <a:gd name="T54" fmla="*/ 97 w 153"/>
                      <a:gd name="T55" fmla="*/ 49 h 95"/>
                      <a:gd name="T56" fmla="*/ 107 w 153"/>
                      <a:gd name="T57" fmla="*/ 54 h 95"/>
                      <a:gd name="T58" fmla="*/ 103 w 153"/>
                      <a:gd name="T59" fmla="*/ 61 h 95"/>
                      <a:gd name="T60" fmla="*/ 114 w 153"/>
                      <a:gd name="T61" fmla="*/ 61 h 95"/>
                      <a:gd name="T62" fmla="*/ 132 w 153"/>
                      <a:gd name="T63" fmla="*/ 55 h 95"/>
                      <a:gd name="T64" fmla="*/ 125 w 153"/>
                      <a:gd name="T65" fmla="*/ 64 h 95"/>
                      <a:gd name="T66" fmla="*/ 125 w 153"/>
                      <a:gd name="T67" fmla="*/ 75 h 95"/>
                      <a:gd name="T68" fmla="*/ 133 w 153"/>
                      <a:gd name="T69" fmla="*/ 76 h 95"/>
                      <a:gd name="T70" fmla="*/ 133 w 153"/>
                      <a:gd name="T71" fmla="*/ 68 h 95"/>
                      <a:gd name="T72" fmla="*/ 151 w 153"/>
                      <a:gd name="T73" fmla="*/ 62 h 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3"/>
                      <a:gd name="T112" fmla="*/ 0 h 95"/>
                      <a:gd name="T113" fmla="*/ 153 w 153"/>
                      <a:gd name="T114" fmla="*/ 95 h 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3" h="95">
                        <a:moveTo>
                          <a:pt x="152" y="62"/>
                        </a:moveTo>
                        <a:lnTo>
                          <a:pt x="152" y="67"/>
                        </a:lnTo>
                        <a:lnTo>
                          <a:pt x="151" y="74"/>
                        </a:lnTo>
                        <a:lnTo>
                          <a:pt x="143" y="77"/>
                        </a:lnTo>
                        <a:lnTo>
                          <a:pt x="134" y="80"/>
                        </a:lnTo>
                        <a:lnTo>
                          <a:pt x="128" y="88"/>
                        </a:lnTo>
                        <a:lnTo>
                          <a:pt x="121" y="94"/>
                        </a:lnTo>
                        <a:lnTo>
                          <a:pt x="117" y="88"/>
                        </a:lnTo>
                        <a:lnTo>
                          <a:pt x="107" y="87"/>
                        </a:lnTo>
                        <a:lnTo>
                          <a:pt x="99" y="85"/>
                        </a:lnTo>
                        <a:lnTo>
                          <a:pt x="94" y="78"/>
                        </a:lnTo>
                        <a:lnTo>
                          <a:pt x="91" y="72"/>
                        </a:lnTo>
                        <a:lnTo>
                          <a:pt x="85" y="68"/>
                        </a:lnTo>
                        <a:lnTo>
                          <a:pt x="76" y="72"/>
                        </a:lnTo>
                        <a:lnTo>
                          <a:pt x="70" y="72"/>
                        </a:lnTo>
                        <a:lnTo>
                          <a:pt x="62" y="74"/>
                        </a:lnTo>
                        <a:lnTo>
                          <a:pt x="52" y="79"/>
                        </a:lnTo>
                        <a:lnTo>
                          <a:pt x="44" y="79"/>
                        </a:lnTo>
                        <a:lnTo>
                          <a:pt x="35" y="77"/>
                        </a:lnTo>
                        <a:lnTo>
                          <a:pt x="30" y="72"/>
                        </a:lnTo>
                        <a:lnTo>
                          <a:pt x="30" y="66"/>
                        </a:lnTo>
                        <a:lnTo>
                          <a:pt x="28" y="61"/>
                        </a:lnTo>
                        <a:lnTo>
                          <a:pt x="23" y="61"/>
                        </a:lnTo>
                        <a:lnTo>
                          <a:pt x="15" y="62"/>
                        </a:lnTo>
                        <a:lnTo>
                          <a:pt x="13" y="68"/>
                        </a:lnTo>
                        <a:lnTo>
                          <a:pt x="9" y="66"/>
                        </a:lnTo>
                        <a:lnTo>
                          <a:pt x="3" y="61"/>
                        </a:lnTo>
                        <a:lnTo>
                          <a:pt x="0" y="54"/>
                        </a:lnTo>
                        <a:lnTo>
                          <a:pt x="0" y="48"/>
                        </a:lnTo>
                        <a:lnTo>
                          <a:pt x="0" y="42"/>
                        </a:lnTo>
                        <a:lnTo>
                          <a:pt x="1" y="36"/>
                        </a:lnTo>
                        <a:lnTo>
                          <a:pt x="3" y="28"/>
                        </a:lnTo>
                        <a:lnTo>
                          <a:pt x="3" y="23"/>
                        </a:lnTo>
                        <a:lnTo>
                          <a:pt x="3" y="17"/>
                        </a:lnTo>
                        <a:lnTo>
                          <a:pt x="10" y="10"/>
                        </a:lnTo>
                        <a:lnTo>
                          <a:pt x="19" y="4"/>
                        </a:lnTo>
                        <a:lnTo>
                          <a:pt x="27" y="2"/>
                        </a:lnTo>
                        <a:lnTo>
                          <a:pt x="35" y="0"/>
                        </a:lnTo>
                        <a:lnTo>
                          <a:pt x="46" y="4"/>
                        </a:lnTo>
                        <a:lnTo>
                          <a:pt x="54" y="7"/>
                        </a:lnTo>
                        <a:lnTo>
                          <a:pt x="62" y="11"/>
                        </a:lnTo>
                        <a:lnTo>
                          <a:pt x="68" y="10"/>
                        </a:lnTo>
                        <a:lnTo>
                          <a:pt x="75" y="18"/>
                        </a:lnTo>
                        <a:lnTo>
                          <a:pt x="79" y="24"/>
                        </a:lnTo>
                        <a:lnTo>
                          <a:pt x="84" y="26"/>
                        </a:lnTo>
                        <a:lnTo>
                          <a:pt x="84" y="32"/>
                        </a:lnTo>
                        <a:lnTo>
                          <a:pt x="84" y="39"/>
                        </a:lnTo>
                        <a:lnTo>
                          <a:pt x="73" y="36"/>
                        </a:lnTo>
                        <a:lnTo>
                          <a:pt x="71" y="42"/>
                        </a:lnTo>
                        <a:lnTo>
                          <a:pt x="63" y="46"/>
                        </a:lnTo>
                        <a:lnTo>
                          <a:pt x="62" y="51"/>
                        </a:lnTo>
                        <a:lnTo>
                          <a:pt x="71" y="52"/>
                        </a:lnTo>
                        <a:lnTo>
                          <a:pt x="80" y="49"/>
                        </a:lnTo>
                        <a:lnTo>
                          <a:pt x="88" y="51"/>
                        </a:lnTo>
                        <a:lnTo>
                          <a:pt x="95" y="55"/>
                        </a:lnTo>
                        <a:lnTo>
                          <a:pt x="98" y="49"/>
                        </a:lnTo>
                        <a:lnTo>
                          <a:pt x="108" y="49"/>
                        </a:lnTo>
                        <a:lnTo>
                          <a:pt x="108" y="54"/>
                        </a:lnTo>
                        <a:lnTo>
                          <a:pt x="103" y="60"/>
                        </a:lnTo>
                        <a:lnTo>
                          <a:pt x="104" y="61"/>
                        </a:lnTo>
                        <a:lnTo>
                          <a:pt x="107" y="64"/>
                        </a:lnTo>
                        <a:lnTo>
                          <a:pt x="115" y="61"/>
                        </a:lnTo>
                        <a:lnTo>
                          <a:pt x="124" y="57"/>
                        </a:lnTo>
                        <a:lnTo>
                          <a:pt x="133" y="55"/>
                        </a:lnTo>
                        <a:lnTo>
                          <a:pt x="134" y="61"/>
                        </a:lnTo>
                        <a:lnTo>
                          <a:pt x="126" y="64"/>
                        </a:lnTo>
                        <a:lnTo>
                          <a:pt x="125" y="69"/>
                        </a:lnTo>
                        <a:lnTo>
                          <a:pt x="126" y="75"/>
                        </a:lnTo>
                        <a:lnTo>
                          <a:pt x="134" y="79"/>
                        </a:lnTo>
                        <a:lnTo>
                          <a:pt x="134" y="76"/>
                        </a:lnTo>
                        <a:lnTo>
                          <a:pt x="129" y="70"/>
                        </a:lnTo>
                        <a:lnTo>
                          <a:pt x="134" y="68"/>
                        </a:lnTo>
                        <a:lnTo>
                          <a:pt x="143" y="64"/>
                        </a:lnTo>
                        <a:lnTo>
                          <a:pt x="152" y="6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6" name="Freeform 62">
                    <a:extLst>
                      <a:ext uri="{FF2B5EF4-FFF2-40B4-BE49-F238E27FC236}">
                        <a16:creationId xmlns:a16="http://schemas.microsoft.com/office/drawing/2014/main" id="{A8D91A3D-877B-4BDD-A3D1-FFF1EC840F96}"/>
                      </a:ext>
                    </a:extLst>
                  </p:cNvPr>
                  <p:cNvSpPr>
                    <a:spLocks/>
                  </p:cNvSpPr>
                  <p:nvPr/>
                </p:nvSpPr>
                <p:spPr bwMode="auto">
                  <a:xfrm>
                    <a:off x="3071" y="1102"/>
                    <a:ext cx="31" cy="37"/>
                  </a:xfrm>
                  <a:custGeom>
                    <a:avLst/>
                    <a:gdLst>
                      <a:gd name="T0" fmla="*/ 25 w 31"/>
                      <a:gd name="T1" fmla="*/ 11 h 37"/>
                      <a:gd name="T2" fmla="*/ 23 w 31"/>
                      <a:gd name="T3" fmla="*/ 17 h 37"/>
                      <a:gd name="T4" fmla="*/ 19 w 31"/>
                      <a:gd name="T5" fmla="*/ 23 h 37"/>
                      <a:gd name="T6" fmla="*/ 24 w 31"/>
                      <a:gd name="T7" fmla="*/ 29 h 37"/>
                      <a:gd name="T8" fmla="*/ 20 w 31"/>
                      <a:gd name="T9" fmla="*/ 35 h 37"/>
                      <a:gd name="T10" fmla="*/ 13 w 31"/>
                      <a:gd name="T11" fmla="*/ 36 h 37"/>
                      <a:gd name="T12" fmla="*/ 6 w 31"/>
                      <a:gd name="T13" fmla="*/ 29 h 37"/>
                      <a:gd name="T14" fmla="*/ 10 w 31"/>
                      <a:gd name="T15" fmla="*/ 22 h 37"/>
                      <a:gd name="T16" fmla="*/ 5 w 31"/>
                      <a:gd name="T17" fmla="*/ 16 h 37"/>
                      <a:gd name="T18" fmla="*/ 0 w 31"/>
                      <a:gd name="T19" fmla="*/ 10 h 37"/>
                      <a:gd name="T20" fmla="*/ 8 w 31"/>
                      <a:gd name="T21" fmla="*/ 8 h 37"/>
                      <a:gd name="T22" fmla="*/ 1 w 31"/>
                      <a:gd name="T23" fmla="*/ 1 h 37"/>
                      <a:gd name="T24" fmla="*/ 10 w 31"/>
                      <a:gd name="T25" fmla="*/ 1 h 37"/>
                      <a:gd name="T26" fmla="*/ 19 w 31"/>
                      <a:gd name="T27" fmla="*/ 1 h 37"/>
                      <a:gd name="T28" fmla="*/ 26 w 31"/>
                      <a:gd name="T29" fmla="*/ 0 h 37"/>
                      <a:gd name="T30" fmla="*/ 30 w 31"/>
                      <a:gd name="T31" fmla="*/ 3 h 37"/>
                      <a:gd name="T32" fmla="*/ 25 w 31"/>
                      <a:gd name="T33" fmla="*/ 11 h 3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
                      <a:gd name="T52" fmla="*/ 0 h 37"/>
                      <a:gd name="T53" fmla="*/ 31 w 31"/>
                      <a:gd name="T54" fmla="*/ 37 h 3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 h="37">
                        <a:moveTo>
                          <a:pt x="25" y="11"/>
                        </a:moveTo>
                        <a:lnTo>
                          <a:pt x="23" y="17"/>
                        </a:lnTo>
                        <a:lnTo>
                          <a:pt x="19" y="23"/>
                        </a:lnTo>
                        <a:lnTo>
                          <a:pt x="24" y="29"/>
                        </a:lnTo>
                        <a:lnTo>
                          <a:pt x="20" y="35"/>
                        </a:lnTo>
                        <a:lnTo>
                          <a:pt x="13" y="36"/>
                        </a:lnTo>
                        <a:lnTo>
                          <a:pt x="6" y="29"/>
                        </a:lnTo>
                        <a:lnTo>
                          <a:pt x="10" y="22"/>
                        </a:lnTo>
                        <a:lnTo>
                          <a:pt x="5" y="16"/>
                        </a:lnTo>
                        <a:lnTo>
                          <a:pt x="0" y="10"/>
                        </a:lnTo>
                        <a:lnTo>
                          <a:pt x="8" y="8"/>
                        </a:lnTo>
                        <a:lnTo>
                          <a:pt x="1" y="1"/>
                        </a:lnTo>
                        <a:lnTo>
                          <a:pt x="10" y="1"/>
                        </a:lnTo>
                        <a:lnTo>
                          <a:pt x="19" y="1"/>
                        </a:lnTo>
                        <a:lnTo>
                          <a:pt x="26" y="0"/>
                        </a:lnTo>
                        <a:lnTo>
                          <a:pt x="30" y="3"/>
                        </a:lnTo>
                        <a:lnTo>
                          <a:pt x="25" y="11"/>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77" name="Freeform 63">
                    <a:extLst>
                      <a:ext uri="{FF2B5EF4-FFF2-40B4-BE49-F238E27FC236}">
                        <a16:creationId xmlns:a16="http://schemas.microsoft.com/office/drawing/2014/main" id="{A5BE181F-CFA2-411B-B562-427AB6A7C695}"/>
                      </a:ext>
                    </a:extLst>
                  </p:cNvPr>
                  <p:cNvSpPr>
                    <a:spLocks/>
                  </p:cNvSpPr>
                  <p:nvPr/>
                </p:nvSpPr>
                <p:spPr bwMode="auto">
                  <a:xfrm>
                    <a:off x="3065" y="929"/>
                    <a:ext cx="51" cy="40"/>
                  </a:xfrm>
                  <a:custGeom>
                    <a:avLst/>
                    <a:gdLst>
                      <a:gd name="T0" fmla="*/ 50 w 50"/>
                      <a:gd name="T1" fmla="*/ 31 h 42"/>
                      <a:gd name="T2" fmla="*/ 47 w 50"/>
                      <a:gd name="T3" fmla="*/ 32 h 42"/>
                      <a:gd name="T4" fmla="*/ 42 w 50"/>
                      <a:gd name="T5" fmla="*/ 39 h 42"/>
                      <a:gd name="T6" fmla="*/ 42 w 50"/>
                      <a:gd name="T7" fmla="*/ 32 h 42"/>
                      <a:gd name="T8" fmla="*/ 36 w 50"/>
                      <a:gd name="T9" fmla="*/ 26 h 42"/>
                      <a:gd name="T10" fmla="*/ 26 w 50"/>
                      <a:gd name="T11" fmla="*/ 20 h 42"/>
                      <a:gd name="T12" fmla="*/ 21 w 50"/>
                      <a:gd name="T13" fmla="*/ 25 h 42"/>
                      <a:gd name="T14" fmla="*/ 13 w 50"/>
                      <a:gd name="T15" fmla="*/ 25 h 42"/>
                      <a:gd name="T16" fmla="*/ 11 w 50"/>
                      <a:gd name="T17" fmla="*/ 20 h 42"/>
                      <a:gd name="T18" fmla="*/ 8 w 50"/>
                      <a:gd name="T19" fmla="*/ 14 h 42"/>
                      <a:gd name="T20" fmla="*/ 0 w 50"/>
                      <a:gd name="T21" fmla="*/ 9 h 42"/>
                      <a:gd name="T22" fmla="*/ 8 w 50"/>
                      <a:gd name="T23" fmla="*/ 7 h 42"/>
                      <a:gd name="T24" fmla="*/ 18 w 50"/>
                      <a:gd name="T25" fmla="*/ 6 h 42"/>
                      <a:gd name="T26" fmla="*/ 20 w 50"/>
                      <a:gd name="T27" fmla="*/ 0 h 42"/>
                      <a:gd name="T28" fmla="*/ 29 w 50"/>
                      <a:gd name="T29" fmla="*/ 1 h 42"/>
                      <a:gd name="T30" fmla="*/ 26 w 50"/>
                      <a:gd name="T31" fmla="*/ 7 h 42"/>
                      <a:gd name="T32" fmla="*/ 23 w 50"/>
                      <a:gd name="T33" fmla="*/ 13 h 42"/>
                      <a:gd name="T34" fmla="*/ 31 w 50"/>
                      <a:gd name="T35" fmla="*/ 15 h 42"/>
                      <a:gd name="T36" fmla="*/ 40 w 50"/>
                      <a:gd name="T37" fmla="*/ 19 h 42"/>
                      <a:gd name="T38" fmla="*/ 42 w 50"/>
                      <a:gd name="T39" fmla="*/ 25 h 42"/>
                      <a:gd name="T40" fmla="*/ 50 w 50"/>
                      <a:gd name="T41" fmla="*/ 31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42"/>
                      <a:gd name="T65" fmla="*/ 50 w 50"/>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42">
                        <a:moveTo>
                          <a:pt x="49" y="33"/>
                        </a:moveTo>
                        <a:lnTo>
                          <a:pt x="46" y="34"/>
                        </a:lnTo>
                        <a:lnTo>
                          <a:pt x="41" y="41"/>
                        </a:lnTo>
                        <a:lnTo>
                          <a:pt x="41" y="34"/>
                        </a:lnTo>
                        <a:lnTo>
                          <a:pt x="35" y="27"/>
                        </a:lnTo>
                        <a:lnTo>
                          <a:pt x="25" y="21"/>
                        </a:lnTo>
                        <a:lnTo>
                          <a:pt x="21" y="26"/>
                        </a:lnTo>
                        <a:lnTo>
                          <a:pt x="13" y="26"/>
                        </a:lnTo>
                        <a:lnTo>
                          <a:pt x="11" y="21"/>
                        </a:lnTo>
                        <a:lnTo>
                          <a:pt x="8" y="15"/>
                        </a:lnTo>
                        <a:lnTo>
                          <a:pt x="0" y="9"/>
                        </a:lnTo>
                        <a:lnTo>
                          <a:pt x="8" y="7"/>
                        </a:lnTo>
                        <a:lnTo>
                          <a:pt x="18" y="6"/>
                        </a:lnTo>
                        <a:lnTo>
                          <a:pt x="20" y="0"/>
                        </a:lnTo>
                        <a:lnTo>
                          <a:pt x="28" y="1"/>
                        </a:lnTo>
                        <a:lnTo>
                          <a:pt x="25" y="7"/>
                        </a:lnTo>
                        <a:lnTo>
                          <a:pt x="23" y="14"/>
                        </a:lnTo>
                        <a:lnTo>
                          <a:pt x="30" y="16"/>
                        </a:lnTo>
                        <a:lnTo>
                          <a:pt x="39" y="20"/>
                        </a:lnTo>
                        <a:lnTo>
                          <a:pt x="41" y="26"/>
                        </a:lnTo>
                        <a:lnTo>
                          <a:pt x="49" y="33"/>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8" name="Freeform 64">
                    <a:extLst>
                      <a:ext uri="{FF2B5EF4-FFF2-40B4-BE49-F238E27FC236}">
                        <a16:creationId xmlns:a16="http://schemas.microsoft.com/office/drawing/2014/main" id="{7486F1C3-768D-493B-9D83-8F75C77FABEE}"/>
                      </a:ext>
                    </a:extLst>
                  </p:cNvPr>
                  <p:cNvSpPr>
                    <a:spLocks/>
                  </p:cNvSpPr>
                  <p:nvPr/>
                </p:nvSpPr>
                <p:spPr bwMode="auto">
                  <a:xfrm>
                    <a:off x="3088" y="1090"/>
                    <a:ext cx="20" cy="17"/>
                  </a:xfrm>
                  <a:custGeom>
                    <a:avLst/>
                    <a:gdLst>
                      <a:gd name="T0" fmla="*/ 14 w 20"/>
                      <a:gd name="T1" fmla="*/ 0 h 17"/>
                      <a:gd name="T2" fmla="*/ 14 w 20"/>
                      <a:gd name="T3" fmla="*/ 4 h 17"/>
                      <a:gd name="T4" fmla="*/ 19 w 20"/>
                      <a:gd name="T5" fmla="*/ 14 h 17"/>
                      <a:gd name="T6" fmla="*/ 12 w 20"/>
                      <a:gd name="T7" fmla="*/ 16 h 17"/>
                      <a:gd name="T8" fmla="*/ 8 w 20"/>
                      <a:gd name="T9" fmla="*/ 16 h 17"/>
                      <a:gd name="T10" fmla="*/ 0 w 20"/>
                      <a:gd name="T11" fmla="*/ 11 h 17"/>
                      <a:gd name="T12" fmla="*/ 8 w 20"/>
                      <a:gd name="T13" fmla="*/ 11 h 17"/>
                      <a:gd name="T14" fmla="*/ 14 w 20"/>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17"/>
                      <a:gd name="T26" fmla="*/ 20 w 20"/>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17">
                        <a:moveTo>
                          <a:pt x="14" y="0"/>
                        </a:moveTo>
                        <a:lnTo>
                          <a:pt x="14" y="4"/>
                        </a:lnTo>
                        <a:lnTo>
                          <a:pt x="19" y="14"/>
                        </a:lnTo>
                        <a:lnTo>
                          <a:pt x="12" y="16"/>
                        </a:lnTo>
                        <a:lnTo>
                          <a:pt x="8" y="16"/>
                        </a:lnTo>
                        <a:lnTo>
                          <a:pt x="0" y="11"/>
                        </a:lnTo>
                        <a:lnTo>
                          <a:pt x="8" y="11"/>
                        </a:lnTo>
                        <a:lnTo>
                          <a:pt x="14"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9" name="Freeform 65">
                    <a:extLst>
                      <a:ext uri="{FF2B5EF4-FFF2-40B4-BE49-F238E27FC236}">
                        <a16:creationId xmlns:a16="http://schemas.microsoft.com/office/drawing/2014/main" id="{A7B08B7A-585E-47D8-A260-9CB8E7EE11F6}"/>
                      </a:ext>
                    </a:extLst>
                  </p:cNvPr>
                  <p:cNvSpPr>
                    <a:spLocks/>
                  </p:cNvSpPr>
                  <p:nvPr/>
                </p:nvSpPr>
                <p:spPr bwMode="auto">
                  <a:xfrm>
                    <a:off x="3098" y="925"/>
                    <a:ext cx="10" cy="15"/>
                  </a:xfrm>
                  <a:custGeom>
                    <a:avLst/>
                    <a:gdLst>
                      <a:gd name="T0" fmla="*/ 9 w 10"/>
                      <a:gd name="T1" fmla="*/ 8 h 15"/>
                      <a:gd name="T2" fmla="*/ 9 w 10"/>
                      <a:gd name="T3" fmla="*/ 14 h 15"/>
                      <a:gd name="T4" fmla="*/ 0 w 10"/>
                      <a:gd name="T5" fmla="*/ 8 h 15"/>
                      <a:gd name="T6" fmla="*/ 0 w 10"/>
                      <a:gd name="T7" fmla="*/ 6 h 15"/>
                      <a:gd name="T8" fmla="*/ 5 w 10"/>
                      <a:gd name="T9" fmla="*/ 0 h 15"/>
                      <a:gd name="T10" fmla="*/ 9 w 10"/>
                      <a:gd name="T11" fmla="*/ 8 h 15"/>
                      <a:gd name="T12" fmla="*/ 0 60000 65536"/>
                      <a:gd name="T13" fmla="*/ 0 60000 65536"/>
                      <a:gd name="T14" fmla="*/ 0 60000 65536"/>
                      <a:gd name="T15" fmla="*/ 0 60000 65536"/>
                      <a:gd name="T16" fmla="*/ 0 60000 65536"/>
                      <a:gd name="T17" fmla="*/ 0 60000 65536"/>
                      <a:gd name="T18" fmla="*/ 0 w 10"/>
                      <a:gd name="T19" fmla="*/ 0 h 15"/>
                      <a:gd name="T20" fmla="*/ 10 w 10"/>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0" h="15">
                        <a:moveTo>
                          <a:pt x="9" y="8"/>
                        </a:moveTo>
                        <a:lnTo>
                          <a:pt x="9" y="14"/>
                        </a:lnTo>
                        <a:lnTo>
                          <a:pt x="0" y="8"/>
                        </a:lnTo>
                        <a:lnTo>
                          <a:pt x="0" y="6"/>
                        </a:lnTo>
                        <a:lnTo>
                          <a:pt x="5" y="0"/>
                        </a:lnTo>
                        <a:lnTo>
                          <a:pt x="9" y="8"/>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80" name="Freeform 66">
                    <a:extLst>
                      <a:ext uri="{FF2B5EF4-FFF2-40B4-BE49-F238E27FC236}">
                        <a16:creationId xmlns:a16="http://schemas.microsoft.com/office/drawing/2014/main" id="{EA11109A-D452-4C5C-90EE-28D80B68987B}"/>
                      </a:ext>
                    </a:extLst>
                  </p:cNvPr>
                  <p:cNvSpPr>
                    <a:spLocks/>
                  </p:cNvSpPr>
                  <p:nvPr/>
                </p:nvSpPr>
                <p:spPr bwMode="auto">
                  <a:xfrm>
                    <a:off x="3006" y="1068"/>
                    <a:ext cx="8" cy="7"/>
                  </a:xfrm>
                  <a:custGeom>
                    <a:avLst/>
                    <a:gdLst>
                      <a:gd name="T0" fmla="*/ 7 w 8"/>
                      <a:gd name="T1" fmla="*/ 6 h 6"/>
                      <a:gd name="T2" fmla="*/ 3 w 8"/>
                      <a:gd name="T3" fmla="*/ 6 h 6"/>
                      <a:gd name="T4" fmla="*/ 0 w 8"/>
                      <a:gd name="T5" fmla="*/ 0 h 6"/>
                      <a:gd name="T6" fmla="*/ 3 w 8"/>
                      <a:gd name="T7" fmla="*/ 0 h 6"/>
                      <a:gd name="T8" fmla="*/ 7 w 8"/>
                      <a:gd name="T9" fmla="*/ 6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7" y="5"/>
                        </a:moveTo>
                        <a:lnTo>
                          <a:pt x="3" y="5"/>
                        </a:lnTo>
                        <a:lnTo>
                          <a:pt x="0" y="0"/>
                        </a:lnTo>
                        <a:lnTo>
                          <a:pt x="3" y="0"/>
                        </a:lnTo>
                        <a:lnTo>
                          <a:pt x="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81" name="Freeform 67">
                    <a:extLst>
                      <a:ext uri="{FF2B5EF4-FFF2-40B4-BE49-F238E27FC236}">
                        <a16:creationId xmlns:a16="http://schemas.microsoft.com/office/drawing/2014/main" id="{1B2929B9-43B8-4EC3-8EBA-3B3C1ED03904}"/>
                      </a:ext>
                    </a:extLst>
                  </p:cNvPr>
                  <p:cNvSpPr>
                    <a:spLocks/>
                  </p:cNvSpPr>
                  <p:nvPr/>
                </p:nvSpPr>
                <p:spPr bwMode="auto">
                  <a:xfrm>
                    <a:off x="3119" y="972"/>
                    <a:ext cx="2" cy="7"/>
                  </a:xfrm>
                  <a:custGeom>
                    <a:avLst/>
                    <a:gdLst>
                      <a:gd name="T0" fmla="*/ 1 w 2"/>
                      <a:gd name="T1" fmla="*/ 6 h 7"/>
                      <a:gd name="T2" fmla="*/ 1 w 2"/>
                      <a:gd name="T3" fmla="*/ 6 h 7"/>
                      <a:gd name="T4" fmla="*/ 0 w 2"/>
                      <a:gd name="T5" fmla="*/ 0 h 7"/>
                      <a:gd name="T6" fmla="*/ 1 w 2"/>
                      <a:gd name="T7" fmla="*/ 0 h 7"/>
                      <a:gd name="T8" fmla="*/ 1 w 2"/>
                      <a:gd name="T9" fmla="*/ 6 h 7"/>
                      <a:gd name="T10" fmla="*/ 0 60000 65536"/>
                      <a:gd name="T11" fmla="*/ 0 60000 65536"/>
                      <a:gd name="T12" fmla="*/ 0 60000 65536"/>
                      <a:gd name="T13" fmla="*/ 0 60000 65536"/>
                      <a:gd name="T14" fmla="*/ 0 60000 65536"/>
                      <a:gd name="T15" fmla="*/ 0 w 2"/>
                      <a:gd name="T16" fmla="*/ 0 h 7"/>
                      <a:gd name="T17" fmla="*/ 2 w 2"/>
                      <a:gd name="T18" fmla="*/ 7 h 7"/>
                    </a:gdLst>
                    <a:ahLst/>
                    <a:cxnLst>
                      <a:cxn ang="T10">
                        <a:pos x="T0" y="T1"/>
                      </a:cxn>
                      <a:cxn ang="T11">
                        <a:pos x="T2" y="T3"/>
                      </a:cxn>
                      <a:cxn ang="T12">
                        <a:pos x="T4" y="T5"/>
                      </a:cxn>
                      <a:cxn ang="T13">
                        <a:pos x="T6" y="T7"/>
                      </a:cxn>
                      <a:cxn ang="T14">
                        <a:pos x="T8" y="T9"/>
                      </a:cxn>
                    </a:cxnLst>
                    <a:rect l="T15" t="T16" r="T17" b="T18"/>
                    <a:pathLst>
                      <a:path w="2" h="7">
                        <a:moveTo>
                          <a:pt x="1" y="6"/>
                        </a:moveTo>
                        <a:lnTo>
                          <a:pt x="1" y="6"/>
                        </a:lnTo>
                        <a:lnTo>
                          <a:pt x="0" y="0"/>
                        </a:lnTo>
                        <a:lnTo>
                          <a:pt x="1" y="0"/>
                        </a:lnTo>
                        <a:lnTo>
                          <a:pt x="1"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2" name="Freeform 68">
                    <a:extLst>
                      <a:ext uri="{FF2B5EF4-FFF2-40B4-BE49-F238E27FC236}">
                        <a16:creationId xmlns:a16="http://schemas.microsoft.com/office/drawing/2014/main" id="{711D4B8B-6AC3-4C73-9BC4-CD5E8CBE1632}"/>
                      </a:ext>
                    </a:extLst>
                  </p:cNvPr>
                  <p:cNvSpPr>
                    <a:spLocks/>
                  </p:cNvSpPr>
                  <p:nvPr/>
                </p:nvSpPr>
                <p:spPr bwMode="auto">
                  <a:xfrm>
                    <a:off x="2074" y="1240"/>
                    <a:ext cx="249" cy="250"/>
                  </a:xfrm>
                  <a:custGeom>
                    <a:avLst/>
                    <a:gdLst>
                      <a:gd name="T0" fmla="*/ 226 w 248"/>
                      <a:gd name="T1" fmla="*/ 110 h 250"/>
                      <a:gd name="T2" fmla="*/ 195 w 248"/>
                      <a:gd name="T3" fmla="*/ 101 h 250"/>
                      <a:gd name="T4" fmla="*/ 191 w 248"/>
                      <a:gd name="T5" fmla="*/ 113 h 250"/>
                      <a:gd name="T6" fmla="*/ 170 w 248"/>
                      <a:gd name="T7" fmla="*/ 123 h 250"/>
                      <a:gd name="T8" fmla="*/ 152 w 248"/>
                      <a:gd name="T9" fmla="*/ 135 h 250"/>
                      <a:gd name="T10" fmla="*/ 150 w 248"/>
                      <a:gd name="T11" fmla="*/ 137 h 250"/>
                      <a:gd name="T12" fmla="*/ 185 w 248"/>
                      <a:gd name="T13" fmla="*/ 135 h 250"/>
                      <a:gd name="T14" fmla="*/ 191 w 248"/>
                      <a:gd name="T15" fmla="*/ 156 h 250"/>
                      <a:gd name="T16" fmla="*/ 163 w 248"/>
                      <a:gd name="T17" fmla="*/ 165 h 250"/>
                      <a:gd name="T18" fmla="*/ 166 w 248"/>
                      <a:gd name="T19" fmla="*/ 169 h 250"/>
                      <a:gd name="T20" fmla="*/ 153 w 248"/>
                      <a:gd name="T21" fmla="*/ 188 h 250"/>
                      <a:gd name="T22" fmla="*/ 140 w 248"/>
                      <a:gd name="T23" fmla="*/ 193 h 250"/>
                      <a:gd name="T24" fmla="*/ 120 w 248"/>
                      <a:gd name="T25" fmla="*/ 179 h 250"/>
                      <a:gd name="T26" fmla="*/ 111 w 248"/>
                      <a:gd name="T27" fmla="*/ 187 h 250"/>
                      <a:gd name="T28" fmla="*/ 105 w 248"/>
                      <a:gd name="T29" fmla="*/ 159 h 250"/>
                      <a:gd name="T30" fmla="*/ 121 w 248"/>
                      <a:gd name="T31" fmla="*/ 147 h 250"/>
                      <a:gd name="T32" fmla="*/ 95 w 248"/>
                      <a:gd name="T33" fmla="*/ 164 h 250"/>
                      <a:gd name="T34" fmla="*/ 105 w 248"/>
                      <a:gd name="T35" fmla="*/ 181 h 250"/>
                      <a:gd name="T36" fmla="*/ 111 w 248"/>
                      <a:gd name="T37" fmla="*/ 198 h 250"/>
                      <a:gd name="T38" fmla="*/ 90 w 248"/>
                      <a:gd name="T39" fmla="*/ 198 h 250"/>
                      <a:gd name="T40" fmla="*/ 89 w 248"/>
                      <a:gd name="T41" fmla="*/ 215 h 250"/>
                      <a:gd name="T42" fmla="*/ 71 w 248"/>
                      <a:gd name="T43" fmla="*/ 225 h 250"/>
                      <a:gd name="T44" fmla="*/ 54 w 248"/>
                      <a:gd name="T45" fmla="*/ 237 h 250"/>
                      <a:gd name="T46" fmla="*/ 23 w 248"/>
                      <a:gd name="T47" fmla="*/ 241 h 250"/>
                      <a:gd name="T48" fmla="*/ 3 w 248"/>
                      <a:gd name="T49" fmla="*/ 222 h 250"/>
                      <a:gd name="T50" fmla="*/ 19 w 248"/>
                      <a:gd name="T51" fmla="*/ 216 h 250"/>
                      <a:gd name="T52" fmla="*/ 49 w 248"/>
                      <a:gd name="T53" fmla="*/ 206 h 250"/>
                      <a:gd name="T54" fmla="*/ 53 w 248"/>
                      <a:gd name="T55" fmla="*/ 191 h 250"/>
                      <a:gd name="T56" fmla="*/ 66 w 248"/>
                      <a:gd name="T57" fmla="*/ 188 h 250"/>
                      <a:gd name="T58" fmla="*/ 46 w 248"/>
                      <a:gd name="T59" fmla="*/ 178 h 250"/>
                      <a:gd name="T60" fmla="*/ 17 w 248"/>
                      <a:gd name="T61" fmla="*/ 166 h 250"/>
                      <a:gd name="T62" fmla="*/ 24 w 248"/>
                      <a:gd name="T63" fmla="*/ 154 h 250"/>
                      <a:gd name="T64" fmla="*/ 53 w 248"/>
                      <a:gd name="T65" fmla="*/ 146 h 250"/>
                      <a:gd name="T66" fmla="*/ 28 w 248"/>
                      <a:gd name="T67" fmla="*/ 149 h 250"/>
                      <a:gd name="T68" fmla="*/ 14 w 248"/>
                      <a:gd name="T69" fmla="*/ 136 h 250"/>
                      <a:gd name="T70" fmla="*/ 10 w 248"/>
                      <a:gd name="T71" fmla="*/ 113 h 250"/>
                      <a:gd name="T72" fmla="*/ 31 w 248"/>
                      <a:gd name="T73" fmla="*/ 101 h 250"/>
                      <a:gd name="T74" fmla="*/ 41 w 248"/>
                      <a:gd name="T75" fmla="*/ 82 h 250"/>
                      <a:gd name="T76" fmla="*/ 57 w 248"/>
                      <a:gd name="T77" fmla="*/ 94 h 250"/>
                      <a:gd name="T78" fmla="*/ 81 w 248"/>
                      <a:gd name="T79" fmla="*/ 95 h 250"/>
                      <a:gd name="T80" fmla="*/ 77 w 248"/>
                      <a:gd name="T81" fmla="*/ 77 h 250"/>
                      <a:gd name="T82" fmla="*/ 86 w 248"/>
                      <a:gd name="T83" fmla="*/ 95 h 250"/>
                      <a:gd name="T84" fmla="*/ 107 w 248"/>
                      <a:gd name="T85" fmla="*/ 101 h 250"/>
                      <a:gd name="T86" fmla="*/ 87 w 248"/>
                      <a:gd name="T87" fmla="*/ 75 h 250"/>
                      <a:gd name="T88" fmla="*/ 109 w 248"/>
                      <a:gd name="T89" fmla="*/ 58 h 250"/>
                      <a:gd name="T90" fmla="*/ 144 w 248"/>
                      <a:gd name="T91" fmla="*/ 46 h 250"/>
                      <a:gd name="T92" fmla="*/ 177 w 248"/>
                      <a:gd name="T93" fmla="*/ 28 h 250"/>
                      <a:gd name="T94" fmla="*/ 208 w 248"/>
                      <a:gd name="T95" fmla="*/ 11 h 250"/>
                      <a:gd name="T96" fmla="*/ 230 w 248"/>
                      <a:gd name="T97" fmla="*/ 0 h 250"/>
                      <a:gd name="T98" fmla="*/ 244 w 248"/>
                      <a:gd name="T99" fmla="*/ 24 h 250"/>
                      <a:gd name="T100" fmla="*/ 234 w 248"/>
                      <a:gd name="T101" fmla="*/ 50 h 250"/>
                      <a:gd name="T102" fmla="*/ 226 w 248"/>
                      <a:gd name="T103" fmla="*/ 69 h 250"/>
                      <a:gd name="T104" fmla="*/ 204 w 248"/>
                      <a:gd name="T105" fmla="*/ 82 h 250"/>
                      <a:gd name="T106" fmla="*/ 197 w 248"/>
                      <a:gd name="T107" fmla="*/ 95 h 250"/>
                      <a:gd name="T108" fmla="*/ 230 w 248"/>
                      <a:gd name="T109" fmla="*/ 91 h 250"/>
                      <a:gd name="T110" fmla="*/ 244 w 248"/>
                      <a:gd name="T111" fmla="*/ 94 h 2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8"/>
                      <a:gd name="T169" fmla="*/ 0 h 250"/>
                      <a:gd name="T170" fmla="*/ 248 w 248"/>
                      <a:gd name="T171" fmla="*/ 250 h 2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8" h="250">
                        <a:moveTo>
                          <a:pt x="243" y="94"/>
                        </a:moveTo>
                        <a:lnTo>
                          <a:pt x="242" y="99"/>
                        </a:lnTo>
                        <a:lnTo>
                          <a:pt x="233" y="104"/>
                        </a:lnTo>
                        <a:lnTo>
                          <a:pt x="225" y="110"/>
                        </a:lnTo>
                        <a:lnTo>
                          <a:pt x="215" y="108"/>
                        </a:lnTo>
                        <a:lnTo>
                          <a:pt x="212" y="101"/>
                        </a:lnTo>
                        <a:lnTo>
                          <a:pt x="202" y="107"/>
                        </a:lnTo>
                        <a:lnTo>
                          <a:pt x="194" y="101"/>
                        </a:lnTo>
                        <a:lnTo>
                          <a:pt x="187" y="100"/>
                        </a:lnTo>
                        <a:lnTo>
                          <a:pt x="188" y="102"/>
                        </a:lnTo>
                        <a:lnTo>
                          <a:pt x="188" y="107"/>
                        </a:lnTo>
                        <a:lnTo>
                          <a:pt x="190" y="113"/>
                        </a:lnTo>
                        <a:lnTo>
                          <a:pt x="188" y="119"/>
                        </a:lnTo>
                        <a:lnTo>
                          <a:pt x="184" y="125"/>
                        </a:lnTo>
                        <a:lnTo>
                          <a:pt x="176" y="125"/>
                        </a:lnTo>
                        <a:lnTo>
                          <a:pt x="169" y="123"/>
                        </a:lnTo>
                        <a:lnTo>
                          <a:pt x="176" y="128"/>
                        </a:lnTo>
                        <a:lnTo>
                          <a:pt x="167" y="133"/>
                        </a:lnTo>
                        <a:lnTo>
                          <a:pt x="158" y="133"/>
                        </a:lnTo>
                        <a:lnTo>
                          <a:pt x="151" y="135"/>
                        </a:lnTo>
                        <a:lnTo>
                          <a:pt x="142" y="136"/>
                        </a:lnTo>
                        <a:lnTo>
                          <a:pt x="133" y="136"/>
                        </a:lnTo>
                        <a:lnTo>
                          <a:pt x="140" y="138"/>
                        </a:lnTo>
                        <a:lnTo>
                          <a:pt x="149" y="137"/>
                        </a:lnTo>
                        <a:lnTo>
                          <a:pt x="158" y="136"/>
                        </a:lnTo>
                        <a:lnTo>
                          <a:pt x="166" y="135"/>
                        </a:lnTo>
                        <a:lnTo>
                          <a:pt x="174" y="133"/>
                        </a:lnTo>
                        <a:lnTo>
                          <a:pt x="184" y="135"/>
                        </a:lnTo>
                        <a:lnTo>
                          <a:pt x="187" y="141"/>
                        </a:lnTo>
                        <a:lnTo>
                          <a:pt x="188" y="148"/>
                        </a:lnTo>
                        <a:lnTo>
                          <a:pt x="181" y="154"/>
                        </a:lnTo>
                        <a:lnTo>
                          <a:pt x="190" y="156"/>
                        </a:lnTo>
                        <a:lnTo>
                          <a:pt x="188" y="162"/>
                        </a:lnTo>
                        <a:lnTo>
                          <a:pt x="178" y="167"/>
                        </a:lnTo>
                        <a:lnTo>
                          <a:pt x="170" y="165"/>
                        </a:lnTo>
                        <a:lnTo>
                          <a:pt x="162" y="165"/>
                        </a:lnTo>
                        <a:lnTo>
                          <a:pt x="153" y="165"/>
                        </a:lnTo>
                        <a:lnTo>
                          <a:pt x="145" y="166"/>
                        </a:lnTo>
                        <a:lnTo>
                          <a:pt x="154" y="167"/>
                        </a:lnTo>
                        <a:lnTo>
                          <a:pt x="165" y="169"/>
                        </a:lnTo>
                        <a:lnTo>
                          <a:pt x="167" y="175"/>
                        </a:lnTo>
                        <a:lnTo>
                          <a:pt x="162" y="181"/>
                        </a:lnTo>
                        <a:lnTo>
                          <a:pt x="161" y="188"/>
                        </a:lnTo>
                        <a:lnTo>
                          <a:pt x="152" y="188"/>
                        </a:lnTo>
                        <a:lnTo>
                          <a:pt x="145" y="188"/>
                        </a:lnTo>
                        <a:lnTo>
                          <a:pt x="142" y="181"/>
                        </a:lnTo>
                        <a:lnTo>
                          <a:pt x="143" y="188"/>
                        </a:lnTo>
                        <a:lnTo>
                          <a:pt x="139" y="193"/>
                        </a:lnTo>
                        <a:lnTo>
                          <a:pt x="133" y="194"/>
                        </a:lnTo>
                        <a:lnTo>
                          <a:pt x="129" y="188"/>
                        </a:lnTo>
                        <a:lnTo>
                          <a:pt x="126" y="187"/>
                        </a:lnTo>
                        <a:lnTo>
                          <a:pt x="120" y="179"/>
                        </a:lnTo>
                        <a:lnTo>
                          <a:pt x="124" y="188"/>
                        </a:lnTo>
                        <a:lnTo>
                          <a:pt x="121" y="191"/>
                        </a:lnTo>
                        <a:lnTo>
                          <a:pt x="113" y="188"/>
                        </a:lnTo>
                        <a:lnTo>
                          <a:pt x="111" y="187"/>
                        </a:lnTo>
                        <a:lnTo>
                          <a:pt x="107" y="179"/>
                        </a:lnTo>
                        <a:lnTo>
                          <a:pt x="103" y="173"/>
                        </a:lnTo>
                        <a:lnTo>
                          <a:pt x="105" y="168"/>
                        </a:lnTo>
                        <a:lnTo>
                          <a:pt x="105" y="159"/>
                        </a:lnTo>
                        <a:lnTo>
                          <a:pt x="111" y="153"/>
                        </a:lnTo>
                        <a:lnTo>
                          <a:pt x="120" y="147"/>
                        </a:lnTo>
                        <a:lnTo>
                          <a:pt x="129" y="148"/>
                        </a:lnTo>
                        <a:lnTo>
                          <a:pt x="121" y="147"/>
                        </a:lnTo>
                        <a:lnTo>
                          <a:pt x="112" y="147"/>
                        </a:lnTo>
                        <a:lnTo>
                          <a:pt x="109" y="153"/>
                        </a:lnTo>
                        <a:lnTo>
                          <a:pt x="103" y="158"/>
                        </a:lnTo>
                        <a:lnTo>
                          <a:pt x="95" y="164"/>
                        </a:lnTo>
                        <a:lnTo>
                          <a:pt x="98" y="167"/>
                        </a:lnTo>
                        <a:lnTo>
                          <a:pt x="100" y="173"/>
                        </a:lnTo>
                        <a:lnTo>
                          <a:pt x="95" y="179"/>
                        </a:lnTo>
                        <a:lnTo>
                          <a:pt x="105" y="181"/>
                        </a:lnTo>
                        <a:lnTo>
                          <a:pt x="109" y="188"/>
                        </a:lnTo>
                        <a:lnTo>
                          <a:pt x="111" y="192"/>
                        </a:lnTo>
                        <a:lnTo>
                          <a:pt x="103" y="193"/>
                        </a:lnTo>
                        <a:lnTo>
                          <a:pt x="111" y="198"/>
                        </a:lnTo>
                        <a:lnTo>
                          <a:pt x="109" y="205"/>
                        </a:lnTo>
                        <a:lnTo>
                          <a:pt x="107" y="205"/>
                        </a:lnTo>
                        <a:lnTo>
                          <a:pt x="100" y="203"/>
                        </a:lnTo>
                        <a:lnTo>
                          <a:pt x="90" y="198"/>
                        </a:lnTo>
                        <a:lnTo>
                          <a:pt x="81" y="198"/>
                        </a:lnTo>
                        <a:lnTo>
                          <a:pt x="77" y="206"/>
                        </a:lnTo>
                        <a:lnTo>
                          <a:pt x="86" y="209"/>
                        </a:lnTo>
                        <a:lnTo>
                          <a:pt x="89" y="215"/>
                        </a:lnTo>
                        <a:lnTo>
                          <a:pt x="89" y="221"/>
                        </a:lnTo>
                        <a:lnTo>
                          <a:pt x="80" y="223"/>
                        </a:lnTo>
                        <a:lnTo>
                          <a:pt x="80" y="229"/>
                        </a:lnTo>
                        <a:lnTo>
                          <a:pt x="71" y="225"/>
                        </a:lnTo>
                        <a:lnTo>
                          <a:pt x="67" y="218"/>
                        </a:lnTo>
                        <a:lnTo>
                          <a:pt x="63" y="225"/>
                        </a:lnTo>
                        <a:lnTo>
                          <a:pt x="58" y="232"/>
                        </a:lnTo>
                        <a:lnTo>
                          <a:pt x="54" y="237"/>
                        </a:lnTo>
                        <a:lnTo>
                          <a:pt x="44" y="243"/>
                        </a:lnTo>
                        <a:lnTo>
                          <a:pt x="39" y="249"/>
                        </a:lnTo>
                        <a:lnTo>
                          <a:pt x="30" y="247"/>
                        </a:lnTo>
                        <a:lnTo>
                          <a:pt x="23" y="241"/>
                        </a:lnTo>
                        <a:lnTo>
                          <a:pt x="18" y="234"/>
                        </a:lnTo>
                        <a:lnTo>
                          <a:pt x="15" y="234"/>
                        </a:lnTo>
                        <a:lnTo>
                          <a:pt x="10" y="227"/>
                        </a:lnTo>
                        <a:lnTo>
                          <a:pt x="3" y="222"/>
                        </a:lnTo>
                        <a:lnTo>
                          <a:pt x="0" y="215"/>
                        </a:lnTo>
                        <a:lnTo>
                          <a:pt x="10" y="215"/>
                        </a:lnTo>
                        <a:lnTo>
                          <a:pt x="10" y="221"/>
                        </a:lnTo>
                        <a:lnTo>
                          <a:pt x="19" y="216"/>
                        </a:lnTo>
                        <a:lnTo>
                          <a:pt x="28" y="212"/>
                        </a:lnTo>
                        <a:lnTo>
                          <a:pt x="32" y="206"/>
                        </a:lnTo>
                        <a:lnTo>
                          <a:pt x="41" y="205"/>
                        </a:lnTo>
                        <a:lnTo>
                          <a:pt x="49" y="206"/>
                        </a:lnTo>
                        <a:lnTo>
                          <a:pt x="54" y="205"/>
                        </a:lnTo>
                        <a:lnTo>
                          <a:pt x="45" y="200"/>
                        </a:lnTo>
                        <a:lnTo>
                          <a:pt x="44" y="194"/>
                        </a:lnTo>
                        <a:lnTo>
                          <a:pt x="53" y="191"/>
                        </a:lnTo>
                        <a:lnTo>
                          <a:pt x="54" y="192"/>
                        </a:lnTo>
                        <a:lnTo>
                          <a:pt x="60" y="193"/>
                        </a:lnTo>
                        <a:lnTo>
                          <a:pt x="71" y="194"/>
                        </a:lnTo>
                        <a:lnTo>
                          <a:pt x="66" y="188"/>
                        </a:lnTo>
                        <a:lnTo>
                          <a:pt x="71" y="187"/>
                        </a:lnTo>
                        <a:lnTo>
                          <a:pt x="63" y="186"/>
                        </a:lnTo>
                        <a:lnTo>
                          <a:pt x="54" y="181"/>
                        </a:lnTo>
                        <a:lnTo>
                          <a:pt x="46" y="178"/>
                        </a:lnTo>
                        <a:lnTo>
                          <a:pt x="37" y="175"/>
                        </a:lnTo>
                        <a:lnTo>
                          <a:pt x="30" y="176"/>
                        </a:lnTo>
                        <a:lnTo>
                          <a:pt x="21" y="172"/>
                        </a:lnTo>
                        <a:lnTo>
                          <a:pt x="17" y="166"/>
                        </a:lnTo>
                        <a:lnTo>
                          <a:pt x="10" y="159"/>
                        </a:lnTo>
                        <a:lnTo>
                          <a:pt x="17" y="154"/>
                        </a:lnTo>
                        <a:lnTo>
                          <a:pt x="17" y="153"/>
                        </a:lnTo>
                        <a:lnTo>
                          <a:pt x="24" y="154"/>
                        </a:lnTo>
                        <a:lnTo>
                          <a:pt x="33" y="149"/>
                        </a:lnTo>
                        <a:lnTo>
                          <a:pt x="37" y="149"/>
                        </a:lnTo>
                        <a:lnTo>
                          <a:pt x="45" y="148"/>
                        </a:lnTo>
                        <a:lnTo>
                          <a:pt x="53" y="146"/>
                        </a:lnTo>
                        <a:lnTo>
                          <a:pt x="55" y="145"/>
                        </a:lnTo>
                        <a:lnTo>
                          <a:pt x="46" y="145"/>
                        </a:lnTo>
                        <a:lnTo>
                          <a:pt x="37" y="147"/>
                        </a:lnTo>
                        <a:lnTo>
                          <a:pt x="28" y="149"/>
                        </a:lnTo>
                        <a:lnTo>
                          <a:pt x="28" y="143"/>
                        </a:lnTo>
                        <a:lnTo>
                          <a:pt x="32" y="137"/>
                        </a:lnTo>
                        <a:lnTo>
                          <a:pt x="23" y="138"/>
                        </a:lnTo>
                        <a:lnTo>
                          <a:pt x="14" y="136"/>
                        </a:lnTo>
                        <a:lnTo>
                          <a:pt x="14" y="129"/>
                        </a:lnTo>
                        <a:lnTo>
                          <a:pt x="13" y="122"/>
                        </a:lnTo>
                        <a:lnTo>
                          <a:pt x="10" y="119"/>
                        </a:lnTo>
                        <a:lnTo>
                          <a:pt x="10" y="113"/>
                        </a:lnTo>
                        <a:lnTo>
                          <a:pt x="18" y="108"/>
                        </a:lnTo>
                        <a:lnTo>
                          <a:pt x="18" y="102"/>
                        </a:lnTo>
                        <a:lnTo>
                          <a:pt x="23" y="96"/>
                        </a:lnTo>
                        <a:lnTo>
                          <a:pt x="31" y="101"/>
                        </a:lnTo>
                        <a:lnTo>
                          <a:pt x="26" y="95"/>
                        </a:lnTo>
                        <a:lnTo>
                          <a:pt x="30" y="88"/>
                        </a:lnTo>
                        <a:lnTo>
                          <a:pt x="32" y="82"/>
                        </a:lnTo>
                        <a:lnTo>
                          <a:pt x="41" y="82"/>
                        </a:lnTo>
                        <a:lnTo>
                          <a:pt x="49" y="87"/>
                        </a:lnTo>
                        <a:lnTo>
                          <a:pt x="57" y="88"/>
                        </a:lnTo>
                        <a:lnTo>
                          <a:pt x="64" y="91"/>
                        </a:lnTo>
                        <a:lnTo>
                          <a:pt x="57" y="94"/>
                        </a:lnTo>
                        <a:lnTo>
                          <a:pt x="64" y="99"/>
                        </a:lnTo>
                        <a:lnTo>
                          <a:pt x="72" y="104"/>
                        </a:lnTo>
                        <a:lnTo>
                          <a:pt x="73" y="98"/>
                        </a:lnTo>
                        <a:lnTo>
                          <a:pt x="81" y="95"/>
                        </a:lnTo>
                        <a:lnTo>
                          <a:pt x="73" y="92"/>
                        </a:lnTo>
                        <a:lnTo>
                          <a:pt x="72" y="84"/>
                        </a:lnTo>
                        <a:lnTo>
                          <a:pt x="69" y="78"/>
                        </a:lnTo>
                        <a:lnTo>
                          <a:pt x="77" y="77"/>
                        </a:lnTo>
                        <a:lnTo>
                          <a:pt x="84" y="84"/>
                        </a:lnTo>
                        <a:lnTo>
                          <a:pt x="91" y="90"/>
                        </a:lnTo>
                        <a:lnTo>
                          <a:pt x="95" y="96"/>
                        </a:lnTo>
                        <a:lnTo>
                          <a:pt x="86" y="95"/>
                        </a:lnTo>
                        <a:lnTo>
                          <a:pt x="95" y="99"/>
                        </a:lnTo>
                        <a:lnTo>
                          <a:pt x="103" y="101"/>
                        </a:lnTo>
                        <a:lnTo>
                          <a:pt x="107" y="107"/>
                        </a:lnTo>
                        <a:lnTo>
                          <a:pt x="107" y="101"/>
                        </a:lnTo>
                        <a:lnTo>
                          <a:pt x="100" y="94"/>
                        </a:lnTo>
                        <a:lnTo>
                          <a:pt x="98" y="88"/>
                        </a:lnTo>
                        <a:lnTo>
                          <a:pt x="91" y="81"/>
                        </a:lnTo>
                        <a:lnTo>
                          <a:pt x="87" y="75"/>
                        </a:lnTo>
                        <a:lnTo>
                          <a:pt x="85" y="69"/>
                        </a:lnTo>
                        <a:lnTo>
                          <a:pt x="91" y="62"/>
                        </a:lnTo>
                        <a:lnTo>
                          <a:pt x="100" y="62"/>
                        </a:lnTo>
                        <a:lnTo>
                          <a:pt x="109" y="58"/>
                        </a:lnTo>
                        <a:lnTo>
                          <a:pt x="118" y="53"/>
                        </a:lnTo>
                        <a:lnTo>
                          <a:pt x="126" y="49"/>
                        </a:lnTo>
                        <a:lnTo>
                          <a:pt x="135" y="50"/>
                        </a:lnTo>
                        <a:lnTo>
                          <a:pt x="143" y="46"/>
                        </a:lnTo>
                        <a:lnTo>
                          <a:pt x="151" y="45"/>
                        </a:lnTo>
                        <a:lnTo>
                          <a:pt x="158" y="39"/>
                        </a:lnTo>
                        <a:lnTo>
                          <a:pt x="167" y="35"/>
                        </a:lnTo>
                        <a:lnTo>
                          <a:pt x="176" y="28"/>
                        </a:lnTo>
                        <a:lnTo>
                          <a:pt x="184" y="22"/>
                        </a:lnTo>
                        <a:lnTo>
                          <a:pt x="193" y="19"/>
                        </a:lnTo>
                        <a:lnTo>
                          <a:pt x="201" y="16"/>
                        </a:lnTo>
                        <a:lnTo>
                          <a:pt x="207" y="11"/>
                        </a:lnTo>
                        <a:lnTo>
                          <a:pt x="215" y="8"/>
                        </a:lnTo>
                        <a:lnTo>
                          <a:pt x="221" y="2"/>
                        </a:lnTo>
                        <a:lnTo>
                          <a:pt x="221" y="0"/>
                        </a:lnTo>
                        <a:lnTo>
                          <a:pt x="229" y="0"/>
                        </a:lnTo>
                        <a:lnTo>
                          <a:pt x="235" y="6"/>
                        </a:lnTo>
                        <a:lnTo>
                          <a:pt x="242" y="13"/>
                        </a:lnTo>
                        <a:lnTo>
                          <a:pt x="242" y="18"/>
                        </a:lnTo>
                        <a:lnTo>
                          <a:pt x="243" y="24"/>
                        </a:lnTo>
                        <a:lnTo>
                          <a:pt x="246" y="31"/>
                        </a:lnTo>
                        <a:lnTo>
                          <a:pt x="239" y="37"/>
                        </a:lnTo>
                        <a:lnTo>
                          <a:pt x="235" y="43"/>
                        </a:lnTo>
                        <a:lnTo>
                          <a:pt x="233" y="50"/>
                        </a:lnTo>
                        <a:lnTo>
                          <a:pt x="246" y="56"/>
                        </a:lnTo>
                        <a:lnTo>
                          <a:pt x="235" y="59"/>
                        </a:lnTo>
                        <a:lnTo>
                          <a:pt x="228" y="64"/>
                        </a:lnTo>
                        <a:lnTo>
                          <a:pt x="225" y="69"/>
                        </a:lnTo>
                        <a:lnTo>
                          <a:pt x="225" y="72"/>
                        </a:lnTo>
                        <a:lnTo>
                          <a:pt x="215" y="74"/>
                        </a:lnTo>
                        <a:lnTo>
                          <a:pt x="212" y="80"/>
                        </a:lnTo>
                        <a:lnTo>
                          <a:pt x="203" y="82"/>
                        </a:lnTo>
                        <a:lnTo>
                          <a:pt x="199" y="90"/>
                        </a:lnTo>
                        <a:lnTo>
                          <a:pt x="192" y="94"/>
                        </a:lnTo>
                        <a:lnTo>
                          <a:pt x="194" y="96"/>
                        </a:lnTo>
                        <a:lnTo>
                          <a:pt x="196" y="95"/>
                        </a:lnTo>
                        <a:lnTo>
                          <a:pt x="206" y="97"/>
                        </a:lnTo>
                        <a:lnTo>
                          <a:pt x="214" y="99"/>
                        </a:lnTo>
                        <a:lnTo>
                          <a:pt x="221" y="96"/>
                        </a:lnTo>
                        <a:lnTo>
                          <a:pt x="229" y="91"/>
                        </a:lnTo>
                        <a:lnTo>
                          <a:pt x="238" y="85"/>
                        </a:lnTo>
                        <a:lnTo>
                          <a:pt x="247" y="84"/>
                        </a:lnTo>
                        <a:lnTo>
                          <a:pt x="247" y="88"/>
                        </a:lnTo>
                        <a:lnTo>
                          <a:pt x="243" y="94"/>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3" name="Freeform 69">
                    <a:extLst>
                      <a:ext uri="{FF2B5EF4-FFF2-40B4-BE49-F238E27FC236}">
                        <a16:creationId xmlns:a16="http://schemas.microsoft.com/office/drawing/2014/main" id="{7FC013E1-AC4F-4996-B51C-A5B6A6D0C2CE}"/>
                      </a:ext>
                    </a:extLst>
                  </p:cNvPr>
                  <p:cNvSpPr>
                    <a:spLocks/>
                  </p:cNvSpPr>
                  <p:nvPr/>
                </p:nvSpPr>
                <p:spPr bwMode="auto">
                  <a:xfrm>
                    <a:off x="1964" y="1500"/>
                    <a:ext cx="120" cy="201"/>
                  </a:xfrm>
                  <a:custGeom>
                    <a:avLst/>
                    <a:gdLst>
                      <a:gd name="T0" fmla="*/ 97 w 120"/>
                      <a:gd name="T1" fmla="*/ 24 h 201"/>
                      <a:gd name="T2" fmla="*/ 95 w 120"/>
                      <a:gd name="T3" fmla="*/ 29 h 201"/>
                      <a:gd name="T4" fmla="*/ 105 w 120"/>
                      <a:gd name="T5" fmla="*/ 41 h 201"/>
                      <a:gd name="T6" fmla="*/ 82 w 120"/>
                      <a:gd name="T7" fmla="*/ 47 h 201"/>
                      <a:gd name="T8" fmla="*/ 61 w 120"/>
                      <a:gd name="T9" fmla="*/ 44 h 201"/>
                      <a:gd name="T10" fmla="*/ 80 w 120"/>
                      <a:gd name="T11" fmla="*/ 49 h 201"/>
                      <a:gd name="T12" fmla="*/ 99 w 120"/>
                      <a:gd name="T13" fmla="*/ 51 h 201"/>
                      <a:gd name="T14" fmla="*/ 92 w 120"/>
                      <a:gd name="T15" fmla="*/ 69 h 201"/>
                      <a:gd name="T16" fmla="*/ 72 w 120"/>
                      <a:gd name="T17" fmla="*/ 72 h 201"/>
                      <a:gd name="T18" fmla="*/ 65 w 120"/>
                      <a:gd name="T19" fmla="*/ 73 h 201"/>
                      <a:gd name="T20" fmla="*/ 67 w 120"/>
                      <a:gd name="T21" fmla="*/ 86 h 201"/>
                      <a:gd name="T22" fmla="*/ 69 w 120"/>
                      <a:gd name="T23" fmla="*/ 97 h 201"/>
                      <a:gd name="T24" fmla="*/ 69 w 120"/>
                      <a:gd name="T25" fmla="*/ 103 h 201"/>
                      <a:gd name="T26" fmla="*/ 46 w 120"/>
                      <a:gd name="T27" fmla="*/ 97 h 201"/>
                      <a:gd name="T28" fmla="*/ 68 w 120"/>
                      <a:gd name="T29" fmla="*/ 116 h 201"/>
                      <a:gd name="T30" fmla="*/ 75 w 120"/>
                      <a:gd name="T31" fmla="*/ 134 h 201"/>
                      <a:gd name="T32" fmla="*/ 58 w 120"/>
                      <a:gd name="T33" fmla="*/ 152 h 201"/>
                      <a:gd name="T34" fmla="*/ 56 w 120"/>
                      <a:gd name="T35" fmla="*/ 170 h 201"/>
                      <a:gd name="T36" fmla="*/ 42 w 120"/>
                      <a:gd name="T37" fmla="*/ 180 h 201"/>
                      <a:gd name="T38" fmla="*/ 61 w 120"/>
                      <a:gd name="T39" fmla="*/ 198 h 201"/>
                      <a:gd name="T40" fmla="*/ 37 w 120"/>
                      <a:gd name="T41" fmla="*/ 198 h 201"/>
                      <a:gd name="T42" fmla="*/ 17 w 120"/>
                      <a:gd name="T43" fmla="*/ 186 h 201"/>
                      <a:gd name="T44" fmla="*/ 14 w 120"/>
                      <a:gd name="T45" fmla="*/ 170 h 201"/>
                      <a:gd name="T46" fmla="*/ 9 w 120"/>
                      <a:gd name="T47" fmla="*/ 150 h 201"/>
                      <a:gd name="T48" fmla="*/ 24 w 120"/>
                      <a:gd name="T49" fmla="*/ 131 h 201"/>
                      <a:gd name="T50" fmla="*/ 24 w 120"/>
                      <a:gd name="T51" fmla="*/ 109 h 201"/>
                      <a:gd name="T52" fmla="*/ 38 w 120"/>
                      <a:gd name="T53" fmla="*/ 98 h 201"/>
                      <a:gd name="T54" fmla="*/ 31 w 120"/>
                      <a:gd name="T55" fmla="*/ 90 h 201"/>
                      <a:gd name="T56" fmla="*/ 38 w 120"/>
                      <a:gd name="T57" fmla="*/ 70 h 201"/>
                      <a:gd name="T58" fmla="*/ 56 w 120"/>
                      <a:gd name="T59" fmla="*/ 68 h 201"/>
                      <a:gd name="T60" fmla="*/ 51 w 120"/>
                      <a:gd name="T61" fmla="*/ 56 h 201"/>
                      <a:gd name="T62" fmla="*/ 38 w 120"/>
                      <a:gd name="T63" fmla="*/ 59 h 201"/>
                      <a:gd name="T64" fmla="*/ 33 w 120"/>
                      <a:gd name="T65" fmla="*/ 51 h 201"/>
                      <a:gd name="T66" fmla="*/ 46 w 120"/>
                      <a:gd name="T67" fmla="*/ 51 h 201"/>
                      <a:gd name="T68" fmla="*/ 29 w 120"/>
                      <a:gd name="T69" fmla="*/ 37 h 201"/>
                      <a:gd name="T70" fmla="*/ 5 w 120"/>
                      <a:gd name="T71" fmla="*/ 33 h 201"/>
                      <a:gd name="T72" fmla="*/ 8 w 120"/>
                      <a:gd name="T73" fmla="*/ 20 h 201"/>
                      <a:gd name="T74" fmla="*/ 26 w 120"/>
                      <a:gd name="T75" fmla="*/ 8 h 201"/>
                      <a:gd name="T76" fmla="*/ 44 w 120"/>
                      <a:gd name="T77" fmla="*/ 14 h 201"/>
                      <a:gd name="T78" fmla="*/ 60 w 120"/>
                      <a:gd name="T79" fmla="*/ 0 h 201"/>
                      <a:gd name="T80" fmla="*/ 68 w 120"/>
                      <a:gd name="T81" fmla="*/ 16 h 201"/>
                      <a:gd name="T82" fmla="*/ 89 w 120"/>
                      <a:gd name="T83" fmla="*/ 1 h 201"/>
                      <a:gd name="T84" fmla="*/ 101 w 120"/>
                      <a:gd name="T85" fmla="*/ 17 h 201"/>
                      <a:gd name="T86" fmla="*/ 114 w 120"/>
                      <a:gd name="T87" fmla="*/ 26 h 2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0"/>
                      <a:gd name="T133" fmla="*/ 0 h 201"/>
                      <a:gd name="T134" fmla="*/ 120 w 120"/>
                      <a:gd name="T135" fmla="*/ 201 h 20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0" h="201">
                        <a:moveTo>
                          <a:pt x="106" y="31"/>
                        </a:moveTo>
                        <a:lnTo>
                          <a:pt x="106" y="24"/>
                        </a:lnTo>
                        <a:lnTo>
                          <a:pt x="97" y="24"/>
                        </a:lnTo>
                        <a:lnTo>
                          <a:pt x="89" y="18"/>
                        </a:lnTo>
                        <a:lnTo>
                          <a:pt x="85" y="25"/>
                        </a:lnTo>
                        <a:lnTo>
                          <a:pt x="95" y="29"/>
                        </a:lnTo>
                        <a:lnTo>
                          <a:pt x="95" y="36"/>
                        </a:lnTo>
                        <a:lnTo>
                          <a:pt x="105" y="36"/>
                        </a:lnTo>
                        <a:lnTo>
                          <a:pt x="105" y="41"/>
                        </a:lnTo>
                        <a:lnTo>
                          <a:pt x="99" y="48"/>
                        </a:lnTo>
                        <a:lnTo>
                          <a:pt x="90" y="49"/>
                        </a:lnTo>
                        <a:lnTo>
                          <a:pt x="82" y="47"/>
                        </a:lnTo>
                        <a:lnTo>
                          <a:pt x="73" y="49"/>
                        </a:lnTo>
                        <a:lnTo>
                          <a:pt x="69" y="42"/>
                        </a:lnTo>
                        <a:lnTo>
                          <a:pt x="61" y="44"/>
                        </a:lnTo>
                        <a:lnTo>
                          <a:pt x="61" y="51"/>
                        </a:lnTo>
                        <a:lnTo>
                          <a:pt x="72" y="49"/>
                        </a:lnTo>
                        <a:lnTo>
                          <a:pt x="80" y="49"/>
                        </a:lnTo>
                        <a:lnTo>
                          <a:pt x="88" y="51"/>
                        </a:lnTo>
                        <a:lnTo>
                          <a:pt x="90" y="51"/>
                        </a:lnTo>
                        <a:lnTo>
                          <a:pt x="99" y="51"/>
                        </a:lnTo>
                        <a:lnTo>
                          <a:pt x="98" y="57"/>
                        </a:lnTo>
                        <a:lnTo>
                          <a:pt x="94" y="62"/>
                        </a:lnTo>
                        <a:lnTo>
                          <a:pt x="92" y="69"/>
                        </a:lnTo>
                        <a:lnTo>
                          <a:pt x="89" y="75"/>
                        </a:lnTo>
                        <a:lnTo>
                          <a:pt x="80" y="73"/>
                        </a:lnTo>
                        <a:lnTo>
                          <a:pt x="72" y="72"/>
                        </a:lnTo>
                        <a:lnTo>
                          <a:pt x="63" y="68"/>
                        </a:lnTo>
                        <a:lnTo>
                          <a:pt x="56" y="69"/>
                        </a:lnTo>
                        <a:lnTo>
                          <a:pt x="65" y="73"/>
                        </a:lnTo>
                        <a:lnTo>
                          <a:pt x="77" y="78"/>
                        </a:lnTo>
                        <a:lnTo>
                          <a:pt x="75" y="85"/>
                        </a:lnTo>
                        <a:lnTo>
                          <a:pt x="67" y="86"/>
                        </a:lnTo>
                        <a:lnTo>
                          <a:pt x="75" y="88"/>
                        </a:lnTo>
                        <a:lnTo>
                          <a:pt x="77" y="94"/>
                        </a:lnTo>
                        <a:lnTo>
                          <a:pt x="69" y="97"/>
                        </a:lnTo>
                        <a:lnTo>
                          <a:pt x="77" y="96"/>
                        </a:lnTo>
                        <a:lnTo>
                          <a:pt x="78" y="103"/>
                        </a:lnTo>
                        <a:lnTo>
                          <a:pt x="69" y="103"/>
                        </a:lnTo>
                        <a:lnTo>
                          <a:pt x="60" y="101"/>
                        </a:lnTo>
                        <a:lnTo>
                          <a:pt x="51" y="97"/>
                        </a:lnTo>
                        <a:lnTo>
                          <a:pt x="46" y="97"/>
                        </a:lnTo>
                        <a:lnTo>
                          <a:pt x="52" y="104"/>
                        </a:lnTo>
                        <a:lnTo>
                          <a:pt x="59" y="109"/>
                        </a:lnTo>
                        <a:lnTo>
                          <a:pt x="68" y="116"/>
                        </a:lnTo>
                        <a:lnTo>
                          <a:pt x="61" y="123"/>
                        </a:lnTo>
                        <a:lnTo>
                          <a:pt x="69" y="129"/>
                        </a:lnTo>
                        <a:lnTo>
                          <a:pt x="75" y="134"/>
                        </a:lnTo>
                        <a:lnTo>
                          <a:pt x="65" y="141"/>
                        </a:lnTo>
                        <a:lnTo>
                          <a:pt x="60" y="147"/>
                        </a:lnTo>
                        <a:lnTo>
                          <a:pt x="58" y="152"/>
                        </a:lnTo>
                        <a:lnTo>
                          <a:pt x="51" y="159"/>
                        </a:lnTo>
                        <a:lnTo>
                          <a:pt x="56" y="165"/>
                        </a:lnTo>
                        <a:lnTo>
                          <a:pt x="56" y="170"/>
                        </a:lnTo>
                        <a:lnTo>
                          <a:pt x="59" y="176"/>
                        </a:lnTo>
                        <a:lnTo>
                          <a:pt x="51" y="183"/>
                        </a:lnTo>
                        <a:lnTo>
                          <a:pt x="42" y="180"/>
                        </a:lnTo>
                        <a:lnTo>
                          <a:pt x="51" y="185"/>
                        </a:lnTo>
                        <a:lnTo>
                          <a:pt x="59" y="192"/>
                        </a:lnTo>
                        <a:lnTo>
                          <a:pt x="61" y="198"/>
                        </a:lnTo>
                        <a:lnTo>
                          <a:pt x="54" y="200"/>
                        </a:lnTo>
                        <a:lnTo>
                          <a:pt x="44" y="196"/>
                        </a:lnTo>
                        <a:lnTo>
                          <a:pt x="37" y="198"/>
                        </a:lnTo>
                        <a:lnTo>
                          <a:pt x="27" y="197"/>
                        </a:lnTo>
                        <a:lnTo>
                          <a:pt x="20" y="193"/>
                        </a:lnTo>
                        <a:lnTo>
                          <a:pt x="17" y="186"/>
                        </a:lnTo>
                        <a:lnTo>
                          <a:pt x="16" y="180"/>
                        </a:lnTo>
                        <a:lnTo>
                          <a:pt x="16" y="172"/>
                        </a:lnTo>
                        <a:lnTo>
                          <a:pt x="14" y="170"/>
                        </a:lnTo>
                        <a:lnTo>
                          <a:pt x="14" y="164"/>
                        </a:lnTo>
                        <a:lnTo>
                          <a:pt x="14" y="158"/>
                        </a:lnTo>
                        <a:lnTo>
                          <a:pt x="9" y="150"/>
                        </a:lnTo>
                        <a:lnTo>
                          <a:pt x="16" y="144"/>
                        </a:lnTo>
                        <a:lnTo>
                          <a:pt x="20" y="137"/>
                        </a:lnTo>
                        <a:lnTo>
                          <a:pt x="24" y="131"/>
                        </a:lnTo>
                        <a:lnTo>
                          <a:pt x="26" y="124"/>
                        </a:lnTo>
                        <a:lnTo>
                          <a:pt x="26" y="116"/>
                        </a:lnTo>
                        <a:lnTo>
                          <a:pt x="24" y="109"/>
                        </a:lnTo>
                        <a:lnTo>
                          <a:pt x="21" y="103"/>
                        </a:lnTo>
                        <a:lnTo>
                          <a:pt x="29" y="97"/>
                        </a:lnTo>
                        <a:lnTo>
                          <a:pt x="38" y="98"/>
                        </a:lnTo>
                        <a:lnTo>
                          <a:pt x="46" y="97"/>
                        </a:lnTo>
                        <a:lnTo>
                          <a:pt x="41" y="91"/>
                        </a:lnTo>
                        <a:lnTo>
                          <a:pt x="31" y="90"/>
                        </a:lnTo>
                        <a:lnTo>
                          <a:pt x="30" y="85"/>
                        </a:lnTo>
                        <a:lnTo>
                          <a:pt x="30" y="76"/>
                        </a:lnTo>
                        <a:lnTo>
                          <a:pt x="38" y="70"/>
                        </a:lnTo>
                        <a:lnTo>
                          <a:pt x="46" y="70"/>
                        </a:lnTo>
                        <a:lnTo>
                          <a:pt x="55" y="70"/>
                        </a:lnTo>
                        <a:lnTo>
                          <a:pt x="56" y="68"/>
                        </a:lnTo>
                        <a:lnTo>
                          <a:pt x="64" y="62"/>
                        </a:lnTo>
                        <a:lnTo>
                          <a:pt x="55" y="62"/>
                        </a:lnTo>
                        <a:lnTo>
                          <a:pt x="51" y="56"/>
                        </a:lnTo>
                        <a:lnTo>
                          <a:pt x="43" y="56"/>
                        </a:lnTo>
                        <a:lnTo>
                          <a:pt x="43" y="65"/>
                        </a:lnTo>
                        <a:lnTo>
                          <a:pt x="38" y="59"/>
                        </a:lnTo>
                        <a:lnTo>
                          <a:pt x="34" y="52"/>
                        </a:lnTo>
                        <a:lnTo>
                          <a:pt x="31" y="51"/>
                        </a:lnTo>
                        <a:lnTo>
                          <a:pt x="33" y="51"/>
                        </a:lnTo>
                        <a:lnTo>
                          <a:pt x="37" y="51"/>
                        </a:lnTo>
                        <a:lnTo>
                          <a:pt x="42" y="51"/>
                        </a:lnTo>
                        <a:lnTo>
                          <a:pt x="46" y="51"/>
                        </a:lnTo>
                        <a:lnTo>
                          <a:pt x="38" y="44"/>
                        </a:lnTo>
                        <a:lnTo>
                          <a:pt x="35" y="43"/>
                        </a:lnTo>
                        <a:lnTo>
                          <a:pt x="29" y="37"/>
                        </a:lnTo>
                        <a:lnTo>
                          <a:pt x="21" y="40"/>
                        </a:lnTo>
                        <a:lnTo>
                          <a:pt x="12" y="37"/>
                        </a:lnTo>
                        <a:lnTo>
                          <a:pt x="5" y="33"/>
                        </a:lnTo>
                        <a:lnTo>
                          <a:pt x="0" y="29"/>
                        </a:lnTo>
                        <a:lnTo>
                          <a:pt x="0" y="26"/>
                        </a:lnTo>
                        <a:lnTo>
                          <a:pt x="8" y="20"/>
                        </a:lnTo>
                        <a:lnTo>
                          <a:pt x="13" y="15"/>
                        </a:lnTo>
                        <a:lnTo>
                          <a:pt x="17" y="7"/>
                        </a:lnTo>
                        <a:lnTo>
                          <a:pt x="26" y="8"/>
                        </a:lnTo>
                        <a:lnTo>
                          <a:pt x="33" y="14"/>
                        </a:lnTo>
                        <a:lnTo>
                          <a:pt x="41" y="19"/>
                        </a:lnTo>
                        <a:lnTo>
                          <a:pt x="44" y="14"/>
                        </a:lnTo>
                        <a:lnTo>
                          <a:pt x="52" y="8"/>
                        </a:lnTo>
                        <a:lnTo>
                          <a:pt x="56" y="2"/>
                        </a:lnTo>
                        <a:lnTo>
                          <a:pt x="60" y="0"/>
                        </a:lnTo>
                        <a:lnTo>
                          <a:pt x="59" y="6"/>
                        </a:lnTo>
                        <a:lnTo>
                          <a:pt x="59" y="15"/>
                        </a:lnTo>
                        <a:lnTo>
                          <a:pt x="68" y="16"/>
                        </a:lnTo>
                        <a:lnTo>
                          <a:pt x="72" y="11"/>
                        </a:lnTo>
                        <a:lnTo>
                          <a:pt x="80" y="4"/>
                        </a:lnTo>
                        <a:lnTo>
                          <a:pt x="89" y="1"/>
                        </a:lnTo>
                        <a:lnTo>
                          <a:pt x="94" y="6"/>
                        </a:lnTo>
                        <a:lnTo>
                          <a:pt x="92" y="14"/>
                        </a:lnTo>
                        <a:lnTo>
                          <a:pt x="101" y="17"/>
                        </a:lnTo>
                        <a:lnTo>
                          <a:pt x="110" y="18"/>
                        </a:lnTo>
                        <a:lnTo>
                          <a:pt x="119" y="20"/>
                        </a:lnTo>
                        <a:lnTo>
                          <a:pt x="114" y="26"/>
                        </a:lnTo>
                        <a:lnTo>
                          <a:pt x="106" y="31"/>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4" name="Freeform 70">
                    <a:extLst>
                      <a:ext uri="{FF2B5EF4-FFF2-40B4-BE49-F238E27FC236}">
                        <a16:creationId xmlns:a16="http://schemas.microsoft.com/office/drawing/2014/main" id="{720CBECD-5F2E-4701-AB3E-6AF7FF507C20}"/>
                      </a:ext>
                    </a:extLst>
                  </p:cNvPr>
                  <p:cNvSpPr>
                    <a:spLocks/>
                  </p:cNvSpPr>
                  <p:nvPr/>
                </p:nvSpPr>
                <p:spPr bwMode="auto">
                  <a:xfrm>
                    <a:off x="2271" y="1155"/>
                    <a:ext cx="1087" cy="1336"/>
                  </a:xfrm>
                  <a:custGeom>
                    <a:avLst/>
                    <a:gdLst>
                      <a:gd name="T0" fmla="*/ 907 w 1087"/>
                      <a:gd name="T1" fmla="*/ 673 h 1336"/>
                      <a:gd name="T2" fmla="*/ 792 w 1087"/>
                      <a:gd name="T3" fmla="*/ 739 h 1336"/>
                      <a:gd name="T4" fmla="*/ 751 w 1087"/>
                      <a:gd name="T5" fmla="*/ 761 h 1336"/>
                      <a:gd name="T6" fmla="*/ 879 w 1087"/>
                      <a:gd name="T7" fmla="*/ 796 h 1336"/>
                      <a:gd name="T8" fmla="*/ 744 w 1087"/>
                      <a:gd name="T9" fmla="*/ 853 h 1336"/>
                      <a:gd name="T10" fmla="*/ 587 w 1087"/>
                      <a:gd name="T11" fmla="*/ 860 h 1336"/>
                      <a:gd name="T12" fmla="*/ 677 w 1087"/>
                      <a:gd name="T13" fmla="*/ 891 h 1336"/>
                      <a:gd name="T14" fmla="*/ 816 w 1087"/>
                      <a:gd name="T15" fmla="*/ 887 h 1336"/>
                      <a:gd name="T16" fmla="*/ 966 w 1087"/>
                      <a:gd name="T17" fmla="*/ 917 h 1336"/>
                      <a:gd name="T18" fmla="*/ 987 w 1087"/>
                      <a:gd name="T19" fmla="*/ 978 h 1336"/>
                      <a:gd name="T20" fmla="*/ 974 w 1087"/>
                      <a:gd name="T21" fmla="*/ 1056 h 1336"/>
                      <a:gd name="T22" fmla="*/ 869 w 1087"/>
                      <a:gd name="T23" fmla="*/ 1145 h 1336"/>
                      <a:gd name="T24" fmla="*/ 760 w 1087"/>
                      <a:gd name="T25" fmla="*/ 1206 h 1336"/>
                      <a:gd name="T26" fmla="*/ 623 w 1087"/>
                      <a:gd name="T27" fmla="*/ 1216 h 1336"/>
                      <a:gd name="T28" fmla="*/ 515 w 1087"/>
                      <a:gd name="T29" fmla="*/ 1296 h 1336"/>
                      <a:gd name="T30" fmla="*/ 429 w 1087"/>
                      <a:gd name="T31" fmla="*/ 1266 h 1336"/>
                      <a:gd name="T32" fmla="*/ 368 w 1087"/>
                      <a:gd name="T33" fmla="*/ 1304 h 1336"/>
                      <a:gd name="T34" fmla="*/ 284 w 1087"/>
                      <a:gd name="T35" fmla="*/ 1323 h 1336"/>
                      <a:gd name="T36" fmla="*/ 216 w 1087"/>
                      <a:gd name="T37" fmla="*/ 1210 h 1336"/>
                      <a:gd name="T38" fmla="*/ 280 w 1087"/>
                      <a:gd name="T39" fmla="*/ 1153 h 1336"/>
                      <a:gd name="T40" fmla="*/ 360 w 1087"/>
                      <a:gd name="T41" fmla="*/ 1041 h 1336"/>
                      <a:gd name="T42" fmla="*/ 319 w 1087"/>
                      <a:gd name="T43" fmla="*/ 897 h 1336"/>
                      <a:gd name="T44" fmla="*/ 348 w 1087"/>
                      <a:gd name="T45" fmla="*/ 883 h 1336"/>
                      <a:gd name="T46" fmla="*/ 344 w 1087"/>
                      <a:gd name="T47" fmla="*/ 814 h 1336"/>
                      <a:gd name="T48" fmla="*/ 298 w 1087"/>
                      <a:gd name="T49" fmla="*/ 897 h 1336"/>
                      <a:gd name="T50" fmla="*/ 230 w 1087"/>
                      <a:gd name="T51" fmla="*/ 894 h 1336"/>
                      <a:gd name="T52" fmla="*/ 217 w 1087"/>
                      <a:gd name="T53" fmla="*/ 852 h 1336"/>
                      <a:gd name="T54" fmla="*/ 218 w 1087"/>
                      <a:gd name="T55" fmla="*/ 841 h 1336"/>
                      <a:gd name="T56" fmla="*/ 194 w 1087"/>
                      <a:gd name="T57" fmla="*/ 949 h 1336"/>
                      <a:gd name="T58" fmla="*/ 123 w 1087"/>
                      <a:gd name="T59" fmla="*/ 1069 h 1336"/>
                      <a:gd name="T60" fmla="*/ 90 w 1087"/>
                      <a:gd name="T61" fmla="*/ 1030 h 1336"/>
                      <a:gd name="T62" fmla="*/ 117 w 1087"/>
                      <a:gd name="T63" fmla="*/ 946 h 1336"/>
                      <a:gd name="T64" fmla="*/ 116 w 1087"/>
                      <a:gd name="T65" fmla="*/ 880 h 1336"/>
                      <a:gd name="T66" fmla="*/ 138 w 1087"/>
                      <a:gd name="T67" fmla="*/ 825 h 1336"/>
                      <a:gd name="T68" fmla="*/ 168 w 1087"/>
                      <a:gd name="T69" fmla="*/ 756 h 1336"/>
                      <a:gd name="T70" fmla="*/ 194 w 1087"/>
                      <a:gd name="T71" fmla="*/ 677 h 1336"/>
                      <a:gd name="T72" fmla="*/ 182 w 1087"/>
                      <a:gd name="T73" fmla="*/ 661 h 1336"/>
                      <a:gd name="T74" fmla="*/ 113 w 1087"/>
                      <a:gd name="T75" fmla="*/ 576 h 1336"/>
                      <a:gd name="T76" fmla="*/ 135 w 1087"/>
                      <a:gd name="T77" fmla="*/ 482 h 1336"/>
                      <a:gd name="T78" fmla="*/ 158 w 1087"/>
                      <a:gd name="T79" fmla="*/ 429 h 1336"/>
                      <a:gd name="T80" fmla="*/ 108 w 1087"/>
                      <a:gd name="T81" fmla="*/ 407 h 1336"/>
                      <a:gd name="T82" fmla="*/ 158 w 1087"/>
                      <a:gd name="T83" fmla="*/ 358 h 1336"/>
                      <a:gd name="T84" fmla="*/ 122 w 1087"/>
                      <a:gd name="T85" fmla="*/ 255 h 1336"/>
                      <a:gd name="T86" fmla="*/ 194 w 1087"/>
                      <a:gd name="T87" fmla="*/ 257 h 1336"/>
                      <a:gd name="T88" fmla="*/ 289 w 1087"/>
                      <a:gd name="T89" fmla="*/ 262 h 1336"/>
                      <a:gd name="T90" fmla="*/ 226 w 1087"/>
                      <a:gd name="T91" fmla="*/ 182 h 1336"/>
                      <a:gd name="T92" fmla="*/ 294 w 1087"/>
                      <a:gd name="T93" fmla="*/ 128 h 1336"/>
                      <a:gd name="T94" fmla="*/ 312 w 1087"/>
                      <a:gd name="T95" fmla="*/ 80 h 1336"/>
                      <a:gd name="T96" fmla="*/ 371 w 1087"/>
                      <a:gd name="T97" fmla="*/ 42 h 1336"/>
                      <a:gd name="T98" fmla="*/ 452 w 1087"/>
                      <a:gd name="T99" fmla="*/ 31 h 1336"/>
                      <a:gd name="T100" fmla="*/ 605 w 1087"/>
                      <a:gd name="T101" fmla="*/ 34 h 1336"/>
                      <a:gd name="T102" fmla="*/ 735 w 1087"/>
                      <a:gd name="T103" fmla="*/ 7 h 1336"/>
                      <a:gd name="T104" fmla="*/ 780 w 1087"/>
                      <a:gd name="T105" fmla="*/ 81 h 1336"/>
                      <a:gd name="T106" fmla="*/ 632 w 1087"/>
                      <a:gd name="T107" fmla="*/ 190 h 1336"/>
                      <a:gd name="T108" fmla="*/ 486 w 1087"/>
                      <a:gd name="T109" fmla="*/ 266 h 1336"/>
                      <a:gd name="T110" fmla="*/ 603 w 1087"/>
                      <a:gd name="T111" fmla="*/ 278 h 1336"/>
                      <a:gd name="T112" fmla="*/ 460 w 1087"/>
                      <a:gd name="T113" fmla="*/ 344 h 1336"/>
                      <a:gd name="T114" fmla="*/ 515 w 1087"/>
                      <a:gd name="T115" fmla="*/ 362 h 1336"/>
                      <a:gd name="T116" fmla="*/ 583 w 1087"/>
                      <a:gd name="T117" fmla="*/ 357 h 1336"/>
                      <a:gd name="T118" fmla="*/ 745 w 1087"/>
                      <a:gd name="T119" fmla="*/ 327 h 1336"/>
                      <a:gd name="T120" fmla="*/ 919 w 1087"/>
                      <a:gd name="T121" fmla="*/ 336 h 1336"/>
                      <a:gd name="T122" fmla="*/ 1077 w 1087"/>
                      <a:gd name="T123" fmla="*/ 374 h 1336"/>
                      <a:gd name="T124" fmla="*/ 1014 w 1087"/>
                      <a:gd name="T125" fmla="*/ 512 h 13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87"/>
                      <a:gd name="T190" fmla="*/ 0 h 1336"/>
                      <a:gd name="T191" fmla="*/ 1087 w 1087"/>
                      <a:gd name="T192" fmla="*/ 1336 h 13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87" h="1336">
                        <a:moveTo>
                          <a:pt x="982" y="569"/>
                        </a:moveTo>
                        <a:lnTo>
                          <a:pt x="988" y="562"/>
                        </a:lnTo>
                        <a:lnTo>
                          <a:pt x="986" y="567"/>
                        </a:lnTo>
                        <a:lnTo>
                          <a:pt x="984" y="574"/>
                        </a:lnTo>
                        <a:lnTo>
                          <a:pt x="984" y="580"/>
                        </a:lnTo>
                        <a:lnTo>
                          <a:pt x="983" y="586"/>
                        </a:lnTo>
                        <a:lnTo>
                          <a:pt x="981" y="595"/>
                        </a:lnTo>
                        <a:lnTo>
                          <a:pt x="979" y="596"/>
                        </a:lnTo>
                        <a:lnTo>
                          <a:pt x="975" y="602"/>
                        </a:lnTo>
                        <a:lnTo>
                          <a:pt x="970" y="608"/>
                        </a:lnTo>
                        <a:lnTo>
                          <a:pt x="964" y="615"/>
                        </a:lnTo>
                        <a:lnTo>
                          <a:pt x="957" y="621"/>
                        </a:lnTo>
                        <a:lnTo>
                          <a:pt x="951" y="628"/>
                        </a:lnTo>
                        <a:lnTo>
                          <a:pt x="942" y="632"/>
                        </a:lnTo>
                        <a:lnTo>
                          <a:pt x="934" y="635"/>
                        </a:lnTo>
                        <a:lnTo>
                          <a:pt x="927" y="641"/>
                        </a:lnTo>
                        <a:lnTo>
                          <a:pt x="927" y="643"/>
                        </a:lnTo>
                        <a:lnTo>
                          <a:pt x="924" y="648"/>
                        </a:lnTo>
                        <a:lnTo>
                          <a:pt x="923" y="651"/>
                        </a:lnTo>
                        <a:lnTo>
                          <a:pt x="915" y="657"/>
                        </a:lnTo>
                        <a:lnTo>
                          <a:pt x="915" y="658"/>
                        </a:lnTo>
                        <a:lnTo>
                          <a:pt x="924" y="662"/>
                        </a:lnTo>
                        <a:lnTo>
                          <a:pt x="916" y="670"/>
                        </a:lnTo>
                        <a:lnTo>
                          <a:pt x="907" y="673"/>
                        </a:lnTo>
                        <a:lnTo>
                          <a:pt x="907" y="679"/>
                        </a:lnTo>
                        <a:lnTo>
                          <a:pt x="912" y="685"/>
                        </a:lnTo>
                        <a:lnTo>
                          <a:pt x="907" y="692"/>
                        </a:lnTo>
                        <a:lnTo>
                          <a:pt x="904" y="698"/>
                        </a:lnTo>
                        <a:lnTo>
                          <a:pt x="898" y="703"/>
                        </a:lnTo>
                        <a:lnTo>
                          <a:pt x="891" y="707"/>
                        </a:lnTo>
                        <a:lnTo>
                          <a:pt x="883" y="709"/>
                        </a:lnTo>
                        <a:lnTo>
                          <a:pt x="878" y="713"/>
                        </a:lnTo>
                        <a:lnTo>
                          <a:pt x="869" y="719"/>
                        </a:lnTo>
                        <a:lnTo>
                          <a:pt x="865" y="722"/>
                        </a:lnTo>
                        <a:lnTo>
                          <a:pt x="856" y="727"/>
                        </a:lnTo>
                        <a:lnTo>
                          <a:pt x="855" y="728"/>
                        </a:lnTo>
                        <a:lnTo>
                          <a:pt x="853" y="734"/>
                        </a:lnTo>
                        <a:lnTo>
                          <a:pt x="844" y="736"/>
                        </a:lnTo>
                        <a:lnTo>
                          <a:pt x="837" y="732"/>
                        </a:lnTo>
                        <a:lnTo>
                          <a:pt x="834" y="732"/>
                        </a:lnTo>
                        <a:lnTo>
                          <a:pt x="825" y="734"/>
                        </a:lnTo>
                        <a:lnTo>
                          <a:pt x="824" y="734"/>
                        </a:lnTo>
                        <a:lnTo>
                          <a:pt x="816" y="738"/>
                        </a:lnTo>
                        <a:lnTo>
                          <a:pt x="814" y="736"/>
                        </a:lnTo>
                        <a:lnTo>
                          <a:pt x="806" y="735"/>
                        </a:lnTo>
                        <a:lnTo>
                          <a:pt x="803" y="736"/>
                        </a:lnTo>
                        <a:lnTo>
                          <a:pt x="794" y="738"/>
                        </a:lnTo>
                        <a:lnTo>
                          <a:pt x="792" y="739"/>
                        </a:lnTo>
                        <a:lnTo>
                          <a:pt x="787" y="741"/>
                        </a:lnTo>
                        <a:lnTo>
                          <a:pt x="781" y="741"/>
                        </a:lnTo>
                        <a:lnTo>
                          <a:pt x="772" y="738"/>
                        </a:lnTo>
                        <a:lnTo>
                          <a:pt x="770" y="738"/>
                        </a:lnTo>
                        <a:lnTo>
                          <a:pt x="767" y="740"/>
                        </a:lnTo>
                        <a:lnTo>
                          <a:pt x="761" y="744"/>
                        </a:lnTo>
                        <a:lnTo>
                          <a:pt x="752" y="748"/>
                        </a:lnTo>
                        <a:lnTo>
                          <a:pt x="744" y="756"/>
                        </a:lnTo>
                        <a:lnTo>
                          <a:pt x="743" y="756"/>
                        </a:lnTo>
                        <a:lnTo>
                          <a:pt x="735" y="761"/>
                        </a:lnTo>
                        <a:lnTo>
                          <a:pt x="725" y="767"/>
                        </a:lnTo>
                        <a:lnTo>
                          <a:pt x="721" y="768"/>
                        </a:lnTo>
                        <a:lnTo>
                          <a:pt x="712" y="770"/>
                        </a:lnTo>
                        <a:lnTo>
                          <a:pt x="704" y="769"/>
                        </a:lnTo>
                        <a:lnTo>
                          <a:pt x="695" y="764"/>
                        </a:lnTo>
                        <a:lnTo>
                          <a:pt x="686" y="763"/>
                        </a:lnTo>
                        <a:lnTo>
                          <a:pt x="691" y="764"/>
                        </a:lnTo>
                        <a:lnTo>
                          <a:pt x="702" y="768"/>
                        </a:lnTo>
                        <a:lnTo>
                          <a:pt x="709" y="773"/>
                        </a:lnTo>
                        <a:lnTo>
                          <a:pt x="716" y="773"/>
                        </a:lnTo>
                        <a:lnTo>
                          <a:pt x="725" y="772"/>
                        </a:lnTo>
                        <a:lnTo>
                          <a:pt x="733" y="769"/>
                        </a:lnTo>
                        <a:lnTo>
                          <a:pt x="743" y="765"/>
                        </a:lnTo>
                        <a:lnTo>
                          <a:pt x="751" y="761"/>
                        </a:lnTo>
                        <a:lnTo>
                          <a:pt x="760" y="759"/>
                        </a:lnTo>
                        <a:lnTo>
                          <a:pt x="762" y="758"/>
                        </a:lnTo>
                        <a:lnTo>
                          <a:pt x="766" y="756"/>
                        </a:lnTo>
                        <a:lnTo>
                          <a:pt x="775" y="752"/>
                        </a:lnTo>
                        <a:lnTo>
                          <a:pt x="784" y="751"/>
                        </a:lnTo>
                        <a:lnTo>
                          <a:pt x="792" y="747"/>
                        </a:lnTo>
                        <a:lnTo>
                          <a:pt x="801" y="741"/>
                        </a:lnTo>
                        <a:lnTo>
                          <a:pt x="805" y="740"/>
                        </a:lnTo>
                        <a:lnTo>
                          <a:pt x="814" y="740"/>
                        </a:lnTo>
                        <a:lnTo>
                          <a:pt x="825" y="744"/>
                        </a:lnTo>
                        <a:lnTo>
                          <a:pt x="833" y="750"/>
                        </a:lnTo>
                        <a:lnTo>
                          <a:pt x="832" y="753"/>
                        </a:lnTo>
                        <a:lnTo>
                          <a:pt x="830" y="759"/>
                        </a:lnTo>
                        <a:lnTo>
                          <a:pt x="826" y="767"/>
                        </a:lnTo>
                        <a:lnTo>
                          <a:pt x="816" y="769"/>
                        </a:lnTo>
                        <a:lnTo>
                          <a:pt x="816" y="771"/>
                        </a:lnTo>
                        <a:lnTo>
                          <a:pt x="826" y="771"/>
                        </a:lnTo>
                        <a:lnTo>
                          <a:pt x="835" y="777"/>
                        </a:lnTo>
                        <a:lnTo>
                          <a:pt x="837" y="778"/>
                        </a:lnTo>
                        <a:lnTo>
                          <a:pt x="846" y="781"/>
                        </a:lnTo>
                        <a:lnTo>
                          <a:pt x="855" y="783"/>
                        </a:lnTo>
                        <a:lnTo>
                          <a:pt x="864" y="785"/>
                        </a:lnTo>
                        <a:lnTo>
                          <a:pt x="871" y="790"/>
                        </a:lnTo>
                        <a:lnTo>
                          <a:pt x="879" y="796"/>
                        </a:lnTo>
                        <a:lnTo>
                          <a:pt x="883" y="797"/>
                        </a:lnTo>
                        <a:lnTo>
                          <a:pt x="884" y="803"/>
                        </a:lnTo>
                        <a:lnTo>
                          <a:pt x="875" y="807"/>
                        </a:lnTo>
                        <a:lnTo>
                          <a:pt x="871" y="811"/>
                        </a:lnTo>
                        <a:lnTo>
                          <a:pt x="862" y="816"/>
                        </a:lnTo>
                        <a:lnTo>
                          <a:pt x="855" y="821"/>
                        </a:lnTo>
                        <a:lnTo>
                          <a:pt x="844" y="823"/>
                        </a:lnTo>
                        <a:lnTo>
                          <a:pt x="835" y="826"/>
                        </a:lnTo>
                        <a:lnTo>
                          <a:pt x="834" y="827"/>
                        </a:lnTo>
                        <a:lnTo>
                          <a:pt x="825" y="829"/>
                        </a:lnTo>
                        <a:lnTo>
                          <a:pt x="816" y="829"/>
                        </a:lnTo>
                        <a:lnTo>
                          <a:pt x="810" y="824"/>
                        </a:lnTo>
                        <a:lnTo>
                          <a:pt x="806" y="822"/>
                        </a:lnTo>
                        <a:lnTo>
                          <a:pt x="796" y="822"/>
                        </a:lnTo>
                        <a:lnTo>
                          <a:pt x="792" y="822"/>
                        </a:lnTo>
                        <a:lnTo>
                          <a:pt x="787" y="824"/>
                        </a:lnTo>
                        <a:lnTo>
                          <a:pt x="784" y="829"/>
                        </a:lnTo>
                        <a:lnTo>
                          <a:pt x="778" y="832"/>
                        </a:lnTo>
                        <a:lnTo>
                          <a:pt x="769" y="836"/>
                        </a:lnTo>
                        <a:lnTo>
                          <a:pt x="769" y="838"/>
                        </a:lnTo>
                        <a:lnTo>
                          <a:pt x="762" y="843"/>
                        </a:lnTo>
                        <a:lnTo>
                          <a:pt x="757" y="846"/>
                        </a:lnTo>
                        <a:lnTo>
                          <a:pt x="748" y="851"/>
                        </a:lnTo>
                        <a:lnTo>
                          <a:pt x="744" y="853"/>
                        </a:lnTo>
                        <a:lnTo>
                          <a:pt x="743" y="859"/>
                        </a:lnTo>
                        <a:lnTo>
                          <a:pt x="743" y="861"/>
                        </a:lnTo>
                        <a:lnTo>
                          <a:pt x="739" y="867"/>
                        </a:lnTo>
                        <a:lnTo>
                          <a:pt x="729" y="869"/>
                        </a:lnTo>
                        <a:lnTo>
                          <a:pt x="721" y="872"/>
                        </a:lnTo>
                        <a:lnTo>
                          <a:pt x="711" y="871"/>
                        </a:lnTo>
                        <a:lnTo>
                          <a:pt x="704" y="877"/>
                        </a:lnTo>
                        <a:lnTo>
                          <a:pt x="699" y="877"/>
                        </a:lnTo>
                        <a:lnTo>
                          <a:pt x="693" y="881"/>
                        </a:lnTo>
                        <a:lnTo>
                          <a:pt x="686" y="881"/>
                        </a:lnTo>
                        <a:lnTo>
                          <a:pt x="682" y="887"/>
                        </a:lnTo>
                        <a:lnTo>
                          <a:pt x="680" y="887"/>
                        </a:lnTo>
                        <a:lnTo>
                          <a:pt x="670" y="883"/>
                        </a:lnTo>
                        <a:lnTo>
                          <a:pt x="664" y="880"/>
                        </a:lnTo>
                        <a:lnTo>
                          <a:pt x="657" y="878"/>
                        </a:lnTo>
                        <a:lnTo>
                          <a:pt x="653" y="877"/>
                        </a:lnTo>
                        <a:lnTo>
                          <a:pt x="644" y="876"/>
                        </a:lnTo>
                        <a:lnTo>
                          <a:pt x="636" y="870"/>
                        </a:lnTo>
                        <a:lnTo>
                          <a:pt x="628" y="873"/>
                        </a:lnTo>
                        <a:lnTo>
                          <a:pt x="619" y="871"/>
                        </a:lnTo>
                        <a:lnTo>
                          <a:pt x="613" y="873"/>
                        </a:lnTo>
                        <a:lnTo>
                          <a:pt x="603" y="870"/>
                        </a:lnTo>
                        <a:lnTo>
                          <a:pt x="596" y="863"/>
                        </a:lnTo>
                        <a:lnTo>
                          <a:pt x="587" y="860"/>
                        </a:lnTo>
                        <a:lnTo>
                          <a:pt x="587" y="859"/>
                        </a:lnTo>
                        <a:lnTo>
                          <a:pt x="586" y="858"/>
                        </a:lnTo>
                        <a:lnTo>
                          <a:pt x="582" y="852"/>
                        </a:lnTo>
                        <a:lnTo>
                          <a:pt x="577" y="850"/>
                        </a:lnTo>
                        <a:lnTo>
                          <a:pt x="572" y="849"/>
                        </a:lnTo>
                        <a:lnTo>
                          <a:pt x="574" y="855"/>
                        </a:lnTo>
                        <a:lnTo>
                          <a:pt x="585" y="859"/>
                        </a:lnTo>
                        <a:lnTo>
                          <a:pt x="586" y="860"/>
                        </a:lnTo>
                        <a:lnTo>
                          <a:pt x="592" y="865"/>
                        </a:lnTo>
                        <a:lnTo>
                          <a:pt x="599" y="871"/>
                        </a:lnTo>
                        <a:lnTo>
                          <a:pt x="599" y="878"/>
                        </a:lnTo>
                        <a:lnTo>
                          <a:pt x="599" y="879"/>
                        </a:lnTo>
                        <a:lnTo>
                          <a:pt x="608" y="877"/>
                        </a:lnTo>
                        <a:lnTo>
                          <a:pt x="610" y="878"/>
                        </a:lnTo>
                        <a:lnTo>
                          <a:pt x="613" y="884"/>
                        </a:lnTo>
                        <a:lnTo>
                          <a:pt x="612" y="884"/>
                        </a:lnTo>
                        <a:lnTo>
                          <a:pt x="621" y="884"/>
                        </a:lnTo>
                        <a:lnTo>
                          <a:pt x="628" y="882"/>
                        </a:lnTo>
                        <a:lnTo>
                          <a:pt x="639" y="884"/>
                        </a:lnTo>
                        <a:lnTo>
                          <a:pt x="645" y="886"/>
                        </a:lnTo>
                        <a:lnTo>
                          <a:pt x="653" y="889"/>
                        </a:lnTo>
                        <a:lnTo>
                          <a:pt x="662" y="889"/>
                        </a:lnTo>
                        <a:lnTo>
                          <a:pt x="670" y="891"/>
                        </a:lnTo>
                        <a:lnTo>
                          <a:pt x="677" y="891"/>
                        </a:lnTo>
                        <a:lnTo>
                          <a:pt x="686" y="892"/>
                        </a:lnTo>
                        <a:lnTo>
                          <a:pt x="693" y="889"/>
                        </a:lnTo>
                        <a:lnTo>
                          <a:pt x="700" y="896"/>
                        </a:lnTo>
                        <a:lnTo>
                          <a:pt x="706" y="896"/>
                        </a:lnTo>
                        <a:lnTo>
                          <a:pt x="708" y="897"/>
                        </a:lnTo>
                        <a:lnTo>
                          <a:pt x="715" y="896"/>
                        </a:lnTo>
                        <a:lnTo>
                          <a:pt x="716" y="896"/>
                        </a:lnTo>
                        <a:lnTo>
                          <a:pt x="725" y="895"/>
                        </a:lnTo>
                        <a:lnTo>
                          <a:pt x="726" y="896"/>
                        </a:lnTo>
                        <a:lnTo>
                          <a:pt x="731" y="896"/>
                        </a:lnTo>
                        <a:lnTo>
                          <a:pt x="735" y="894"/>
                        </a:lnTo>
                        <a:lnTo>
                          <a:pt x="744" y="899"/>
                        </a:lnTo>
                        <a:lnTo>
                          <a:pt x="745" y="901"/>
                        </a:lnTo>
                        <a:lnTo>
                          <a:pt x="753" y="905"/>
                        </a:lnTo>
                        <a:lnTo>
                          <a:pt x="761" y="908"/>
                        </a:lnTo>
                        <a:lnTo>
                          <a:pt x="767" y="907"/>
                        </a:lnTo>
                        <a:lnTo>
                          <a:pt x="775" y="907"/>
                        </a:lnTo>
                        <a:lnTo>
                          <a:pt x="778" y="906"/>
                        </a:lnTo>
                        <a:lnTo>
                          <a:pt x="785" y="904"/>
                        </a:lnTo>
                        <a:lnTo>
                          <a:pt x="788" y="901"/>
                        </a:lnTo>
                        <a:lnTo>
                          <a:pt x="799" y="900"/>
                        </a:lnTo>
                        <a:lnTo>
                          <a:pt x="807" y="895"/>
                        </a:lnTo>
                        <a:lnTo>
                          <a:pt x="808" y="888"/>
                        </a:lnTo>
                        <a:lnTo>
                          <a:pt x="816" y="887"/>
                        </a:lnTo>
                        <a:lnTo>
                          <a:pt x="814" y="882"/>
                        </a:lnTo>
                        <a:lnTo>
                          <a:pt x="814" y="880"/>
                        </a:lnTo>
                        <a:lnTo>
                          <a:pt x="823" y="877"/>
                        </a:lnTo>
                        <a:lnTo>
                          <a:pt x="825" y="872"/>
                        </a:lnTo>
                        <a:lnTo>
                          <a:pt x="835" y="869"/>
                        </a:lnTo>
                        <a:lnTo>
                          <a:pt x="842" y="871"/>
                        </a:lnTo>
                        <a:lnTo>
                          <a:pt x="843" y="871"/>
                        </a:lnTo>
                        <a:lnTo>
                          <a:pt x="852" y="871"/>
                        </a:lnTo>
                        <a:lnTo>
                          <a:pt x="855" y="871"/>
                        </a:lnTo>
                        <a:lnTo>
                          <a:pt x="856" y="872"/>
                        </a:lnTo>
                        <a:lnTo>
                          <a:pt x="864" y="872"/>
                        </a:lnTo>
                        <a:lnTo>
                          <a:pt x="871" y="875"/>
                        </a:lnTo>
                        <a:lnTo>
                          <a:pt x="878" y="881"/>
                        </a:lnTo>
                        <a:lnTo>
                          <a:pt x="884" y="887"/>
                        </a:lnTo>
                        <a:lnTo>
                          <a:pt x="892" y="891"/>
                        </a:lnTo>
                        <a:lnTo>
                          <a:pt x="901" y="889"/>
                        </a:lnTo>
                        <a:lnTo>
                          <a:pt x="909" y="894"/>
                        </a:lnTo>
                        <a:lnTo>
                          <a:pt x="918" y="896"/>
                        </a:lnTo>
                        <a:lnTo>
                          <a:pt x="927" y="900"/>
                        </a:lnTo>
                        <a:lnTo>
                          <a:pt x="933" y="906"/>
                        </a:lnTo>
                        <a:lnTo>
                          <a:pt x="941" y="910"/>
                        </a:lnTo>
                        <a:lnTo>
                          <a:pt x="950" y="916"/>
                        </a:lnTo>
                        <a:lnTo>
                          <a:pt x="957" y="916"/>
                        </a:lnTo>
                        <a:lnTo>
                          <a:pt x="966" y="917"/>
                        </a:lnTo>
                        <a:lnTo>
                          <a:pt x="973" y="915"/>
                        </a:lnTo>
                        <a:lnTo>
                          <a:pt x="981" y="916"/>
                        </a:lnTo>
                        <a:lnTo>
                          <a:pt x="991" y="921"/>
                        </a:lnTo>
                        <a:lnTo>
                          <a:pt x="1000" y="926"/>
                        </a:lnTo>
                        <a:lnTo>
                          <a:pt x="1004" y="932"/>
                        </a:lnTo>
                        <a:lnTo>
                          <a:pt x="1011" y="934"/>
                        </a:lnTo>
                        <a:lnTo>
                          <a:pt x="1013" y="940"/>
                        </a:lnTo>
                        <a:lnTo>
                          <a:pt x="1015" y="945"/>
                        </a:lnTo>
                        <a:lnTo>
                          <a:pt x="1018" y="947"/>
                        </a:lnTo>
                        <a:lnTo>
                          <a:pt x="1018" y="949"/>
                        </a:lnTo>
                        <a:lnTo>
                          <a:pt x="1015" y="953"/>
                        </a:lnTo>
                        <a:lnTo>
                          <a:pt x="1011" y="953"/>
                        </a:lnTo>
                        <a:lnTo>
                          <a:pt x="1006" y="953"/>
                        </a:lnTo>
                        <a:lnTo>
                          <a:pt x="1001" y="954"/>
                        </a:lnTo>
                        <a:lnTo>
                          <a:pt x="996" y="955"/>
                        </a:lnTo>
                        <a:lnTo>
                          <a:pt x="993" y="954"/>
                        </a:lnTo>
                        <a:lnTo>
                          <a:pt x="991" y="956"/>
                        </a:lnTo>
                        <a:lnTo>
                          <a:pt x="990" y="958"/>
                        </a:lnTo>
                        <a:lnTo>
                          <a:pt x="990" y="962"/>
                        </a:lnTo>
                        <a:lnTo>
                          <a:pt x="986" y="964"/>
                        </a:lnTo>
                        <a:lnTo>
                          <a:pt x="987" y="969"/>
                        </a:lnTo>
                        <a:lnTo>
                          <a:pt x="986" y="972"/>
                        </a:lnTo>
                        <a:lnTo>
                          <a:pt x="990" y="975"/>
                        </a:lnTo>
                        <a:lnTo>
                          <a:pt x="987" y="978"/>
                        </a:lnTo>
                        <a:lnTo>
                          <a:pt x="984" y="979"/>
                        </a:lnTo>
                        <a:lnTo>
                          <a:pt x="982" y="982"/>
                        </a:lnTo>
                        <a:lnTo>
                          <a:pt x="978" y="988"/>
                        </a:lnTo>
                        <a:lnTo>
                          <a:pt x="974" y="988"/>
                        </a:lnTo>
                        <a:lnTo>
                          <a:pt x="968" y="990"/>
                        </a:lnTo>
                        <a:lnTo>
                          <a:pt x="964" y="989"/>
                        </a:lnTo>
                        <a:lnTo>
                          <a:pt x="959" y="990"/>
                        </a:lnTo>
                        <a:lnTo>
                          <a:pt x="955" y="989"/>
                        </a:lnTo>
                        <a:lnTo>
                          <a:pt x="951" y="989"/>
                        </a:lnTo>
                        <a:lnTo>
                          <a:pt x="946" y="992"/>
                        </a:lnTo>
                        <a:lnTo>
                          <a:pt x="943" y="993"/>
                        </a:lnTo>
                        <a:lnTo>
                          <a:pt x="941" y="997"/>
                        </a:lnTo>
                        <a:lnTo>
                          <a:pt x="938" y="1000"/>
                        </a:lnTo>
                        <a:lnTo>
                          <a:pt x="937" y="1002"/>
                        </a:lnTo>
                        <a:lnTo>
                          <a:pt x="934" y="1009"/>
                        </a:lnTo>
                        <a:lnTo>
                          <a:pt x="941" y="1013"/>
                        </a:lnTo>
                        <a:lnTo>
                          <a:pt x="948" y="1015"/>
                        </a:lnTo>
                        <a:lnTo>
                          <a:pt x="955" y="1021"/>
                        </a:lnTo>
                        <a:lnTo>
                          <a:pt x="957" y="1029"/>
                        </a:lnTo>
                        <a:lnTo>
                          <a:pt x="963" y="1034"/>
                        </a:lnTo>
                        <a:lnTo>
                          <a:pt x="970" y="1040"/>
                        </a:lnTo>
                        <a:lnTo>
                          <a:pt x="973" y="1043"/>
                        </a:lnTo>
                        <a:lnTo>
                          <a:pt x="975" y="1050"/>
                        </a:lnTo>
                        <a:lnTo>
                          <a:pt x="974" y="1056"/>
                        </a:lnTo>
                        <a:lnTo>
                          <a:pt x="981" y="1063"/>
                        </a:lnTo>
                        <a:lnTo>
                          <a:pt x="986" y="1068"/>
                        </a:lnTo>
                        <a:lnTo>
                          <a:pt x="990" y="1070"/>
                        </a:lnTo>
                        <a:lnTo>
                          <a:pt x="982" y="1075"/>
                        </a:lnTo>
                        <a:lnTo>
                          <a:pt x="975" y="1082"/>
                        </a:lnTo>
                        <a:lnTo>
                          <a:pt x="966" y="1082"/>
                        </a:lnTo>
                        <a:lnTo>
                          <a:pt x="957" y="1085"/>
                        </a:lnTo>
                        <a:lnTo>
                          <a:pt x="950" y="1089"/>
                        </a:lnTo>
                        <a:lnTo>
                          <a:pt x="943" y="1092"/>
                        </a:lnTo>
                        <a:lnTo>
                          <a:pt x="948" y="1098"/>
                        </a:lnTo>
                        <a:lnTo>
                          <a:pt x="941" y="1105"/>
                        </a:lnTo>
                        <a:lnTo>
                          <a:pt x="933" y="1109"/>
                        </a:lnTo>
                        <a:lnTo>
                          <a:pt x="924" y="1106"/>
                        </a:lnTo>
                        <a:lnTo>
                          <a:pt x="916" y="1106"/>
                        </a:lnTo>
                        <a:lnTo>
                          <a:pt x="907" y="1108"/>
                        </a:lnTo>
                        <a:lnTo>
                          <a:pt x="904" y="1111"/>
                        </a:lnTo>
                        <a:lnTo>
                          <a:pt x="900" y="1116"/>
                        </a:lnTo>
                        <a:lnTo>
                          <a:pt x="891" y="1120"/>
                        </a:lnTo>
                        <a:lnTo>
                          <a:pt x="887" y="1124"/>
                        </a:lnTo>
                        <a:lnTo>
                          <a:pt x="886" y="1125"/>
                        </a:lnTo>
                        <a:lnTo>
                          <a:pt x="883" y="1127"/>
                        </a:lnTo>
                        <a:lnTo>
                          <a:pt x="875" y="1132"/>
                        </a:lnTo>
                        <a:lnTo>
                          <a:pt x="866" y="1139"/>
                        </a:lnTo>
                        <a:lnTo>
                          <a:pt x="869" y="1145"/>
                        </a:lnTo>
                        <a:lnTo>
                          <a:pt x="868" y="1151"/>
                        </a:lnTo>
                        <a:lnTo>
                          <a:pt x="859" y="1155"/>
                        </a:lnTo>
                        <a:lnTo>
                          <a:pt x="855" y="1161"/>
                        </a:lnTo>
                        <a:lnTo>
                          <a:pt x="850" y="1167"/>
                        </a:lnTo>
                        <a:lnTo>
                          <a:pt x="847" y="1168"/>
                        </a:lnTo>
                        <a:lnTo>
                          <a:pt x="842" y="1174"/>
                        </a:lnTo>
                        <a:lnTo>
                          <a:pt x="846" y="1181"/>
                        </a:lnTo>
                        <a:lnTo>
                          <a:pt x="842" y="1187"/>
                        </a:lnTo>
                        <a:lnTo>
                          <a:pt x="841" y="1192"/>
                        </a:lnTo>
                        <a:lnTo>
                          <a:pt x="833" y="1192"/>
                        </a:lnTo>
                        <a:lnTo>
                          <a:pt x="835" y="1187"/>
                        </a:lnTo>
                        <a:lnTo>
                          <a:pt x="834" y="1184"/>
                        </a:lnTo>
                        <a:lnTo>
                          <a:pt x="826" y="1179"/>
                        </a:lnTo>
                        <a:lnTo>
                          <a:pt x="819" y="1181"/>
                        </a:lnTo>
                        <a:lnTo>
                          <a:pt x="815" y="1187"/>
                        </a:lnTo>
                        <a:lnTo>
                          <a:pt x="811" y="1187"/>
                        </a:lnTo>
                        <a:lnTo>
                          <a:pt x="810" y="1188"/>
                        </a:lnTo>
                        <a:lnTo>
                          <a:pt x="808" y="1188"/>
                        </a:lnTo>
                        <a:lnTo>
                          <a:pt x="805" y="1195"/>
                        </a:lnTo>
                        <a:lnTo>
                          <a:pt x="796" y="1200"/>
                        </a:lnTo>
                        <a:lnTo>
                          <a:pt x="787" y="1205"/>
                        </a:lnTo>
                        <a:lnTo>
                          <a:pt x="779" y="1206"/>
                        </a:lnTo>
                        <a:lnTo>
                          <a:pt x="767" y="1202"/>
                        </a:lnTo>
                        <a:lnTo>
                          <a:pt x="760" y="1206"/>
                        </a:lnTo>
                        <a:lnTo>
                          <a:pt x="751" y="1210"/>
                        </a:lnTo>
                        <a:lnTo>
                          <a:pt x="754" y="1214"/>
                        </a:lnTo>
                        <a:lnTo>
                          <a:pt x="754" y="1220"/>
                        </a:lnTo>
                        <a:lnTo>
                          <a:pt x="745" y="1220"/>
                        </a:lnTo>
                        <a:lnTo>
                          <a:pt x="735" y="1222"/>
                        </a:lnTo>
                        <a:lnTo>
                          <a:pt x="736" y="1225"/>
                        </a:lnTo>
                        <a:lnTo>
                          <a:pt x="743" y="1231"/>
                        </a:lnTo>
                        <a:lnTo>
                          <a:pt x="735" y="1236"/>
                        </a:lnTo>
                        <a:lnTo>
                          <a:pt x="725" y="1231"/>
                        </a:lnTo>
                        <a:lnTo>
                          <a:pt x="717" y="1231"/>
                        </a:lnTo>
                        <a:lnTo>
                          <a:pt x="709" y="1231"/>
                        </a:lnTo>
                        <a:lnTo>
                          <a:pt x="703" y="1231"/>
                        </a:lnTo>
                        <a:lnTo>
                          <a:pt x="694" y="1231"/>
                        </a:lnTo>
                        <a:lnTo>
                          <a:pt x="686" y="1231"/>
                        </a:lnTo>
                        <a:lnTo>
                          <a:pt x="677" y="1231"/>
                        </a:lnTo>
                        <a:lnTo>
                          <a:pt x="668" y="1230"/>
                        </a:lnTo>
                        <a:lnTo>
                          <a:pt x="658" y="1225"/>
                        </a:lnTo>
                        <a:lnTo>
                          <a:pt x="654" y="1231"/>
                        </a:lnTo>
                        <a:lnTo>
                          <a:pt x="649" y="1234"/>
                        </a:lnTo>
                        <a:lnTo>
                          <a:pt x="645" y="1234"/>
                        </a:lnTo>
                        <a:lnTo>
                          <a:pt x="637" y="1234"/>
                        </a:lnTo>
                        <a:lnTo>
                          <a:pt x="628" y="1228"/>
                        </a:lnTo>
                        <a:lnTo>
                          <a:pt x="626" y="1222"/>
                        </a:lnTo>
                        <a:lnTo>
                          <a:pt x="623" y="1216"/>
                        </a:lnTo>
                        <a:lnTo>
                          <a:pt x="626" y="1224"/>
                        </a:lnTo>
                        <a:lnTo>
                          <a:pt x="623" y="1233"/>
                        </a:lnTo>
                        <a:lnTo>
                          <a:pt x="622" y="1240"/>
                        </a:lnTo>
                        <a:lnTo>
                          <a:pt x="622" y="1246"/>
                        </a:lnTo>
                        <a:lnTo>
                          <a:pt x="628" y="1252"/>
                        </a:lnTo>
                        <a:lnTo>
                          <a:pt x="623" y="1259"/>
                        </a:lnTo>
                        <a:lnTo>
                          <a:pt x="618" y="1264"/>
                        </a:lnTo>
                        <a:lnTo>
                          <a:pt x="609" y="1262"/>
                        </a:lnTo>
                        <a:lnTo>
                          <a:pt x="599" y="1261"/>
                        </a:lnTo>
                        <a:lnTo>
                          <a:pt x="590" y="1260"/>
                        </a:lnTo>
                        <a:lnTo>
                          <a:pt x="586" y="1262"/>
                        </a:lnTo>
                        <a:lnTo>
                          <a:pt x="577" y="1268"/>
                        </a:lnTo>
                        <a:lnTo>
                          <a:pt x="569" y="1268"/>
                        </a:lnTo>
                        <a:lnTo>
                          <a:pt x="563" y="1262"/>
                        </a:lnTo>
                        <a:lnTo>
                          <a:pt x="560" y="1265"/>
                        </a:lnTo>
                        <a:lnTo>
                          <a:pt x="563" y="1273"/>
                        </a:lnTo>
                        <a:lnTo>
                          <a:pt x="554" y="1266"/>
                        </a:lnTo>
                        <a:lnTo>
                          <a:pt x="553" y="1274"/>
                        </a:lnTo>
                        <a:lnTo>
                          <a:pt x="559" y="1279"/>
                        </a:lnTo>
                        <a:lnTo>
                          <a:pt x="550" y="1282"/>
                        </a:lnTo>
                        <a:lnTo>
                          <a:pt x="541" y="1287"/>
                        </a:lnTo>
                        <a:lnTo>
                          <a:pt x="533" y="1290"/>
                        </a:lnTo>
                        <a:lnTo>
                          <a:pt x="523" y="1296"/>
                        </a:lnTo>
                        <a:lnTo>
                          <a:pt x="515" y="1296"/>
                        </a:lnTo>
                        <a:lnTo>
                          <a:pt x="506" y="1295"/>
                        </a:lnTo>
                        <a:lnTo>
                          <a:pt x="499" y="1293"/>
                        </a:lnTo>
                        <a:lnTo>
                          <a:pt x="499" y="1286"/>
                        </a:lnTo>
                        <a:lnTo>
                          <a:pt x="495" y="1280"/>
                        </a:lnTo>
                        <a:lnTo>
                          <a:pt x="499" y="1274"/>
                        </a:lnTo>
                        <a:lnTo>
                          <a:pt x="503" y="1266"/>
                        </a:lnTo>
                        <a:lnTo>
                          <a:pt x="497" y="1274"/>
                        </a:lnTo>
                        <a:lnTo>
                          <a:pt x="492" y="1279"/>
                        </a:lnTo>
                        <a:lnTo>
                          <a:pt x="491" y="1286"/>
                        </a:lnTo>
                        <a:lnTo>
                          <a:pt x="488" y="1293"/>
                        </a:lnTo>
                        <a:lnTo>
                          <a:pt x="490" y="1296"/>
                        </a:lnTo>
                        <a:lnTo>
                          <a:pt x="488" y="1296"/>
                        </a:lnTo>
                        <a:lnTo>
                          <a:pt x="486" y="1294"/>
                        </a:lnTo>
                        <a:lnTo>
                          <a:pt x="477" y="1294"/>
                        </a:lnTo>
                        <a:lnTo>
                          <a:pt x="468" y="1287"/>
                        </a:lnTo>
                        <a:lnTo>
                          <a:pt x="463" y="1282"/>
                        </a:lnTo>
                        <a:lnTo>
                          <a:pt x="458" y="1276"/>
                        </a:lnTo>
                        <a:lnTo>
                          <a:pt x="458" y="1275"/>
                        </a:lnTo>
                        <a:lnTo>
                          <a:pt x="458" y="1268"/>
                        </a:lnTo>
                        <a:lnTo>
                          <a:pt x="463" y="1262"/>
                        </a:lnTo>
                        <a:lnTo>
                          <a:pt x="452" y="1268"/>
                        </a:lnTo>
                        <a:lnTo>
                          <a:pt x="445" y="1272"/>
                        </a:lnTo>
                        <a:lnTo>
                          <a:pt x="436" y="1270"/>
                        </a:lnTo>
                        <a:lnTo>
                          <a:pt x="429" y="1266"/>
                        </a:lnTo>
                        <a:lnTo>
                          <a:pt x="420" y="1262"/>
                        </a:lnTo>
                        <a:lnTo>
                          <a:pt x="416" y="1256"/>
                        </a:lnTo>
                        <a:lnTo>
                          <a:pt x="415" y="1249"/>
                        </a:lnTo>
                        <a:lnTo>
                          <a:pt x="401" y="1237"/>
                        </a:lnTo>
                        <a:lnTo>
                          <a:pt x="398" y="1238"/>
                        </a:lnTo>
                        <a:lnTo>
                          <a:pt x="407" y="1254"/>
                        </a:lnTo>
                        <a:lnTo>
                          <a:pt x="404" y="1259"/>
                        </a:lnTo>
                        <a:lnTo>
                          <a:pt x="405" y="1265"/>
                        </a:lnTo>
                        <a:lnTo>
                          <a:pt x="410" y="1275"/>
                        </a:lnTo>
                        <a:lnTo>
                          <a:pt x="418" y="1277"/>
                        </a:lnTo>
                        <a:lnTo>
                          <a:pt x="424" y="1280"/>
                        </a:lnTo>
                        <a:lnTo>
                          <a:pt x="419" y="1286"/>
                        </a:lnTo>
                        <a:lnTo>
                          <a:pt x="418" y="1293"/>
                        </a:lnTo>
                        <a:lnTo>
                          <a:pt x="422" y="1299"/>
                        </a:lnTo>
                        <a:lnTo>
                          <a:pt x="419" y="1305"/>
                        </a:lnTo>
                        <a:lnTo>
                          <a:pt x="423" y="1312"/>
                        </a:lnTo>
                        <a:lnTo>
                          <a:pt x="419" y="1318"/>
                        </a:lnTo>
                        <a:lnTo>
                          <a:pt x="414" y="1323"/>
                        </a:lnTo>
                        <a:lnTo>
                          <a:pt x="405" y="1323"/>
                        </a:lnTo>
                        <a:lnTo>
                          <a:pt x="396" y="1319"/>
                        </a:lnTo>
                        <a:lnTo>
                          <a:pt x="387" y="1316"/>
                        </a:lnTo>
                        <a:lnTo>
                          <a:pt x="379" y="1312"/>
                        </a:lnTo>
                        <a:lnTo>
                          <a:pt x="371" y="1306"/>
                        </a:lnTo>
                        <a:lnTo>
                          <a:pt x="368" y="1304"/>
                        </a:lnTo>
                        <a:lnTo>
                          <a:pt x="364" y="1301"/>
                        </a:lnTo>
                        <a:lnTo>
                          <a:pt x="362" y="1295"/>
                        </a:lnTo>
                        <a:lnTo>
                          <a:pt x="355" y="1289"/>
                        </a:lnTo>
                        <a:lnTo>
                          <a:pt x="346" y="1284"/>
                        </a:lnTo>
                        <a:lnTo>
                          <a:pt x="338" y="1279"/>
                        </a:lnTo>
                        <a:lnTo>
                          <a:pt x="330" y="1274"/>
                        </a:lnTo>
                        <a:lnTo>
                          <a:pt x="326" y="1273"/>
                        </a:lnTo>
                        <a:lnTo>
                          <a:pt x="319" y="1272"/>
                        </a:lnTo>
                        <a:lnTo>
                          <a:pt x="310" y="1266"/>
                        </a:lnTo>
                        <a:lnTo>
                          <a:pt x="305" y="1260"/>
                        </a:lnTo>
                        <a:lnTo>
                          <a:pt x="297" y="1258"/>
                        </a:lnTo>
                        <a:lnTo>
                          <a:pt x="294" y="1259"/>
                        </a:lnTo>
                        <a:lnTo>
                          <a:pt x="296" y="1260"/>
                        </a:lnTo>
                        <a:lnTo>
                          <a:pt x="287" y="1263"/>
                        </a:lnTo>
                        <a:lnTo>
                          <a:pt x="278" y="1267"/>
                        </a:lnTo>
                        <a:lnTo>
                          <a:pt x="270" y="1273"/>
                        </a:lnTo>
                        <a:lnTo>
                          <a:pt x="267" y="1279"/>
                        </a:lnTo>
                        <a:lnTo>
                          <a:pt x="270" y="1285"/>
                        </a:lnTo>
                        <a:lnTo>
                          <a:pt x="272" y="1292"/>
                        </a:lnTo>
                        <a:lnTo>
                          <a:pt x="275" y="1299"/>
                        </a:lnTo>
                        <a:lnTo>
                          <a:pt x="278" y="1305"/>
                        </a:lnTo>
                        <a:lnTo>
                          <a:pt x="278" y="1311"/>
                        </a:lnTo>
                        <a:lnTo>
                          <a:pt x="284" y="1318"/>
                        </a:lnTo>
                        <a:lnTo>
                          <a:pt x="284" y="1323"/>
                        </a:lnTo>
                        <a:lnTo>
                          <a:pt x="284" y="1330"/>
                        </a:lnTo>
                        <a:lnTo>
                          <a:pt x="284" y="1335"/>
                        </a:lnTo>
                        <a:lnTo>
                          <a:pt x="275" y="1333"/>
                        </a:lnTo>
                        <a:lnTo>
                          <a:pt x="267" y="1329"/>
                        </a:lnTo>
                        <a:lnTo>
                          <a:pt x="261" y="1321"/>
                        </a:lnTo>
                        <a:lnTo>
                          <a:pt x="261" y="1315"/>
                        </a:lnTo>
                        <a:lnTo>
                          <a:pt x="263" y="1309"/>
                        </a:lnTo>
                        <a:lnTo>
                          <a:pt x="261" y="1301"/>
                        </a:lnTo>
                        <a:lnTo>
                          <a:pt x="258" y="1296"/>
                        </a:lnTo>
                        <a:lnTo>
                          <a:pt x="254" y="1290"/>
                        </a:lnTo>
                        <a:lnTo>
                          <a:pt x="248" y="1284"/>
                        </a:lnTo>
                        <a:lnTo>
                          <a:pt x="243" y="1277"/>
                        </a:lnTo>
                        <a:lnTo>
                          <a:pt x="234" y="1272"/>
                        </a:lnTo>
                        <a:lnTo>
                          <a:pt x="226" y="1265"/>
                        </a:lnTo>
                        <a:lnTo>
                          <a:pt x="221" y="1261"/>
                        </a:lnTo>
                        <a:lnTo>
                          <a:pt x="218" y="1255"/>
                        </a:lnTo>
                        <a:lnTo>
                          <a:pt x="218" y="1254"/>
                        </a:lnTo>
                        <a:lnTo>
                          <a:pt x="216" y="1248"/>
                        </a:lnTo>
                        <a:lnTo>
                          <a:pt x="211" y="1242"/>
                        </a:lnTo>
                        <a:lnTo>
                          <a:pt x="209" y="1236"/>
                        </a:lnTo>
                        <a:lnTo>
                          <a:pt x="209" y="1229"/>
                        </a:lnTo>
                        <a:lnTo>
                          <a:pt x="212" y="1223"/>
                        </a:lnTo>
                        <a:lnTo>
                          <a:pt x="212" y="1217"/>
                        </a:lnTo>
                        <a:lnTo>
                          <a:pt x="216" y="1210"/>
                        </a:lnTo>
                        <a:lnTo>
                          <a:pt x="224" y="1208"/>
                        </a:lnTo>
                        <a:lnTo>
                          <a:pt x="234" y="1205"/>
                        </a:lnTo>
                        <a:lnTo>
                          <a:pt x="236" y="1212"/>
                        </a:lnTo>
                        <a:lnTo>
                          <a:pt x="240" y="1217"/>
                        </a:lnTo>
                        <a:lnTo>
                          <a:pt x="242" y="1223"/>
                        </a:lnTo>
                        <a:lnTo>
                          <a:pt x="240" y="1229"/>
                        </a:lnTo>
                        <a:lnTo>
                          <a:pt x="242" y="1236"/>
                        </a:lnTo>
                        <a:lnTo>
                          <a:pt x="248" y="1242"/>
                        </a:lnTo>
                        <a:lnTo>
                          <a:pt x="249" y="1243"/>
                        </a:lnTo>
                        <a:lnTo>
                          <a:pt x="258" y="1242"/>
                        </a:lnTo>
                        <a:lnTo>
                          <a:pt x="260" y="1236"/>
                        </a:lnTo>
                        <a:lnTo>
                          <a:pt x="257" y="1228"/>
                        </a:lnTo>
                        <a:lnTo>
                          <a:pt x="254" y="1223"/>
                        </a:lnTo>
                        <a:lnTo>
                          <a:pt x="249" y="1217"/>
                        </a:lnTo>
                        <a:lnTo>
                          <a:pt x="248" y="1210"/>
                        </a:lnTo>
                        <a:lnTo>
                          <a:pt x="244" y="1204"/>
                        </a:lnTo>
                        <a:lnTo>
                          <a:pt x="245" y="1198"/>
                        </a:lnTo>
                        <a:lnTo>
                          <a:pt x="248" y="1191"/>
                        </a:lnTo>
                        <a:lnTo>
                          <a:pt x="253" y="1186"/>
                        </a:lnTo>
                        <a:lnTo>
                          <a:pt x="258" y="1180"/>
                        </a:lnTo>
                        <a:lnTo>
                          <a:pt x="261" y="1172"/>
                        </a:lnTo>
                        <a:lnTo>
                          <a:pt x="262" y="1167"/>
                        </a:lnTo>
                        <a:lnTo>
                          <a:pt x="272" y="1161"/>
                        </a:lnTo>
                        <a:lnTo>
                          <a:pt x="280" y="1153"/>
                        </a:lnTo>
                        <a:lnTo>
                          <a:pt x="287" y="1147"/>
                        </a:lnTo>
                        <a:lnTo>
                          <a:pt x="294" y="1141"/>
                        </a:lnTo>
                        <a:lnTo>
                          <a:pt x="299" y="1135"/>
                        </a:lnTo>
                        <a:lnTo>
                          <a:pt x="298" y="1132"/>
                        </a:lnTo>
                        <a:lnTo>
                          <a:pt x="302" y="1126"/>
                        </a:lnTo>
                        <a:lnTo>
                          <a:pt x="307" y="1118"/>
                        </a:lnTo>
                        <a:lnTo>
                          <a:pt x="307" y="1113"/>
                        </a:lnTo>
                        <a:lnTo>
                          <a:pt x="307" y="1112"/>
                        </a:lnTo>
                        <a:lnTo>
                          <a:pt x="305" y="1106"/>
                        </a:lnTo>
                        <a:lnTo>
                          <a:pt x="314" y="1102"/>
                        </a:lnTo>
                        <a:lnTo>
                          <a:pt x="316" y="1097"/>
                        </a:lnTo>
                        <a:lnTo>
                          <a:pt x="325" y="1093"/>
                        </a:lnTo>
                        <a:lnTo>
                          <a:pt x="325" y="1089"/>
                        </a:lnTo>
                        <a:lnTo>
                          <a:pt x="325" y="1083"/>
                        </a:lnTo>
                        <a:lnTo>
                          <a:pt x="330" y="1076"/>
                        </a:lnTo>
                        <a:lnTo>
                          <a:pt x="338" y="1073"/>
                        </a:lnTo>
                        <a:lnTo>
                          <a:pt x="348" y="1071"/>
                        </a:lnTo>
                        <a:lnTo>
                          <a:pt x="356" y="1069"/>
                        </a:lnTo>
                        <a:lnTo>
                          <a:pt x="359" y="1066"/>
                        </a:lnTo>
                        <a:lnTo>
                          <a:pt x="359" y="1063"/>
                        </a:lnTo>
                        <a:lnTo>
                          <a:pt x="359" y="1059"/>
                        </a:lnTo>
                        <a:lnTo>
                          <a:pt x="364" y="1053"/>
                        </a:lnTo>
                        <a:lnTo>
                          <a:pt x="364" y="1047"/>
                        </a:lnTo>
                        <a:lnTo>
                          <a:pt x="360" y="1041"/>
                        </a:lnTo>
                        <a:lnTo>
                          <a:pt x="355" y="1035"/>
                        </a:lnTo>
                        <a:lnTo>
                          <a:pt x="356" y="1028"/>
                        </a:lnTo>
                        <a:lnTo>
                          <a:pt x="356" y="1027"/>
                        </a:lnTo>
                        <a:lnTo>
                          <a:pt x="355" y="1020"/>
                        </a:lnTo>
                        <a:lnTo>
                          <a:pt x="352" y="1018"/>
                        </a:lnTo>
                        <a:lnTo>
                          <a:pt x="348" y="1014"/>
                        </a:lnTo>
                        <a:lnTo>
                          <a:pt x="339" y="1010"/>
                        </a:lnTo>
                        <a:lnTo>
                          <a:pt x="330" y="1004"/>
                        </a:lnTo>
                        <a:lnTo>
                          <a:pt x="323" y="1002"/>
                        </a:lnTo>
                        <a:lnTo>
                          <a:pt x="316" y="1001"/>
                        </a:lnTo>
                        <a:lnTo>
                          <a:pt x="316" y="997"/>
                        </a:lnTo>
                        <a:lnTo>
                          <a:pt x="310" y="991"/>
                        </a:lnTo>
                        <a:lnTo>
                          <a:pt x="305" y="985"/>
                        </a:lnTo>
                        <a:lnTo>
                          <a:pt x="297" y="981"/>
                        </a:lnTo>
                        <a:lnTo>
                          <a:pt x="297" y="975"/>
                        </a:lnTo>
                        <a:lnTo>
                          <a:pt x="307" y="971"/>
                        </a:lnTo>
                        <a:lnTo>
                          <a:pt x="311" y="964"/>
                        </a:lnTo>
                        <a:lnTo>
                          <a:pt x="307" y="955"/>
                        </a:lnTo>
                        <a:lnTo>
                          <a:pt x="299" y="952"/>
                        </a:lnTo>
                        <a:lnTo>
                          <a:pt x="303" y="916"/>
                        </a:lnTo>
                        <a:lnTo>
                          <a:pt x="307" y="909"/>
                        </a:lnTo>
                        <a:lnTo>
                          <a:pt x="307" y="903"/>
                        </a:lnTo>
                        <a:lnTo>
                          <a:pt x="308" y="900"/>
                        </a:lnTo>
                        <a:lnTo>
                          <a:pt x="319" y="897"/>
                        </a:lnTo>
                        <a:lnTo>
                          <a:pt x="326" y="896"/>
                        </a:lnTo>
                        <a:lnTo>
                          <a:pt x="328" y="895"/>
                        </a:lnTo>
                        <a:lnTo>
                          <a:pt x="337" y="896"/>
                        </a:lnTo>
                        <a:lnTo>
                          <a:pt x="339" y="899"/>
                        </a:lnTo>
                        <a:lnTo>
                          <a:pt x="344" y="900"/>
                        </a:lnTo>
                        <a:lnTo>
                          <a:pt x="352" y="902"/>
                        </a:lnTo>
                        <a:lnTo>
                          <a:pt x="359" y="904"/>
                        </a:lnTo>
                        <a:lnTo>
                          <a:pt x="361" y="905"/>
                        </a:lnTo>
                        <a:lnTo>
                          <a:pt x="369" y="905"/>
                        </a:lnTo>
                        <a:lnTo>
                          <a:pt x="378" y="907"/>
                        </a:lnTo>
                        <a:lnTo>
                          <a:pt x="387" y="908"/>
                        </a:lnTo>
                        <a:lnTo>
                          <a:pt x="396" y="909"/>
                        </a:lnTo>
                        <a:lnTo>
                          <a:pt x="404" y="907"/>
                        </a:lnTo>
                        <a:lnTo>
                          <a:pt x="411" y="910"/>
                        </a:lnTo>
                        <a:lnTo>
                          <a:pt x="411" y="909"/>
                        </a:lnTo>
                        <a:lnTo>
                          <a:pt x="401" y="907"/>
                        </a:lnTo>
                        <a:lnTo>
                          <a:pt x="396" y="906"/>
                        </a:lnTo>
                        <a:lnTo>
                          <a:pt x="387" y="904"/>
                        </a:lnTo>
                        <a:lnTo>
                          <a:pt x="377" y="902"/>
                        </a:lnTo>
                        <a:lnTo>
                          <a:pt x="371" y="900"/>
                        </a:lnTo>
                        <a:lnTo>
                          <a:pt x="364" y="896"/>
                        </a:lnTo>
                        <a:lnTo>
                          <a:pt x="355" y="891"/>
                        </a:lnTo>
                        <a:lnTo>
                          <a:pt x="352" y="885"/>
                        </a:lnTo>
                        <a:lnTo>
                          <a:pt x="348" y="883"/>
                        </a:lnTo>
                        <a:lnTo>
                          <a:pt x="344" y="882"/>
                        </a:lnTo>
                        <a:lnTo>
                          <a:pt x="338" y="880"/>
                        </a:lnTo>
                        <a:lnTo>
                          <a:pt x="330" y="873"/>
                        </a:lnTo>
                        <a:lnTo>
                          <a:pt x="326" y="866"/>
                        </a:lnTo>
                        <a:lnTo>
                          <a:pt x="325" y="860"/>
                        </a:lnTo>
                        <a:lnTo>
                          <a:pt x="321" y="857"/>
                        </a:lnTo>
                        <a:lnTo>
                          <a:pt x="320" y="863"/>
                        </a:lnTo>
                        <a:lnTo>
                          <a:pt x="323" y="869"/>
                        </a:lnTo>
                        <a:lnTo>
                          <a:pt x="328" y="877"/>
                        </a:lnTo>
                        <a:lnTo>
                          <a:pt x="337" y="883"/>
                        </a:lnTo>
                        <a:lnTo>
                          <a:pt x="332" y="886"/>
                        </a:lnTo>
                        <a:lnTo>
                          <a:pt x="324" y="887"/>
                        </a:lnTo>
                        <a:lnTo>
                          <a:pt x="315" y="883"/>
                        </a:lnTo>
                        <a:lnTo>
                          <a:pt x="312" y="878"/>
                        </a:lnTo>
                        <a:lnTo>
                          <a:pt x="312" y="871"/>
                        </a:lnTo>
                        <a:lnTo>
                          <a:pt x="308" y="865"/>
                        </a:lnTo>
                        <a:lnTo>
                          <a:pt x="312" y="859"/>
                        </a:lnTo>
                        <a:lnTo>
                          <a:pt x="315" y="852"/>
                        </a:lnTo>
                        <a:lnTo>
                          <a:pt x="320" y="846"/>
                        </a:lnTo>
                        <a:lnTo>
                          <a:pt x="326" y="839"/>
                        </a:lnTo>
                        <a:lnTo>
                          <a:pt x="329" y="833"/>
                        </a:lnTo>
                        <a:lnTo>
                          <a:pt x="334" y="827"/>
                        </a:lnTo>
                        <a:lnTo>
                          <a:pt x="339" y="821"/>
                        </a:lnTo>
                        <a:lnTo>
                          <a:pt x="344" y="814"/>
                        </a:lnTo>
                        <a:lnTo>
                          <a:pt x="335" y="821"/>
                        </a:lnTo>
                        <a:lnTo>
                          <a:pt x="332" y="827"/>
                        </a:lnTo>
                        <a:lnTo>
                          <a:pt x="326" y="833"/>
                        </a:lnTo>
                        <a:lnTo>
                          <a:pt x="324" y="839"/>
                        </a:lnTo>
                        <a:lnTo>
                          <a:pt x="319" y="844"/>
                        </a:lnTo>
                        <a:lnTo>
                          <a:pt x="310" y="847"/>
                        </a:lnTo>
                        <a:lnTo>
                          <a:pt x="307" y="841"/>
                        </a:lnTo>
                        <a:lnTo>
                          <a:pt x="310" y="834"/>
                        </a:lnTo>
                        <a:lnTo>
                          <a:pt x="303" y="827"/>
                        </a:lnTo>
                        <a:lnTo>
                          <a:pt x="307" y="834"/>
                        </a:lnTo>
                        <a:lnTo>
                          <a:pt x="303" y="841"/>
                        </a:lnTo>
                        <a:lnTo>
                          <a:pt x="307" y="847"/>
                        </a:lnTo>
                        <a:lnTo>
                          <a:pt x="312" y="849"/>
                        </a:lnTo>
                        <a:lnTo>
                          <a:pt x="308" y="857"/>
                        </a:lnTo>
                        <a:lnTo>
                          <a:pt x="303" y="863"/>
                        </a:lnTo>
                        <a:lnTo>
                          <a:pt x="303" y="869"/>
                        </a:lnTo>
                        <a:lnTo>
                          <a:pt x="305" y="876"/>
                        </a:lnTo>
                        <a:lnTo>
                          <a:pt x="305" y="883"/>
                        </a:lnTo>
                        <a:lnTo>
                          <a:pt x="302" y="887"/>
                        </a:lnTo>
                        <a:lnTo>
                          <a:pt x="293" y="883"/>
                        </a:lnTo>
                        <a:lnTo>
                          <a:pt x="290" y="883"/>
                        </a:lnTo>
                        <a:lnTo>
                          <a:pt x="293" y="887"/>
                        </a:lnTo>
                        <a:lnTo>
                          <a:pt x="301" y="891"/>
                        </a:lnTo>
                        <a:lnTo>
                          <a:pt x="298" y="897"/>
                        </a:lnTo>
                        <a:lnTo>
                          <a:pt x="297" y="899"/>
                        </a:lnTo>
                        <a:lnTo>
                          <a:pt x="293" y="904"/>
                        </a:lnTo>
                        <a:lnTo>
                          <a:pt x="290" y="910"/>
                        </a:lnTo>
                        <a:lnTo>
                          <a:pt x="287" y="918"/>
                        </a:lnTo>
                        <a:lnTo>
                          <a:pt x="281" y="924"/>
                        </a:lnTo>
                        <a:lnTo>
                          <a:pt x="272" y="925"/>
                        </a:lnTo>
                        <a:lnTo>
                          <a:pt x="265" y="922"/>
                        </a:lnTo>
                        <a:lnTo>
                          <a:pt x="265" y="916"/>
                        </a:lnTo>
                        <a:lnTo>
                          <a:pt x="263" y="908"/>
                        </a:lnTo>
                        <a:lnTo>
                          <a:pt x="261" y="902"/>
                        </a:lnTo>
                        <a:lnTo>
                          <a:pt x="260" y="895"/>
                        </a:lnTo>
                        <a:lnTo>
                          <a:pt x="252" y="888"/>
                        </a:lnTo>
                        <a:lnTo>
                          <a:pt x="249" y="883"/>
                        </a:lnTo>
                        <a:lnTo>
                          <a:pt x="248" y="877"/>
                        </a:lnTo>
                        <a:lnTo>
                          <a:pt x="248" y="883"/>
                        </a:lnTo>
                        <a:lnTo>
                          <a:pt x="248" y="886"/>
                        </a:lnTo>
                        <a:lnTo>
                          <a:pt x="252" y="894"/>
                        </a:lnTo>
                        <a:lnTo>
                          <a:pt x="257" y="900"/>
                        </a:lnTo>
                        <a:lnTo>
                          <a:pt x="258" y="907"/>
                        </a:lnTo>
                        <a:lnTo>
                          <a:pt x="258" y="914"/>
                        </a:lnTo>
                        <a:lnTo>
                          <a:pt x="248" y="911"/>
                        </a:lnTo>
                        <a:lnTo>
                          <a:pt x="240" y="906"/>
                        </a:lnTo>
                        <a:lnTo>
                          <a:pt x="233" y="899"/>
                        </a:lnTo>
                        <a:lnTo>
                          <a:pt x="230" y="894"/>
                        </a:lnTo>
                        <a:lnTo>
                          <a:pt x="229" y="887"/>
                        </a:lnTo>
                        <a:lnTo>
                          <a:pt x="227" y="895"/>
                        </a:lnTo>
                        <a:lnTo>
                          <a:pt x="227" y="897"/>
                        </a:lnTo>
                        <a:lnTo>
                          <a:pt x="226" y="903"/>
                        </a:lnTo>
                        <a:lnTo>
                          <a:pt x="221" y="908"/>
                        </a:lnTo>
                        <a:lnTo>
                          <a:pt x="217" y="916"/>
                        </a:lnTo>
                        <a:lnTo>
                          <a:pt x="221" y="923"/>
                        </a:lnTo>
                        <a:lnTo>
                          <a:pt x="224" y="929"/>
                        </a:lnTo>
                        <a:lnTo>
                          <a:pt x="221" y="936"/>
                        </a:lnTo>
                        <a:lnTo>
                          <a:pt x="212" y="932"/>
                        </a:lnTo>
                        <a:lnTo>
                          <a:pt x="203" y="928"/>
                        </a:lnTo>
                        <a:lnTo>
                          <a:pt x="195" y="925"/>
                        </a:lnTo>
                        <a:lnTo>
                          <a:pt x="195" y="919"/>
                        </a:lnTo>
                        <a:lnTo>
                          <a:pt x="189" y="913"/>
                        </a:lnTo>
                        <a:lnTo>
                          <a:pt x="189" y="907"/>
                        </a:lnTo>
                        <a:lnTo>
                          <a:pt x="190" y="901"/>
                        </a:lnTo>
                        <a:lnTo>
                          <a:pt x="194" y="895"/>
                        </a:lnTo>
                        <a:lnTo>
                          <a:pt x="190" y="888"/>
                        </a:lnTo>
                        <a:lnTo>
                          <a:pt x="193" y="881"/>
                        </a:lnTo>
                        <a:lnTo>
                          <a:pt x="198" y="875"/>
                        </a:lnTo>
                        <a:lnTo>
                          <a:pt x="203" y="868"/>
                        </a:lnTo>
                        <a:lnTo>
                          <a:pt x="206" y="865"/>
                        </a:lnTo>
                        <a:lnTo>
                          <a:pt x="209" y="859"/>
                        </a:lnTo>
                        <a:lnTo>
                          <a:pt x="217" y="852"/>
                        </a:lnTo>
                        <a:lnTo>
                          <a:pt x="225" y="847"/>
                        </a:lnTo>
                        <a:lnTo>
                          <a:pt x="227" y="841"/>
                        </a:lnTo>
                        <a:lnTo>
                          <a:pt x="234" y="834"/>
                        </a:lnTo>
                        <a:lnTo>
                          <a:pt x="243" y="833"/>
                        </a:lnTo>
                        <a:lnTo>
                          <a:pt x="244" y="832"/>
                        </a:lnTo>
                        <a:lnTo>
                          <a:pt x="253" y="829"/>
                        </a:lnTo>
                        <a:lnTo>
                          <a:pt x="261" y="824"/>
                        </a:lnTo>
                        <a:lnTo>
                          <a:pt x="262" y="817"/>
                        </a:lnTo>
                        <a:lnTo>
                          <a:pt x="267" y="811"/>
                        </a:lnTo>
                        <a:lnTo>
                          <a:pt x="275" y="806"/>
                        </a:lnTo>
                        <a:lnTo>
                          <a:pt x="284" y="803"/>
                        </a:lnTo>
                        <a:lnTo>
                          <a:pt x="294" y="798"/>
                        </a:lnTo>
                        <a:lnTo>
                          <a:pt x="301" y="792"/>
                        </a:lnTo>
                        <a:lnTo>
                          <a:pt x="292" y="796"/>
                        </a:lnTo>
                        <a:lnTo>
                          <a:pt x="284" y="800"/>
                        </a:lnTo>
                        <a:lnTo>
                          <a:pt x="275" y="802"/>
                        </a:lnTo>
                        <a:lnTo>
                          <a:pt x="266" y="803"/>
                        </a:lnTo>
                        <a:lnTo>
                          <a:pt x="260" y="809"/>
                        </a:lnTo>
                        <a:lnTo>
                          <a:pt x="256" y="815"/>
                        </a:lnTo>
                        <a:lnTo>
                          <a:pt x="253" y="823"/>
                        </a:lnTo>
                        <a:lnTo>
                          <a:pt x="243" y="827"/>
                        </a:lnTo>
                        <a:lnTo>
                          <a:pt x="234" y="829"/>
                        </a:lnTo>
                        <a:lnTo>
                          <a:pt x="225" y="834"/>
                        </a:lnTo>
                        <a:lnTo>
                          <a:pt x="218" y="841"/>
                        </a:lnTo>
                        <a:lnTo>
                          <a:pt x="216" y="847"/>
                        </a:lnTo>
                        <a:lnTo>
                          <a:pt x="207" y="852"/>
                        </a:lnTo>
                        <a:lnTo>
                          <a:pt x="206" y="855"/>
                        </a:lnTo>
                        <a:lnTo>
                          <a:pt x="197" y="854"/>
                        </a:lnTo>
                        <a:lnTo>
                          <a:pt x="194" y="861"/>
                        </a:lnTo>
                        <a:lnTo>
                          <a:pt x="194" y="867"/>
                        </a:lnTo>
                        <a:lnTo>
                          <a:pt x="186" y="872"/>
                        </a:lnTo>
                        <a:lnTo>
                          <a:pt x="177" y="877"/>
                        </a:lnTo>
                        <a:lnTo>
                          <a:pt x="171" y="867"/>
                        </a:lnTo>
                        <a:lnTo>
                          <a:pt x="170" y="865"/>
                        </a:lnTo>
                        <a:lnTo>
                          <a:pt x="167" y="872"/>
                        </a:lnTo>
                        <a:lnTo>
                          <a:pt x="167" y="879"/>
                        </a:lnTo>
                        <a:lnTo>
                          <a:pt x="167" y="885"/>
                        </a:lnTo>
                        <a:lnTo>
                          <a:pt x="167" y="888"/>
                        </a:lnTo>
                        <a:lnTo>
                          <a:pt x="171" y="896"/>
                        </a:lnTo>
                        <a:lnTo>
                          <a:pt x="172" y="902"/>
                        </a:lnTo>
                        <a:lnTo>
                          <a:pt x="172" y="908"/>
                        </a:lnTo>
                        <a:lnTo>
                          <a:pt x="175" y="916"/>
                        </a:lnTo>
                        <a:lnTo>
                          <a:pt x="172" y="922"/>
                        </a:lnTo>
                        <a:lnTo>
                          <a:pt x="181" y="924"/>
                        </a:lnTo>
                        <a:lnTo>
                          <a:pt x="186" y="930"/>
                        </a:lnTo>
                        <a:lnTo>
                          <a:pt x="190" y="937"/>
                        </a:lnTo>
                        <a:lnTo>
                          <a:pt x="194" y="943"/>
                        </a:lnTo>
                        <a:lnTo>
                          <a:pt x="194" y="949"/>
                        </a:lnTo>
                        <a:lnTo>
                          <a:pt x="193" y="956"/>
                        </a:lnTo>
                        <a:lnTo>
                          <a:pt x="185" y="957"/>
                        </a:lnTo>
                        <a:lnTo>
                          <a:pt x="175" y="960"/>
                        </a:lnTo>
                        <a:lnTo>
                          <a:pt x="167" y="966"/>
                        </a:lnTo>
                        <a:lnTo>
                          <a:pt x="161" y="972"/>
                        </a:lnTo>
                        <a:lnTo>
                          <a:pt x="159" y="976"/>
                        </a:lnTo>
                        <a:lnTo>
                          <a:pt x="156" y="981"/>
                        </a:lnTo>
                        <a:lnTo>
                          <a:pt x="154" y="988"/>
                        </a:lnTo>
                        <a:lnTo>
                          <a:pt x="150" y="994"/>
                        </a:lnTo>
                        <a:lnTo>
                          <a:pt x="150" y="1000"/>
                        </a:lnTo>
                        <a:lnTo>
                          <a:pt x="150" y="1007"/>
                        </a:lnTo>
                        <a:lnTo>
                          <a:pt x="150" y="1008"/>
                        </a:lnTo>
                        <a:lnTo>
                          <a:pt x="152" y="1010"/>
                        </a:lnTo>
                        <a:lnTo>
                          <a:pt x="149" y="1015"/>
                        </a:lnTo>
                        <a:lnTo>
                          <a:pt x="145" y="1021"/>
                        </a:lnTo>
                        <a:lnTo>
                          <a:pt x="145" y="1029"/>
                        </a:lnTo>
                        <a:lnTo>
                          <a:pt x="141" y="1034"/>
                        </a:lnTo>
                        <a:lnTo>
                          <a:pt x="139" y="1040"/>
                        </a:lnTo>
                        <a:lnTo>
                          <a:pt x="139" y="1047"/>
                        </a:lnTo>
                        <a:lnTo>
                          <a:pt x="131" y="1053"/>
                        </a:lnTo>
                        <a:lnTo>
                          <a:pt x="129" y="1059"/>
                        </a:lnTo>
                        <a:lnTo>
                          <a:pt x="123" y="1065"/>
                        </a:lnTo>
                        <a:lnTo>
                          <a:pt x="116" y="1067"/>
                        </a:lnTo>
                        <a:lnTo>
                          <a:pt x="123" y="1069"/>
                        </a:lnTo>
                        <a:lnTo>
                          <a:pt x="131" y="1074"/>
                        </a:lnTo>
                        <a:lnTo>
                          <a:pt x="132" y="1082"/>
                        </a:lnTo>
                        <a:lnTo>
                          <a:pt x="134" y="1088"/>
                        </a:lnTo>
                        <a:lnTo>
                          <a:pt x="127" y="1094"/>
                        </a:lnTo>
                        <a:lnTo>
                          <a:pt x="121" y="1101"/>
                        </a:lnTo>
                        <a:lnTo>
                          <a:pt x="112" y="1106"/>
                        </a:lnTo>
                        <a:lnTo>
                          <a:pt x="103" y="1105"/>
                        </a:lnTo>
                        <a:lnTo>
                          <a:pt x="93" y="1105"/>
                        </a:lnTo>
                        <a:lnTo>
                          <a:pt x="85" y="1107"/>
                        </a:lnTo>
                        <a:lnTo>
                          <a:pt x="76" y="1109"/>
                        </a:lnTo>
                        <a:lnTo>
                          <a:pt x="67" y="1109"/>
                        </a:lnTo>
                        <a:lnTo>
                          <a:pt x="60" y="1102"/>
                        </a:lnTo>
                        <a:lnTo>
                          <a:pt x="62" y="1095"/>
                        </a:lnTo>
                        <a:lnTo>
                          <a:pt x="62" y="1089"/>
                        </a:lnTo>
                        <a:lnTo>
                          <a:pt x="62" y="1084"/>
                        </a:lnTo>
                        <a:lnTo>
                          <a:pt x="63" y="1077"/>
                        </a:lnTo>
                        <a:lnTo>
                          <a:pt x="69" y="1071"/>
                        </a:lnTo>
                        <a:lnTo>
                          <a:pt x="76" y="1065"/>
                        </a:lnTo>
                        <a:lnTo>
                          <a:pt x="84" y="1061"/>
                        </a:lnTo>
                        <a:lnTo>
                          <a:pt x="86" y="1055"/>
                        </a:lnTo>
                        <a:lnTo>
                          <a:pt x="86" y="1049"/>
                        </a:lnTo>
                        <a:lnTo>
                          <a:pt x="87" y="1042"/>
                        </a:lnTo>
                        <a:lnTo>
                          <a:pt x="87" y="1036"/>
                        </a:lnTo>
                        <a:lnTo>
                          <a:pt x="90" y="1030"/>
                        </a:lnTo>
                        <a:lnTo>
                          <a:pt x="90" y="1023"/>
                        </a:lnTo>
                        <a:lnTo>
                          <a:pt x="89" y="1020"/>
                        </a:lnTo>
                        <a:lnTo>
                          <a:pt x="89" y="1014"/>
                        </a:lnTo>
                        <a:lnTo>
                          <a:pt x="96" y="1008"/>
                        </a:lnTo>
                        <a:lnTo>
                          <a:pt x="98" y="1001"/>
                        </a:lnTo>
                        <a:lnTo>
                          <a:pt x="102" y="995"/>
                        </a:lnTo>
                        <a:lnTo>
                          <a:pt x="103" y="990"/>
                        </a:lnTo>
                        <a:lnTo>
                          <a:pt x="103" y="988"/>
                        </a:lnTo>
                        <a:lnTo>
                          <a:pt x="102" y="981"/>
                        </a:lnTo>
                        <a:lnTo>
                          <a:pt x="112" y="975"/>
                        </a:lnTo>
                        <a:lnTo>
                          <a:pt x="117" y="969"/>
                        </a:lnTo>
                        <a:lnTo>
                          <a:pt x="122" y="962"/>
                        </a:lnTo>
                        <a:lnTo>
                          <a:pt x="126" y="956"/>
                        </a:lnTo>
                        <a:lnTo>
                          <a:pt x="135" y="952"/>
                        </a:lnTo>
                        <a:lnTo>
                          <a:pt x="144" y="946"/>
                        </a:lnTo>
                        <a:lnTo>
                          <a:pt x="152" y="941"/>
                        </a:lnTo>
                        <a:lnTo>
                          <a:pt x="157" y="935"/>
                        </a:lnTo>
                        <a:lnTo>
                          <a:pt x="162" y="928"/>
                        </a:lnTo>
                        <a:lnTo>
                          <a:pt x="154" y="935"/>
                        </a:lnTo>
                        <a:lnTo>
                          <a:pt x="145" y="941"/>
                        </a:lnTo>
                        <a:lnTo>
                          <a:pt x="138" y="946"/>
                        </a:lnTo>
                        <a:lnTo>
                          <a:pt x="130" y="951"/>
                        </a:lnTo>
                        <a:lnTo>
                          <a:pt x="120" y="955"/>
                        </a:lnTo>
                        <a:lnTo>
                          <a:pt x="117" y="946"/>
                        </a:lnTo>
                        <a:lnTo>
                          <a:pt x="109" y="943"/>
                        </a:lnTo>
                        <a:lnTo>
                          <a:pt x="105" y="937"/>
                        </a:lnTo>
                        <a:lnTo>
                          <a:pt x="108" y="929"/>
                        </a:lnTo>
                        <a:lnTo>
                          <a:pt x="109" y="924"/>
                        </a:lnTo>
                        <a:lnTo>
                          <a:pt x="113" y="918"/>
                        </a:lnTo>
                        <a:lnTo>
                          <a:pt x="118" y="911"/>
                        </a:lnTo>
                        <a:lnTo>
                          <a:pt x="123" y="905"/>
                        </a:lnTo>
                        <a:lnTo>
                          <a:pt x="131" y="899"/>
                        </a:lnTo>
                        <a:lnTo>
                          <a:pt x="122" y="900"/>
                        </a:lnTo>
                        <a:lnTo>
                          <a:pt x="116" y="906"/>
                        </a:lnTo>
                        <a:lnTo>
                          <a:pt x="105" y="910"/>
                        </a:lnTo>
                        <a:lnTo>
                          <a:pt x="104" y="904"/>
                        </a:lnTo>
                        <a:lnTo>
                          <a:pt x="105" y="899"/>
                        </a:lnTo>
                        <a:lnTo>
                          <a:pt x="109" y="891"/>
                        </a:lnTo>
                        <a:lnTo>
                          <a:pt x="113" y="888"/>
                        </a:lnTo>
                        <a:lnTo>
                          <a:pt x="120" y="883"/>
                        </a:lnTo>
                        <a:lnTo>
                          <a:pt x="125" y="876"/>
                        </a:lnTo>
                        <a:lnTo>
                          <a:pt x="134" y="871"/>
                        </a:lnTo>
                        <a:lnTo>
                          <a:pt x="135" y="863"/>
                        </a:lnTo>
                        <a:lnTo>
                          <a:pt x="127" y="867"/>
                        </a:lnTo>
                        <a:lnTo>
                          <a:pt x="132" y="861"/>
                        </a:lnTo>
                        <a:lnTo>
                          <a:pt x="126" y="867"/>
                        </a:lnTo>
                        <a:lnTo>
                          <a:pt x="122" y="873"/>
                        </a:lnTo>
                        <a:lnTo>
                          <a:pt x="116" y="880"/>
                        </a:lnTo>
                        <a:lnTo>
                          <a:pt x="117" y="873"/>
                        </a:lnTo>
                        <a:lnTo>
                          <a:pt x="112" y="880"/>
                        </a:lnTo>
                        <a:lnTo>
                          <a:pt x="112" y="886"/>
                        </a:lnTo>
                        <a:lnTo>
                          <a:pt x="109" y="888"/>
                        </a:lnTo>
                        <a:lnTo>
                          <a:pt x="108" y="889"/>
                        </a:lnTo>
                        <a:lnTo>
                          <a:pt x="99" y="894"/>
                        </a:lnTo>
                        <a:lnTo>
                          <a:pt x="104" y="888"/>
                        </a:lnTo>
                        <a:lnTo>
                          <a:pt x="102" y="888"/>
                        </a:lnTo>
                        <a:lnTo>
                          <a:pt x="99" y="888"/>
                        </a:lnTo>
                        <a:lnTo>
                          <a:pt x="104" y="881"/>
                        </a:lnTo>
                        <a:lnTo>
                          <a:pt x="108" y="875"/>
                        </a:lnTo>
                        <a:lnTo>
                          <a:pt x="113" y="868"/>
                        </a:lnTo>
                        <a:lnTo>
                          <a:pt x="118" y="862"/>
                        </a:lnTo>
                        <a:lnTo>
                          <a:pt x="123" y="855"/>
                        </a:lnTo>
                        <a:lnTo>
                          <a:pt x="130" y="849"/>
                        </a:lnTo>
                        <a:lnTo>
                          <a:pt x="139" y="846"/>
                        </a:lnTo>
                        <a:lnTo>
                          <a:pt x="148" y="848"/>
                        </a:lnTo>
                        <a:lnTo>
                          <a:pt x="144" y="841"/>
                        </a:lnTo>
                        <a:lnTo>
                          <a:pt x="139" y="834"/>
                        </a:lnTo>
                        <a:lnTo>
                          <a:pt x="144" y="828"/>
                        </a:lnTo>
                        <a:lnTo>
                          <a:pt x="150" y="822"/>
                        </a:lnTo>
                        <a:lnTo>
                          <a:pt x="154" y="815"/>
                        </a:lnTo>
                        <a:lnTo>
                          <a:pt x="145" y="819"/>
                        </a:lnTo>
                        <a:lnTo>
                          <a:pt x="138" y="825"/>
                        </a:lnTo>
                        <a:lnTo>
                          <a:pt x="131" y="831"/>
                        </a:lnTo>
                        <a:lnTo>
                          <a:pt x="134" y="825"/>
                        </a:lnTo>
                        <a:lnTo>
                          <a:pt x="135" y="819"/>
                        </a:lnTo>
                        <a:lnTo>
                          <a:pt x="139" y="812"/>
                        </a:lnTo>
                        <a:lnTo>
                          <a:pt x="141" y="806"/>
                        </a:lnTo>
                        <a:lnTo>
                          <a:pt x="145" y="802"/>
                        </a:lnTo>
                        <a:lnTo>
                          <a:pt x="141" y="796"/>
                        </a:lnTo>
                        <a:lnTo>
                          <a:pt x="150" y="794"/>
                        </a:lnTo>
                        <a:lnTo>
                          <a:pt x="159" y="790"/>
                        </a:lnTo>
                        <a:lnTo>
                          <a:pt x="150" y="789"/>
                        </a:lnTo>
                        <a:lnTo>
                          <a:pt x="141" y="789"/>
                        </a:lnTo>
                        <a:lnTo>
                          <a:pt x="134" y="792"/>
                        </a:lnTo>
                        <a:lnTo>
                          <a:pt x="135" y="786"/>
                        </a:lnTo>
                        <a:lnTo>
                          <a:pt x="138" y="777"/>
                        </a:lnTo>
                        <a:lnTo>
                          <a:pt x="131" y="784"/>
                        </a:lnTo>
                        <a:lnTo>
                          <a:pt x="127" y="787"/>
                        </a:lnTo>
                        <a:lnTo>
                          <a:pt x="126" y="777"/>
                        </a:lnTo>
                        <a:lnTo>
                          <a:pt x="123" y="772"/>
                        </a:lnTo>
                        <a:lnTo>
                          <a:pt x="132" y="769"/>
                        </a:lnTo>
                        <a:lnTo>
                          <a:pt x="138" y="769"/>
                        </a:lnTo>
                        <a:lnTo>
                          <a:pt x="141" y="764"/>
                        </a:lnTo>
                        <a:lnTo>
                          <a:pt x="152" y="758"/>
                        </a:lnTo>
                        <a:lnTo>
                          <a:pt x="161" y="759"/>
                        </a:lnTo>
                        <a:lnTo>
                          <a:pt x="168" y="756"/>
                        </a:lnTo>
                        <a:lnTo>
                          <a:pt x="161" y="757"/>
                        </a:lnTo>
                        <a:lnTo>
                          <a:pt x="152" y="756"/>
                        </a:lnTo>
                        <a:lnTo>
                          <a:pt x="156" y="750"/>
                        </a:lnTo>
                        <a:lnTo>
                          <a:pt x="159" y="744"/>
                        </a:lnTo>
                        <a:lnTo>
                          <a:pt x="168" y="737"/>
                        </a:lnTo>
                        <a:lnTo>
                          <a:pt x="171" y="730"/>
                        </a:lnTo>
                        <a:lnTo>
                          <a:pt x="177" y="728"/>
                        </a:lnTo>
                        <a:lnTo>
                          <a:pt x="186" y="725"/>
                        </a:lnTo>
                        <a:lnTo>
                          <a:pt x="189" y="718"/>
                        </a:lnTo>
                        <a:lnTo>
                          <a:pt x="181" y="712"/>
                        </a:lnTo>
                        <a:lnTo>
                          <a:pt x="175" y="718"/>
                        </a:lnTo>
                        <a:lnTo>
                          <a:pt x="174" y="712"/>
                        </a:lnTo>
                        <a:lnTo>
                          <a:pt x="175" y="709"/>
                        </a:lnTo>
                        <a:lnTo>
                          <a:pt x="181" y="703"/>
                        </a:lnTo>
                        <a:lnTo>
                          <a:pt x="190" y="699"/>
                        </a:lnTo>
                        <a:lnTo>
                          <a:pt x="193" y="707"/>
                        </a:lnTo>
                        <a:lnTo>
                          <a:pt x="200" y="704"/>
                        </a:lnTo>
                        <a:lnTo>
                          <a:pt x="209" y="702"/>
                        </a:lnTo>
                        <a:lnTo>
                          <a:pt x="217" y="696"/>
                        </a:lnTo>
                        <a:lnTo>
                          <a:pt x="212" y="695"/>
                        </a:lnTo>
                        <a:lnTo>
                          <a:pt x="198" y="706"/>
                        </a:lnTo>
                        <a:lnTo>
                          <a:pt x="194" y="693"/>
                        </a:lnTo>
                        <a:lnTo>
                          <a:pt x="194" y="683"/>
                        </a:lnTo>
                        <a:lnTo>
                          <a:pt x="194" y="677"/>
                        </a:lnTo>
                        <a:lnTo>
                          <a:pt x="206" y="671"/>
                        </a:lnTo>
                        <a:lnTo>
                          <a:pt x="221" y="661"/>
                        </a:lnTo>
                        <a:lnTo>
                          <a:pt x="240" y="652"/>
                        </a:lnTo>
                        <a:lnTo>
                          <a:pt x="256" y="655"/>
                        </a:lnTo>
                        <a:lnTo>
                          <a:pt x="284" y="652"/>
                        </a:lnTo>
                        <a:lnTo>
                          <a:pt x="276" y="652"/>
                        </a:lnTo>
                        <a:lnTo>
                          <a:pt x="252" y="655"/>
                        </a:lnTo>
                        <a:lnTo>
                          <a:pt x="244" y="645"/>
                        </a:lnTo>
                        <a:lnTo>
                          <a:pt x="236" y="642"/>
                        </a:lnTo>
                        <a:lnTo>
                          <a:pt x="240" y="636"/>
                        </a:lnTo>
                        <a:lnTo>
                          <a:pt x="240" y="629"/>
                        </a:lnTo>
                        <a:lnTo>
                          <a:pt x="252" y="620"/>
                        </a:lnTo>
                        <a:lnTo>
                          <a:pt x="263" y="607"/>
                        </a:lnTo>
                        <a:lnTo>
                          <a:pt x="271" y="595"/>
                        </a:lnTo>
                        <a:lnTo>
                          <a:pt x="221" y="595"/>
                        </a:lnTo>
                        <a:lnTo>
                          <a:pt x="225" y="595"/>
                        </a:lnTo>
                        <a:lnTo>
                          <a:pt x="240" y="591"/>
                        </a:lnTo>
                        <a:lnTo>
                          <a:pt x="269" y="595"/>
                        </a:lnTo>
                        <a:lnTo>
                          <a:pt x="252" y="617"/>
                        </a:lnTo>
                        <a:lnTo>
                          <a:pt x="236" y="626"/>
                        </a:lnTo>
                        <a:lnTo>
                          <a:pt x="233" y="636"/>
                        </a:lnTo>
                        <a:lnTo>
                          <a:pt x="225" y="639"/>
                        </a:lnTo>
                        <a:lnTo>
                          <a:pt x="209" y="645"/>
                        </a:lnTo>
                        <a:lnTo>
                          <a:pt x="182" y="661"/>
                        </a:lnTo>
                        <a:lnTo>
                          <a:pt x="182" y="671"/>
                        </a:lnTo>
                        <a:lnTo>
                          <a:pt x="156" y="668"/>
                        </a:lnTo>
                        <a:lnTo>
                          <a:pt x="144" y="668"/>
                        </a:lnTo>
                        <a:lnTo>
                          <a:pt x="136" y="658"/>
                        </a:lnTo>
                        <a:lnTo>
                          <a:pt x="125" y="655"/>
                        </a:lnTo>
                        <a:lnTo>
                          <a:pt x="94" y="655"/>
                        </a:lnTo>
                        <a:lnTo>
                          <a:pt x="82" y="655"/>
                        </a:lnTo>
                        <a:lnTo>
                          <a:pt x="75" y="648"/>
                        </a:lnTo>
                        <a:lnTo>
                          <a:pt x="62" y="642"/>
                        </a:lnTo>
                        <a:lnTo>
                          <a:pt x="35" y="636"/>
                        </a:lnTo>
                        <a:lnTo>
                          <a:pt x="19" y="642"/>
                        </a:lnTo>
                        <a:lnTo>
                          <a:pt x="8" y="636"/>
                        </a:lnTo>
                        <a:lnTo>
                          <a:pt x="0" y="629"/>
                        </a:lnTo>
                        <a:lnTo>
                          <a:pt x="12" y="614"/>
                        </a:lnTo>
                        <a:lnTo>
                          <a:pt x="19" y="614"/>
                        </a:lnTo>
                        <a:lnTo>
                          <a:pt x="35" y="614"/>
                        </a:lnTo>
                        <a:lnTo>
                          <a:pt x="50" y="614"/>
                        </a:lnTo>
                        <a:lnTo>
                          <a:pt x="59" y="617"/>
                        </a:lnTo>
                        <a:lnTo>
                          <a:pt x="75" y="614"/>
                        </a:lnTo>
                        <a:lnTo>
                          <a:pt x="77" y="604"/>
                        </a:lnTo>
                        <a:lnTo>
                          <a:pt x="90" y="598"/>
                        </a:lnTo>
                        <a:lnTo>
                          <a:pt x="94" y="591"/>
                        </a:lnTo>
                        <a:lnTo>
                          <a:pt x="113" y="585"/>
                        </a:lnTo>
                        <a:lnTo>
                          <a:pt x="113" y="576"/>
                        </a:lnTo>
                        <a:lnTo>
                          <a:pt x="105" y="579"/>
                        </a:lnTo>
                        <a:lnTo>
                          <a:pt x="94" y="579"/>
                        </a:lnTo>
                        <a:lnTo>
                          <a:pt x="77" y="576"/>
                        </a:lnTo>
                        <a:lnTo>
                          <a:pt x="77" y="572"/>
                        </a:lnTo>
                        <a:lnTo>
                          <a:pt x="77" y="566"/>
                        </a:lnTo>
                        <a:lnTo>
                          <a:pt x="94" y="560"/>
                        </a:lnTo>
                        <a:lnTo>
                          <a:pt x="94" y="549"/>
                        </a:lnTo>
                        <a:lnTo>
                          <a:pt x="90" y="560"/>
                        </a:lnTo>
                        <a:lnTo>
                          <a:pt x="90" y="546"/>
                        </a:lnTo>
                        <a:lnTo>
                          <a:pt x="94" y="540"/>
                        </a:lnTo>
                        <a:lnTo>
                          <a:pt x="109" y="533"/>
                        </a:lnTo>
                        <a:lnTo>
                          <a:pt x="121" y="540"/>
                        </a:lnTo>
                        <a:lnTo>
                          <a:pt x="129" y="552"/>
                        </a:lnTo>
                        <a:lnTo>
                          <a:pt x="148" y="549"/>
                        </a:lnTo>
                        <a:lnTo>
                          <a:pt x="132" y="533"/>
                        </a:lnTo>
                        <a:lnTo>
                          <a:pt x="121" y="530"/>
                        </a:lnTo>
                        <a:lnTo>
                          <a:pt x="117" y="524"/>
                        </a:lnTo>
                        <a:lnTo>
                          <a:pt x="109" y="521"/>
                        </a:lnTo>
                        <a:lnTo>
                          <a:pt x="105" y="514"/>
                        </a:lnTo>
                        <a:lnTo>
                          <a:pt x="121" y="508"/>
                        </a:lnTo>
                        <a:lnTo>
                          <a:pt x="132" y="499"/>
                        </a:lnTo>
                        <a:lnTo>
                          <a:pt x="139" y="494"/>
                        </a:lnTo>
                        <a:lnTo>
                          <a:pt x="132" y="488"/>
                        </a:lnTo>
                        <a:lnTo>
                          <a:pt x="135" y="482"/>
                        </a:lnTo>
                        <a:lnTo>
                          <a:pt x="145" y="476"/>
                        </a:lnTo>
                        <a:lnTo>
                          <a:pt x="150" y="470"/>
                        </a:lnTo>
                        <a:lnTo>
                          <a:pt x="144" y="464"/>
                        </a:lnTo>
                        <a:lnTo>
                          <a:pt x="156" y="458"/>
                        </a:lnTo>
                        <a:lnTo>
                          <a:pt x="165" y="457"/>
                        </a:lnTo>
                        <a:lnTo>
                          <a:pt x="174" y="453"/>
                        </a:lnTo>
                        <a:lnTo>
                          <a:pt x="181" y="459"/>
                        </a:lnTo>
                        <a:lnTo>
                          <a:pt x="189" y="466"/>
                        </a:lnTo>
                        <a:lnTo>
                          <a:pt x="197" y="472"/>
                        </a:lnTo>
                        <a:lnTo>
                          <a:pt x="198" y="466"/>
                        </a:lnTo>
                        <a:lnTo>
                          <a:pt x="190" y="463"/>
                        </a:lnTo>
                        <a:lnTo>
                          <a:pt x="184" y="457"/>
                        </a:lnTo>
                        <a:lnTo>
                          <a:pt x="179" y="451"/>
                        </a:lnTo>
                        <a:lnTo>
                          <a:pt x="171" y="451"/>
                        </a:lnTo>
                        <a:lnTo>
                          <a:pt x="162" y="452"/>
                        </a:lnTo>
                        <a:lnTo>
                          <a:pt x="154" y="451"/>
                        </a:lnTo>
                        <a:lnTo>
                          <a:pt x="141" y="449"/>
                        </a:lnTo>
                        <a:lnTo>
                          <a:pt x="132" y="449"/>
                        </a:lnTo>
                        <a:lnTo>
                          <a:pt x="127" y="443"/>
                        </a:lnTo>
                        <a:lnTo>
                          <a:pt x="127" y="439"/>
                        </a:lnTo>
                        <a:lnTo>
                          <a:pt x="134" y="435"/>
                        </a:lnTo>
                        <a:lnTo>
                          <a:pt x="139" y="428"/>
                        </a:lnTo>
                        <a:lnTo>
                          <a:pt x="149" y="426"/>
                        </a:lnTo>
                        <a:lnTo>
                          <a:pt x="158" y="429"/>
                        </a:lnTo>
                        <a:lnTo>
                          <a:pt x="163" y="428"/>
                        </a:lnTo>
                        <a:lnTo>
                          <a:pt x="174" y="426"/>
                        </a:lnTo>
                        <a:lnTo>
                          <a:pt x="181" y="424"/>
                        </a:lnTo>
                        <a:lnTo>
                          <a:pt x="181" y="422"/>
                        </a:lnTo>
                        <a:lnTo>
                          <a:pt x="186" y="418"/>
                        </a:lnTo>
                        <a:lnTo>
                          <a:pt x="194" y="414"/>
                        </a:lnTo>
                        <a:lnTo>
                          <a:pt x="197" y="409"/>
                        </a:lnTo>
                        <a:lnTo>
                          <a:pt x="189" y="411"/>
                        </a:lnTo>
                        <a:lnTo>
                          <a:pt x="186" y="412"/>
                        </a:lnTo>
                        <a:lnTo>
                          <a:pt x="180" y="417"/>
                        </a:lnTo>
                        <a:lnTo>
                          <a:pt x="172" y="424"/>
                        </a:lnTo>
                        <a:lnTo>
                          <a:pt x="161" y="424"/>
                        </a:lnTo>
                        <a:lnTo>
                          <a:pt x="153" y="420"/>
                        </a:lnTo>
                        <a:lnTo>
                          <a:pt x="157" y="415"/>
                        </a:lnTo>
                        <a:lnTo>
                          <a:pt x="158" y="409"/>
                        </a:lnTo>
                        <a:lnTo>
                          <a:pt x="149" y="412"/>
                        </a:lnTo>
                        <a:lnTo>
                          <a:pt x="141" y="416"/>
                        </a:lnTo>
                        <a:lnTo>
                          <a:pt x="132" y="420"/>
                        </a:lnTo>
                        <a:lnTo>
                          <a:pt x="123" y="425"/>
                        </a:lnTo>
                        <a:lnTo>
                          <a:pt x="116" y="426"/>
                        </a:lnTo>
                        <a:lnTo>
                          <a:pt x="109" y="417"/>
                        </a:lnTo>
                        <a:lnTo>
                          <a:pt x="105" y="420"/>
                        </a:lnTo>
                        <a:lnTo>
                          <a:pt x="105" y="414"/>
                        </a:lnTo>
                        <a:lnTo>
                          <a:pt x="108" y="407"/>
                        </a:lnTo>
                        <a:lnTo>
                          <a:pt x="108" y="400"/>
                        </a:lnTo>
                        <a:lnTo>
                          <a:pt x="112" y="395"/>
                        </a:lnTo>
                        <a:lnTo>
                          <a:pt x="104" y="394"/>
                        </a:lnTo>
                        <a:lnTo>
                          <a:pt x="99" y="387"/>
                        </a:lnTo>
                        <a:lnTo>
                          <a:pt x="98" y="380"/>
                        </a:lnTo>
                        <a:lnTo>
                          <a:pt x="99" y="375"/>
                        </a:lnTo>
                        <a:lnTo>
                          <a:pt x="102" y="369"/>
                        </a:lnTo>
                        <a:lnTo>
                          <a:pt x="103" y="362"/>
                        </a:lnTo>
                        <a:lnTo>
                          <a:pt x="105" y="356"/>
                        </a:lnTo>
                        <a:lnTo>
                          <a:pt x="108" y="351"/>
                        </a:lnTo>
                        <a:lnTo>
                          <a:pt x="116" y="345"/>
                        </a:lnTo>
                        <a:lnTo>
                          <a:pt x="122" y="352"/>
                        </a:lnTo>
                        <a:lnTo>
                          <a:pt x="131" y="356"/>
                        </a:lnTo>
                        <a:lnTo>
                          <a:pt x="139" y="361"/>
                        </a:lnTo>
                        <a:lnTo>
                          <a:pt x="148" y="368"/>
                        </a:lnTo>
                        <a:lnTo>
                          <a:pt x="150" y="361"/>
                        </a:lnTo>
                        <a:lnTo>
                          <a:pt x="157" y="368"/>
                        </a:lnTo>
                        <a:lnTo>
                          <a:pt x="166" y="364"/>
                        </a:lnTo>
                        <a:lnTo>
                          <a:pt x="174" y="365"/>
                        </a:lnTo>
                        <a:lnTo>
                          <a:pt x="181" y="366"/>
                        </a:lnTo>
                        <a:lnTo>
                          <a:pt x="185" y="361"/>
                        </a:lnTo>
                        <a:lnTo>
                          <a:pt x="175" y="359"/>
                        </a:lnTo>
                        <a:lnTo>
                          <a:pt x="167" y="357"/>
                        </a:lnTo>
                        <a:lnTo>
                          <a:pt x="158" y="358"/>
                        </a:lnTo>
                        <a:lnTo>
                          <a:pt x="149" y="360"/>
                        </a:lnTo>
                        <a:lnTo>
                          <a:pt x="141" y="355"/>
                        </a:lnTo>
                        <a:lnTo>
                          <a:pt x="138" y="349"/>
                        </a:lnTo>
                        <a:lnTo>
                          <a:pt x="132" y="342"/>
                        </a:lnTo>
                        <a:lnTo>
                          <a:pt x="132" y="339"/>
                        </a:lnTo>
                        <a:lnTo>
                          <a:pt x="126" y="332"/>
                        </a:lnTo>
                        <a:lnTo>
                          <a:pt x="118" y="327"/>
                        </a:lnTo>
                        <a:lnTo>
                          <a:pt x="117" y="322"/>
                        </a:lnTo>
                        <a:lnTo>
                          <a:pt x="117" y="320"/>
                        </a:lnTo>
                        <a:lnTo>
                          <a:pt x="122" y="314"/>
                        </a:lnTo>
                        <a:lnTo>
                          <a:pt x="127" y="307"/>
                        </a:lnTo>
                        <a:lnTo>
                          <a:pt x="135" y="305"/>
                        </a:lnTo>
                        <a:lnTo>
                          <a:pt x="145" y="311"/>
                        </a:lnTo>
                        <a:lnTo>
                          <a:pt x="145" y="305"/>
                        </a:lnTo>
                        <a:lnTo>
                          <a:pt x="145" y="299"/>
                        </a:lnTo>
                        <a:lnTo>
                          <a:pt x="138" y="299"/>
                        </a:lnTo>
                        <a:lnTo>
                          <a:pt x="129" y="297"/>
                        </a:lnTo>
                        <a:lnTo>
                          <a:pt x="121" y="293"/>
                        </a:lnTo>
                        <a:lnTo>
                          <a:pt x="121" y="286"/>
                        </a:lnTo>
                        <a:lnTo>
                          <a:pt x="122" y="280"/>
                        </a:lnTo>
                        <a:lnTo>
                          <a:pt x="122" y="274"/>
                        </a:lnTo>
                        <a:lnTo>
                          <a:pt x="121" y="267"/>
                        </a:lnTo>
                        <a:lnTo>
                          <a:pt x="122" y="261"/>
                        </a:lnTo>
                        <a:lnTo>
                          <a:pt x="122" y="255"/>
                        </a:lnTo>
                        <a:lnTo>
                          <a:pt x="123" y="255"/>
                        </a:lnTo>
                        <a:lnTo>
                          <a:pt x="132" y="252"/>
                        </a:lnTo>
                        <a:lnTo>
                          <a:pt x="141" y="252"/>
                        </a:lnTo>
                        <a:lnTo>
                          <a:pt x="149" y="252"/>
                        </a:lnTo>
                        <a:lnTo>
                          <a:pt x="150" y="259"/>
                        </a:lnTo>
                        <a:lnTo>
                          <a:pt x="152" y="265"/>
                        </a:lnTo>
                        <a:lnTo>
                          <a:pt x="156" y="270"/>
                        </a:lnTo>
                        <a:lnTo>
                          <a:pt x="156" y="277"/>
                        </a:lnTo>
                        <a:lnTo>
                          <a:pt x="162" y="283"/>
                        </a:lnTo>
                        <a:lnTo>
                          <a:pt x="171" y="286"/>
                        </a:lnTo>
                        <a:lnTo>
                          <a:pt x="166" y="280"/>
                        </a:lnTo>
                        <a:lnTo>
                          <a:pt x="174" y="280"/>
                        </a:lnTo>
                        <a:lnTo>
                          <a:pt x="174" y="274"/>
                        </a:lnTo>
                        <a:lnTo>
                          <a:pt x="175" y="267"/>
                        </a:lnTo>
                        <a:lnTo>
                          <a:pt x="172" y="264"/>
                        </a:lnTo>
                        <a:lnTo>
                          <a:pt x="165" y="258"/>
                        </a:lnTo>
                        <a:lnTo>
                          <a:pt x="159" y="249"/>
                        </a:lnTo>
                        <a:lnTo>
                          <a:pt x="162" y="244"/>
                        </a:lnTo>
                        <a:lnTo>
                          <a:pt x="167" y="238"/>
                        </a:lnTo>
                        <a:lnTo>
                          <a:pt x="175" y="236"/>
                        </a:lnTo>
                        <a:lnTo>
                          <a:pt x="181" y="238"/>
                        </a:lnTo>
                        <a:lnTo>
                          <a:pt x="185" y="244"/>
                        </a:lnTo>
                        <a:lnTo>
                          <a:pt x="186" y="251"/>
                        </a:lnTo>
                        <a:lnTo>
                          <a:pt x="194" y="257"/>
                        </a:lnTo>
                        <a:lnTo>
                          <a:pt x="203" y="260"/>
                        </a:lnTo>
                        <a:lnTo>
                          <a:pt x="211" y="253"/>
                        </a:lnTo>
                        <a:lnTo>
                          <a:pt x="212" y="247"/>
                        </a:lnTo>
                        <a:lnTo>
                          <a:pt x="221" y="243"/>
                        </a:lnTo>
                        <a:lnTo>
                          <a:pt x="227" y="247"/>
                        </a:lnTo>
                        <a:lnTo>
                          <a:pt x="236" y="255"/>
                        </a:lnTo>
                        <a:lnTo>
                          <a:pt x="244" y="260"/>
                        </a:lnTo>
                        <a:lnTo>
                          <a:pt x="252" y="262"/>
                        </a:lnTo>
                        <a:lnTo>
                          <a:pt x="261" y="265"/>
                        </a:lnTo>
                        <a:lnTo>
                          <a:pt x="258" y="259"/>
                        </a:lnTo>
                        <a:lnTo>
                          <a:pt x="248" y="255"/>
                        </a:lnTo>
                        <a:lnTo>
                          <a:pt x="240" y="248"/>
                        </a:lnTo>
                        <a:lnTo>
                          <a:pt x="230" y="243"/>
                        </a:lnTo>
                        <a:lnTo>
                          <a:pt x="221" y="241"/>
                        </a:lnTo>
                        <a:lnTo>
                          <a:pt x="221" y="234"/>
                        </a:lnTo>
                        <a:lnTo>
                          <a:pt x="227" y="232"/>
                        </a:lnTo>
                        <a:lnTo>
                          <a:pt x="235" y="239"/>
                        </a:lnTo>
                        <a:lnTo>
                          <a:pt x="244" y="243"/>
                        </a:lnTo>
                        <a:lnTo>
                          <a:pt x="254" y="241"/>
                        </a:lnTo>
                        <a:lnTo>
                          <a:pt x="262" y="243"/>
                        </a:lnTo>
                        <a:lnTo>
                          <a:pt x="267" y="246"/>
                        </a:lnTo>
                        <a:lnTo>
                          <a:pt x="275" y="251"/>
                        </a:lnTo>
                        <a:lnTo>
                          <a:pt x="283" y="256"/>
                        </a:lnTo>
                        <a:lnTo>
                          <a:pt x="289" y="262"/>
                        </a:lnTo>
                        <a:lnTo>
                          <a:pt x="292" y="268"/>
                        </a:lnTo>
                        <a:lnTo>
                          <a:pt x="297" y="274"/>
                        </a:lnTo>
                        <a:lnTo>
                          <a:pt x="297" y="268"/>
                        </a:lnTo>
                        <a:lnTo>
                          <a:pt x="294" y="262"/>
                        </a:lnTo>
                        <a:lnTo>
                          <a:pt x="289" y="256"/>
                        </a:lnTo>
                        <a:lnTo>
                          <a:pt x="283" y="251"/>
                        </a:lnTo>
                        <a:lnTo>
                          <a:pt x="275" y="246"/>
                        </a:lnTo>
                        <a:lnTo>
                          <a:pt x="267" y="240"/>
                        </a:lnTo>
                        <a:lnTo>
                          <a:pt x="269" y="234"/>
                        </a:lnTo>
                        <a:lnTo>
                          <a:pt x="275" y="230"/>
                        </a:lnTo>
                        <a:lnTo>
                          <a:pt x="272" y="230"/>
                        </a:lnTo>
                        <a:lnTo>
                          <a:pt x="271" y="230"/>
                        </a:lnTo>
                        <a:lnTo>
                          <a:pt x="261" y="226"/>
                        </a:lnTo>
                        <a:lnTo>
                          <a:pt x="253" y="222"/>
                        </a:lnTo>
                        <a:lnTo>
                          <a:pt x="245" y="221"/>
                        </a:lnTo>
                        <a:lnTo>
                          <a:pt x="240" y="213"/>
                        </a:lnTo>
                        <a:lnTo>
                          <a:pt x="234" y="210"/>
                        </a:lnTo>
                        <a:lnTo>
                          <a:pt x="234" y="204"/>
                        </a:lnTo>
                        <a:lnTo>
                          <a:pt x="225" y="202"/>
                        </a:lnTo>
                        <a:lnTo>
                          <a:pt x="221" y="195"/>
                        </a:lnTo>
                        <a:lnTo>
                          <a:pt x="212" y="189"/>
                        </a:lnTo>
                        <a:lnTo>
                          <a:pt x="212" y="183"/>
                        </a:lnTo>
                        <a:lnTo>
                          <a:pt x="217" y="177"/>
                        </a:lnTo>
                        <a:lnTo>
                          <a:pt x="226" y="182"/>
                        </a:lnTo>
                        <a:lnTo>
                          <a:pt x="234" y="188"/>
                        </a:lnTo>
                        <a:lnTo>
                          <a:pt x="242" y="189"/>
                        </a:lnTo>
                        <a:lnTo>
                          <a:pt x="249" y="188"/>
                        </a:lnTo>
                        <a:lnTo>
                          <a:pt x="254" y="184"/>
                        </a:lnTo>
                        <a:lnTo>
                          <a:pt x="256" y="178"/>
                        </a:lnTo>
                        <a:lnTo>
                          <a:pt x="252" y="172"/>
                        </a:lnTo>
                        <a:lnTo>
                          <a:pt x="252" y="166"/>
                        </a:lnTo>
                        <a:lnTo>
                          <a:pt x="261" y="165"/>
                        </a:lnTo>
                        <a:lnTo>
                          <a:pt x="252" y="163"/>
                        </a:lnTo>
                        <a:lnTo>
                          <a:pt x="248" y="158"/>
                        </a:lnTo>
                        <a:lnTo>
                          <a:pt x="245" y="153"/>
                        </a:lnTo>
                        <a:lnTo>
                          <a:pt x="240" y="147"/>
                        </a:lnTo>
                        <a:lnTo>
                          <a:pt x="236" y="139"/>
                        </a:lnTo>
                        <a:lnTo>
                          <a:pt x="229" y="134"/>
                        </a:lnTo>
                        <a:lnTo>
                          <a:pt x="229" y="128"/>
                        </a:lnTo>
                        <a:lnTo>
                          <a:pt x="238" y="128"/>
                        </a:lnTo>
                        <a:lnTo>
                          <a:pt x="245" y="132"/>
                        </a:lnTo>
                        <a:lnTo>
                          <a:pt x="254" y="134"/>
                        </a:lnTo>
                        <a:lnTo>
                          <a:pt x="263" y="131"/>
                        </a:lnTo>
                        <a:lnTo>
                          <a:pt x="261" y="125"/>
                        </a:lnTo>
                        <a:lnTo>
                          <a:pt x="269" y="129"/>
                        </a:lnTo>
                        <a:lnTo>
                          <a:pt x="278" y="130"/>
                        </a:lnTo>
                        <a:lnTo>
                          <a:pt x="284" y="127"/>
                        </a:lnTo>
                        <a:lnTo>
                          <a:pt x="294" y="128"/>
                        </a:lnTo>
                        <a:lnTo>
                          <a:pt x="302" y="128"/>
                        </a:lnTo>
                        <a:lnTo>
                          <a:pt x="311" y="131"/>
                        </a:lnTo>
                        <a:lnTo>
                          <a:pt x="319" y="129"/>
                        </a:lnTo>
                        <a:lnTo>
                          <a:pt x="323" y="136"/>
                        </a:lnTo>
                        <a:lnTo>
                          <a:pt x="330" y="139"/>
                        </a:lnTo>
                        <a:lnTo>
                          <a:pt x="332" y="137"/>
                        </a:lnTo>
                        <a:lnTo>
                          <a:pt x="325" y="131"/>
                        </a:lnTo>
                        <a:lnTo>
                          <a:pt x="338" y="131"/>
                        </a:lnTo>
                        <a:lnTo>
                          <a:pt x="329" y="130"/>
                        </a:lnTo>
                        <a:lnTo>
                          <a:pt x="321" y="127"/>
                        </a:lnTo>
                        <a:lnTo>
                          <a:pt x="312" y="129"/>
                        </a:lnTo>
                        <a:lnTo>
                          <a:pt x="305" y="127"/>
                        </a:lnTo>
                        <a:lnTo>
                          <a:pt x="296" y="121"/>
                        </a:lnTo>
                        <a:lnTo>
                          <a:pt x="290" y="115"/>
                        </a:lnTo>
                        <a:lnTo>
                          <a:pt x="290" y="111"/>
                        </a:lnTo>
                        <a:lnTo>
                          <a:pt x="284" y="105"/>
                        </a:lnTo>
                        <a:lnTo>
                          <a:pt x="283" y="98"/>
                        </a:lnTo>
                        <a:lnTo>
                          <a:pt x="284" y="92"/>
                        </a:lnTo>
                        <a:lnTo>
                          <a:pt x="287" y="89"/>
                        </a:lnTo>
                        <a:lnTo>
                          <a:pt x="290" y="82"/>
                        </a:lnTo>
                        <a:lnTo>
                          <a:pt x="298" y="80"/>
                        </a:lnTo>
                        <a:lnTo>
                          <a:pt x="307" y="83"/>
                        </a:lnTo>
                        <a:lnTo>
                          <a:pt x="315" y="88"/>
                        </a:lnTo>
                        <a:lnTo>
                          <a:pt x="312" y="80"/>
                        </a:lnTo>
                        <a:lnTo>
                          <a:pt x="305" y="79"/>
                        </a:lnTo>
                        <a:lnTo>
                          <a:pt x="299" y="72"/>
                        </a:lnTo>
                        <a:lnTo>
                          <a:pt x="307" y="65"/>
                        </a:lnTo>
                        <a:lnTo>
                          <a:pt x="315" y="64"/>
                        </a:lnTo>
                        <a:lnTo>
                          <a:pt x="324" y="70"/>
                        </a:lnTo>
                        <a:lnTo>
                          <a:pt x="314" y="63"/>
                        </a:lnTo>
                        <a:lnTo>
                          <a:pt x="307" y="58"/>
                        </a:lnTo>
                        <a:lnTo>
                          <a:pt x="298" y="52"/>
                        </a:lnTo>
                        <a:lnTo>
                          <a:pt x="299" y="44"/>
                        </a:lnTo>
                        <a:lnTo>
                          <a:pt x="305" y="38"/>
                        </a:lnTo>
                        <a:lnTo>
                          <a:pt x="312" y="36"/>
                        </a:lnTo>
                        <a:lnTo>
                          <a:pt x="319" y="31"/>
                        </a:lnTo>
                        <a:lnTo>
                          <a:pt x="324" y="24"/>
                        </a:lnTo>
                        <a:lnTo>
                          <a:pt x="326" y="18"/>
                        </a:lnTo>
                        <a:lnTo>
                          <a:pt x="326" y="12"/>
                        </a:lnTo>
                        <a:lnTo>
                          <a:pt x="335" y="8"/>
                        </a:lnTo>
                        <a:lnTo>
                          <a:pt x="344" y="13"/>
                        </a:lnTo>
                        <a:lnTo>
                          <a:pt x="352" y="12"/>
                        </a:lnTo>
                        <a:lnTo>
                          <a:pt x="361" y="14"/>
                        </a:lnTo>
                        <a:lnTo>
                          <a:pt x="369" y="17"/>
                        </a:lnTo>
                        <a:lnTo>
                          <a:pt x="371" y="23"/>
                        </a:lnTo>
                        <a:lnTo>
                          <a:pt x="371" y="29"/>
                        </a:lnTo>
                        <a:lnTo>
                          <a:pt x="377" y="36"/>
                        </a:lnTo>
                        <a:lnTo>
                          <a:pt x="371" y="42"/>
                        </a:lnTo>
                        <a:lnTo>
                          <a:pt x="380" y="36"/>
                        </a:lnTo>
                        <a:lnTo>
                          <a:pt x="375" y="31"/>
                        </a:lnTo>
                        <a:lnTo>
                          <a:pt x="384" y="24"/>
                        </a:lnTo>
                        <a:lnTo>
                          <a:pt x="379" y="18"/>
                        </a:lnTo>
                        <a:lnTo>
                          <a:pt x="387" y="23"/>
                        </a:lnTo>
                        <a:lnTo>
                          <a:pt x="396" y="29"/>
                        </a:lnTo>
                        <a:lnTo>
                          <a:pt x="398" y="32"/>
                        </a:lnTo>
                        <a:lnTo>
                          <a:pt x="407" y="34"/>
                        </a:lnTo>
                        <a:lnTo>
                          <a:pt x="410" y="41"/>
                        </a:lnTo>
                        <a:lnTo>
                          <a:pt x="404" y="48"/>
                        </a:lnTo>
                        <a:lnTo>
                          <a:pt x="393" y="56"/>
                        </a:lnTo>
                        <a:lnTo>
                          <a:pt x="387" y="62"/>
                        </a:lnTo>
                        <a:lnTo>
                          <a:pt x="387" y="69"/>
                        </a:lnTo>
                        <a:lnTo>
                          <a:pt x="396" y="62"/>
                        </a:lnTo>
                        <a:lnTo>
                          <a:pt x="405" y="57"/>
                        </a:lnTo>
                        <a:lnTo>
                          <a:pt x="407" y="51"/>
                        </a:lnTo>
                        <a:lnTo>
                          <a:pt x="413" y="44"/>
                        </a:lnTo>
                        <a:lnTo>
                          <a:pt x="422" y="42"/>
                        </a:lnTo>
                        <a:lnTo>
                          <a:pt x="423" y="36"/>
                        </a:lnTo>
                        <a:lnTo>
                          <a:pt x="423" y="30"/>
                        </a:lnTo>
                        <a:lnTo>
                          <a:pt x="431" y="25"/>
                        </a:lnTo>
                        <a:lnTo>
                          <a:pt x="436" y="25"/>
                        </a:lnTo>
                        <a:lnTo>
                          <a:pt x="443" y="25"/>
                        </a:lnTo>
                        <a:lnTo>
                          <a:pt x="452" y="31"/>
                        </a:lnTo>
                        <a:lnTo>
                          <a:pt x="460" y="34"/>
                        </a:lnTo>
                        <a:lnTo>
                          <a:pt x="464" y="40"/>
                        </a:lnTo>
                        <a:lnTo>
                          <a:pt x="467" y="46"/>
                        </a:lnTo>
                        <a:lnTo>
                          <a:pt x="459" y="52"/>
                        </a:lnTo>
                        <a:lnTo>
                          <a:pt x="468" y="51"/>
                        </a:lnTo>
                        <a:lnTo>
                          <a:pt x="476" y="45"/>
                        </a:lnTo>
                        <a:lnTo>
                          <a:pt x="479" y="40"/>
                        </a:lnTo>
                        <a:lnTo>
                          <a:pt x="486" y="39"/>
                        </a:lnTo>
                        <a:lnTo>
                          <a:pt x="494" y="40"/>
                        </a:lnTo>
                        <a:lnTo>
                          <a:pt x="500" y="46"/>
                        </a:lnTo>
                        <a:lnTo>
                          <a:pt x="509" y="46"/>
                        </a:lnTo>
                        <a:lnTo>
                          <a:pt x="514" y="40"/>
                        </a:lnTo>
                        <a:lnTo>
                          <a:pt x="522" y="40"/>
                        </a:lnTo>
                        <a:lnTo>
                          <a:pt x="527" y="34"/>
                        </a:lnTo>
                        <a:lnTo>
                          <a:pt x="535" y="32"/>
                        </a:lnTo>
                        <a:lnTo>
                          <a:pt x="544" y="35"/>
                        </a:lnTo>
                        <a:lnTo>
                          <a:pt x="553" y="30"/>
                        </a:lnTo>
                        <a:lnTo>
                          <a:pt x="559" y="23"/>
                        </a:lnTo>
                        <a:lnTo>
                          <a:pt x="563" y="32"/>
                        </a:lnTo>
                        <a:lnTo>
                          <a:pt x="572" y="32"/>
                        </a:lnTo>
                        <a:lnTo>
                          <a:pt x="580" y="32"/>
                        </a:lnTo>
                        <a:lnTo>
                          <a:pt x="589" y="34"/>
                        </a:lnTo>
                        <a:lnTo>
                          <a:pt x="596" y="35"/>
                        </a:lnTo>
                        <a:lnTo>
                          <a:pt x="605" y="34"/>
                        </a:lnTo>
                        <a:lnTo>
                          <a:pt x="613" y="35"/>
                        </a:lnTo>
                        <a:lnTo>
                          <a:pt x="622" y="31"/>
                        </a:lnTo>
                        <a:lnTo>
                          <a:pt x="628" y="24"/>
                        </a:lnTo>
                        <a:lnTo>
                          <a:pt x="637" y="20"/>
                        </a:lnTo>
                        <a:lnTo>
                          <a:pt x="645" y="18"/>
                        </a:lnTo>
                        <a:lnTo>
                          <a:pt x="654" y="18"/>
                        </a:lnTo>
                        <a:lnTo>
                          <a:pt x="663" y="17"/>
                        </a:lnTo>
                        <a:lnTo>
                          <a:pt x="671" y="16"/>
                        </a:lnTo>
                        <a:lnTo>
                          <a:pt x="672" y="23"/>
                        </a:lnTo>
                        <a:lnTo>
                          <a:pt x="675" y="24"/>
                        </a:lnTo>
                        <a:lnTo>
                          <a:pt x="675" y="25"/>
                        </a:lnTo>
                        <a:lnTo>
                          <a:pt x="679" y="24"/>
                        </a:lnTo>
                        <a:lnTo>
                          <a:pt x="686" y="21"/>
                        </a:lnTo>
                        <a:lnTo>
                          <a:pt x="695" y="21"/>
                        </a:lnTo>
                        <a:lnTo>
                          <a:pt x="704" y="23"/>
                        </a:lnTo>
                        <a:lnTo>
                          <a:pt x="707" y="24"/>
                        </a:lnTo>
                        <a:lnTo>
                          <a:pt x="713" y="24"/>
                        </a:lnTo>
                        <a:lnTo>
                          <a:pt x="712" y="18"/>
                        </a:lnTo>
                        <a:lnTo>
                          <a:pt x="704" y="14"/>
                        </a:lnTo>
                        <a:lnTo>
                          <a:pt x="702" y="7"/>
                        </a:lnTo>
                        <a:lnTo>
                          <a:pt x="709" y="0"/>
                        </a:lnTo>
                        <a:lnTo>
                          <a:pt x="717" y="8"/>
                        </a:lnTo>
                        <a:lnTo>
                          <a:pt x="725" y="10"/>
                        </a:lnTo>
                        <a:lnTo>
                          <a:pt x="735" y="7"/>
                        </a:lnTo>
                        <a:lnTo>
                          <a:pt x="743" y="8"/>
                        </a:lnTo>
                        <a:lnTo>
                          <a:pt x="751" y="6"/>
                        </a:lnTo>
                        <a:lnTo>
                          <a:pt x="754" y="6"/>
                        </a:lnTo>
                        <a:lnTo>
                          <a:pt x="760" y="12"/>
                        </a:lnTo>
                        <a:lnTo>
                          <a:pt x="761" y="13"/>
                        </a:lnTo>
                        <a:lnTo>
                          <a:pt x="769" y="12"/>
                        </a:lnTo>
                        <a:lnTo>
                          <a:pt x="778" y="11"/>
                        </a:lnTo>
                        <a:lnTo>
                          <a:pt x="785" y="11"/>
                        </a:lnTo>
                        <a:lnTo>
                          <a:pt x="790" y="11"/>
                        </a:lnTo>
                        <a:lnTo>
                          <a:pt x="790" y="15"/>
                        </a:lnTo>
                        <a:lnTo>
                          <a:pt x="789" y="21"/>
                        </a:lnTo>
                        <a:lnTo>
                          <a:pt x="789" y="24"/>
                        </a:lnTo>
                        <a:lnTo>
                          <a:pt x="788" y="26"/>
                        </a:lnTo>
                        <a:lnTo>
                          <a:pt x="784" y="33"/>
                        </a:lnTo>
                        <a:lnTo>
                          <a:pt x="780" y="39"/>
                        </a:lnTo>
                        <a:lnTo>
                          <a:pt x="774" y="45"/>
                        </a:lnTo>
                        <a:lnTo>
                          <a:pt x="767" y="52"/>
                        </a:lnTo>
                        <a:lnTo>
                          <a:pt x="766" y="58"/>
                        </a:lnTo>
                        <a:lnTo>
                          <a:pt x="767" y="64"/>
                        </a:lnTo>
                        <a:lnTo>
                          <a:pt x="778" y="68"/>
                        </a:lnTo>
                        <a:lnTo>
                          <a:pt x="785" y="67"/>
                        </a:lnTo>
                        <a:lnTo>
                          <a:pt x="784" y="72"/>
                        </a:lnTo>
                        <a:lnTo>
                          <a:pt x="778" y="79"/>
                        </a:lnTo>
                        <a:lnTo>
                          <a:pt x="780" y="81"/>
                        </a:lnTo>
                        <a:lnTo>
                          <a:pt x="778" y="88"/>
                        </a:lnTo>
                        <a:lnTo>
                          <a:pt x="772" y="94"/>
                        </a:lnTo>
                        <a:lnTo>
                          <a:pt x="771" y="99"/>
                        </a:lnTo>
                        <a:lnTo>
                          <a:pt x="766" y="106"/>
                        </a:lnTo>
                        <a:lnTo>
                          <a:pt x="758" y="112"/>
                        </a:lnTo>
                        <a:lnTo>
                          <a:pt x="752" y="117"/>
                        </a:lnTo>
                        <a:lnTo>
                          <a:pt x="745" y="121"/>
                        </a:lnTo>
                        <a:lnTo>
                          <a:pt x="736" y="126"/>
                        </a:lnTo>
                        <a:lnTo>
                          <a:pt x="727" y="127"/>
                        </a:lnTo>
                        <a:lnTo>
                          <a:pt x="718" y="130"/>
                        </a:lnTo>
                        <a:lnTo>
                          <a:pt x="711" y="133"/>
                        </a:lnTo>
                        <a:lnTo>
                          <a:pt x="703" y="137"/>
                        </a:lnTo>
                        <a:lnTo>
                          <a:pt x="703" y="138"/>
                        </a:lnTo>
                        <a:lnTo>
                          <a:pt x="694" y="144"/>
                        </a:lnTo>
                        <a:lnTo>
                          <a:pt x="691" y="147"/>
                        </a:lnTo>
                        <a:lnTo>
                          <a:pt x="686" y="153"/>
                        </a:lnTo>
                        <a:lnTo>
                          <a:pt x="682" y="156"/>
                        </a:lnTo>
                        <a:lnTo>
                          <a:pt x="679" y="163"/>
                        </a:lnTo>
                        <a:lnTo>
                          <a:pt x="670" y="168"/>
                        </a:lnTo>
                        <a:lnTo>
                          <a:pt x="662" y="174"/>
                        </a:lnTo>
                        <a:lnTo>
                          <a:pt x="653" y="178"/>
                        </a:lnTo>
                        <a:lnTo>
                          <a:pt x="650" y="180"/>
                        </a:lnTo>
                        <a:lnTo>
                          <a:pt x="641" y="185"/>
                        </a:lnTo>
                        <a:lnTo>
                          <a:pt x="632" y="190"/>
                        </a:lnTo>
                        <a:lnTo>
                          <a:pt x="622" y="196"/>
                        </a:lnTo>
                        <a:lnTo>
                          <a:pt x="614" y="201"/>
                        </a:lnTo>
                        <a:lnTo>
                          <a:pt x="605" y="203"/>
                        </a:lnTo>
                        <a:lnTo>
                          <a:pt x="603" y="204"/>
                        </a:lnTo>
                        <a:lnTo>
                          <a:pt x="596" y="209"/>
                        </a:lnTo>
                        <a:lnTo>
                          <a:pt x="594" y="215"/>
                        </a:lnTo>
                        <a:lnTo>
                          <a:pt x="589" y="222"/>
                        </a:lnTo>
                        <a:lnTo>
                          <a:pt x="580" y="226"/>
                        </a:lnTo>
                        <a:lnTo>
                          <a:pt x="572" y="228"/>
                        </a:lnTo>
                        <a:lnTo>
                          <a:pt x="564" y="230"/>
                        </a:lnTo>
                        <a:lnTo>
                          <a:pt x="563" y="230"/>
                        </a:lnTo>
                        <a:lnTo>
                          <a:pt x="558" y="234"/>
                        </a:lnTo>
                        <a:lnTo>
                          <a:pt x="554" y="244"/>
                        </a:lnTo>
                        <a:lnTo>
                          <a:pt x="555" y="247"/>
                        </a:lnTo>
                        <a:lnTo>
                          <a:pt x="556" y="255"/>
                        </a:lnTo>
                        <a:lnTo>
                          <a:pt x="553" y="261"/>
                        </a:lnTo>
                        <a:lnTo>
                          <a:pt x="549" y="267"/>
                        </a:lnTo>
                        <a:lnTo>
                          <a:pt x="540" y="266"/>
                        </a:lnTo>
                        <a:lnTo>
                          <a:pt x="532" y="268"/>
                        </a:lnTo>
                        <a:lnTo>
                          <a:pt x="523" y="269"/>
                        </a:lnTo>
                        <a:lnTo>
                          <a:pt x="515" y="268"/>
                        </a:lnTo>
                        <a:lnTo>
                          <a:pt x="505" y="264"/>
                        </a:lnTo>
                        <a:lnTo>
                          <a:pt x="495" y="264"/>
                        </a:lnTo>
                        <a:lnTo>
                          <a:pt x="486" y="266"/>
                        </a:lnTo>
                        <a:lnTo>
                          <a:pt x="478" y="261"/>
                        </a:lnTo>
                        <a:lnTo>
                          <a:pt x="469" y="258"/>
                        </a:lnTo>
                        <a:lnTo>
                          <a:pt x="476" y="264"/>
                        </a:lnTo>
                        <a:lnTo>
                          <a:pt x="485" y="268"/>
                        </a:lnTo>
                        <a:lnTo>
                          <a:pt x="492" y="268"/>
                        </a:lnTo>
                        <a:lnTo>
                          <a:pt x="501" y="267"/>
                        </a:lnTo>
                        <a:lnTo>
                          <a:pt x="505" y="266"/>
                        </a:lnTo>
                        <a:lnTo>
                          <a:pt x="514" y="270"/>
                        </a:lnTo>
                        <a:lnTo>
                          <a:pt x="519" y="278"/>
                        </a:lnTo>
                        <a:lnTo>
                          <a:pt x="527" y="276"/>
                        </a:lnTo>
                        <a:lnTo>
                          <a:pt x="535" y="279"/>
                        </a:lnTo>
                        <a:lnTo>
                          <a:pt x="545" y="282"/>
                        </a:lnTo>
                        <a:lnTo>
                          <a:pt x="554" y="277"/>
                        </a:lnTo>
                        <a:lnTo>
                          <a:pt x="563" y="274"/>
                        </a:lnTo>
                        <a:lnTo>
                          <a:pt x="571" y="277"/>
                        </a:lnTo>
                        <a:lnTo>
                          <a:pt x="568" y="282"/>
                        </a:lnTo>
                        <a:lnTo>
                          <a:pt x="572" y="283"/>
                        </a:lnTo>
                        <a:lnTo>
                          <a:pt x="580" y="282"/>
                        </a:lnTo>
                        <a:lnTo>
                          <a:pt x="589" y="279"/>
                        </a:lnTo>
                        <a:lnTo>
                          <a:pt x="596" y="272"/>
                        </a:lnTo>
                        <a:lnTo>
                          <a:pt x="605" y="267"/>
                        </a:lnTo>
                        <a:lnTo>
                          <a:pt x="608" y="269"/>
                        </a:lnTo>
                        <a:lnTo>
                          <a:pt x="605" y="276"/>
                        </a:lnTo>
                        <a:lnTo>
                          <a:pt x="603" y="278"/>
                        </a:lnTo>
                        <a:lnTo>
                          <a:pt x="596" y="285"/>
                        </a:lnTo>
                        <a:lnTo>
                          <a:pt x="589" y="293"/>
                        </a:lnTo>
                        <a:lnTo>
                          <a:pt x="580" y="299"/>
                        </a:lnTo>
                        <a:lnTo>
                          <a:pt x="572" y="306"/>
                        </a:lnTo>
                        <a:lnTo>
                          <a:pt x="569" y="312"/>
                        </a:lnTo>
                        <a:lnTo>
                          <a:pt x="563" y="318"/>
                        </a:lnTo>
                        <a:lnTo>
                          <a:pt x="562" y="320"/>
                        </a:lnTo>
                        <a:lnTo>
                          <a:pt x="560" y="321"/>
                        </a:lnTo>
                        <a:lnTo>
                          <a:pt x="553" y="324"/>
                        </a:lnTo>
                        <a:lnTo>
                          <a:pt x="544" y="320"/>
                        </a:lnTo>
                        <a:lnTo>
                          <a:pt x="545" y="316"/>
                        </a:lnTo>
                        <a:lnTo>
                          <a:pt x="545" y="309"/>
                        </a:lnTo>
                        <a:lnTo>
                          <a:pt x="537" y="311"/>
                        </a:lnTo>
                        <a:lnTo>
                          <a:pt x="528" y="315"/>
                        </a:lnTo>
                        <a:lnTo>
                          <a:pt x="519" y="320"/>
                        </a:lnTo>
                        <a:lnTo>
                          <a:pt x="517" y="322"/>
                        </a:lnTo>
                        <a:lnTo>
                          <a:pt x="509" y="325"/>
                        </a:lnTo>
                        <a:lnTo>
                          <a:pt x="501" y="323"/>
                        </a:lnTo>
                        <a:lnTo>
                          <a:pt x="496" y="324"/>
                        </a:lnTo>
                        <a:lnTo>
                          <a:pt x="488" y="327"/>
                        </a:lnTo>
                        <a:lnTo>
                          <a:pt x="479" y="328"/>
                        </a:lnTo>
                        <a:lnTo>
                          <a:pt x="473" y="335"/>
                        </a:lnTo>
                        <a:lnTo>
                          <a:pt x="465" y="341"/>
                        </a:lnTo>
                        <a:lnTo>
                          <a:pt x="460" y="344"/>
                        </a:lnTo>
                        <a:lnTo>
                          <a:pt x="452" y="351"/>
                        </a:lnTo>
                        <a:lnTo>
                          <a:pt x="451" y="353"/>
                        </a:lnTo>
                        <a:lnTo>
                          <a:pt x="447" y="359"/>
                        </a:lnTo>
                        <a:lnTo>
                          <a:pt x="454" y="356"/>
                        </a:lnTo>
                        <a:lnTo>
                          <a:pt x="464" y="351"/>
                        </a:lnTo>
                        <a:lnTo>
                          <a:pt x="472" y="344"/>
                        </a:lnTo>
                        <a:lnTo>
                          <a:pt x="479" y="339"/>
                        </a:lnTo>
                        <a:lnTo>
                          <a:pt x="490" y="333"/>
                        </a:lnTo>
                        <a:lnTo>
                          <a:pt x="499" y="330"/>
                        </a:lnTo>
                        <a:lnTo>
                          <a:pt x="506" y="328"/>
                        </a:lnTo>
                        <a:lnTo>
                          <a:pt x="509" y="328"/>
                        </a:lnTo>
                        <a:lnTo>
                          <a:pt x="517" y="334"/>
                        </a:lnTo>
                        <a:lnTo>
                          <a:pt x="521" y="334"/>
                        </a:lnTo>
                        <a:lnTo>
                          <a:pt x="530" y="333"/>
                        </a:lnTo>
                        <a:lnTo>
                          <a:pt x="540" y="328"/>
                        </a:lnTo>
                        <a:lnTo>
                          <a:pt x="547" y="328"/>
                        </a:lnTo>
                        <a:lnTo>
                          <a:pt x="549" y="334"/>
                        </a:lnTo>
                        <a:lnTo>
                          <a:pt x="540" y="340"/>
                        </a:lnTo>
                        <a:lnTo>
                          <a:pt x="533" y="346"/>
                        </a:lnTo>
                        <a:lnTo>
                          <a:pt x="530" y="350"/>
                        </a:lnTo>
                        <a:lnTo>
                          <a:pt x="526" y="355"/>
                        </a:lnTo>
                        <a:lnTo>
                          <a:pt x="526" y="361"/>
                        </a:lnTo>
                        <a:lnTo>
                          <a:pt x="517" y="361"/>
                        </a:lnTo>
                        <a:lnTo>
                          <a:pt x="515" y="362"/>
                        </a:lnTo>
                        <a:lnTo>
                          <a:pt x="509" y="366"/>
                        </a:lnTo>
                        <a:lnTo>
                          <a:pt x="499" y="371"/>
                        </a:lnTo>
                        <a:lnTo>
                          <a:pt x="490" y="371"/>
                        </a:lnTo>
                        <a:lnTo>
                          <a:pt x="499" y="373"/>
                        </a:lnTo>
                        <a:lnTo>
                          <a:pt x="504" y="374"/>
                        </a:lnTo>
                        <a:lnTo>
                          <a:pt x="499" y="380"/>
                        </a:lnTo>
                        <a:lnTo>
                          <a:pt x="494" y="387"/>
                        </a:lnTo>
                        <a:lnTo>
                          <a:pt x="495" y="387"/>
                        </a:lnTo>
                        <a:lnTo>
                          <a:pt x="503" y="392"/>
                        </a:lnTo>
                        <a:lnTo>
                          <a:pt x="509" y="391"/>
                        </a:lnTo>
                        <a:lnTo>
                          <a:pt x="514" y="383"/>
                        </a:lnTo>
                        <a:lnTo>
                          <a:pt x="522" y="381"/>
                        </a:lnTo>
                        <a:lnTo>
                          <a:pt x="526" y="375"/>
                        </a:lnTo>
                        <a:lnTo>
                          <a:pt x="535" y="371"/>
                        </a:lnTo>
                        <a:lnTo>
                          <a:pt x="540" y="364"/>
                        </a:lnTo>
                        <a:lnTo>
                          <a:pt x="532" y="360"/>
                        </a:lnTo>
                        <a:lnTo>
                          <a:pt x="540" y="357"/>
                        </a:lnTo>
                        <a:lnTo>
                          <a:pt x="550" y="355"/>
                        </a:lnTo>
                        <a:lnTo>
                          <a:pt x="559" y="357"/>
                        </a:lnTo>
                        <a:lnTo>
                          <a:pt x="564" y="359"/>
                        </a:lnTo>
                        <a:lnTo>
                          <a:pt x="573" y="359"/>
                        </a:lnTo>
                        <a:lnTo>
                          <a:pt x="574" y="359"/>
                        </a:lnTo>
                        <a:lnTo>
                          <a:pt x="582" y="358"/>
                        </a:lnTo>
                        <a:lnTo>
                          <a:pt x="583" y="357"/>
                        </a:lnTo>
                        <a:lnTo>
                          <a:pt x="592" y="356"/>
                        </a:lnTo>
                        <a:lnTo>
                          <a:pt x="603" y="350"/>
                        </a:lnTo>
                        <a:lnTo>
                          <a:pt x="592" y="353"/>
                        </a:lnTo>
                        <a:lnTo>
                          <a:pt x="600" y="346"/>
                        </a:lnTo>
                        <a:lnTo>
                          <a:pt x="608" y="345"/>
                        </a:lnTo>
                        <a:lnTo>
                          <a:pt x="617" y="340"/>
                        </a:lnTo>
                        <a:lnTo>
                          <a:pt x="626" y="337"/>
                        </a:lnTo>
                        <a:lnTo>
                          <a:pt x="636" y="335"/>
                        </a:lnTo>
                        <a:lnTo>
                          <a:pt x="645" y="335"/>
                        </a:lnTo>
                        <a:lnTo>
                          <a:pt x="654" y="336"/>
                        </a:lnTo>
                        <a:lnTo>
                          <a:pt x="663" y="335"/>
                        </a:lnTo>
                        <a:lnTo>
                          <a:pt x="668" y="333"/>
                        </a:lnTo>
                        <a:lnTo>
                          <a:pt x="670" y="333"/>
                        </a:lnTo>
                        <a:lnTo>
                          <a:pt x="673" y="326"/>
                        </a:lnTo>
                        <a:lnTo>
                          <a:pt x="681" y="322"/>
                        </a:lnTo>
                        <a:lnTo>
                          <a:pt x="690" y="320"/>
                        </a:lnTo>
                        <a:lnTo>
                          <a:pt x="699" y="318"/>
                        </a:lnTo>
                        <a:lnTo>
                          <a:pt x="708" y="316"/>
                        </a:lnTo>
                        <a:lnTo>
                          <a:pt x="709" y="316"/>
                        </a:lnTo>
                        <a:lnTo>
                          <a:pt x="717" y="317"/>
                        </a:lnTo>
                        <a:lnTo>
                          <a:pt x="725" y="318"/>
                        </a:lnTo>
                        <a:lnTo>
                          <a:pt x="735" y="323"/>
                        </a:lnTo>
                        <a:lnTo>
                          <a:pt x="736" y="323"/>
                        </a:lnTo>
                        <a:lnTo>
                          <a:pt x="745" y="327"/>
                        </a:lnTo>
                        <a:lnTo>
                          <a:pt x="758" y="332"/>
                        </a:lnTo>
                        <a:lnTo>
                          <a:pt x="760" y="332"/>
                        </a:lnTo>
                        <a:lnTo>
                          <a:pt x="769" y="333"/>
                        </a:lnTo>
                        <a:lnTo>
                          <a:pt x="778" y="335"/>
                        </a:lnTo>
                        <a:lnTo>
                          <a:pt x="784" y="337"/>
                        </a:lnTo>
                        <a:lnTo>
                          <a:pt x="792" y="335"/>
                        </a:lnTo>
                        <a:lnTo>
                          <a:pt x="801" y="333"/>
                        </a:lnTo>
                        <a:lnTo>
                          <a:pt x="802" y="332"/>
                        </a:lnTo>
                        <a:lnTo>
                          <a:pt x="808" y="331"/>
                        </a:lnTo>
                        <a:lnTo>
                          <a:pt x="810" y="327"/>
                        </a:lnTo>
                        <a:lnTo>
                          <a:pt x="820" y="325"/>
                        </a:lnTo>
                        <a:lnTo>
                          <a:pt x="828" y="323"/>
                        </a:lnTo>
                        <a:lnTo>
                          <a:pt x="837" y="327"/>
                        </a:lnTo>
                        <a:lnTo>
                          <a:pt x="842" y="327"/>
                        </a:lnTo>
                        <a:lnTo>
                          <a:pt x="852" y="328"/>
                        </a:lnTo>
                        <a:lnTo>
                          <a:pt x="860" y="328"/>
                        </a:lnTo>
                        <a:lnTo>
                          <a:pt x="869" y="331"/>
                        </a:lnTo>
                        <a:lnTo>
                          <a:pt x="878" y="332"/>
                        </a:lnTo>
                        <a:lnTo>
                          <a:pt x="886" y="333"/>
                        </a:lnTo>
                        <a:lnTo>
                          <a:pt x="891" y="333"/>
                        </a:lnTo>
                        <a:lnTo>
                          <a:pt x="898" y="336"/>
                        </a:lnTo>
                        <a:lnTo>
                          <a:pt x="902" y="336"/>
                        </a:lnTo>
                        <a:lnTo>
                          <a:pt x="910" y="337"/>
                        </a:lnTo>
                        <a:lnTo>
                          <a:pt x="919" y="336"/>
                        </a:lnTo>
                        <a:lnTo>
                          <a:pt x="927" y="335"/>
                        </a:lnTo>
                        <a:lnTo>
                          <a:pt x="937" y="337"/>
                        </a:lnTo>
                        <a:lnTo>
                          <a:pt x="938" y="337"/>
                        </a:lnTo>
                        <a:lnTo>
                          <a:pt x="941" y="336"/>
                        </a:lnTo>
                        <a:lnTo>
                          <a:pt x="952" y="335"/>
                        </a:lnTo>
                        <a:lnTo>
                          <a:pt x="957" y="328"/>
                        </a:lnTo>
                        <a:lnTo>
                          <a:pt x="964" y="332"/>
                        </a:lnTo>
                        <a:lnTo>
                          <a:pt x="973" y="332"/>
                        </a:lnTo>
                        <a:lnTo>
                          <a:pt x="981" y="333"/>
                        </a:lnTo>
                        <a:lnTo>
                          <a:pt x="988" y="335"/>
                        </a:lnTo>
                        <a:lnTo>
                          <a:pt x="996" y="331"/>
                        </a:lnTo>
                        <a:lnTo>
                          <a:pt x="1005" y="327"/>
                        </a:lnTo>
                        <a:lnTo>
                          <a:pt x="1015" y="327"/>
                        </a:lnTo>
                        <a:lnTo>
                          <a:pt x="1024" y="328"/>
                        </a:lnTo>
                        <a:lnTo>
                          <a:pt x="1032" y="327"/>
                        </a:lnTo>
                        <a:lnTo>
                          <a:pt x="1035" y="334"/>
                        </a:lnTo>
                        <a:lnTo>
                          <a:pt x="1044" y="333"/>
                        </a:lnTo>
                        <a:lnTo>
                          <a:pt x="1053" y="339"/>
                        </a:lnTo>
                        <a:lnTo>
                          <a:pt x="1058" y="344"/>
                        </a:lnTo>
                        <a:lnTo>
                          <a:pt x="1064" y="352"/>
                        </a:lnTo>
                        <a:lnTo>
                          <a:pt x="1073" y="355"/>
                        </a:lnTo>
                        <a:lnTo>
                          <a:pt x="1073" y="361"/>
                        </a:lnTo>
                        <a:lnTo>
                          <a:pt x="1073" y="368"/>
                        </a:lnTo>
                        <a:lnTo>
                          <a:pt x="1077" y="374"/>
                        </a:lnTo>
                        <a:lnTo>
                          <a:pt x="1078" y="380"/>
                        </a:lnTo>
                        <a:lnTo>
                          <a:pt x="1080" y="387"/>
                        </a:lnTo>
                        <a:lnTo>
                          <a:pt x="1082" y="392"/>
                        </a:lnTo>
                        <a:lnTo>
                          <a:pt x="1081" y="398"/>
                        </a:lnTo>
                        <a:lnTo>
                          <a:pt x="1083" y="400"/>
                        </a:lnTo>
                        <a:lnTo>
                          <a:pt x="1086" y="406"/>
                        </a:lnTo>
                        <a:lnTo>
                          <a:pt x="1078" y="412"/>
                        </a:lnTo>
                        <a:lnTo>
                          <a:pt x="1074" y="418"/>
                        </a:lnTo>
                        <a:lnTo>
                          <a:pt x="1065" y="424"/>
                        </a:lnTo>
                        <a:lnTo>
                          <a:pt x="1065" y="431"/>
                        </a:lnTo>
                        <a:lnTo>
                          <a:pt x="1060" y="434"/>
                        </a:lnTo>
                        <a:lnTo>
                          <a:pt x="1053" y="439"/>
                        </a:lnTo>
                        <a:lnTo>
                          <a:pt x="1050" y="444"/>
                        </a:lnTo>
                        <a:lnTo>
                          <a:pt x="1044" y="449"/>
                        </a:lnTo>
                        <a:lnTo>
                          <a:pt x="1037" y="454"/>
                        </a:lnTo>
                        <a:lnTo>
                          <a:pt x="1033" y="460"/>
                        </a:lnTo>
                        <a:lnTo>
                          <a:pt x="1028" y="467"/>
                        </a:lnTo>
                        <a:lnTo>
                          <a:pt x="1024" y="473"/>
                        </a:lnTo>
                        <a:lnTo>
                          <a:pt x="1020" y="480"/>
                        </a:lnTo>
                        <a:lnTo>
                          <a:pt x="1018" y="486"/>
                        </a:lnTo>
                        <a:lnTo>
                          <a:pt x="1015" y="493"/>
                        </a:lnTo>
                        <a:lnTo>
                          <a:pt x="1013" y="501"/>
                        </a:lnTo>
                        <a:lnTo>
                          <a:pt x="1013" y="506"/>
                        </a:lnTo>
                        <a:lnTo>
                          <a:pt x="1014" y="512"/>
                        </a:lnTo>
                        <a:lnTo>
                          <a:pt x="1017" y="516"/>
                        </a:lnTo>
                        <a:lnTo>
                          <a:pt x="1017" y="522"/>
                        </a:lnTo>
                        <a:lnTo>
                          <a:pt x="1011" y="529"/>
                        </a:lnTo>
                        <a:lnTo>
                          <a:pt x="1009" y="533"/>
                        </a:lnTo>
                        <a:lnTo>
                          <a:pt x="1006" y="540"/>
                        </a:lnTo>
                        <a:lnTo>
                          <a:pt x="1001" y="546"/>
                        </a:lnTo>
                        <a:lnTo>
                          <a:pt x="997" y="549"/>
                        </a:lnTo>
                        <a:lnTo>
                          <a:pt x="991" y="554"/>
                        </a:lnTo>
                        <a:lnTo>
                          <a:pt x="988" y="562"/>
                        </a:lnTo>
                        <a:lnTo>
                          <a:pt x="986" y="567"/>
                        </a:lnTo>
                        <a:lnTo>
                          <a:pt x="982" y="569"/>
                        </a:lnTo>
                      </a:path>
                    </a:pathLst>
                  </a:custGeom>
                  <a:solidFill>
                    <a:srgbClr val="6699FF"/>
                  </a:solidFill>
                  <a:ln w="12700" cap="rnd" cmpd="sng">
                    <a:solidFill>
                      <a:srgbClr val="333333"/>
                    </a:solidFill>
                    <a:prstDash val="solid"/>
                    <a:round/>
                    <a:headEnd type="none" w="med" len="med"/>
                    <a:tailEnd type="none" w="med" len="med"/>
                  </a:ln>
                </p:spPr>
                <p:txBody>
                  <a:bodyPr/>
                  <a:lstStyle/>
                  <a:p>
                    <a:endParaRPr lang="en-US" dirty="0"/>
                  </a:p>
                </p:txBody>
              </p:sp>
            </p:grpSp>
          </p:grpSp>
          <p:sp>
            <p:nvSpPr>
              <p:cNvPr id="27" name="Freeform 71">
                <a:extLst>
                  <a:ext uri="{FF2B5EF4-FFF2-40B4-BE49-F238E27FC236}">
                    <a16:creationId xmlns:a16="http://schemas.microsoft.com/office/drawing/2014/main" id="{B210B284-B3E9-42F2-9A41-DF1E88837699}"/>
                  </a:ext>
                </a:extLst>
              </p:cNvPr>
              <p:cNvSpPr>
                <a:spLocks/>
              </p:cNvSpPr>
              <p:nvPr/>
            </p:nvSpPr>
            <p:spPr bwMode="auto">
              <a:xfrm>
                <a:off x="2358" y="1747"/>
                <a:ext cx="36" cy="21"/>
              </a:xfrm>
              <a:custGeom>
                <a:avLst/>
                <a:gdLst>
                  <a:gd name="T0" fmla="*/ 14 w 36"/>
                  <a:gd name="T1" fmla="*/ 21 h 22"/>
                  <a:gd name="T2" fmla="*/ 26 w 36"/>
                  <a:gd name="T3" fmla="*/ 11 h 22"/>
                  <a:gd name="T4" fmla="*/ 14 w 36"/>
                  <a:gd name="T5" fmla="*/ 21 h 22"/>
                  <a:gd name="T6" fmla="*/ 0 60000 65536"/>
                  <a:gd name="T7" fmla="*/ 0 60000 65536"/>
                  <a:gd name="T8" fmla="*/ 0 60000 65536"/>
                  <a:gd name="T9" fmla="*/ 0 w 36"/>
                  <a:gd name="T10" fmla="*/ 0 h 22"/>
                  <a:gd name="T11" fmla="*/ 36 w 36"/>
                  <a:gd name="T12" fmla="*/ 22 h 22"/>
                </a:gdLst>
                <a:ahLst/>
                <a:cxnLst>
                  <a:cxn ang="T6">
                    <a:pos x="T0" y="T1"/>
                  </a:cxn>
                  <a:cxn ang="T7">
                    <a:pos x="T2" y="T3"/>
                  </a:cxn>
                  <a:cxn ang="T8">
                    <a:pos x="T4" y="T5"/>
                  </a:cxn>
                </a:cxnLst>
                <a:rect l="T9" t="T10" r="T11" b="T12"/>
                <a:pathLst>
                  <a:path w="36" h="22">
                    <a:moveTo>
                      <a:pt x="14" y="22"/>
                    </a:moveTo>
                    <a:cubicBezTo>
                      <a:pt x="14" y="17"/>
                      <a:pt x="12" y="0"/>
                      <a:pt x="26" y="11"/>
                    </a:cubicBezTo>
                    <a:cubicBezTo>
                      <a:pt x="36" y="19"/>
                      <a:pt x="0" y="22"/>
                      <a:pt x="14" y="22"/>
                    </a:cubicBezTo>
                    <a:close/>
                  </a:path>
                </a:pathLst>
              </a:custGeom>
              <a:solidFill>
                <a:srgbClr val="33CCCC"/>
              </a:solidFill>
              <a:ln w="9525">
                <a:solidFill>
                  <a:schemeClr val="tx1"/>
                </a:solidFill>
                <a:round/>
                <a:headEnd/>
                <a:tailEnd/>
              </a:ln>
            </p:spPr>
            <p:txBody>
              <a:bodyPr/>
              <a:lstStyle/>
              <a:p>
                <a:endParaRPr lang="en-US"/>
              </a:p>
            </p:txBody>
          </p:sp>
          <p:sp>
            <p:nvSpPr>
              <p:cNvPr id="28" name="Freeform 72">
                <a:extLst>
                  <a:ext uri="{FF2B5EF4-FFF2-40B4-BE49-F238E27FC236}">
                    <a16:creationId xmlns:a16="http://schemas.microsoft.com/office/drawing/2014/main" id="{A0B0AE17-5318-4940-AF3F-9EC6C547E8F3}"/>
                  </a:ext>
                </a:extLst>
              </p:cNvPr>
              <p:cNvSpPr>
                <a:spLocks/>
              </p:cNvSpPr>
              <p:nvPr/>
            </p:nvSpPr>
            <p:spPr bwMode="auto">
              <a:xfrm>
                <a:off x="2262" y="1743"/>
                <a:ext cx="15" cy="12"/>
              </a:xfrm>
              <a:custGeom>
                <a:avLst/>
                <a:gdLst>
                  <a:gd name="T0" fmla="*/ 0 w 14"/>
                  <a:gd name="T1" fmla="*/ 8 h 12"/>
                  <a:gd name="T2" fmla="*/ 15 w 14"/>
                  <a:gd name="T3" fmla="*/ 3 h 12"/>
                  <a:gd name="T4" fmla="*/ 0 w 14"/>
                  <a:gd name="T5" fmla="*/ 8 h 12"/>
                  <a:gd name="T6" fmla="*/ 0 60000 65536"/>
                  <a:gd name="T7" fmla="*/ 0 60000 65536"/>
                  <a:gd name="T8" fmla="*/ 0 60000 65536"/>
                  <a:gd name="T9" fmla="*/ 0 w 14"/>
                  <a:gd name="T10" fmla="*/ 0 h 12"/>
                  <a:gd name="T11" fmla="*/ 14 w 14"/>
                  <a:gd name="T12" fmla="*/ 12 h 12"/>
                </a:gdLst>
                <a:ahLst/>
                <a:cxnLst>
                  <a:cxn ang="T6">
                    <a:pos x="T0" y="T1"/>
                  </a:cxn>
                  <a:cxn ang="T7">
                    <a:pos x="T2" y="T3"/>
                  </a:cxn>
                  <a:cxn ang="T8">
                    <a:pos x="T4" y="T5"/>
                  </a:cxn>
                </a:cxnLst>
                <a:rect l="T9" t="T10" r="T11" b="T12"/>
                <a:pathLst>
                  <a:path w="14" h="12">
                    <a:moveTo>
                      <a:pt x="0" y="8"/>
                    </a:moveTo>
                    <a:cubicBezTo>
                      <a:pt x="3" y="0"/>
                      <a:pt x="7" y="2"/>
                      <a:pt x="14" y="3"/>
                    </a:cubicBezTo>
                    <a:cubicBezTo>
                      <a:pt x="11" y="12"/>
                      <a:pt x="14" y="8"/>
                      <a:pt x="0" y="8"/>
                    </a:cubicBezTo>
                    <a:close/>
                  </a:path>
                </a:pathLst>
              </a:custGeom>
              <a:solidFill>
                <a:srgbClr val="33CCCC"/>
              </a:solidFill>
              <a:ln w="9525">
                <a:solidFill>
                  <a:schemeClr val="tx1"/>
                </a:solidFill>
                <a:round/>
                <a:headEnd/>
                <a:tailEnd/>
              </a:ln>
            </p:spPr>
            <p:txBody>
              <a:bodyPr/>
              <a:lstStyle/>
              <a:p>
                <a:endParaRPr lang="en-US"/>
              </a:p>
            </p:txBody>
          </p:sp>
          <p:sp>
            <p:nvSpPr>
              <p:cNvPr id="29" name="Freeform 73">
                <a:extLst>
                  <a:ext uri="{FF2B5EF4-FFF2-40B4-BE49-F238E27FC236}">
                    <a16:creationId xmlns:a16="http://schemas.microsoft.com/office/drawing/2014/main" id="{C7051578-1E03-40BA-8951-02F210918AF7}"/>
                  </a:ext>
                </a:extLst>
              </p:cNvPr>
              <p:cNvSpPr>
                <a:spLocks/>
              </p:cNvSpPr>
              <p:nvPr/>
            </p:nvSpPr>
            <p:spPr bwMode="auto">
              <a:xfrm>
                <a:off x="2124" y="1389"/>
                <a:ext cx="48" cy="55"/>
              </a:xfrm>
              <a:custGeom>
                <a:avLst/>
                <a:gdLst>
                  <a:gd name="T0" fmla="*/ 6 w 48"/>
                  <a:gd name="T1" fmla="*/ 52 h 53"/>
                  <a:gd name="T2" fmla="*/ 16 w 48"/>
                  <a:gd name="T3" fmla="*/ 15 h 53"/>
                  <a:gd name="T4" fmla="*/ 24 w 48"/>
                  <a:gd name="T5" fmla="*/ 0 h 53"/>
                  <a:gd name="T6" fmla="*/ 40 w 48"/>
                  <a:gd name="T7" fmla="*/ 2 h 53"/>
                  <a:gd name="T8" fmla="*/ 34 w 48"/>
                  <a:gd name="T9" fmla="*/ 12 h 53"/>
                  <a:gd name="T10" fmla="*/ 22 w 48"/>
                  <a:gd name="T11" fmla="*/ 30 h 53"/>
                  <a:gd name="T12" fmla="*/ 12 w 48"/>
                  <a:gd name="T13" fmla="*/ 44 h 53"/>
                  <a:gd name="T14" fmla="*/ 6 w 48"/>
                  <a:gd name="T15" fmla="*/ 52 h 53"/>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53"/>
                  <a:gd name="T26" fmla="*/ 48 w 48"/>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53">
                    <a:moveTo>
                      <a:pt x="6" y="50"/>
                    </a:moveTo>
                    <a:cubicBezTo>
                      <a:pt x="7" y="15"/>
                      <a:pt x="0" y="26"/>
                      <a:pt x="16" y="14"/>
                    </a:cubicBezTo>
                    <a:cubicBezTo>
                      <a:pt x="18" y="9"/>
                      <a:pt x="21" y="5"/>
                      <a:pt x="24" y="0"/>
                    </a:cubicBezTo>
                    <a:cubicBezTo>
                      <a:pt x="29" y="1"/>
                      <a:pt x="35" y="0"/>
                      <a:pt x="40" y="2"/>
                    </a:cubicBezTo>
                    <a:cubicBezTo>
                      <a:pt x="48" y="5"/>
                      <a:pt x="36" y="12"/>
                      <a:pt x="34" y="12"/>
                    </a:cubicBezTo>
                    <a:cubicBezTo>
                      <a:pt x="28" y="16"/>
                      <a:pt x="26" y="23"/>
                      <a:pt x="22" y="29"/>
                    </a:cubicBezTo>
                    <a:cubicBezTo>
                      <a:pt x="21" y="38"/>
                      <a:pt x="19" y="37"/>
                      <a:pt x="12" y="42"/>
                    </a:cubicBezTo>
                    <a:cubicBezTo>
                      <a:pt x="11" y="43"/>
                      <a:pt x="9" y="53"/>
                      <a:pt x="6" y="50"/>
                    </a:cubicBezTo>
                    <a:close/>
                  </a:path>
                </a:pathLst>
              </a:custGeom>
              <a:solidFill>
                <a:schemeClr val="hlink"/>
              </a:solidFill>
              <a:ln w="9525">
                <a:solidFill>
                  <a:schemeClr val="tx1"/>
                </a:solidFill>
                <a:round/>
                <a:headEnd/>
                <a:tailEnd/>
              </a:ln>
            </p:spPr>
            <p:txBody>
              <a:bodyPr/>
              <a:lstStyle/>
              <a:p>
                <a:endParaRPr lang="en-US"/>
              </a:p>
            </p:txBody>
          </p:sp>
          <p:sp>
            <p:nvSpPr>
              <p:cNvPr id="30" name="Freeform 74">
                <a:extLst>
                  <a:ext uri="{FF2B5EF4-FFF2-40B4-BE49-F238E27FC236}">
                    <a16:creationId xmlns:a16="http://schemas.microsoft.com/office/drawing/2014/main" id="{7A1EE301-9D95-471F-810D-482941391139}"/>
                  </a:ext>
                </a:extLst>
              </p:cNvPr>
              <p:cNvSpPr>
                <a:spLocks/>
              </p:cNvSpPr>
              <p:nvPr/>
            </p:nvSpPr>
            <p:spPr bwMode="auto">
              <a:xfrm>
                <a:off x="2133" y="1239"/>
                <a:ext cx="69" cy="20"/>
              </a:xfrm>
              <a:custGeom>
                <a:avLst/>
                <a:gdLst>
                  <a:gd name="T0" fmla="*/ 33 w 70"/>
                  <a:gd name="T1" fmla="*/ 1 h 21"/>
                  <a:gd name="T2" fmla="*/ 69 w 70"/>
                  <a:gd name="T3" fmla="*/ 3 h 21"/>
                  <a:gd name="T4" fmla="*/ 48 w 70"/>
                  <a:gd name="T5" fmla="*/ 20 h 21"/>
                  <a:gd name="T6" fmla="*/ 22 w 70"/>
                  <a:gd name="T7" fmla="*/ 12 h 21"/>
                  <a:gd name="T8" fmla="*/ 3 w 70"/>
                  <a:gd name="T9" fmla="*/ 3 h 21"/>
                  <a:gd name="T10" fmla="*/ 33 w 70"/>
                  <a:gd name="T11" fmla="*/ 1 h 21"/>
                  <a:gd name="T12" fmla="*/ 0 60000 65536"/>
                  <a:gd name="T13" fmla="*/ 0 60000 65536"/>
                  <a:gd name="T14" fmla="*/ 0 60000 65536"/>
                  <a:gd name="T15" fmla="*/ 0 60000 65536"/>
                  <a:gd name="T16" fmla="*/ 0 60000 65536"/>
                  <a:gd name="T17" fmla="*/ 0 60000 65536"/>
                  <a:gd name="T18" fmla="*/ 0 w 70"/>
                  <a:gd name="T19" fmla="*/ 0 h 21"/>
                  <a:gd name="T20" fmla="*/ 70 w 7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70" h="21">
                    <a:moveTo>
                      <a:pt x="33" y="1"/>
                    </a:moveTo>
                    <a:cubicBezTo>
                      <a:pt x="45" y="2"/>
                      <a:pt x="58" y="5"/>
                      <a:pt x="70" y="3"/>
                    </a:cubicBezTo>
                    <a:cubicBezTo>
                      <a:pt x="63" y="9"/>
                      <a:pt x="57" y="18"/>
                      <a:pt x="49" y="21"/>
                    </a:cubicBezTo>
                    <a:cubicBezTo>
                      <a:pt x="35" y="17"/>
                      <a:pt x="43" y="15"/>
                      <a:pt x="22" y="13"/>
                    </a:cubicBezTo>
                    <a:cubicBezTo>
                      <a:pt x="19" y="9"/>
                      <a:pt x="5" y="8"/>
                      <a:pt x="3" y="3"/>
                    </a:cubicBezTo>
                    <a:cubicBezTo>
                      <a:pt x="0" y="0"/>
                      <a:pt x="27" y="5"/>
                      <a:pt x="33" y="1"/>
                    </a:cubicBezTo>
                    <a:close/>
                  </a:path>
                </a:pathLst>
              </a:custGeom>
              <a:solidFill>
                <a:schemeClr val="hlink"/>
              </a:solidFill>
              <a:ln w="9525">
                <a:solidFill>
                  <a:schemeClr val="tx1"/>
                </a:solidFill>
                <a:round/>
                <a:headEnd/>
                <a:tailEnd/>
              </a:ln>
            </p:spPr>
            <p:txBody>
              <a:bodyPr/>
              <a:lstStyle/>
              <a:p>
                <a:endParaRPr lang="en-US"/>
              </a:p>
            </p:txBody>
          </p:sp>
          <p:sp>
            <p:nvSpPr>
              <p:cNvPr id="31" name="Freeform 75">
                <a:extLst>
                  <a:ext uri="{FF2B5EF4-FFF2-40B4-BE49-F238E27FC236}">
                    <a16:creationId xmlns:a16="http://schemas.microsoft.com/office/drawing/2014/main" id="{92A64DAA-4946-49B7-B28A-CE73F14EC81D}"/>
                  </a:ext>
                </a:extLst>
              </p:cNvPr>
              <p:cNvSpPr>
                <a:spLocks/>
              </p:cNvSpPr>
              <p:nvPr/>
            </p:nvSpPr>
            <p:spPr bwMode="auto">
              <a:xfrm>
                <a:off x="2052" y="744"/>
                <a:ext cx="240" cy="281"/>
              </a:xfrm>
              <a:custGeom>
                <a:avLst/>
                <a:gdLst>
                  <a:gd name="T0" fmla="*/ 45 w 239"/>
                  <a:gd name="T1" fmla="*/ 45 h 281"/>
                  <a:gd name="T2" fmla="*/ 24 w 239"/>
                  <a:gd name="T3" fmla="*/ 45 h 281"/>
                  <a:gd name="T4" fmla="*/ 41 w 239"/>
                  <a:gd name="T5" fmla="*/ 78 h 281"/>
                  <a:gd name="T6" fmla="*/ 15 w 239"/>
                  <a:gd name="T7" fmla="*/ 69 h 281"/>
                  <a:gd name="T8" fmla="*/ 0 w 239"/>
                  <a:gd name="T9" fmla="*/ 102 h 281"/>
                  <a:gd name="T10" fmla="*/ 21 w 239"/>
                  <a:gd name="T11" fmla="*/ 130 h 281"/>
                  <a:gd name="T12" fmla="*/ 42 w 239"/>
                  <a:gd name="T13" fmla="*/ 127 h 281"/>
                  <a:gd name="T14" fmla="*/ 39 w 239"/>
                  <a:gd name="T15" fmla="*/ 99 h 281"/>
                  <a:gd name="T16" fmla="*/ 68 w 239"/>
                  <a:gd name="T17" fmla="*/ 136 h 281"/>
                  <a:gd name="T18" fmla="*/ 89 w 239"/>
                  <a:gd name="T19" fmla="*/ 156 h 281"/>
                  <a:gd name="T20" fmla="*/ 59 w 239"/>
                  <a:gd name="T21" fmla="*/ 145 h 281"/>
                  <a:gd name="T22" fmla="*/ 77 w 239"/>
                  <a:gd name="T23" fmla="*/ 190 h 281"/>
                  <a:gd name="T24" fmla="*/ 114 w 239"/>
                  <a:gd name="T25" fmla="*/ 217 h 281"/>
                  <a:gd name="T26" fmla="*/ 113 w 239"/>
                  <a:gd name="T27" fmla="*/ 244 h 281"/>
                  <a:gd name="T28" fmla="*/ 135 w 239"/>
                  <a:gd name="T29" fmla="*/ 202 h 281"/>
                  <a:gd name="T30" fmla="*/ 153 w 239"/>
                  <a:gd name="T31" fmla="*/ 232 h 281"/>
                  <a:gd name="T32" fmla="*/ 174 w 239"/>
                  <a:gd name="T33" fmla="*/ 277 h 281"/>
                  <a:gd name="T34" fmla="*/ 202 w 239"/>
                  <a:gd name="T35" fmla="*/ 247 h 281"/>
                  <a:gd name="T36" fmla="*/ 195 w 239"/>
                  <a:gd name="T37" fmla="*/ 213 h 281"/>
                  <a:gd name="T38" fmla="*/ 229 w 239"/>
                  <a:gd name="T39" fmla="*/ 213 h 281"/>
                  <a:gd name="T40" fmla="*/ 192 w 239"/>
                  <a:gd name="T41" fmla="*/ 181 h 281"/>
                  <a:gd name="T42" fmla="*/ 174 w 239"/>
                  <a:gd name="T43" fmla="*/ 142 h 281"/>
                  <a:gd name="T44" fmla="*/ 184 w 239"/>
                  <a:gd name="T45" fmla="*/ 52 h 281"/>
                  <a:gd name="T46" fmla="*/ 160 w 239"/>
                  <a:gd name="T47" fmla="*/ 90 h 281"/>
                  <a:gd name="T48" fmla="*/ 159 w 239"/>
                  <a:gd name="T49" fmla="*/ 157 h 281"/>
                  <a:gd name="T50" fmla="*/ 138 w 239"/>
                  <a:gd name="T51" fmla="*/ 147 h 281"/>
                  <a:gd name="T52" fmla="*/ 141 w 239"/>
                  <a:gd name="T53" fmla="*/ 111 h 281"/>
                  <a:gd name="T54" fmla="*/ 139 w 239"/>
                  <a:gd name="T55" fmla="*/ 42 h 281"/>
                  <a:gd name="T56" fmla="*/ 107 w 239"/>
                  <a:gd name="T57" fmla="*/ 0 h 281"/>
                  <a:gd name="T58" fmla="*/ 89 w 239"/>
                  <a:gd name="T59" fmla="*/ 60 h 281"/>
                  <a:gd name="T60" fmla="*/ 84 w 239"/>
                  <a:gd name="T61" fmla="*/ 75 h 281"/>
                  <a:gd name="T62" fmla="*/ 56 w 239"/>
                  <a:gd name="T63" fmla="*/ 58 h 281"/>
                  <a:gd name="T64" fmla="*/ 36 w 239"/>
                  <a:gd name="T65" fmla="*/ 40 h 2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9"/>
                  <a:gd name="T100" fmla="*/ 0 h 281"/>
                  <a:gd name="T101" fmla="*/ 239 w 239"/>
                  <a:gd name="T102" fmla="*/ 281 h 2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9" h="281">
                    <a:moveTo>
                      <a:pt x="54" y="58"/>
                    </a:moveTo>
                    <a:cubicBezTo>
                      <a:pt x="51" y="54"/>
                      <a:pt x="48" y="49"/>
                      <a:pt x="45" y="45"/>
                    </a:cubicBezTo>
                    <a:cubicBezTo>
                      <a:pt x="43" y="37"/>
                      <a:pt x="42" y="32"/>
                      <a:pt x="35" y="27"/>
                    </a:cubicBezTo>
                    <a:cubicBezTo>
                      <a:pt x="32" y="37"/>
                      <a:pt x="36" y="42"/>
                      <a:pt x="24" y="45"/>
                    </a:cubicBezTo>
                    <a:cubicBezTo>
                      <a:pt x="22" y="56"/>
                      <a:pt x="21" y="60"/>
                      <a:pt x="32" y="63"/>
                    </a:cubicBezTo>
                    <a:cubicBezTo>
                      <a:pt x="35" y="68"/>
                      <a:pt x="38" y="73"/>
                      <a:pt x="41" y="78"/>
                    </a:cubicBezTo>
                    <a:cubicBezTo>
                      <a:pt x="38" y="87"/>
                      <a:pt x="38" y="83"/>
                      <a:pt x="30" y="81"/>
                    </a:cubicBezTo>
                    <a:cubicBezTo>
                      <a:pt x="22" y="77"/>
                      <a:pt x="24" y="70"/>
                      <a:pt x="15" y="69"/>
                    </a:cubicBezTo>
                    <a:cubicBezTo>
                      <a:pt x="3" y="71"/>
                      <a:pt x="6" y="77"/>
                      <a:pt x="8" y="88"/>
                    </a:cubicBezTo>
                    <a:cubicBezTo>
                      <a:pt x="6" y="93"/>
                      <a:pt x="3" y="97"/>
                      <a:pt x="0" y="102"/>
                    </a:cubicBezTo>
                    <a:cubicBezTo>
                      <a:pt x="2" y="109"/>
                      <a:pt x="5" y="113"/>
                      <a:pt x="8" y="120"/>
                    </a:cubicBezTo>
                    <a:cubicBezTo>
                      <a:pt x="9" y="129"/>
                      <a:pt x="13" y="129"/>
                      <a:pt x="21" y="130"/>
                    </a:cubicBezTo>
                    <a:cubicBezTo>
                      <a:pt x="26" y="133"/>
                      <a:pt x="30" y="136"/>
                      <a:pt x="36" y="138"/>
                    </a:cubicBezTo>
                    <a:cubicBezTo>
                      <a:pt x="37" y="134"/>
                      <a:pt x="41" y="131"/>
                      <a:pt x="42" y="127"/>
                    </a:cubicBezTo>
                    <a:cubicBezTo>
                      <a:pt x="44" y="114"/>
                      <a:pt x="36" y="104"/>
                      <a:pt x="30" y="94"/>
                    </a:cubicBezTo>
                    <a:cubicBezTo>
                      <a:pt x="28" y="82"/>
                      <a:pt x="28" y="96"/>
                      <a:pt x="39" y="99"/>
                    </a:cubicBezTo>
                    <a:cubicBezTo>
                      <a:pt x="43" y="118"/>
                      <a:pt x="43" y="119"/>
                      <a:pt x="63" y="124"/>
                    </a:cubicBezTo>
                    <a:cubicBezTo>
                      <a:pt x="64" y="125"/>
                      <a:pt x="68" y="135"/>
                      <a:pt x="68" y="136"/>
                    </a:cubicBezTo>
                    <a:cubicBezTo>
                      <a:pt x="71" y="141"/>
                      <a:pt x="80" y="143"/>
                      <a:pt x="84" y="148"/>
                    </a:cubicBezTo>
                    <a:cubicBezTo>
                      <a:pt x="86" y="155"/>
                      <a:pt x="101" y="162"/>
                      <a:pt x="89" y="156"/>
                    </a:cubicBezTo>
                    <a:cubicBezTo>
                      <a:pt x="84" y="148"/>
                      <a:pt x="75" y="148"/>
                      <a:pt x="66" y="147"/>
                    </a:cubicBezTo>
                    <a:cubicBezTo>
                      <a:pt x="61" y="143"/>
                      <a:pt x="61" y="134"/>
                      <a:pt x="59" y="145"/>
                    </a:cubicBezTo>
                    <a:cubicBezTo>
                      <a:pt x="59" y="156"/>
                      <a:pt x="56" y="179"/>
                      <a:pt x="69" y="183"/>
                    </a:cubicBezTo>
                    <a:cubicBezTo>
                      <a:pt x="72" y="189"/>
                      <a:pt x="69" y="193"/>
                      <a:pt x="77" y="190"/>
                    </a:cubicBezTo>
                    <a:cubicBezTo>
                      <a:pt x="110" y="196"/>
                      <a:pt x="66" y="219"/>
                      <a:pt x="101" y="226"/>
                    </a:cubicBezTo>
                    <a:cubicBezTo>
                      <a:pt x="111" y="218"/>
                      <a:pt x="107" y="221"/>
                      <a:pt x="114" y="217"/>
                    </a:cubicBezTo>
                    <a:cubicBezTo>
                      <a:pt x="119" y="206"/>
                      <a:pt x="112" y="230"/>
                      <a:pt x="107" y="234"/>
                    </a:cubicBezTo>
                    <a:cubicBezTo>
                      <a:pt x="104" y="240"/>
                      <a:pt x="106" y="243"/>
                      <a:pt x="113" y="244"/>
                    </a:cubicBezTo>
                    <a:cubicBezTo>
                      <a:pt x="124" y="236"/>
                      <a:pt x="119" y="235"/>
                      <a:pt x="122" y="219"/>
                    </a:cubicBezTo>
                    <a:cubicBezTo>
                      <a:pt x="123" y="213"/>
                      <a:pt x="131" y="208"/>
                      <a:pt x="134" y="202"/>
                    </a:cubicBezTo>
                    <a:cubicBezTo>
                      <a:pt x="138" y="209"/>
                      <a:pt x="138" y="217"/>
                      <a:pt x="143" y="223"/>
                    </a:cubicBezTo>
                    <a:cubicBezTo>
                      <a:pt x="144" y="231"/>
                      <a:pt x="143" y="235"/>
                      <a:pt x="152" y="232"/>
                    </a:cubicBezTo>
                    <a:cubicBezTo>
                      <a:pt x="165" y="223"/>
                      <a:pt x="161" y="258"/>
                      <a:pt x="156" y="268"/>
                    </a:cubicBezTo>
                    <a:cubicBezTo>
                      <a:pt x="159" y="281"/>
                      <a:pt x="160" y="279"/>
                      <a:pt x="173" y="277"/>
                    </a:cubicBezTo>
                    <a:cubicBezTo>
                      <a:pt x="180" y="271"/>
                      <a:pt x="177" y="266"/>
                      <a:pt x="182" y="259"/>
                    </a:cubicBezTo>
                    <a:cubicBezTo>
                      <a:pt x="186" y="253"/>
                      <a:pt x="196" y="251"/>
                      <a:pt x="201" y="247"/>
                    </a:cubicBezTo>
                    <a:cubicBezTo>
                      <a:pt x="204" y="241"/>
                      <a:pt x="205" y="235"/>
                      <a:pt x="209" y="229"/>
                    </a:cubicBezTo>
                    <a:cubicBezTo>
                      <a:pt x="207" y="215"/>
                      <a:pt x="207" y="215"/>
                      <a:pt x="194" y="213"/>
                    </a:cubicBezTo>
                    <a:cubicBezTo>
                      <a:pt x="188" y="213"/>
                      <a:pt x="170" y="214"/>
                      <a:pt x="176" y="214"/>
                    </a:cubicBezTo>
                    <a:cubicBezTo>
                      <a:pt x="193" y="214"/>
                      <a:pt x="211" y="218"/>
                      <a:pt x="228" y="213"/>
                    </a:cubicBezTo>
                    <a:cubicBezTo>
                      <a:pt x="231" y="212"/>
                      <a:pt x="228" y="197"/>
                      <a:pt x="239" y="195"/>
                    </a:cubicBezTo>
                    <a:cubicBezTo>
                      <a:pt x="234" y="174"/>
                      <a:pt x="211" y="182"/>
                      <a:pt x="191" y="181"/>
                    </a:cubicBezTo>
                    <a:cubicBezTo>
                      <a:pt x="185" y="168"/>
                      <a:pt x="195" y="167"/>
                      <a:pt x="177" y="165"/>
                    </a:cubicBezTo>
                    <a:cubicBezTo>
                      <a:pt x="175" y="157"/>
                      <a:pt x="173" y="142"/>
                      <a:pt x="173" y="142"/>
                    </a:cubicBezTo>
                    <a:cubicBezTo>
                      <a:pt x="174" y="106"/>
                      <a:pt x="172" y="116"/>
                      <a:pt x="182" y="96"/>
                    </a:cubicBezTo>
                    <a:cubicBezTo>
                      <a:pt x="183" y="79"/>
                      <a:pt x="192" y="66"/>
                      <a:pt x="183" y="52"/>
                    </a:cubicBezTo>
                    <a:cubicBezTo>
                      <a:pt x="164" y="58"/>
                      <a:pt x="179" y="50"/>
                      <a:pt x="173" y="81"/>
                    </a:cubicBezTo>
                    <a:cubicBezTo>
                      <a:pt x="173" y="83"/>
                      <a:pt x="161" y="89"/>
                      <a:pt x="159" y="90"/>
                    </a:cubicBezTo>
                    <a:cubicBezTo>
                      <a:pt x="148" y="111"/>
                      <a:pt x="173" y="160"/>
                      <a:pt x="149" y="178"/>
                    </a:cubicBezTo>
                    <a:cubicBezTo>
                      <a:pt x="153" y="154"/>
                      <a:pt x="155" y="176"/>
                      <a:pt x="158" y="157"/>
                    </a:cubicBezTo>
                    <a:cubicBezTo>
                      <a:pt x="159" y="152"/>
                      <a:pt x="148" y="147"/>
                      <a:pt x="143" y="148"/>
                    </a:cubicBezTo>
                    <a:cubicBezTo>
                      <a:pt x="134" y="143"/>
                      <a:pt x="131" y="150"/>
                      <a:pt x="137" y="147"/>
                    </a:cubicBezTo>
                    <a:cubicBezTo>
                      <a:pt x="142" y="139"/>
                      <a:pt x="137" y="141"/>
                      <a:pt x="131" y="136"/>
                    </a:cubicBezTo>
                    <a:cubicBezTo>
                      <a:pt x="126" y="126"/>
                      <a:pt x="129" y="113"/>
                      <a:pt x="140" y="111"/>
                    </a:cubicBezTo>
                    <a:cubicBezTo>
                      <a:pt x="140" y="94"/>
                      <a:pt x="140" y="78"/>
                      <a:pt x="141" y="61"/>
                    </a:cubicBezTo>
                    <a:cubicBezTo>
                      <a:pt x="142" y="53"/>
                      <a:pt x="148" y="48"/>
                      <a:pt x="138" y="42"/>
                    </a:cubicBezTo>
                    <a:cubicBezTo>
                      <a:pt x="137" y="36"/>
                      <a:pt x="130" y="30"/>
                      <a:pt x="126" y="24"/>
                    </a:cubicBezTo>
                    <a:cubicBezTo>
                      <a:pt x="124" y="12"/>
                      <a:pt x="116" y="7"/>
                      <a:pt x="107" y="0"/>
                    </a:cubicBezTo>
                    <a:cubicBezTo>
                      <a:pt x="95" y="1"/>
                      <a:pt x="99" y="2"/>
                      <a:pt x="93" y="10"/>
                    </a:cubicBezTo>
                    <a:cubicBezTo>
                      <a:pt x="90" y="26"/>
                      <a:pt x="92" y="44"/>
                      <a:pt x="89" y="60"/>
                    </a:cubicBezTo>
                    <a:cubicBezTo>
                      <a:pt x="90" y="71"/>
                      <a:pt x="87" y="88"/>
                      <a:pt x="101" y="91"/>
                    </a:cubicBezTo>
                    <a:cubicBezTo>
                      <a:pt x="99" y="84"/>
                      <a:pt x="90" y="80"/>
                      <a:pt x="84" y="75"/>
                    </a:cubicBezTo>
                    <a:cubicBezTo>
                      <a:pt x="79" y="67"/>
                      <a:pt x="73" y="69"/>
                      <a:pt x="71" y="78"/>
                    </a:cubicBezTo>
                    <a:cubicBezTo>
                      <a:pt x="63" y="75"/>
                      <a:pt x="64" y="64"/>
                      <a:pt x="56" y="58"/>
                    </a:cubicBezTo>
                    <a:cubicBezTo>
                      <a:pt x="52" y="49"/>
                      <a:pt x="49" y="47"/>
                      <a:pt x="39" y="45"/>
                    </a:cubicBezTo>
                    <a:cubicBezTo>
                      <a:pt x="38" y="43"/>
                      <a:pt x="36" y="40"/>
                      <a:pt x="36" y="40"/>
                    </a:cubicBezTo>
                  </a:path>
                </a:pathLst>
              </a:custGeom>
              <a:solidFill>
                <a:srgbClr val="6699FF"/>
              </a:solidFill>
              <a:ln w="9525">
                <a:solidFill>
                  <a:schemeClr val="tx1"/>
                </a:solidFill>
                <a:round/>
                <a:headEnd/>
                <a:tailEnd/>
              </a:ln>
            </p:spPr>
            <p:txBody>
              <a:bodyPr/>
              <a:lstStyle/>
              <a:p>
                <a:endParaRPr lang="en-US"/>
              </a:p>
            </p:txBody>
          </p:sp>
        </p:grpSp>
        <p:sp>
          <p:nvSpPr>
            <p:cNvPr id="16" name="Freeform 76">
              <a:extLst>
                <a:ext uri="{FF2B5EF4-FFF2-40B4-BE49-F238E27FC236}">
                  <a16:creationId xmlns:a16="http://schemas.microsoft.com/office/drawing/2014/main" id="{566EB29D-B446-4F7C-9A80-76039E415D0C}"/>
                </a:ext>
              </a:extLst>
            </p:cNvPr>
            <p:cNvSpPr>
              <a:spLocks/>
            </p:cNvSpPr>
            <p:nvPr/>
          </p:nvSpPr>
          <p:spPr bwMode="auto">
            <a:xfrm>
              <a:off x="1484" y="1842"/>
              <a:ext cx="704" cy="537"/>
            </a:xfrm>
            <a:custGeom>
              <a:avLst/>
              <a:gdLst>
                <a:gd name="T0" fmla="*/ 337 w 849"/>
                <a:gd name="T1" fmla="*/ 43 h 649"/>
                <a:gd name="T2" fmla="*/ 320 w 849"/>
                <a:gd name="T3" fmla="*/ 91 h 649"/>
                <a:gd name="T4" fmla="*/ 290 w 849"/>
                <a:gd name="T5" fmla="*/ 106 h 649"/>
                <a:gd name="T6" fmla="*/ 221 w 849"/>
                <a:gd name="T7" fmla="*/ 114 h 649"/>
                <a:gd name="T8" fmla="*/ 208 w 849"/>
                <a:gd name="T9" fmla="*/ 148 h 649"/>
                <a:gd name="T10" fmla="*/ 177 w 849"/>
                <a:gd name="T11" fmla="*/ 187 h 649"/>
                <a:gd name="T12" fmla="*/ 116 w 849"/>
                <a:gd name="T13" fmla="*/ 228 h 649"/>
                <a:gd name="T14" fmla="*/ 77 w 849"/>
                <a:gd name="T15" fmla="*/ 233 h 649"/>
                <a:gd name="T16" fmla="*/ 120 w 849"/>
                <a:gd name="T17" fmla="*/ 272 h 649"/>
                <a:gd name="T18" fmla="*/ 119 w 849"/>
                <a:gd name="T19" fmla="*/ 290 h 649"/>
                <a:gd name="T20" fmla="*/ 39 w 849"/>
                <a:gd name="T21" fmla="*/ 317 h 649"/>
                <a:gd name="T22" fmla="*/ 1 w 849"/>
                <a:gd name="T23" fmla="*/ 325 h 649"/>
                <a:gd name="T24" fmla="*/ 36 w 849"/>
                <a:gd name="T25" fmla="*/ 369 h 649"/>
                <a:gd name="T26" fmla="*/ 71 w 849"/>
                <a:gd name="T27" fmla="*/ 401 h 649"/>
                <a:gd name="T28" fmla="*/ 85 w 849"/>
                <a:gd name="T29" fmla="*/ 439 h 649"/>
                <a:gd name="T30" fmla="*/ 120 w 849"/>
                <a:gd name="T31" fmla="*/ 444 h 649"/>
                <a:gd name="T32" fmla="*/ 158 w 849"/>
                <a:gd name="T33" fmla="*/ 479 h 649"/>
                <a:gd name="T34" fmla="*/ 187 w 849"/>
                <a:gd name="T35" fmla="*/ 465 h 649"/>
                <a:gd name="T36" fmla="*/ 204 w 849"/>
                <a:gd name="T37" fmla="*/ 482 h 649"/>
                <a:gd name="T38" fmla="*/ 256 w 849"/>
                <a:gd name="T39" fmla="*/ 447 h 649"/>
                <a:gd name="T40" fmla="*/ 269 w 849"/>
                <a:gd name="T41" fmla="*/ 391 h 649"/>
                <a:gd name="T42" fmla="*/ 308 w 849"/>
                <a:gd name="T43" fmla="*/ 369 h 649"/>
                <a:gd name="T44" fmla="*/ 329 w 849"/>
                <a:gd name="T45" fmla="*/ 408 h 649"/>
                <a:gd name="T46" fmla="*/ 333 w 849"/>
                <a:gd name="T47" fmla="*/ 417 h 649"/>
                <a:gd name="T48" fmla="*/ 358 w 849"/>
                <a:gd name="T49" fmla="*/ 450 h 649"/>
                <a:gd name="T50" fmla="*/ 378 w 849"/>
                <a:gd name="T51" fmla="*/ 465 h 649"/>
                <a:gd name="T52" fmla="*/ 381 w 849"/>
                <a:gd name="T53" fmla="*/ 527 h 649"/>
                <a:gd name="T54" fmla="*/ 443 w 849"/>
                <a:gd name="T55" fmla="*/ 524 h 649"/>
                <a:gd name="T56" fmla="*/ 491 w 849"/>
                <a:gd name="T57" fmla="*/ 510 h 649"/>
                <a:gd name="T58" fmla="*/ 503 w 849"/>
                <a:gd name="T59" fmla="*/ 522 h 649"/>
                <a:gd name="T60" fmla="*/ 520 w 849"/>
                <a:gd name="T61" fmla="*/ 530 h 649"/>
                <a:gd name="T62" fmla="*/ 556 w 849"/>
                <a:gd name="T63" fmla="*/ 525 h 649"/>
                <a:gd name="T64" fmla="*/ 580 w 849"/>
                <a:gd name="T65" fmla="*/ 491 h 649"/>
                <a:gd name="T66" fmla="*/ 601 w 849"/>
                <a:gd name="T67" fmla="*/ 452 h 649"/>
                <a:gd name="T68" fmla="*/ 635 w 849"/>
                <a:gd name="T69" fmla="*/ 452 h 649"/>
                <a:gd name="T70" fmla="*/ 646 w 849"/>
                <a:gd name="T71" fmla="*/ 461 h 649"/>
                <a:gd name="T72" fmla="*/ 664 w 849"/>
                <a:gd name="T73" fmla="*/ 446 h 649"/>
                <a:gd name="T74" fmla="*/ 648 w 849"/>
                <a:gd name="T75" fmla="*/ 402 h 649"/>
                <a:gd name="T76" fmla="*/ 633 w 849"/>
                <a:gd name="T77" fmla="*/ 333 h 649"/>
                <a:gd name="T78" fmla="*/ 668 w 849"/>
                <a:gd name="T79" fmla="*/ 333 h 649"/>
                <a:gd name="T80" fmla="*/ 668 w 849"/>
                <a:gd name="T81" fmla="*/ 398 h 649"/>
                <a:gd name="T82" fmla="*/ 697 w 849"/>
                <a:gd name="T83" fmla="*/ 413 h 649"/>
                <a:gd name="T84" fmla="*/ 691 w 849"/>
                <a:gd name="T85" fmla="*/ 329 h 649"/>
                <a:gd name="T86" fmla="*/ 668 w 849"/>
                <a:gd name="T87" fmla="*/ 279 h 649"/>
                <a:gd name="T88" fmla="*/ 623 w 849"/>
                <a:gd name="T89" fmla="*/ 282 h 649"/>
                <a:gd name="T90" fmla="*/ 594 w 849"/>
                <a:gd name="T91" fmla="*/ 266 h 649"/>
                <a:gd name="T92" fmla="*/ 645 w 849"/>
                <a:gd name="T93" fmla="*/ 241 h 649"/>
                <a:gd name="T94" fmla="*/ 613 w 849"/>
                <a:gd name="T95" fmla="*/ 193 h 649"/>
                <a:gd name="T96" fmla="*/ 595 w 849"/>
                <a:gd name="T97" fmla="*/ 174 h 649"/>
                <a:gd name="T98" fmla="*/ 567 w 849"/>
                <a:gd name="T99" fmla="*/ 111 h 649"/>
                <a:gd name="T100" fmla="*/ 536 w 849"/>
                <a:gd name="T101" fmla="*/ 34 h 649"/>
                <a:gd name="T102" fmla="*/ 541 w 849"/>
                <a:gd name="T103" fmla="*/ 25 h 649"/>
                <a:gd name="T104" fmla="*/ 507 w 849"/>
                <a:gd name="T105" fmla="*/ 3 h 649"/>
                <a:gd name="T106" fmla="*/ 541 w 849"/>
                <a:gd name="T107" fmla="*/ 39 h 649"/>
                <a:gd name="T108" fmla="*/ 494 w 849"/>
                <a:gd name="T109" fmla="*/ 34 h 649"/>
                <a:gd name="T110" fmla="*/ 452 w 849"/>
                <a:gd name="T111" fmla="*/ 34 h 649"/>
                <a:gd name="T112" fmla="*/ 395 w 849"/>
                <a:gd name="T113" fmla="*/ 55 h 649"/>
                <a:gd name="T114" fmla="*/ 355 w 849"/>
                <a:gd name="T115" fmla="*/ 58 h 6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9"/>
                <a:gd name="T175" fmla="*/ 0 h 649"/>
                <a:gd name="T176" fmla="*/ 849 w 849"/>
                <a:gd name="T177" fmla="*/ 649 h 6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9" h="649">
                  <a:moveTo>
                    <a:pt x="420" y="63"/>
                  </a:moveTo>
                  <a:cubicBezTo>
                    <a:pt x="416" y="57"/>
                    <a:pt x="412" y="55"/>
                    <a:pt x="406" y="52"/>
                  </a:cubicBezTo>
                  <a:cubicBezTo>
                    <a:pt x="389" y="60"/>
                    <a:pt x="401" y="82"/>
                    <a:pt x="397" y="98"/>
                  </a:cubicBezTo>
                  <a:cubicBezTo>
                    <a:pt x="398" y="107"/>
                    <a:pt x="397" y="107"/>
                    <a:pt x="386" y="110"/>
                  </a:cubicBezTo>
                  <a:cubicBezTo>
                    <a:pt x="383" y="115"/>
                    <a:pt x="377" y="117"/>
                    <a:pt x="371" y="119"/>
                  </a:cubicBezTo>
                  <a:cubicBezTo>
                    <a:pt x="364" y="122"/>
                    <a:pt x="357" y="128"/>
                    <a:pt x="350" y="128"/>
                  </a:cubicBezTo>
                  <a:cubicBezTo>
                    <a:pt x="345" y="121"/>
                    <a:pt x="341" y="121"/>
                    <a:pt x="332" y="119"/>
                  </a:cubicBezTo>
                  <a:cubicBezTo>
                    <a:pt x="288" y="121"/>
                    <a:pt x="283" y="111"/>
                    <a:pt x="266" y="138"/>
                  </a:cubicBezTo>
                  <a:cubicBezTo>
                    <a:pt x="265" y="150"/>
                    <a:pt x="267" y="157"/>
                    <a:pt x="257" y="164"/>
                  </a:cubicBezTo>
                  <a:cubicBezTo>
                    <a:pt x="256" y="169"/>
                    <a:pt x="253" y="174"/>
                    <a:pt x="251" y="179"/>
                  </a:cubicBezTo>
                  <a:cubicBezTo>
                    <a:pt x="246" y="196"/>
                    <a:pt x="254" y="210"/>
                    <a:pt x="231" y="215"/>
                  </a:cubicBezTo>
                  <a:cubicBezTo>
                    <a:pt x="224" y="220"/>
                    <a:pt x="219" y="220"/>
                    <a:pt x="214" y="226"/>
                  </a:cubicBezTo>
                  <a:cubicBezTo>
                    <a:pt x="209" y="271"/>
                    <a:pt x="217" y="264"/>
                    <a:pt x="161" y="268"/>
                  </a:cubicBezTo>
                  <a:cubicBezTo>
                    <a:pt x="154" y="273"/>
                    <a:pt x="148" y="271"/>
                    <a:pt x="140" y="275"/>
                  </a:cubicBezTo>
                  <a:cubicBezTo>
                    <a:pt x="138" y="269"/>
                    <a:pt x="135" y="273"/>
                    <a:pt x="131" y="267"/>
                  </a:cubicBezTo>
                  <a:cubicBezTo>
                    <a:pt x="101" y="270"/>
                    <a:pt x="109" y="263"/>
                    <a:pt x="93" y="281"/>
                  </a:cubicBezTo>
                  <a:cubicBezTo>
                    <a:pt x="111" y="307"/>
                    <a:pt x="100" y="314"/>
                    <a:pt x="145" y="315"/>
                  </a:cubicBezTo>
                  <a:cubicBezTo>
                    <a:pt x="148" y="321"/>
                    <a:pt x="154" y="327"/>
                    <a:pt x="145" y="329"/>
                  </a:cubicBezTo>
                  <a:cubicBezTo>
                    <a:pt x="139" y="332"/>
                    <a:pt x="142" y="338"/>
                    <a:pt x="142" y="338"/>
                  </a:cubicBezTo>
                  <a:cubicBezTo>
                    <a:pt x="135" y="343"/>
                    <a:pt x="150" y="348"/>
                    <a:pt x="143" y="351"/>
                  </a:cubicBezTo>
                  <a:cubicBezTo>
                    <a:pt x="125" y="374"/>
                    <a:pt x="74" y="367"/>
                    <a:pt x="47" y="367"/>
                  </a:cubicBezTo>
                  <a:cubicBezTo>
                    <a:pt x="29" y="372"/>
                    <a:pt x="51" y="380"/>
                    <a:pt x="47" y="383"/>
                  </a:cubicBezTo>
                  <a:cubicBezTo>
                    <a:pt x="43" y="386"/>
                    <a:pt x="32" y="383"/>
                    <a:pt x="24" y="385"/>
                  </a:cubicBezTo>
                  <a:cubicBezTo>
                    <a:pt x="18" y="390"/>
                    <a:pt x="2" y="388"/>
                    <a:pt x="1" y="393"/>
                  </a:cubicBezTo>
                  <a:cubicBezTo>
                    <a:pt x="0" y="398"/>
                    <a:pt x="9" y="408"/>
                    <a:pt x="16" y="417"/>
                  </a:cubicBezTo>
                  <a:cubicBezTo>
                    <a:pt x="39" y="428"/>
                    <a:pt x="16" y="443"/>
                    <a:pt x="43" y="446"/>
                  </a:cubicBezTo>
                  <a:cubicBezTo>
                    <a:pt x="44" y="467"/>
                    <a:pt x="43" y="467"/>
                    <a:pt x="62" y="470"/>
                  </a:cubicBezTo>
                  <a:cubicBezTo>
                    <a:pt x="69" y="481"/>
                    <a:pt x="74" y="481"/>
                    <a:pt x="86" y="485"/>
                  </a:cubicBezTo>
                  <a:cubicBezTo>
                    <a:pt x="86" y="499"/>
                    <a:pt x="91" y="507"/>
                    <a:pt x="93" y="523"/>
                  </a:cubicBezTo>
                  <a:cubicBezTo>
                    <a:pt x="96" y="530"/>
                    <a:pt x="98" y="530"/>
                    <a:pt x="103" y="531"/>
                  </a:cubicBezTo>
                  <a:cubicBezTo>
                    <a:pt x="108" y="532"/>
                    <a:pt x="118" y="529"/>
                    <a:pt x="125" y="530"/>
                  </a:cubicBezTo>
                  <a:cubicBezTo>
                    <a:pt x="130" y="530"/>
                    <a:pt x="140" y="534"/>
                    <a:pt x="145" y="536"/>
                  </a:cubicBezTo>
                  <a:cubicBezTo>
                    <a:pt x="149" y="562"/>
                    <a:pt x="139" y="567"/>
                    <a:pt x="169" y="569"/>
                  </a:cubicBezTo>
                  <a:cubicBezTo>
                    <a:pt x="179" y="581"/>
                    <a:pt x="179" y="575"/>
                    <a:pt x="191" y="579"/>
                  </a:cubicBezTo>
                  <a:cubicBezTo>
                    <a:pt x="201" y="578"/>
                    <a:pt x="206" y="579"/>
                    <a:pt x="214" y="573"/>
                  </a:cubicBezTo>
                  <a:cubicBezTo>
                    <a:pt x="218" y="569"/>
                    <a:pt x="226" y="562"/>
                    <a:pt x="226" y="562"/>
                  </a:cubicBezTo>
                  <a:cubicBezTo>
                    <a:pt x="227" y="587"/>
                    <a:pt x="225" y="590"/>
                    <a:pt x="235" y="573"/>
                  </a:cubicBezTo>
                  <a:cubicBezTo>
                    <a:pt x="225" y="561"/>
                    <a:pt x="244" y="581"/>
                    <a:pt x="246" y="583"/>
                  </a:cubicBezTo>
                  <a:cubicBezTo>
                    <a:pt x="257" y="581"/>
                    <a:pt x="271" y="585"/>
                    <a:pt x="276" y="577"/>
                  </a:cubicBezTo>
                  <a:cubicBezTo>
                    <a:pt x="297" y="548"/>
                    <a:pt x="256" y="543"/>
                    <a:pt x="309" y="540"/>
                  </a:cubicBezTo>
                  <a:cubicBezTo>
                    <a:pt x="316" y="525"/>
                    <a:pt x="316" y="498"/>
                    <a:pt x="319" y="487"/>
                  </a:cubicBezTo>
                  <a:cubicBezTo>
                    <a:pt x="322" y="476"/>
                    <a:pt x="322" y="480"/>
                    <a:pt x="325" y="473"/>
                  </a:cubicBezTo>
                  <a:cubicBezTo>
                    <a:pt x="327" y="462"/>
                    <a:pt x="332" y="454"/>
                    <a:pt x="338" y="445"/>
                  </a:cubicBezTo>
                  <a:cubicBezTo>
                    <a:pt x="349" y="445"/>
                    <a:pt x="361" y="444"/>
                    <a:pt x="371" y="446"/>
                  </a:cubicBezTo>
                  <a:cubicBezTo>
                    <a:pt x="380" y="448"/>
                    <a:pt x="367" y="466"/>
                    <a:pt x="381" y="468"/>
                  </a:cubicBezTo>
                  <a:cubicBezTo>
                    <a:pt x="390" y="473"/>
                    <a:pt x="392" y="485"/>
                    <a:pt x="397" y="493"/>
                  </a:cubicBezTo>
                  <a:cubicBezTo>
                    <a:pt x="395" y="496"/>
                    <a:pt x="393" y="498"/>
                    <a:pt x="394" y="501"/>
                  </a:cubicBezTo>
                  <a:cubicBezTo>
                    <a:pt x="395" y="503"/>
                    <a:pt x="399" y="502"/>
                    <a:pt x="401" y="504"/>
                  </a:cubicBezTo>
                  <a:cubicBezTo>
                    <a:pt x="406" y="511"/>
                    <a:pt x="402" y="521"/>
                    <a:pt x="405" y="528"/>
                  </a:cubicBezTo>
                  <a:cubicBezTo>
                    <a:pt x="408" y="538"/>
                    <a:pt x="432" y="544"/>
                    <a:pt x="432" y="544"/>
                  </a:cubicBezTo>
                  <a:cubicBezTo>
                    <a:pt x="434" y="562"/>
                    <a:pt x="429" y="550"/>
                    <a:pt x="455" y="555"/>
                  </a:cubicBezTo>
                  <a:cubicBezTo>
                    <a:pt x="459" y="556"/>
                    <a:pt x="453" y="561"/>
                    <a:pt x="456" y="562"/>
                  </a:cubicBezTo>
                  <a:cubicBezTo>
                    <a:pt x="459" y="580"/>
                    <a:pt x="472" y="595"/>
                    <a:pt x="456" y="606"/>
                  </a:cubicBezTo>
                  <a:cubicBezTo>
                    <a:pt x="454" y="616"/>
                    <a:pt x="455" y="627"/>
                    <a:pt x="459" y="637"/>
                  </a:cubicBezTo>
                  <a:cubicBezTo>
                    <a:pt x="460" y="648"/>
                    <a:pt x="464" y="649"/>
                    <a:pt x="475" y="645"/>
                  </a:cubicBezTo>
                  <a:cubicBezTo>
                    <a:pt x="478" y="626"/>
                    <a:pt x="525" y="633"/>
                    <a:pt x="534" y="633"/>
                  </a:cubicBezTo>
                  <a:cubicBezTo>
                    <a:pt x="556" y="625"/>
                    <a:pt x="567" y="642"/>
                    <a:pt x="569" y="615"/>
                  </a:cubicBezTo>
                  <a:cubicBezTo>
                    <a:pt x="577" y="615"/>
                    <a:pt x="586" y="613"/>
                    <a:pt x="592" y="616"/>
                  </a:cubicBezTo>
                  <a:cubicBezTo>
                    <a:pt x="596" y="619"/>
                    <a:pt x="591" y="626"/>
                    <a:pt x="595" y="630"/>
                  </a:cubicBezTo>
                  <a:cubicBezTo>
                    <a:pt x="598" y="632"/>
                    <a:pt x="603" y="631"/>
                    <a:pt x="607" y="631"/>
                  </a:cubicBezTo>
                  <a:cubicBezTo>
                    <a:pt x="626" y="639"/>
                    <a:pt x="591" y="619"/>
                    <a:pt x="624" y="635"/>
                  </a:cubicBezTo>
                  <a:cubicBezTo>
                    <a:pt x="626" y="636"/>
                    <a:pt x="625" y="639"/>
                    <a:pt x="627" y="641"/>
                  </a:cubicBezTo>
                  <a:cubicBezTo>
                    <a:pt x="633" y="644"/>
                    <a:pt x="646" y="649"/>
                    <a:pt x="646" y="649"/>
                  </a:cubicBezTo>
                  <a:cubicBezTo>
                    <a:pt x="657" y="648"/>
                    <a:pt x="660" y="639"/>
                    <a:pt x="670" y="635"/>
                  </a:cubicBezTo>
                  <a:cubicBezTo>
                    <a:pt x="675" y="627"/>
                    <a:pt x="675" y="624"/>
                    <a:pt x="686" y="622"/>
                  </a:cubicBezTo>
                  <a:cubicBezTo>
                    <a:pt x="699" y="618"/>
                    <a:pt x="696" y="606"/>
                    <a:pt x="700" y="594"/>
                  </a:cubicBezTo>
                  <a:cubicBezTo>
                    <a:pt x="703" y="574"/>
                    <a:pt x="704" y="556"/>
                    <a:pt x="721" y="544"/>
                  </a:cubicBezTo>
                  <a:cubicBezTo>
                    <a:pt x="727" y="531"/>
                    <a:pt x="718" y="545"/>
                    <a:pt x="725" y="546"/>
                  </a:cubicBezTo>
                  <a:cubicBezTo>
                    <a:pt x="734" y="548"/>
                    <a:pt x="743" y="545"/>
                    <a:pt x="752" y="544"/>
                  </a:cubicBezTo>
                  <a:cubicBezTo>
                    <a:pt x="757" y="545"/>
                    <a:pt x="763" y="543"/>
                    <a:pt x="766" y="546"/>
                  </a:cubicBezTo>
                  <a:cubicBezTo>
                    <a:pt x="779" y="563"/>
                    <a:pt x="757" y="568"/>
                    <a:pt x="775" y="562"/>
                  </a:cubicBezTo>
                  <a:cubicBezTo>
                    <a:pt x="776" y="561"/>
                    <a:pt x="776" y="559"/>
                    <a:pt x="779" y="557"/>
                  </a:cubicBezTo>
                  <a:cubicBezTo>
                    <a:pt x="783" y="556"/>
                    <a:pt x="791" y="559"/>
                    <a:pt x="793" y="555"/>
                  </a:cubicBezTo>
                  <a:cubicBezTo>
                    <a:pt x="811" y="536"/>
                    <a:pt x="783" y="543"/>
                    <a:pt x="801" y="539"/>
                  </a:cubicBezTo>
                  <a:cubicBezTo>
                    <a:pt x="805" y="537"/>
                    <a:pt x="817" y="509"/>
                    <a:pt x="824" y="499"/>
                  </a:cubicBezTo>
                  <a:cubicBezTo>
                    <a:pt x="811" y="487"/>
                    <a:pt x="800" y="489"/>
                    <a:pt x="782" y="486"/>
                  </a:cubicBezTo>
                  <a:cubicBezTo>
                    <a:pt x="783" y="460"/>
                    <a:pt x="775" y="445"/>
                    <a:pt x="789" y="427"/>
                  </a:cubicBezTo>
                  <a:cubicBezTo>
                    <a:pt x="787" y="410"/>
                    <a:pt x="778" y="410"/>
                    <a:pt x="763" y="402"/>
                  </a:cubicBezTo>
                  <a:cubicBezTo>
                    <a:pt x="761" y="387"/>
                    <a:pt x="779" y="393"/>
                    <a:pt x="789" y="394"/>
                  </a:cubicBezTo>
                  <a:cubicBezTo>
                    <a:pt x="795" y="400"/>
                    <a:pt x="797" y="402"/>
                    <a:pt x="806" y="403"/>
                  </a:cubicBezTo>
                  <a:cubicBezTo>
                    <a:pt x="809" y="409"/>
                    <a:pt x="813" y="414"/>
                    <a:pt x="817" y="420"/>
                  </a:cubicBezTo>
                  <a:cubicBezTo>
                    <a:pt x="814" y="442"/>
                    <a:pt x="811" y="460"/>
                    <a:pt x="806" y="481"/>
                  </a:cubicBezTo>
                  <a:cubicBezTo>
                    <a:pt x="809" y="489"/>
                    <a:pt x="809" y="495"/>
                    <a:pt x="814" y="501"/>
                  </a:cubicBezTo>
                  <a:cubicBezTo>
                    <a:pt x="823" y="501"/>
                    <a:pt x="835" y="505"/>
                    <a:pt x="841" y="499"/>
                  </a:cubicBezTo>
                  <a:cubicBezTo>
                    <a:pt x="846" y="493"/>
                    <a:pt x="833" y="463"/>
                    <a:pt x="849" y="449"/>
                  </a:cubicBezTo>
                  <a:cubicBezTo>
                    <a:pt x="848" y="423"/>
                    <a:pt x="844" y="419"/>
                    <a:pt x="833" y="398"/>
                  </a:cubicBezTo>
                  <a:cubicBezTo>
                    <a:pt x="831" y="385"/>
                    <a:pt x="832" y="370"/>
                    <a:pt x="826" y="358"/>
                  </a:cubicBezTo>
                  <a:cubicBezTo>
                    <a:pt x="823" y="347"/>
                    <a:pt x="819" y="339"/>
                    <a:pt x="806" y="337"/>
                  </a:cubicBezTo>
                  <a:cubicBezTo>
                    <a:pt x="797" y="331"/>
                    <a:pt x="795" y="331"/>
                    <a:pt x="783" y="333"/>
                  </a:cubicBezTo>
                  <a:cubicBezTo>
                    <a:pt x="773" y="343"/>
                    <a:pt x="767" y="340"/>
                    <a:pt x="751" y="341"/>
                  </a:cubicBezTo>
                  <a:cubicBezTo>
                    <a:pt x="731" y="345"/>
                    <a:pt x="738" y="343"/>
                    <a:pt x="727" y="347"/>
                  </a:cubicBezTo>
                  <a:cubicBezTo>
                    <a:pt x="712" y="344"/>
                    <a:pt x="709" y="340"/>
                    <a:pt x="716" y="322"/>
                  </a:cubicBezTo>
                  <a:cubicBezTo>
                    <a:pt x="718" y="317"/>
                    <a:pt x="744" y="315"/>
                    <a:pt x="748" y="315"/>
                  </a:cubicBezTo>
                  <a:cubicBezTo>
                    <a:pt x="762" y="310"/>
                    <a:pt x="767" y="300"/>
                    <a:pt x="778" y="291"/>
                  </a:cubicBezTo>
                  <a:cubicBezTo>
                    <a:pt x="774" y="273"/>
                    <a:pt x="776" y="271"/>
                    <a:pt x="767" y="258"/>
                  </a:cubicBezTo>
                  <a:cubicBezTo>
                    <a:pt x="766" y="247"/>
                    <a:pt x="749" y="240"/>
                    <a:pt x="739" y="233"/>
                  </a:cubicBezTo>
                  <a:cubicBezTo>
                    <a:pt x="736" y="228"/>
                    <a:pt x="732" y="222"/>
                    <a:pt x="728" y="218"/>
                  </a:cubicBezTo>
                  <a:cubicBezTo>
                    <a:pt x="725" y="215"/>
                    <a:pt x="717" y="210"/>
                    <a:pt x="717" y="210"/>
                  </a:cubicBezTo>
                  <a:cubicBezTo>
                    <a:pt x="710" y="200"/>
                    <a:pt x="706" y="192"/>
                    <a:pt x="700" y="182"/>
                  </a:cubicBezTo>
                  <a:cubicBezTo>
                    <a:pt x="699" y="152"/>
                    <a:pt x="710" y="138"/>
                    <a:pt x="684" y="134"/>
                  </a:cubicBezTo>
                  <a:cubicBezTo>
                    <a:pt x="668" y="109"/>
                    <a:pt x="695" y="58"/>
                    <a:pt x="662" y="54"/>
                  </a:cubicBezTo>
                  <a:cubicBezTo>
                    <a:pt x="656" y="51"/>
                    <a:pt x="652" y="46"/>
                    <a:pt x="646" y="41"/>
                  </a:cubicBezTo>
                  <a:cubicBezTo>
                    <a:pt x="646" y="39"/>
                    <a:pt x="646" y="36"/>
                    <a:pt x="647" y="34"/>
                  </a:cubicBezTo>
                  <a:cubicBezTo>
                    <a:pt x="648" y="31"/>
                    <a:pt x="652" y="33"/>
                    <a:pt x="653" y="30"/>
                  </a:cubicBezTo>
                  <a:cubicBezTo>
                    <a:pt x="659" y="16"/>
                    <a:pt x="626" y="4"/>
                    <a:pt x="616" y="0"/>
                  </a:cubicBezTo>
                  <a:cubicBezTo>
                    <a:pt x="614" y="1"/>
                    <a:pt x="611" y="1"/>
                    <a:pt x="611" y="4"/>
                  </a:cubicBezTo>
                  <a:cubicBezTo>
                    <a:pt x="607" y="37"/>
                    <a:pt x="609" y="29"/>
                    <a:pt x="639" y="30"/>
                  </a:cubicBezTo>
                  <a:cubicBezTo>
                    <a:pt x="642" y="42"/>
                    <a:pt x="642" y="42"/>
                    <a:pt x="653" y="47"/>
                  </a:cubicBezTo>
                  <a:cubicBezTo>
                    <a:pt x="649" y="65"/>
                    <a:pt x="644" y="59"/>
                    <a:pt x="627" y="63"/>
                  </a:cubicBezTo>
                  <a:cubicBezTo>
                    <a:pt x="613" y="60"/>
                    <a:pt x="611" y="43"/>
                    <a:pt x="596" y="41"/>
                  </a:cubicBezTo>
                  <a:cubicBezTo>
                    <a:pt x="586" y="40"/>
                    <a:pt x="576" y="40"/>
                    <a:pt x="565" y="40"/>
                  </a:cubicBezTo>
                  <a:cubicBezTo>
                    <a:pt x="557" y="35"/>
                    <a:pt x="552" y="36"/>
                    <a:pt x="545" y="41"/>
                  </a:cubicBezTo>
                  <a:cubicBezTo>
                    <a:pt x="538" y="58"/>
                    <a:pt x="520" y="58"/>
                    <a:pt x="503" y="59"/>
                  </a:cubicBezTo>
                  <a:cubicBezTo>
                    <a:pt x="495" y="63"/>
                    <a:pt x="485" y="65"/>
                    <a:pt x="476" y="66"/>
                  </a:cubicBezTo>
                  <a:cubicBezTo>
                    <a:pt x="468" y="70"/>
                    <a:pt x="458" y="68"/>
                    <a:pt x="449" y="69"/>
                  </a:cubicBezTo>
                  <a:cubicBezTo>
                    <a:pt x="440" y="72"/>
                    <a:pt x="436" y="76"/>
                    <a:pt x="428" y="70"/>
                  </a:cubicBezTo>
                  <a:cubicBezTo>
                    <a:pt x="427" y="66"/>
                    <a:pt x="420" y="63"/>
                    <a:pt x="420" y="63"/>
                  </a:cubicBezTo>
                  <a:close/>
                </a:path>
              </a:pathLst>
            </a:custGeom>
            <a:solidFill>
              <a:srgbClr val="00B050"/>
            </a:solidFill>
            <a:ln w="9525">
              <a:solidFill>
                <a:schemeClr val="tx1"/>
              </a:solidFill>
              <a:round/>
              <a:headEnd/>
              <a:tailEnd/>
            </a:ln>
          </p:spPr>
          <p:txBody>
            <a:bodyPr/>
            <a:lstStyle/>
            <a:p>
              <a:endParaRPr lang="en-US" dirty="0"/>
            </a:p>
          </p:txBody>
        </p:sp>
        <p:sp>
          <p:nvSpPr>
            <p:cNvPr id="17" name="Freeform 77">
              <a:extLst>
                <a:ext uri="{FF2B5EF4-FFF2-40B4-BE49-F238E27FC236}">
                  <a16:creationId xmlns:a16="http://schemas.microsoft.com/office/drawing/2014/main" id="{6F6C0D29-46D4-46D1-BAC3-C87F4382EA36}"/>
                </a:ext>
              </a:extLst>
            </p:cNvPr>
            <p:cNvSpPr>
              <a:spLocks/>
            </p:cNvSpPr>
            <p:nvPr/>
          </p:nvSpPr>
          <p:spPr bwMode="auto">
            <a:xfrm>
              <a:off x="884" y="1832"/>
              <a:ext cx="1162" cy="1397"/>
            </a:xfrm>
            <a:custGeom>
              <a:avLst/>
              <a:gdLst>
                <a:gd name="T0" fmla="*/ 1095 w 1080"/>
                <a:gd name="T1" fmla="*/ 613 h 1387"/>
                <a:gd name="T2" fmla="*/ 1102 w 1080"/>
                <a:gd name="T3" fmla="*/ 716 h 1387"/>
                <a:gd name="T4" fmla="*/ 1115 w 1080"/>
                <a:gd name="T5" fmla="*/ 943 h 1387"/>
                <a:gd name="T6" fmla="*/ 1086 w 1080"/>
                <a:gd name="T7" fmla="*/ 1033 h 1387"/>
                <a:gd name="T8" fmla="*/ 1040 w 1080"/>
                <a:gd name="T9" fmla="*/ 1094 h 1387"/>
                <a:gd name="T10" fmla="*/ 1053 w 1080"/>
                <a:gd name="T11" fmla="*/ 1141 h 1387"/>
                <a:gd name="T12" fmla="*/ 911 w 1080"/>
                <a:gd name="T13" fmla="*/ 1118 h 1387"/>
                <a:gd name="T14" fmla="*/ 747 w 1080"/>
                <a:gd name="T15" fmla="*/ 1169 h 1387"/>
                <a:gd name="T16" fmla="*/ 679 w 1080"/>
                <a:gd name="T17" fmla="*/ 1215 h 1387"/>
                <a:gd name="T18" fmla="*/ 592 w 1080"/>
                <a:gd name="T19" fmla="*/ 1274 h 1387"/>
                <a:gd name="T20" fmla="*/ 550 w 1080"/>
                <a:gd name="T21" fmla="*/ 1296 h 1387"/>
                <a:gd name="T22" fmla="*/ 340 w 1080"/>
                <a:gd name="T23" fmla="*/ 1375 h 1387"/>
                <a:gd name="T24" fmla="*/ 172 w 1080"/>
                <a:gd name="T25" fmla="*/ 1393 h 1387"/>
                <a:gd name="T26" fmla="*/ 243 w 1080"/>
                <a:gd name="T27" fmla="*/ 1326 h 1387"/>
                <a:gd name="T28" fmla="*/ 198 w 1080"/>
                <a:gd name="T29" fmla="*/ 1311 h 1387"/>
                <a:gd name="T30" fmla="*/ 98 w 1080"/>
                <a:gd name="T31" fmla="*/ 1333 h 1387"/>
                <a:gd name="T32" fmla="*/ 192 w 1080"/>
                <a:gd name="T33" fmla="*/ 1269 h 1387"/>
                <a:gd name="T34" fmla="*/ 117 w 1080"/>
                <a:gd name="T35" fmla="*/ 1272 h 1387"/>
                <a:gd name="T36" fmla="*/ 27 w 1080"/>
                <a:gd name="T37" fmla="*/ 1266 h 1387"/>
                <a:gd name="T38" fmla="*/ 137 w 1080"/>
                <a:gd name="T39" fmla="*/ 1188 h 1387"/>
                <a:gd name="T40" fmla="*/ 62 w 1080"/>
                <a:gd name="T41" fmla="*/ 1112 h 1387"/>
                <a:gd name="T42" fmla="*/ 182 w 1080"/>
                <a:gd name="T43" fmla="*/ 1049 h 1387"/>
                <a:gd name="T44" fmla="*/ 263 w 1080"/>
                <a:gd name="T45" fmla="*/ 1005 h 1387"/>
                <a:gd name="T46" fmla="*/ 356 w 1080"/>
                <a:gd name="T47" fmla="*/ 973 h 1387"/>
                <a:gd name="T48" fmla="*/ 188 w 1080"/>
                <a:gd name="T49" fmla="*/ 985 h 1387"/>
                <a:gd name="T50" fmla="*/ 304 w 1080"/>
                <a:gd name="T51" fmla="*/ 827 h 1387"/>
                <a:gd name="T52" fmla="*/ 395 w 1080"/>
                <a:gd name="T53" fmla="*/ 767 h 1387"/>
                <a:gd name="T54" fmla="*/ 221 w 1080"/>
                <a:gd name="T55" fmla="*/ 728 h 1387"/>
                <a:gd name="T56" fmla="*/ 143 w 1080"/>
                <a:gd name="T57" fmla="*/ 725 h 1387"/>
                <a:gd name="T58" fmla="*/ 156 w 1080"/>
                <a:gd name="T59" fmla="*/ 622 h 1387"/>
                <a:gd name="T60" fmla="*/ 243 w 1080"/>
                <a:gd name="T61" fmla="*/ 553 h 1387"/>
                <a:gd name="T62" fmla="*/ 94 w 1080"/>
                <a:gd name="T63" fmla="*/ 495 h 1387"/>
                <a:gd name="T64" fmla="*/ 179 w 1080"/>
                <a:gd name="T65" fmla="*/ 526 h 1387"/>
                <a:gd name="T66" fmla="*/ 108 w 1080"/>
                <a:gd name="T67" fmla="*/ 411 h 1387"/>
                <a:gd name="T68" fmla="*/ 326 w 1080"/>
                <a:gd name="T69" fmla="*/ 401 h 1387"/>
                <a:gd name="T70" fmla="*/ 511 w 1080"/>
                <a:gd name="T71" fmla="*/ 399 h 1387"/>
                <a:gd name="T72" fmla="*/ 549 w 1080"/>
                <a:gd name="T73" fmla="*/ 329 h 1387"/>
                <a:gd name="T74" fmla="*/ 572 w 1080"/>
                <a:gd name="T75" fmla="*/ 275 h 1387"/>
                <a:gd name="T76" fmla="*/ 484 w 1080"/>
                <a:gd name="T77" fmla="*/ 223 h 1387"/>
                <a:gd name="T78" fmla="*/ 524 w 1080"/>
                <a:gd name="T79" fmla="*/ 136 h 1387"/>
                <a:gd name="T80" fmla="*/ 702 w 1080"/>
                <a:gd name="T81" fmla="*/ 69 h 1387"/>
                <a:gd name="T82" fmla="*/ 718 w 1080"/>
                <a:gd name="T83" fmla="*/ 33 h 1387"/>
                <a:gd name="T84" fmla="*/ 740 w 1080"/>
                <a:gd name="T85" fmla="*/ 148 h 1387"/>
                <a:gd name="T86" fmla="*/ 805 w 1080"/>
                <a:gd name="T87" fmla="*/ 0 h 1387"/>
                <a:gd name="T88" fmla="*/ 868 w 1080"/>
                <a:gd name="T89" fmla="*/ 76 h 1387"/>
                <a:gd name="T90" fmla="*/ 814 w 1080"/>
                <a:gd name="T91" fmla="*/ 136 h 1387"/>
                <a:gd name="T92" fmla="*/ 676 w 1080"/>
                <a:gd name="T93" fmla="*/ 245 h 1387"/>
                <a:gd name="T94" fmla="*/ 614 w 1080"/>
                <a:gd name="T95" fmla="*/ 363 h 1387"/>
                <a:gd name="T96" fmla="*/ 676 w 1080"/>
                <a:gd name="T97" fmla="*/ 444 h 1387"/>
                <a:gd name="T98" fmla="*/ 743 w 1080"/>
                <a:gd name="T99" fmla="*/ 490 h 1387"/>
                <a:gd name="T100" fmla="*/ 876 w 1080"/>
                <a:gd name="T101" fmla="*/ 392 h 1387"/>
                <a:gd name="T102" fmla="*/ 979 w 1080"/>
                <a:gd name="T103" fmla="*/ 477 h 13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80"/>
                <a:gd name="T157" fmla="*/ 0 h 1387"/>
                <a:gd name="T158" fmla="*/ 1080 w 1080"/>
                <a:gd name="T159" fmla="*/ 1387 h 138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80" h="1387">
                  <a:moveTo>
                    <a:pt x="979" y="537"/>
                  </a:moveTo>
                  <a:cubicBezTo>
                    <a:pt x="993" y="541"/>
                    <a:pt x="1004" y="544"/>
                    <a:pt x="1009" y="558"/>
                  </a:cubicBezTo>
                  <a:cubicBezTo>
                    <a:pt x="1010" y="569"/>
                    <a:pt x="1012" y="576"/>
                    <a:pt x="1006" y="591"/>
                  </a:cubicBezTo>
                  <a:cubicBezTo>
                    <a:pt x="1015" y="599"/>
                    <a:pt x="1018" y="609"/>
                    <a:pt x="1018" y="609"/>
                  </a:cubicBezTo>
                  <a:cubicBezTo>
                    <a:pt x="1019" y="617"/>
                    <a:pt x="1016" y="626"/>
                    <a:pt x="1021" y="633"/>
                  </a:cubicBezTo>
                  <a:cubicBezTo>
                    <a:pt x="1025" y="638"/>
                    <a:pt x="1039" y="639"/>
                    <a:pt x="1039" y="639"/>
                  </a:cubicBezTo>
                  <a:cubicBezTo>
                    <a:pt x="1053" y="661"/>
                    <a:pt x="1057" y="661"/>
                    <a:pt x="1042" y="705"/>
                  </a:cubicBezTo>
                  <a:cubicBezTo>
                    <a:pt x="1040" y="711"/>
                    <a:pt x="1024" y="711"/>
                    <a:pt x="1024" y="711"/>
                  </a:cubicBezTo>
                  <a:cubicBezTo>
                    <a:pt x="1016" y="734"/>
                    <a:pt x="1020" y="749"/>
                    <a:pt x="1042" y="756"/>
                  </a:cubicBezTo>
                  <a:cubicBezTo>
                    <a:pt x="1049" y="778"/>
                    <a:pt x="1044" y="770"/>
                    <a:pt x="1057" y="783"/>
                  </a:cubicBezTo>
                  <a:cubicBezTo>
                    <a:pt x="1074" y="835"/>
                    <a:pt x="1080" y="884"/>
                    <a:pt x="1039" y="912"/>
                  </a:cubicBezTo>
                  <a:cubicBezTo>
                    <a:pt x="1038" y="920"/>
                    <a:pt x="1039" y="929"/>
                    <a:pt x="1036" y="936"/>
                  </a:cubicBezTo>
                  <a:cubicBezTo>
                    <a:pt x="1035" y="939"/>
                    <a:pt x="1029" y="939"/>
                    <a:pt x="1027" y="942"/>
                  </a:cubicBezTo>
                  <a:cubicBezTo>
                    <a:pt x="1024" y="947"/>
                    <a:pt x="1021" y="960"/>
                    <a:pt x="1021" y="960"/>
                  </a:cubicBezTo>
                  <a:cubicBezTo>
                    <a:pt x="1020" y="970"/>
                    <a:pt x="1026" y="991"/>
                    <a:pt x="1024" y="1002"/>
                  </a:cubicBezTo>
                  <a:cubicBezTo>
                    <a:pt x="1022" y="1013"/>
                    <a:pt x="1012" y="1020"/>
                    <a:pt x="1009" y="1026"/>
                  </a:cubicBezTo>
                  <a:cubicBezTo>
                    <a:pt x="1008" y="1030"/>
                    <a:pt x="1009" y="1035"/>
                    <a:pt x="1006" y="1038"/>
                  </a:cubicBezTo>
                  <a:cubicBezTo>
                    <a:pt x="1001" y="1043"/>
                    <a:pt x="988" y="1050"/>
                    <a:pt x="988" y="1050"/>
                  </a:cubicBezTo>
                  <a:cubicBezTo>
                    <a:pt x="981" y="1061"/>
                    <a:pt x="968" y="1067"/>
                    <a:pt x="955" y="1071"/>
                  </a:cubicBezTo>
                  <a:cubicBezTo>
                    <a:pt x="963" y="1101"/>
                    <a:pt x="951" y="1070"/>
                    <a:pt x="967" y="1086"/>
                  </a:cubicBezTo>
                  <a:cubicBezTo>
                    <a:pt x="969" y="1088"/>
                    <a:pt x="968" y="1093"/>
                    <a:pt x="970" y="1095"/>
                  </a:cubicBezTo>
                  <a:cubicBezTo>
                    <a:pt x="972" y="1098"/>
                    <a:pt x="976" y="1099"/>
                    <a:pt x="979" y="1101"/>
                  </a:cubicBezTo>
                  <a:cubicBezTo>
                    <a:pt x="981" y="1105"/>
                    <a:pt x="997" y="1110"/>
                    <a:pt x="997" y="1115"/>
                  </a:cubicBezTo>
                  <a:cubicBezTo>
                    <a:pt x="997" y="1120"/>
                    <a:pt x="994" y="1130"/>
                    <a:pt x="979" y="1133"/>
                  </a:cubicBezTo>
                  <a:cubicBezTo>
                    <a:pt x="964" y="1136"/>
                    <a:pt x="924" y="1132"/>
                    <a:pt x="907" y="1131"/>
                  </a:cubicBezTo>
                  <a:cubicBezTo>
                    <a:pt x="895" y="1123"/>
                    <a:pt x="892" y="1121"/>
                    <a:pt x="877" y="1125"/>
                  </a:cubicBezTo>
                  <a:cubicBezTo>
                    <a:pt x="871" y="1129"/>
                    <a:pt x="863" y="1143"/>
                    <a:pt x="859" y="1137"/>
                  </a:cubicBezTo>
                  <a:cubicBezTo>
                    <a:pt x="854" y="1129"/>
                    <a:pt x="847" y="1110"/>
                    <a:pt x="847" y="1110"/>
                  </a:cubicBezTo>
                  <a:cubicBezTo>
                    <a:pt x="827" y="1117"/>
                    <a:pt x="847" y="1107"/>
                    <a:pt x="835" y="1137"/>
                  </a:cubicBezTo>
                  <a:cubicBezTo>
                    <a:pt x="832" y="1144"/>
                    <a:pt x="815" y="1145"/>
                    <a:pt x="811" y="1146"/>
                  </a:cubicBezTo>
                  <a:cubicBezTo>
                    <a:pt x="799" y="1154"/>
                    <a:pt x="792" y="1151"/>
                    <a:pt x="778" y="1146"/>
                  </a:cubicBezTo>
                  <a:cubicBezTo>
                    <a:pt x="689" y="1151"/>
                    <a:pt x="758" y="1155"/>
                    <a:pt x="694" y="1161"/>
                  </a:cubicBezTo>
                  <a:cubicBezTo>
                    <a:pt x="679" y="1171"/>
                    <a:pt x="692" y="1170"/>
                    <a:pt x="700" y="1182"/>
                  </a:cubicBezTo>
                  <a:cubicBezTo>
                    <a:pt x="695" y="1200"/>
                    <a:pt x="678" y="1209"/>
                    <a:pt x="661" y="1215"/>
                  </a:cubicBezTo>
                  <a:cubicBezTo>
                    <a:pt x="654" y="1214"/>
                    <a:pt x="647" y="1214"/>
                    <a:pt x="640" y="1212"/>
                  </a:cubicBezTo>
                  <a:cubicBezTo>
                    <a:pt x="637" y="1211"/>
                    <a:pt x="634" y="1205"/>
                    <a:pt x="631" y="1206"/>
                  </a:cubicBezTo>
                  <a:cubicBezTo>
                    <a:pt x="628" y="1207"/>
                    <a:pt x="630" y="1212"/>
                    <a:pt x="628" y="1215"/>
                  </a:cubicBezTo>
                  <a:cubicBezTo>
                    <a:pt x="624" y="1221"/>
                    <a:pt x="622" y="1229"/>
                    <a:pt x="616" y="1233"/>
                  </a:cubicBezTo>
                  <a:cubicBezTo>
                    <a:pt x="601" y="1243"/>
                    <a:pt x="614" y="1250"/>
                    <a:pt x="589" y="1254"/>
                  </a:cubicBezTo>
                  <a:cubicBezTo>
                    <a:pt x="576" y="1258"/>
                    <a:pt x="563" y="1261"/>
                    <a:pt x="550" y="1265"/>
                  </a:cubicBezTo>
                  <a:cubicBezTo>
                    <a:pt x="533" y="1261"/>
                    <a:pt x="538" y="1245"/>
                    <a:pt x="526" y="1233"/>
                  </a:cubicBezTo>
                  <a:cubicBezTo>
                    <a:pt x="484" y="1238"/>
                    <a:pt x="512" y="1235"/>
                    <a:pt x="525" y="1254"/>
                  </a:cubicBezTo>
                  <a:cubicBezTo>
                    <a:pt x="523" y="1262"/>
                    <a:pt x="524" y="1278"/>
                    <a:pt x="522" y="1283"/>
                  </a:cubicBezTo>
                  <a:cubicBezTo>
                    <a:pt x="520" y="1288"/>
                    <a:pt x="516" y="1285"/>
                    <a:pt x="511" y="1287"/>
                  </a:cubicBezTo>
                  <a:cubicBezTo>
                    <a:pt x="505" y="1294"/>
                    <a:pt x="500" y="1288"/>
                    <a:pt x="492" y="1293"/>
                  </a:cubicBezTo>
                  <a:cubicBezTo>
                    <a:pt x="484" y="1298"/>
                    <a:pt x="477" y="1309"/>
                    <a:pt x="469" y="1314"/>
                  </a:cubicBezTo>
                  <a:cubicBezTo>
                    <a:pt x="460" y="1351"/>
                    <a:pt x="356" y="1346"/>
                    <a:pt x="340" y="1347"/>
                  </a:cubicBezTo>
                  <a:cubicBezTo>
                    <a:pt x="329" y="1351"/>
                    <a:pt x="327" y="1363"/>
                    <a:pt x="316" y="1365"/>
                  </a:cubicBezTo>
                  <a:cubicBezTo>
                    <a:pt x="302" y="1367"/>
                    <a:pt x="288" y="1367"/>
                    <a:pt x="274" y="1368"/>
                  </a:cubicBezTo>
                  <a:cubicBezTo>
                    <a:pt x="237" y="1380"/>
                    <a:pt x="275" y="1373"/>
                    <a:pt x="241" y="1362"/>
                  </a:cubicBezTo>
                  <a:cubicBezTo>
                    <a:pt x="213" y="1364"/>
                    <a:pt x="204" y="1361"/>
                    <a:pt x="184" y="1374"/>
                  </a:cubicBezTo>
                  <a:cubicBezTo>
                    <a:pt x="176" y="1385"/>
                    <a:pt x="173" y="1387"/>
                    <a:pt x="160" y="1383"/>
                  </a:cubicBezTo>
                  <a:cubicBezTo>
                    <a:pt x="168" y="1360"/>
                    <a:pt x="179" y="1355"/>
                    <a:pt x="202" y="1347"/>
                  </a:cubicBezTo>
                  <a:cubicBezTo>
                    <a:pt x="216" y="1326"/>
                    <a:pt x="188" y="1338"/>
                    <a:pt x="178" y="1341"/>
                  </a:cubicBezTo>
                  <a:cubicBezTo>
                    <a:pt x="157" y="1355"/>
                    <a:pt x="174" y="1332"/>
                    <a:pt x="181" y="1329"/>
                  </a:cubicBezTo>
                  <a:cubicBezTo>
                    <a:pt x="195" y="1323"/>
                    <a:pt x="211" y="1321"/>
                    <a:pt x="226" y="1317"/>
                  </a:cubicBezTo>
                  <a:cubicBezTo>
                    <a:pt x="233" y="1307"/>
                    <a:pt x="240" y="1304"/>
                    <a:pt x="244" y="1293"/>
                  </a:cubicBezTo>
                  <a:cubicBezTo>
                    <a:pt x="237" y="1266"/>
                    <a:pt x="229" y="1281"/>
                    <a:pt x="220" y="1293"/>
                  </a:cubicBezTo>
                  <a:cubicBezTo>
                    <a:pt x="218" y="1296"/>
                    <a:pt x="214" y="1298"/>
                    <a:pt x="211" y="1299"/>
                  </a:cubicBezTo>
                  <a:cubicBezTo>
                    <a:pt x="202" y="1301"/>
                    <a:pt x="193" y="1301"/>
                    <a:pt x="184" y="1302"/>
                  </a:cubicBezTo>
                  <a:cubicBezTo>
                    <a:pt x="158" y="1311"/>
                    <a:pt x="200" y="1307"/>
                    <a:pt x="141" y="1317"/>
                  </a:cubicBezTo>
                  <a:cubicBezTo>
                    <a:pt x="135" y="1318"/>
                    <a:pt x="124" y="1331"/>
                    <a:pt x="124" y="1331"/>
                  </a:cubicBezTo>
                  <a:cubicBezTo>
                    <a:pt x="117" y="1341"/>
                    <a:pt x="109" y="1328"/>
                    <a:pt x="97" y="1332"/>
                  </a:cubicBezTo>
                  <a:cubicBezTo>
                    <a:pt x="95" y="1329"/>
                    <a:pt x="89" y="1326"/>
                    <a:pt x="91" y="1323"/>
                  </a:cubicBezTo>
                  <a:cubicBezTo>
                    <a:pt x="95" y="1317"/>
                    <a:pt x="109" y="1311"/>
                    <a:pt x="109" y="1311"/>
                  </a:cubicBezTo>
                  <a:cubicBezTo>
                    <a:pt x="113" y="1305"/>
                    <a:pt x="113" y="1297"/>
                    <a:pt x="118" y="1293"/>
                  </a:cubicBezTo>
                  <a:cubicBezTo>
                    <a:pt x="131" y="1284"/>
                    <a:pt x="151" y="1272"/>
                    <a:pt x="166" y="1268"/>
                  </a:cubicBezTo>
                  <a:cubicBezTo>
                    <a:pt x="169" y="1266"/>
                    <a:pt x="176" y="1263"/>
                    <a:pt x="178" y="1260"/>
                  </a:cubicBezTo>
                  <a:cubicBezTo>
                    <a:pt x="181" y="1260"/>
                    <a:pt x="181" y="1259"/>
                    <a:pt x="184" y="1257"/>
                  </a:cubicBezTo>
                  <a:cubicBezTo>
                    <a:pt x="187" y="1255"/>
                    <a:pt x="201" y="1246"/>
                    <a:pt x="199" y="1245"/>
                  </a:cubicBezTo>
                  <a:cubicBezTo>
                    <a:pt x="203" y="1240"/>
                    <a:pt x="174" y="1251"/>
                    <a:pt x="172" y="1251"/>
                  </a:cubicBezTo>
                  <a:cubicBezTo>
                    <a:pt x="151" y="1255"/>
                    <a:pt x="130" y="1258"/>
                    <a:pt x="109" y="1263"/>
                  </a:cubicBezTo>
                  <a:cubicBezTo>
                    <a:pt x="101" y="1288"/>
                    <a:pt x="109" y="1282"/>
                    <a:pt x="82" y="1278"/>
                  </a:cubicBezTo>
                  <a:cubicBezTo>
                    <a:pt x="81" y="1269"/>
                    <a:pt x="82" y="1259"/>
                    <a:pt x="79" y="1251"/>
                  </a:cubicBezTo>
                  <a:cubicBezTo>
                    <a:pt x="75" y="1242"/>
                    <a:pt x="52" y="1260"/>
                    <a:pt x="52" y="1260"/>
                  </a:cubicBezTo>
                  <a:cubicBezTo>
                    <a:pt x="43" y="1259"/>
                    <a:pt x="31" y="1263"/>
                    <a:pt x="25" y="1257"/>
                  </a:cubicBezTo>
                  <a:cubicBezTo>
                    <a:pt x="20" y="1252"/>
                    <a:pt x="26" y="1243"/>
                    <a:pt x="28" y="1236"/>
                  </a:cubicBezTo>
                  <a:cubicBezTo>
                    <a:pt x="30" y="1226"/>
                    <a:pt x="30" y="1214"/>
                    <a:pt x="37" y="1206"/>
                  </a:cubicBezTo>
                  <a:cubicBezTo>
                    <a:pt x="41" y="1201"/>
                    <a:pt x="61" y="1196"/>
                    <a:pt x="67" y="1194"/>
                  </a:cubicBezTo>
                  <a:cubicBezTo>
                    <a:pt x="89" y="1187"/>
                    <a:pt x="104" y="1182"/>
                    <a:pt x="127" y="1179"/>
                  </a:cubicBezTo>
                  <a:cubicBezTo>
                    <a:pt x="137" y="1176"/>
                    <a:pt x="154" y="1164"/>
                    <a:pt x="154" y="1164"/>
                  </a:cubicBezTo>
                  <a:cubicBezTo>
                    <a:pt x="169" y="1141"/>
                    <a:pt x="100" y="1151"/>
                    <a:pt x="73" y="1152"/>
                  </a:cubicBezTo>
                  <a:cubicBezTo>
                    <a:pt x="52" y="1159"/>
                    <a:pt x="34" y="1158"/>
                    <a:pt x="13" y="1155"/>
                  </a:cubicBezTo>
                  <a:cubicBezTo>
                    <a:pt x="0" y="1116"/>
                    <a:pt x="24" y="1111"/>
                    <a:pt x="58" y="1104"/>
                  </a:cubicBezTo>
                  <a:cubicBezTo>
                    <a:pt x="87" y="1106"/>
                    <a:pt x="104" y="1109"/>
                    <a:pt x="130" y="1113"/>
                  </a:cubicBezTo>
                  <a:cubicBezTo>
                    <a:pt x="142" y="1112"/>
                    <a:pt x="160" y="1121"/>
                    <a:pt x="166" y="1110"/>
                  </a:cubicBezTo>
                  <a:cubicBezTo>
                    <a:pt x="173" y="1104"/>
                    <a:pt x="162" y="1087"/>
                    <a:pt x="162" y="1076"/>
                  </a:cubicBezTo>
                  <a:cubicBezTo>
                    <a:pt x="162" y="1065"/>
                    <a:pt x="165" y="1049"/>
                    <a:pt x="169" y="1041"/>
                  </a:cubicBezTo>
                  <a:cubicBezTo>
                    <a:pt x="171" y="1034"/>
                    <a:pt x="187" y="1029"/>
                    <a:pt x="187" y="1029"/>
                  </a:cubicBezTo>
                  <a:cubicBezTo>
                    <a:pt x="188" y="1023"/>
                    <a:pt x="184" y="1013"/>
                    <a:pt x="190" y="1011"/>
                  </a:cubicBezTo>
                  <a:cubicBezTo>
                    <a:pt x="195" y="1008"/>
                    <a:pt x="204" y="1000"/>
                    <a:pt x="213" y="999"/>
                  </a:cubicBezTo>
                  <a:cubicBezTo>
                    <a:pt x="222" y="997"/>
                    <a:pt x="221" y="1001"/>
                    <a:pt x="244" y="998"/>
                  </a:cubicBezTo>
                  <a:cubicBezTo>
                    <a:pt x="279" y="995"/>
                    <a:pt x="324" y="996"/>
                    <a:pt x="352" y="983"/>
                  </a:cubicBezTo>
                  <a:cubicBezTo>
                    <a:pt x="364" y="979"/>
                    <a:pt x="377" y="979"/>
                    <a:pt x="388" y="972"/>
                  </a:cubicBezTo>
                  <a:cubicBezTo>
                    <a:pt x="378" y="965"/>
                    <a:pt x="371" y="958"/>
                    <a:pt x="364" y="948"/>
                  </a:cubicBezTo>
                  <a:cubicBezTo>
                    <a:pt x="347" y="951"/>
                    <a:pt x="343" y="954"/>
                    <a:pt x="331" y="966"/>
                  </a:cubicBezTo>
                  <a:cubicBezTo>
                    <a:pt x="322" y="993"/>
                    <a:pt x="279" y="976"/>
                    <a:pt x="259" y="975"/>
                  </a:cubicBezTo>
                  <a:cubicBezTo>
                    <a:pt x="238" y="968"/>
                    <a:pt x="211" y="986"/>
                    <a:pt x="189" y="993"/>
                  </a:cubicBezTo>
                  <a:cubicBezTo>
                    <a:pt x="182" y="1000"/>
                    <a:pt x="141" y="1004"/>
                    <a:pt x="141" y="1004"/>
                  </a:cubicBezTo>
                  <a:cubicBezTo>
                    <a:pt x="154" y="993"/>
                    <a:pt x="163" y="982"/>
                    <a:pt x="175" y="978"/>
                  </a:cubicBezTo>
                  <a:cubicBezTo>
                    <a:pt x="188" y="965"/>
                    <a:pt x="211" y="945"/>
                    <a:pt x="229" y="939"/>
                  </a:cubicBezTo>
                  <a:cubicBezTo>
                    <a:pt x="243" y="918"/>
                    <a:pt x="237" y="902"/>
                    <a:pt x="262" y="894"/>
                  </a:cubicBezTo>
                  <a:cubicBezTo>
                    <a:pt x="259" y="884"/>
                    <a:pt x="247" y="867"/>
                    <a:pt x="247" y="867"/>
                  </a:cubicBezTo>
                  <a:cubicBezTo>
                    <a:pt x="250" y="855"/>
                    <a:pt x="275" y="832"/>
                    <a:pt x="283" y="821"/>
                  </a:cubicBezTo>
                  <a:cubicBezTo>
                    <a:pt x="291" y="810"/>
                    <a:pt x="293" y="803"/>
                    <a:pt x="298" y="800"/>
                  </a:cubicBezTo>
                  <a:cubicBezTo>
                    <a:pt x="303" y="797"/>
                    <a:pt x="306" y="803"/>
                    <a:pt x="315" y="804"/>
                  </a:cubicBezTo>
                  <a:cubicBezTo>
                    <a:pt x="324" y="805"/>
                    <a:pt x="343" y="811"/>
                    <a:pt x="352" y="804"/>
                  </a:cubicBezTo>
                  <a:cubicBezTo>
                    <a:pt x="381" y="794"/>
                    <a:pt x="371" y="804"/>
                    <a:pt x="367" y="762"/>
                  </a:cubicBezTo>
                  <a:cubicBezTo>
                    <a:pt x="349" y="755"/>
                    <a:pt x="265" y="771"/>
                    <a:pt x="241" y="771"/>
                  </a:cubicBezTo>
                  <a:cubicBezTo>
                    <a:pt x="217" y="771"/>
                    <a:pt x="225" y="766"/>
                    <a:pt x="220" y="765"/>
                  </a:cubicBezTo>
                  <a:cubicBezTo>
                    <a:pt x="216" y="765"/>
                    <a:pt x="209" y="766"/>
                    <a:pt x="208" y="762"/>
                  </a:cubicBezTo>
                  <a:cubicBezTo>
                    <a:pt x="200" y="731"/>
                    <a:pt x="233" y="717"/>
                    <a:pt x="205" y="723"/>
                  </a:cubicBezTo>
                  <a:cubicBezTo>
                    <a:pt x="200" y="738"/>
                    <a:pt x="193" y="738"/>
                    <a:pt x="178" y="741"/>
                  </a:cubicBezTo>
                  <a:cubicBezTo>
                    <a:pt x="170" y="740"/>
                    <a:pt x="159" y="745"/>
                    <a:pt x="154" y="738"/>
                  </a:cubicBezTo>
                  <a:cubicBezTo>
                    <a:pt x="138" y="714"/>
                    <a:pt x="155" y="712"/>
                    <a:pt x="166" y="708"/>
                  </a:cubicBezTo>
                  <a:cubicBezTo>
                    <a:pt x="149" y="696"/>
                    <a:pt x="147" y="711"/>
                    <a:pt x="133" y="720"/>
                  </a:cubicBezTo>
                  <a:cubicBezTo>
                    <a:pt x="82" y="715"/>
                    <a:pt x="90" y="718"/>
                    <a:pt x="76" y="675"/>
                  </a:cubicBezTo>
                  <a:cubicBezTo>
                    <a:pt x="81" y="634"/>
                    <a:pt x="84" y="645"/>
                    <a:pt x="130" y="642"/>
                  </a:cubicBezTo>
                  <a:cubicBezTo>
                    <a:pt x="146" y="631"/>
                    <a:pt x="148" y="633"/>
                    <a:pt x="169" y="636"/>
                  </a:cubicBezTo>
                  <a:cubicBezTo>
                    <a:pt x="162" y="626"/>
                    <a:pt x="157" y="622"/>
                    <a:pt x="145" y="618"/>
                  </a:cubicBezTo>
                  <a:cubicBezTo>
                    <a:pt x="149" y="576"/>
                    <a:pt x="148" y="583"/>
                    <a:pt x="190" y="579"/>
                  </a:cubicBezTo>
                  <a:cubicBezTo>
                    <a:pt x="193" y="577"/>
                    <a:pt x="196" y="574"/>
                    <a:pt x="199" y="573"/>
                  </a:cubicBezTo>
                  <a:cubicBezTo>
                    <a:pt x="206" y="571"/>
                    <a:pt x="214" y="574"/>
                    <a:pt x="220" y="570"/>
                  </a:cubicBezTo>
                  <a:cubicBezTo>
                    <a:pt x="226" y="566"/>
                    <a:pt x="224" y="556"/>
                    <a:pt x="226" y="549"/>
                  </a:cubicBezTo>
                  <a:cubicBezTo>
                    <a:pt x="220" y="525"/>
                    <a:pt x="200" y="538"/>
                    <a:pt x="181" y="543"/>
                  </a:cubicBezTo>
                  <a:cubicBezTo>
                    <a:pt x="140" y="540"/>
                    <a:pt x="131" y="540"/>
                    <a:pt x="100" y="519"/>
                  </a:cubicBezTo>
                  <a:lnTo>
                    <a:pt x="67" y="507"/>
                  </a:lnTo>
                  <a:cubicBezTo>
                    <a:pt x="67" y="507"/>
                    <a:pt x="87" y="491"/>
                    <a:pt x="87" y="491"/>
                  </a:cubicBezTo>
                  <a:cubicBezTo>
                    <a:pt x="90" y="490"/>
                    <a:pt x="103" y="495"/>
                    <a:pt x="103" y="495"/>
                  </a:cubicBezTo>
                  <a:cubicBezTo>
                    <a:pt x="109" y="497"/>
                    <a:pt x="127" y="492"/>
                    <a:pt x="132" y="494"/>
                  </a:cubicBezTo>
                  <a:cubicBezTo>
                    <a:pt x="137" y="496"/>
                    <a:pt x="127" y="502"/>
                    <a:pt x="133" y="507"/>
                  </a:cubicBezTo>
                  <a:cubicBezTo>
                    <a:pt x="140" y="528"/>
                    <a:pt x="140" y="525"/>
                    <a:pt x="166" y="522"/>
                  </a:cubicBezTo>
                  <a:cubicBezTo>
                    <a:pt x="160" y="497"/>
                    <a:pt x="141" y="480"/>
                    <a:pt x="133" y="456"/>
                  </a:cubicBezTo>
                  <a:cubicBezTo>
                    <a:pt x="131" y="432"/>
                    <a:pt x="136" y="418"/>
                    <a:pt x="112" y="426"/>
                  </a:cubicBezTo>
                  <a:cubicBezTo>
                    <a:pt x="107" y="440"/>
                    <a:pt x="110" y="450"/>
                    <a:pt x="97" y="459"/>
                  </a:cubicBezTo>
                  <a:cubicBezTo>
                    <a:pt x="98" y="442"/>
                    <a:pt x="94" y="424"/>
                    <a:pt x="100" y="408"/>
                  </a:cubicBezTo>
                  <a:cubicBezTo>
                    <a:pt x="102" y="402"/>
                    <a:pt x="118" y="402"/>
                    <a:pt x="118" y="402"/>
                  </a:cubicBezTo>
                  <a:cubicBezTo>
                    <a:pt x="141" y="406"/>
                    <a:pt x="141" y="412"/>
                    <a:pt x="157" y="396"/>
                  </a:cubicBezTo>
                  <a:cubicBezTo>
                    <a:pt x="173" y="347"/>
                    <a:pt x="162" y="373"/>
                    <a:pt x="289" y="390"/>
                  </a:cubicBezTo>
                  <a:cubicBezTo>
                    <a:pt x="296" y="391"/>
                    <a:pt x="296" y="396"/>
                    <a:pt x="303" y="398"/>
                  </a:cubicBezTo>
                  <a:cubicBezTo>
                    <a:pt x="306" y="403"/>
                    <a:pt x="310" y="404"/>
                    <a:pt x="313" y="411"/>
                  </a:cubicBezTo>
                  <a:cubicBezTo>
                    <a:pt x="316" y="418"/>
                    <a:pt x="312" y="444"/>
                    <a:pt x="319" y="441"/>
                  </a:cubicBezTo>
                  <a:cubicBezTo>
                    <a:pt x="350" y="433"/>
                    <a:pt x="320" y="408"/>
                    <a:pt x="355" y="396"/>
                  </a:cubicBezTo>
                  <a:cubicBezTo>
                    <a:pt x="398" y="400"/>
                    <a:pt x="426" y="404"/>
                    <a:pt x="475" y="396"/>
                  </a:cubicBezTo>
                  <a:cubicBezTo>
                    <a:pt x="479" y="395"/>
                    <a:pt x="474" y="388"/>
                    <a:pt x="472" y="384"/>
                  </a:cubicBezTo>
                  <a:cubicBezTo>
                    <a:pt x="467" y="371"/>
                    <a:pt x="458" y="374"/>
                    <a:pt x="444" y="371"/>
                  </a:cubicBezTo>
                  <a:cubicBezTo>
                    <a:pt x="452" y="359"/>
                    <a:pt x="459" y="355"/>
                    <a:pt x="472" y="351"/>
                  </a:cubicBezTo>
                  <a:cubicBezTo>
                    <a:pt x="483" y="345"/>
                    <a:pt x="500" y="331"/>
                    <a:pt x="510" y="327"/>
                  </a:cubicBezTo>
                  <a:cubicBezTo>
                    <a:pt x="520" y="323"/>
                    <a:pt x="528" y="332"/>
                    <a:pt x="532" y="327"/>
                  </a:cubicBezTo>
                  <a:cubicBezTo>
                    <a:pt x="533" y="316"/>
                    <a:pt x="532" y="304"/>
                    <a:pt x="535" y="294"/>
                  </a:cubicBezTo>
                  <a:cubicBezTo>
                    <a:pt x="536" y="291"/>
                    <a:pt x="543" y="294"/>
                    <a:pt x="544" y="291"/>
                  </a:cubicBezTo>
                  <a:cubicBezTo>
                    <a:pt x="549" y="276"/>
                    <a:pt x="540" y="276"/>
                    <a:pt x="532" y="273"/>
                  </a:cubicBezTo>
                  <a:cubicBezTo>
                    <a:pt x="499" y="276"/>
                    <a:pt x="465" y="281"/>
                    <a:pt x="433" y="270"/>
                  </a:cubicBezTo>
                  <a:cubicBezTo>
                    <a:pt x="414" y="266"/>
                    <a:pt x="414" y="260"/>
                    <a:pt x="412" y="254"/>
                  </a:cubicBezTo>
                  <a:cubicBezTo>
                    <a:pt x="410" y="248"/>
                    <a:pt x="417" y="238"/>
                    <a:pt x="423" y="233"/>
                  </a:cubicBezTo>
                  <a:cubicBezTo>
                    <a:pt x="429" y="228"/>
                    <a:pt x="440" y="224"/>
                    <a:pt x="450" y="221"/>
                  </a:cubicBezTo>
                  <a:cubicBezTo>
                    <a:pt x="460" y="218"/>
                    <a:pt x="472" y="218"/>
                    <a:pt x="481" y="213"/>
                  </a:cubicBezTo>
                  <a:cubicBezTo>
                    <a:pt x="485" y="198"/>
                    <a:pt x="486" y="197"/>
                    <a:pt x="502" y="192"/>
                  </a:cubicBezTo>
                  <a:cubicBezTo>
                    <a:pt x="507" y="178"/>
                    <a:pt x="497" y="181"/>
                    <a:pt x="493" y="168"/>
                  </a:cubicBezTo>
                  <a:cubicBezTo>
                    <a:pt x="497" y="155"/>
                    <a:pt x="491" y="147"/>
                    <a:pt x="487" y="135"/>
                  </a:cubicBezTo>
                  <a:cubicBezTo>
                    <a:pt x="505" y="109"/>
                    <a:pt x="510" y="103"/>
                    <a:pt x="541" y="93"/>
                  </a:cubicBezTo>
                  <a:cubicBezTo>
                    <a:pt x="541" y="93"/>
                    <a:pt x="563" y="78"/>
                    <a:pt x="568" y="75"/>
                  </a:cubicBezTo>
                  <a:cubicBezTo>
                    <a:pt x="583" y="65"/>
                    <a:pt x="615" y="65"/>
                    <a:pt x="631" y="63"/>
                  </a:cubicBezTo>
                  <a:cubicBezTo>
                    <a:pt x="641" y="48"/>
                    <a:pt x="640" y="61"/>
                    <a:pt x="652" y="69"/>
                  </a:cubicBezTo>
                  <a:cubicBezTo>
                    <a:pt x="659" y="91"/>
                    <a:pt x="652" y="89"/>
                    <a:pt x="670" y="84"/>
                  </a:cubicBezTo>
                  <a:cubicBezTo>
                    <a:pt x="669" y="75"/>
                    <a:pt x="672" y="65"/>
                    <a:pt x="667" y="57"/>
                  </a:cubicBezTo>
                  <a:cubicBezTo>
                    <a:pt x="664" y="52"/>
                    <a:pt x="649" y="51"/>
                    <a:pt x="649" y="51"/>
                  </a:cubicBezTo>
                  <a:cubicBezTo>
                    <a:pt x="644" y="36"/>
                    <a:pt x="655" y="37"/>
                    <a:pt x="667" y="33"/>
                  </a:cubicBezTo>
                  <a:cubicBezTo>
                    <a:pt x="703" y="40"/>
                    <a:pt x="678" y="73"/>
                    <a:pt x="703" y="90"/>
                  </a:cubicBezTo>
                  <a:cubicBezTo>
                    <a:pt x="708" y="97"/>
                    <a:pt x="714" y="102"/>
                    <a:pt x="706" y="111"/>
                  </a:cubicBezTo>
                  <a:cubicBezTo>
                    <a:pt x="701" y="116"/>
                    <a:pt x="688" y="123"/>
                    <a:pt x="688" y="123"/>
                  </a:cubicBezTo>
                  <a:cubicBezTo>
                    <a:pt x="680" y="135"/>
                    <a:pt x="675" y="138"/>
                    <a:pt x="688" y="147"/>
                  </a:cubicBezTo>
                  <a:cubicBezTo>
                    <a:pt x="699" y="130"/>
                    <a:pt x="711" y="123"/>
                    <a:pt x="730" y="117"/>
                  </a:cubicBezTo>
                  <a:cubicBezTo>
                    <a:pt x="735" y="102"/>
                    <a:pt x="733" y="86"/>
                    <a:pt x="718" y="81"/>
                  </a:cubicBezTo>
                  <a:cubicBezTo>
                    <a:pt x="710" y="57"/>
                    <a:pt x="707" y="37"/>
                    <a:pt x="736" y="30"/>
                  </a:cubicBezTo>
                  <a:cubicBezTo>
                    <a:pt x="747" y="23"/>
                    <a:pt x="736" y="4"/>
                    <a:pt x="748" y="0"/>
                  </a:cubicBezTo>
                  <a:cubicBezTo>
                    <a:pt x="762" y="2"/>
                    <a:pt x="788" y="9"/>
                    <a:pt x="799" y="18"/>
                  </a:cubicBezTo>
                  <a:cubicBezTo>
                    <a:pt x="833" y="44"/>
                    <a:pt x="789" y="32"/>
                    <a:pt x="829" y="39"/>
                  </a:cubicBezTo>
                  <a:cubicBezTo>
                    <a:pt x="835" y="44"/>
                    <a:pt x="842" y="42"/>
                    <a:pt x="838" y="48"/>
                  </a:cubicBezTo>
                  <a:cubicBezTo>
                    <a:pt x="834" y="54"/>
                    <a:pt x="816" y="66"/>
                    <a:pt x="807" y="75"/>
                  </a:cubicBezTo>
                  <a:cubicBezTo>
                    <a:pt x="806" y="77"/>
                    <a:pt x="787" y="100"/>
                    <a:pt x="784" y="102"/>
                  </a:cubicBezTo>
                  <a:cubicBezTo>
                    <a:pt x="779" y="106"/>
                    <a:pt x="772" y="106"/>
                    <a:pt x="766" y="108"/>
                  </a:cubicBezTo>
                  <a:cubicBezTo>
                    <a:pt x="763" y="109"/>
                    <a:pt x="776" y="112"/>
                    <a:pt x="763" y="111"/>
                  </a:cubicBezTo>
                  <a:cubicBezTo>
                    <a:pt x="761" y="115"/>
                    <a:pt x="760" y="123"/>
                    <a:pt x="757" y="135"/>
                  </a:cubicBezTo>
                  <a:cubicBezTo>
                    <a:pt x="754" y="147"/>
                    <a:pt x="749" y="177"/>
                    <a:pt x="745" y="186"/>
                  </a:cubicBezTo>
                  <a:cubicBezTo>
                    <a:pt x="743" y="191"/>
                    <a:pt x="735" y="188"/>
                    <a:pt x="730" y="189"/>
                  </a:cubicBezTo>
                  <a:cubicBezTo>
                    <a:pt x="726" y="204"/>
                    <a:pt x="721" y="226"/>
                    <a:pt x="709" y="234"/>
                  </a:cubicBezTo>
                  <a:cubicBezTo>
                    <a:pt x="696" y="233"/>
                    <a:pt x="636" y="220"/>
                    <a:pt x="628" y="243"/>
                  </a:cubicBezTo>
                  <a:cubicBezTo>
                    <a:pt x="643" y="265"/>
                    <a:pt x="640" y="263"/>
                    <a:pt x="667" y="267"/>
                  </a:cubicBezTo>
                  <a:cubicBezTo>
                    <a:pt x="661" y="323"/>
                    <a:pt x="671" y="309"/>
                    <a:pt x="595" y="312"/>
                  </a:cubicBezTo>
                  <a:cubicBezTo>
                    <a:pt x="591" y="325"/>
                    <a:pt x="572" y="330"/>
                    <a:pt x="559" y="333"/>
                  </a:cubicBezTo>
                  <a:cubicBezTo>
                    <a:pt x="562" y="343"/>
                    <a:pt x="568" y="350"/>
                    <a:pt x="571" y="360"/>
                  </a:cubicBezTo>
                  <a:cubicBezTo>
                    <a:pt x="571" y="361"/>
                    <a:pt x="590" y="382"/>
                    <a:pt x="591" y="384"/>
                  </a:cubicBezTo>
                  <a:cubicBezTo>
                    <a:pt x="597" y="394"/>
                    <a:pt x="615" y="407"/>
                    <a:pt x="615" y="407"/>
                  </a:cubicBezTo>
                  <a:cubicBezTo>
                    <a:pt x="620" y="412"/>
                    <a:pt x="622" y="402"/>
                    <a:pt x="624" y="408"/>
                  </a:cubicBezTo>
                  <a:cubicBezTo>
                    <a:pt x="626" y="414"/>
                    <a:pt x="627" y="434"/>
                    <a:pt x="628" y="441"/>
                  </a:cubicBezTo>
                  <a:cubicBezTo>
                    <a:pt x="629" y="444"/>
                    <a:pt x="628" y="449"/>
                    <a:pt x="631" y="450"/>
                  </a:cubicBezTo>
                  <a:cubicBezTo>
                    <a:pt x="640" y="453"/>
                    <a:pt x="656" y="448"/>
                    <a:pt x="666" y="449"/>
                  </a:cubicBezTo>
                  <a:cubicBezTo>
                    <a:pt x="667" y="457"/>
                    <a:pt x="670" y="467"/>
                    <a:pt x="675" y="474"/>
                  </a:cubicBezTo>
                  <a:cubicBezTo>
                    <a:pt x="680" y="482"/>
                    <a:pt x="691" y="486"/>
                    <a:pt x="691" y="486"/>
                  </a:cubicBezTo>
                  <a:cubicBezTo>
                    <a:pt x="701" y="489"/>
                    <a:pt x="718" y="479"/>
                    <a:pt x="731" y="480"/>
                  </a:cubicBezTo>
                  <a:cubicBezTo>
                    <a:pt x="744" y="481"/>
                    <a:pt x="761" y="496"/>
                    <a:pt x="772" y="492"/>
                  </a:cubicBezTo>
                  <a:cubicBezTo>
                    <a:pt x="775" y="458"/>
                    <a:pt x="770" y="463"/>
                    <a:pt x="796" y="456"/>
                  </a:cubicBezTo>
                  <a:cubicBezTo>
                    <a:pt x="805" y="428"/>
                    <a:pt x="788" y="406"/>
                    <a:pt x="814" y="389"/>
                  </a:cubicBezTo>
                  <a:cubicBezTo>
                    <a:pt x="822" y="359"/>
                    <a:pt x="842" y="383"/>
                    <a:pt x="847" y="389"/>
                  </a:cubicBezTo>
                  <a:cubicBezTo>
                    <a:pt x="849" y="391"/>
                    <a:pt x="858" y="408"/>
                    <a:pt x="861" y="410"/>
                  </a:cubicBezTo>
                  <a:cubicBezTo>
                    <a:pt x="867" y="414"/>
                    <a:pt x="862" y="426"/>
                    <a:pt x="862" y="426"/>
                  </a:cubicBezTo>
                  <a:cubicBezTo>
                    <a:pt x="872" y="455"/>
                    <a:pt x="880" y="467"/>
                    <a:pt x="910" y="474"/>
                  </a:cubicBezTo>
                  <a:cubicBezTo>
                    <a:pt x="914" y="548"/>
                    <a:pt x="893" y="536"/>
                    <a:pt x="958" y="531"/>
                  </a:cubicBezTo>
                  <a:cubicBezTo>
                    <a:pt x="970" y="523"/>
                    <a:pt x="986" y="537"/>
                    <a:pt x="979" y="537"/>
                  </a:cubicBezTo>
                  <a:close/>
                </a:path>
              </a:pathLst>
            </a:custGeom>
            <a:noFill/>
            <a:ln w="9525">
              <a:solidFill>
                <a:schemeClr val="tx1"/>
              </a:solidFill>
              <a:round/>
              <a:headEnd/>
              <a:tailEnd/>
            </a:ln>
          </p:spPr>
          <p:txBody>
            <a:bodyPr/>
            <a:lstStyle/>
            <a:p>
              <a:endParaRPr lang="en-US"/>
            </a:p>
          </p:txBody>
        </p:sp>
        <p:grpSp>
          <p:nvGrpSpPr>
            <p:cNvPr id="18" name="Group 78">
              <a:extLst>
                <a:ext uri="{FF2B5EF4-FFF2-40B4-BE49-F238E27FC236}">
                  <a16:creationId xmlns:a16="http://schemas.microsoft.com/office/drawing/2014/main" id="{C99D9FDD-1594-414A-872D-FD9AB0937E0A}"/>
                </a:ext>
              </a:extLst>
            </p:cNvPr>
            <p:cNvGrpSpPr>
              <a:grpSpLocks/>
            </p:cNvGrpSpPr>
            <p:nvPr/>
          </p:nvGrpSpPr>
          <p:grpSpPr bwMode="auto">
            <a:xfrm>
              <a:off x="2888" y="3172"/>
              <a:ext cx="610" cy="665"/>
              <a:chOff x="2888" y="3172"/>
              <a:chExt cx="610" cy="665"/>
            </a:xfrm>
          </p:grpSpPr>
          <p:sp>
            <p:nvSpPr>
              <p:cNvPr id="23" name="Freeform 79">
                <a:extLst>
                  <a:ext uri="{FF2B5EF4-FFF2-40B4-BE49-F238E27FC236}">
                    <a16:creationId xmlns:a16="http://schemas.microsoft.com/office/drawing/2014/main" id="{56AF6740-E16D-46A3-A114-7ADD0299F3BE}"/>
                  </a:ext>
                </a:extLst>
              </p:cNvPr>
              <p:cNvSpPr>
                <a:spLocks noChangeAspect="1"/>
              </p:cNvSpPr>
              <p:nvPr/>
            </p:nvSpPr>
            <p:spPr bwMode="auto">
              <a:xfrm>
                <a:off x="2888" y="3172"/>
                <a:ext cx="613" cy="606"/>
              </a:xfrm>
              <a:custGeom>
                <a:avLst/>
                <a:gdLst>
                  <a:gd name="T0" fmla="*/ 259 w 610"/>
                  <a:gd name="T1" fmla="*/ 601 h 606"/>
                  <a:gd name="T2" fmla="*/ 312 w 610"/>
                  <a:gd name="T3" fmla="*/ 597 h 606"/>
                  <a:gd name="T4" fmla="*/ 336 w 610"/>
                  <a:gd name="T5" fmla="*/ 585 h 606"/>
                  <a:gd name="T6" fmla="*/ 350 w 610"/>
                  <a:gd name="T7" fmla="*/ 594 h 606"/>
                  <a:gd name="T8" fmla="*/ 374 w 610"/>
                  <a:gd name="T9" fmla="*/ 580 h 606"/>
                  <a:gd name="T10" fmla="*/ 494 w 610"/>
                  <a:gd name="T11" fmla="*/ 572 h 606"/>
                  <a:gd name="T12" fmla="*/ 508 w 610"/>
                  <a:gd name="T13" fmla="*/ 589 h 606"/>
                  <a:gd name="T14" fmla="*/ 543 w 610"/>
                  <a:gd name="T15" fmla="*/ 605 h 606"/>
                  <a:gd name="T16" fmla="*/ 572 w 610"/>
                  <a:gd name="T17" fmla="*/ 579 h 606"/>
                  <a:gd name="T18" fmla="*/ 581 w 610"/>
                  <a:gd name="T19" fmla="*/ 550 h 606"/>
                  <a:gd name="T20" fmla="*/ 568 w 610"/>
                  <a:gd name="T21" fmla="*/ 522 h 606"/>
                  <a:gd name="T22" fmla="*/ 544 w 610"/>
                  <a:gd name="T23" fmla="*/ 464 h 606"/>
                  <a:gd name="T24" fmla="*/ 518 w 610"/>
                  <a:gd name="T25" fmla="*/ 429 h 606"/>
                  <a:gd name="T26" fmla="*/ 508 w 610"/>
                  <a:gd name="T27" fmla="*/ 400 h 606"/>
                  <a:gd name="T28" fmla="*/ 521 w 610"/>
                  <a:gd name="T29" fmla="*/ 351 h 606"/>
                  <a:gd name="T30" fmla="*/ 544 w 610"/>
                  <a:gd name="T31" fmla="*/ 320 h 606"/>
                  <a:gd name="T32" fmla="*/ 577 w 610"/>
                  <a:gd name="T33" fmla="*/ 305 h 606"/>
                  <a:gd name="T34" fmla="*/ 597 w 610"/>
                  <a:gd name="T35" fmla="*/ 224 h 606"/>
                  <a:gd name="T36" fmla="*/ 559 w 610"/>
                  <a:gd name="T37" fmla="*/ 167 h 606"/>
                  <a:gd name="T38" fmla="*/ 546 w 610"/>
                  <a:gd name="T39" fmla="*/ 149 h 606"/>
                  <a:gd name="T40" fmla="*/ 589 w 610"/>
                  <a:gd name="T41" fmla="*/ 149 h 606"/>
                  <a:gd name="T42" fmla="*/ 562 w 610"/>
                  <a:gd name="T43" fmla="*/ 119 h 606"/>
                  <a:gd name="T44" fmla="*/ 553 w 610"/>
                  <a:gd name="T45" fmla="*/ 99 h 606"/>
                  <a:gd name="T46" fmla="*/ 559 w 610"/>
                  <a:gd name="T47" fmla="*/ 5 h 606"/>
                  <a:gd name="T48" fmla="*/ 514 w 610"/>
                  <a:gd name="T49" fmla="*/ 13 h 606"/>
                  <a:gd name="T50" fmla="*/ 480 w 610"/>
                  <a:gd name="T51" fmla="*/ 68 h 606"/>
                  <a:gd name="T52" fmla="*/ 437 w 610"/>
                  <a:gd name="T53" fmla="*/ 50 h 606"/>
                  <a:gd name="T54" fmla="*/ 424 w 610"/>
                  <a:gd name="T55" fmla="*/ 73 h 606"/>
                  <a:gd name="T56" fmla="*/ 379 w 610"/>
                  <a:gd name="T57" fmla="*/ 23 h 606"/>
                  <a:gd name="T58" fmla="*/ 366 w 610"/>
                  <a:gd name="T59" fmla="*/ 15 h 606"/>
                  <a:gd name="T60" fmla="*/ 323 w 610"/>
                  <a:gd name="T61" fmla="*/ 63 h 606"/>
                  <a:gd name="T62" fmla="*/ 299 w 610"/>
                  <a:gd name="T63" fmla="*/ 86 h 606"/>
                  <a:gd name="T64" fmla="*/ 277 w 610"/>
                  <a:gd name="T65" fmla="*/ 73 h 606"/>
                  <a:gd name="T66" fmla="*/ 248 w 610"/>
                  <a:gd name="T67" fmla="*/ 41 h 606"/>
                  <a:gd name="T68" fmla="*/ 199 w 610"/>
                  <a:gd name="T69" fmla="*/ 80 h 606"/>
                  <a:gd name="T70" fmla="*/ 140 w 610"/>
                  <a:gd name="T71" fmla="*/ 79 h 606"/>
                  <a:gd name="T72" fmla="*/ 118 w 610"/>
                  <a:gd name="T73" fmla="*/ 93 h 606"/>
                  <a:gd name="T74" fmla="*/ 98 w 610"/>
                  <a:gd name="T75" fmla="*/ 79 h 606"/>
                  <a:gd name="T76" fmla="*/ 64 w 610"/>
                  <a:gd name="T77" fmla="*/ 71 h 606"/>
                  <a:gd name="T78" fmla="*/ 44 w 610"/>
                  <a:gd name="T79" fmla="*/ 116 h 606"/>
                  <a:gd name="T80" fmla="*/ 16 w 610"/>
                  <a:gd name="T81" fmla="*/ 149 h 606"/>
                  <a:gd name="T82" fmla="*/ 3 w 610"/>
                  <a:gd name="T83" fmla="*/ 227 h 606"/>
                  <a:gd name="T84" fmla="*/ 28 w 610"/>
                  <a:gd name="T85" fmla="*/ 212 h 606"/>
                  <a:gd name="T86" fmla="*/ 59 w 610"/>
                  <a:gd name="T87" fmla="*/ 189 h 606"/>
                  <a:gd name="T88" fmla="*/ 68 w 610"/>
                  <a:gd name="T89" fmla="*/ 159 h 606"/>
                  <a:gd name="T90" fmla="*/ 79 w 610"/>
                  <a:gd name="T91" fmla="*/ 169 h 606"/>
                  <a:gd name="T92" fmla="*/ 35 w 610"/>
                  <a:gd name="T93" fmla="*/ 230 h 606"/>
                  <a:gd name="T94" fmla="*/ 15 w 610"/>
                  <a:gd name="T95" fmla="*/ 240 h 606"/>
                  <a:gd name="T96" fmla="*/ 28 w 610"/>
                  <a:gd name="T97" fmla="*/ 239 h 606"/>
                  <a:gd name="T98" fmla="*/ 76 w 610"/>
                  <a:gd name="T99" fmla="*/ 263 h 606"/>
                  <a:gd name="T100" fmla="*/ 94 w 610"/>
                  <a:gd name="T101" fmla="*/ 286 h 606"/>
                  <a:gd name="T102" fmla="*/ 110 w 610"/>
                  <a:gd name="T103" fmla="*/ 307 h 606"/>
                  <a:gd name="T104" fmla="*/ 120 w 610"/>
                  <a:gd name="T105" fmla="*/ 376 h 606"/>
                  <a:gd name="T106" fmla="*/ 140 w 610"/>
                  <a:gd name="T107" fmla="*/ 425 h 606"/>
                  <a:gd name="T108" fmla="*/ 136 w 610"/>
                  <a:gd name="T109" fmla="*/ 456 h 606"/>
                  <a:gd name="T110" fmla="*/ 164 w 610"/>
                  <a:gd name="T111" fmla="*/ 491 h 606"/>
                  <a:gd name="T112" fmla="*/ 175 w 610"/>
                  <a:gd name="T113" fmla="*/ 535 h 606"/>
                  <a:gd name="T114" fmla="*/ 196 w 610"/>
                  <a:gd name="T115" fmla="*/ 550 h 606"/>
                  <a:gd name="T116" fmla="*/ 224 w 610"/>
                  <a:gd name="T117" fmla="*/ 557 h 606"/>
                  <a:gd name="T118" fmla="*/ 248 w 610"/>
                  <a:gd name="T119" fmla="*/ 572 h 606"/>
                  <a:gd name="T120" fmla="*/ 257 w 610"/>
                  <a:gd name="T121" fmla="*/ 601 h 6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10"/>
                  <a:gd name="T184" fmla="*/ 0 h 606"/>
                  <a:gd name="T185" fmla="*/ 610 w 610"/>
                  <a:gd name="T186" fmla="*/ 606 h 60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10" h="606">
                    <a:moveTo>
                      <a:pt x="256" y="601"/>
                    </a:moveTo>
                    <a:cubicBezTo>
                      <a:pt x="268" y="598"/>
                      <a:pt x="247" y="605"/>
                      <a:pt x="258" y="601"/>
                    </a:cubicBezTo>
                    <a:cubicBezTo>
                      <a:pt x="258" y="600"/>
                      <a:pt x="265" y="605"/>
                      <a:pt x="265" y="605"/>
                    </a:cubicBezTo>
                    <a:cubicBezTo>
                      <a:pt x="276" y="595"/>
                      <a:pt x="296" y="598"/>
                      <a:pt x="310" y="597"/>
                    </a:cubicBezTo>
                    <a:cubicBezTo>
                      <a:pt x="315" y="595"/>
                      <a:pt x="318" y="590"/>
                      <a:pt x="324" y="589"/>
                    </a:cubicBezTo>
                    <a:cubicBezTo>
                      <a:pt x="328" y="588"/>
                      <a:pt x="334" y="585"/>
                      <a:pt x="334" y="585"/>
                    </a:cubicBezTo>
                    <a:cubicBezTo>
                      <a:pt x="339" y="586"/>
                      <a:pt x="343" y="585"/>
                      <a:pt x="346" y="587"/>
                    </a:cubicBezTo>
                    <a:cubicBezTo>
                      <a:pt x="348" y="588"/>
                      <a:pt x="346" y="593"/>
                      <a:pt x="348" y="594"/>
                    </a:cubicBezTo>
                    <a:cubicBezTo>
                      <a:pt x="352" y="597"/>
                      <a:pt x="360" y="591"/>
                      <a:pt x="366" y="590"/>
                    </a:cubicBezTo>
                    <a:cubicBezTo>
                      <a:pt x="368" y="587"/>
                      <a:pt x="370" y="584"/>
                      <a:pt x="372" y="580"/>
                    </a:cubicBezTo>
                    <a:cubicBezTo>
                      <a:pt x="376" y="576"/>
                      <a:pt x="387" y="575"/>
                      <a:pt x="387" y="575"/>
                    </a:cubicBezTo>
                    <a:cubicBezTo>
                      <a:pt x="408" y="574"/>
                      <a:pt x="472" y="570"/>
                      <a:pt x="492" y="572"/>
                    </a:cubicBezTo>
                    <a:cubicBezTo>
                      <a:pt x="511" y="574"/>
                      <a:pt x="502" y="583"/>
                      <a:pt x="505" y="585"/>
                    </a:cubicBezTo>
                    <a:cubicBezTo>
                      <a:pt x="507" y="588"/>
                      <a:pt x="505" y="588"/>
                      <a:pt x="506" y="589"/>
                    </a:cubicBezTo>
                    <a:cubicBezTo>
                      <a:pt x="508" y="590"/>
                      <a:pt x="511" y="588"/>
                      <a:pt x="517" y="590"/>
                    </a:cubicBezTo>
                    <a:cubicBezTo>
                      <a:pt x="522" y="593"/>
                      <a:pt x="535" y="606"/>
                      <a:pt x="540" y="605"/>
                    </a:cubicBezTo>
                    <a:cubicBezTo>
                      <a:pt x="544" y="604"/>
                      <a:pt x="543" y="588"/>
                      <a:pt x="548" y="584"/>
                    </a:cubicBezTo>
                    <a:cubicBezTo>
                      <a:pt x="553" y="580"/>
                      <a:pt x="563" y="581"/>
                      <a:pt x="569" y="579"/>
                    </a:cubicBezTo>
                    <a:cubicBezTo>
                      <a:pt x="576" y="576"/>
                      <a:pt x="584" y="572"/>
                      <a:pt x="586" y="567"/>
                    </a:cubicBezTo>
                    <a:cubicBezTo>
                      <a:pt x="588" y="567"/>
                      <a:pt x="579" y="552"/>
                      <a:pt x="578" y="550"/>
                    </a:cubicBezTo>
                    <a:cubicBezTo>
                      <a:pt x="577" y="547"/>
                      <a:pt x="580" y="544"/>
                      <a:pt x="578" y="539"/>
                    </a:cubicBezTo>
                    <a:cubicBezTo>
                      <a:pt x="575" y="534"/>
                      <a:pt x="569" y="531"/>
                      <a:pt x="565" y="522"/>
                    </a:cubicBezTo>
                    <a:cubicBezTo>
                      <a:pt x="559" y="514"/>
                      <a:pt x="550" y="499"/>
                      <a:pt x="546" y="489"/>
                    </a:cubicBezTo>
                    <a:cubicBezTo>
                      <a:pt x="545" y="483"/>
                      <a:pt x="544" y="474"/>
                      <a:pt x="541" y="464"/>
                    </a:cubicBezTo>
                    <a:cubicBezTo>
                      <a:pt x="538" y="454"/>
                      <a:pt x="531" y="449"/>
                      <a:pt x="528" y="441"/>
                    </a:cubicBezTo>
                    <a:cubicBezTo>
                      <a:pt x="525" y="434"/>
                      <a:pt x="517" y="433"/>
                      <a:pt x="515" y="429"/>
                    </a:cubicBezTo>
                    <a:cubicBezTo>
                      <a:pt x="524" y="415"/>
                      <a:pt x="517" y="433"/>
                      <a:pt x="511" y="418"/>
                    </a:cubicBezTo>
                    <a:cubicBezTo>
                      <a:pt x="511" y="412"/>
                      <a:pt x="507" y="407"/>
                      <a:pt x="506" y="400"/>
                    </a:cubicBezTo>
                    <a:cubicBezTo>
                      <a:pt x="506" y="392"/>
                      <a:pt x="506" y="383"/>
                      <a:pt x="508" y="375"/>
                    </a:cubicBezTo>
                    <a:cubicBezTo>
                      <a:pt x="510" y="366"/>
                      <a:pt x="515" y="360"/>
                      <a:pt x="518" y="351"/>
                    </a:cubicBezTo>
                    <a:cubicBezTo>
                      <a:pt x="521" y="343"/>
                      <a:pt x="524" y="328"/>
                      <a:pt x="528" y="323"/>
                    </a:cubicBezTo>
                    <a:cubicBezTo>
                      <a:pt x="532" y="318"/>
                      <a:pt x="536" y="322"/>
                      <a:pt x="541" y="320"/>
                    </a:cubicBezTo>
                    <a:cubicBezTo>
                      <a:pt x="547" y="318"/>
                      <a:pt x="555" y="317"/>
                      <a:pt x="561" y="315"/>
                    </a:cubicBezTo>
                    <a:cubicBezTo>
                      <a:pt x="568" y="313"/>
                      <a:pt x="569" y="308"/>
                      <a:pt x="574" y="305"/>
                    </a:cubicBezTo>
                    <a:cubicBezTo>
                      <a:pt x="578" y="295"/>
                      <a:pt x="593" y="294"/>
                      <a:pt x="601" y="289"/>
                    </a:cubicBezTo>
                    <a:cubicBezTo>
                      <a:pt x="607" y="268"/>
                      <a:pt x="610" y="240"/>
                      <a:pt x="594" y="224"/>
                    </a:cubicBezTo>
                    <a:cubicBezTo>
                      <a:pt x="591" y="212"/>
                      <a:pt x="588" y="188"/>
                      <a:pt x="574" y="184"/>
                    </a:cubicBezTo>
                    <a:cubicBezTo>
                      <a:pt x="568" y="177"/>
                      <a:pt x="565" y="173"/>
                      <a:pt x="556" y="167"/>
                    </a:cubicBezTo>
                    <a:cubicBezTo>
                      <a:pt x="555" y="166"/>
                      <a:pt x="551" y="164"/>
                      <a:pt x="551" y="164"/>
                    </a:cubicBezTo>
                    <a:cubicBezTo>
                      <a:pt x="544" y="152"/>
                      <a:pt x="546" y="158"/>
                      <a:pt x="543" y="149"/>
                    </a:cubicBezTo>
                    <a:cubicBezTo>
                      <a:pt x="549" y="141"/>
                      <a:pt x="556" y="143"/>
                      <a:pt x="561" y="151"/>
                    </a:cubicBezTo>
                    <a:cubicBezTo>
                      <a:pt x="569" y="150"/>
                      <a:pt x="579" y="153"/>
                      <a:pt x="586" y="149"/>
                    </a:cubicBezTo>
                    <a:cubicBezTo>
                      <a:pt x="589" y="147"/>
                      <a:pt x="585" y="142"/>
                      <a:pt x="584" y="137"/>
                    </a:cubicBezTo>
                    <a:cubicBezTo>
                      <a:pt x="582" y="128"/>
                      <a:pt x="568" y="122"/>
                      <a:pt x="559" y="119"/>
                    </a:cubicBezTo>
                    <a:cubicBezTo>
                      <a:pt x="552" y="112"/>
                      <a:pt x="555" y="117"/>
                      <a:pt x="551" y="104"/>
                    </a:cubicBezTo>
                    <a:cubicBezTo>
                      <a:pt x="550" y="103"/>
                      <a:pt x="550" y="99"/>
                      <a:pt x="550" y="99"/>
                    </a:cubicBezTo>
                    <a:cubicBezTo>
                      <a:pt x="551" y="84"/>
                      <a:pt x="549" y="46"/>
                      <a:pt x="559" y="40"/>
                    </a:cubicBezTo>
                    <a:cubicBezTo>
                      <a:pt x="564" y="27"/>
                      <a:pt x="571" y="10"/>
                      <a:pt x="556" y="5"/>
                    </a:cubicBezTo>
                    <a:cubicBezTo>
                      <a:pt x="552" y="0"/>
                      <a:pt x="545" y="1"/>
                      <a:pt x="538" y="2"/>
                    </a:cubicBezTo>
                    <a:cubicBezTo>
                      <a:pt x="531" y="3"/>
                      <a:pt x="518" y="6"/>
                      <a:pt x="511" y="13"/>
                    </a:cubicBezTo>
                    <a:cubicBezTo>
                      <a:pt x="507" y="17"/>
                      <a:pt x="498" y="36"/>
                      <a:pt x="493" y="43"/>
                    </a:cubicBezTo>
                    <a:cubicBezTo>
                      <a:pt x="492" y="53"/>
                      <a:pt x="489" y="65"/>
                      <a:pt x="478" y="68"/>
                    </a:cubicBezTo>
                    <a:cubicBezTo>
                      <a:pt x="461" y="65"/>
                      <a:pt x="469" y="61"/>
                      <a:pt x="455" y="56"/>
                    </a:cubicBezTo>
                    <a:cubicBezTo>
                      <a:pt x="448" y="54"/>
                      <a:pt x="440" y="47"/>
                      <a:pt x="435" y="50"/>
                    </a:cubicBezTo>
                    <a:cubicBezTo>
                      <a:pt x="431" y="51"/>
                      <a:pt x="434" y="57"/>
                      <a:pt x="432" y="61"/>
                    </a:cubicBezTo>
                    <a:cubicBezTo>
                      <a:pt x="430" y="65"/>
                      <a:pt x="430" y="74"/>
                      <a:pt x="422" y="73"/>
                    </a:cubicBezTo>
                    <a:cubicBezTo>
                      <a:pt x="401" y="72"/>
                      <a:pt x="391" y="77"/>
                      <a:pt x="384" y="58"/>
                    </a:cubicBezTo>
                    <a:cubicBezTo>
                      <a:pt x="382" y="44"/>
                      <a:pt x="381" y="36"/>
                      <a:pt x="377" y="23"/>
                    </a:cubicBezTo>
                    <a:cubicBezTo>
                      <a:pt x="376" y="16"/>
                      <a:pt x="377" y="11"/>
                      <a:pt x="376" y="10"/>
                    </a:cubicBezTo>
                    <a:cubicBezTo>
                      <a:pt x="374" y="8"/>
                      <a:pt x="370" y="11"/>
                      <a:pt x="364" y="15"/>
                    </a:cubicBezTo>
                    <a:cubicBezTo>
                      <a:pt x="348" y="20"/>
                      <a:pt x="358" y="31"/>
                      <a:pt x="339" y="36"/>
                    </a:cubicBezTo>
                    <a:cubicBezTo>
                      <a:pt x="326" y="45"/>
                      <a:pt x="331" y="56"/>
                      <a:pt x="321" y="63"/>
                    </a:cubicBezTo>
                    <a:cubicBezTo>
                      <a:pt x="317" y="69"/>
                      <a:pt x="317" y="72"/>
                      <a:pt x="311" y="76"/>
                    </a:cubicBezTo>
                    <a:cubicBezTo>
                      <a:pt x="307" y="82"/>
                      <a:pt x="305" y="84"/>
                      <a:pt x="298" y="86"/>
                    </a:cubicBezTo>
                    <a:cubicBezTo>
                      <a:pt x="295" y="93"/>
                      <a:pt x="294" y="95"/>
                      <a:pt x="286" y="93"/>
                    </a:cubicBezTo>
                    <a:cubicBezTo>
                      <a:pt x="285" y="87"/>
                      <a:pt x="280" y="77"/>
                      <a:pt x="276" y="73"/>
                    </a:cubicBezTo>
                    <a:cubicBezTo>
                      <a:pt x="273" y="70"/>
                      <a:pt x="266" y="66"/>
                      <a:pt x="266" y="66"/>
                    </a:cubicBezTo>
                    <a:cubicBezTo>
                      <a:pt x="259" y="44"/>
                      <a:pt x="275" y="39"/>
                      <a:pt x="247" y="41"/>
                    </a:cubicBezTo>
                    <a:cubicBezTo>
                      <a:pt x="240" y="44"/>
                      <a:pt x="239" y="48"/>
                      <a:pt x="233" y="51"/>
                    </a:cubicBezTo>
                    <a:cubicBezTo>
                      <a:pt x="225" y="56"/>
                      <a:pt x="211" y="76"/>
                      <a:pt x="198" y="80"/>
                    </a:cubicBezTo>
                    <a:cubicBezTo>
                      <a:pt x="186" y="85"/>
                      <a:pt x="170" y="79"/>
                      <a:pt x="160" y="79"/>
                    </a:cubicBezTo>
                    <a:cubicBezTo>
                      <a:pt x="147" y="83"/>
                      <a:pt x="165" y="74"/>
                      <a:pt x="139" y="79"/>
                    </a:cubicBezTo>
                    <a:cubicBezTo>
                      <a:pt x="136" y="80"/>
                      <a:pt x="129" y="83"/>
                      <a:pt x="129" y="83"/>
                    </a:cubicBezTo>
                    <a:cubicBezTo>
                      <a:pt x="126" y="90"/>
                      <a:pt x="124" y="90"/>
                      <a:pt x="117" y="93"/>
                    </a:cubicBezTo>
                    <a:cubicBezTo>
                      <a:pt x="111" y="92"/>
                      <a:pt x="104" y="94"/>
                      <a:pt x="101" y="90"/>
                    </a:cubicBezTo>
                    <a:cubicBezTo>
                      <a:pt x="99" y="87"/>
                      <a:pt x="101" y="79"/>
                      <a:pt x="98" y="79"/>
                    </a:cubicBezTo>
                    <a:cubicBezTo>
                      <a:pt x="90" y="79"/>
                      <a:pt x="84" y="79"/>
                      <a:pt x="76" y="78"/>
                    </a:cubicBezTo>
                    <a:cubicBezTo>
                      <a:pt x="71" y="77"/>
                      <a:pt x="68" y="71"/>
                      <a:pt x="64" y="71"/>
                    </a:cubicBezTo>
                    <a:cubicBezTo>
                      <a:pt x="60" y="71"/>
                      <a:pt x="54" y="69"/>
                      <a:pt x="51" y="76"/>
                    </a:cubicBezTo>
                    <a:cubicBezTo>
                      <a:pt x="34" y="82"/>
                      <a:pt x="48" y="75"/>
                      <a:pt x="44" y="116"/>
                    </a:cubicBezTo>
                    <a:cubicBezTo>
                      <a:pt x="44" y="118"/>
                      <a:pt x="37" y="147"/>
                      <a:pt x="36" y="147"/>
                    </a:cubicBezTo>
                    <a:cubicBezTo>
                      <a:pt x="30" y="149"/>
                      <a:pt x="23" y="148"/>
                      <a:pt x="16" y="149"/>
                    </a:cubicBezTo>
                    <a:cubicBezTo>
                      <a:pt x="8" y="151"/>
                      <a:pt x="3" y="146"/>
                      <a:pt x="1" y="154"/>
                    </a:cubicBezTo>
                    <a:cubicBezTo>
                      <a:pt x="0" y="165"/>
                      <a:pt x="1" y="217"/>
                      <a:pt x="3" y="227"/>
                    </a:cubicBezTo>
                    <a:cubicBezTo>
                      <a:pt x="5" y="237"/>
                      <a:pt x="9" y="220"/>
                      <a:pt x="13" y="217"/>
                    </a:cubicBezTo>
                    <a:cubicBezTo>
                      <a:pt x="17" y="215"/>
                      <a:pt x="22" y="215"/>
                      <a:pt x="28" y="212"/>
                    </a:cubicBezTo>
                    <a:cubicBezTo>
                      <a:pt x="35" y="210"/>
                      <a:pt x="42" y="206"/>
                      <a:pt x="48" y="202"/>
                    </a:cubicBezTo>
                    <a:cubicBezTo>
                      <a:pt x="51" y="196"/>
                      <a:pt x="56" y="195"/>
                      <a:pt x="59" y="189"/>
                    </a:cubicBezTo>
                    <a:cubicBezTo>
                      <a:pt x="61" y="184"/>
                      <a:pt x="66" y="177"/>
                      <a:pt x="68" y="172"/>
                    </a:cubicBezTo>
                    <a:cubicBezTo>
                      <a:pt x="69" y="167"/>
                      <a:pt x="67" y="162"/>
                      <a:pt x="68" y="159"/>
                    </a:cubicBezTo>
                    <a:cubicBezTo>
                      <a:pt x="68" y="158"/>
                      <a:pt x="69" y="146"/>
                      <a:pt x="74" y="154"/>
                    </a:cubicBezTo>
                    <a:cubicBezTo>
                      <a:pt x="78" y="158"/>
                      <a:pt x="79" y="169"/>
                      <a:pt x="79" y="169"/>
                    </a:cubicBezTo>
                    <a:cubicBezTo>
                      <a:pt x="78" y="195"/>
                      <a:pt x="76" y="206"/>
                      <a:pt x="51" y="214"/>
                    </a:cubicBezTo>
                    <a:cubicBezTo>
                      <a:pt x="49" y="218"/>
                      <a:pt x="39" y="228"/>
                      <a:pt x="35" y="230"/>
                    </a:cubicBezTo>
                    <a:cubicBezTo>
                      <a:pt x="31" y="232"/>
                      <a:pt x="28" y="232"/>
                      <a:pt x="25" y="234"/>
                    </a:cubicBezTo>
                    <a:cubicBezTo>
                      <a:pt x="21" y="236"/>
                      <a:pt x="15" y="240"/>
                      <a:pt x="15" y="240"/>
                    </a:cubicBezTo>
                    <a:cubicBezTo>
                      <a:pt x="11" y="246"/>
                      <a:pt x="16" y="231"/>
                      <a:pt x="14" y="238"/>
                    </a:cubicBezTo>
                    <a:cubicBezTo>
                      <a:pt x="12" y="241"/>
                      <a:pt x="24" y="237"/>
                      <a:pt x="28" y="239"/>
                    </a:cubicBezTo>
                    <a:cubicBezTo>
                      <a:pt x="33" y="241"/>
                      <a:pt x="35" y="247"/>
                      <a:pt x="43" y="251"/>
                    </a:cubicBezTo>
                    <a:cubicBezTo>
                      <a:pt x="51" y="255"/>
                      <a:pt x="69" y="260"/>
                      <a:pt x="76" y="263"/>
                    </a:cubicBezTo>
                    <a:cubicBezTo>
                      <a:pt x="85" y="268"/>
                      <a:pt x="85" y="267"/>
                      <a:pt x="88" y="271"/>
                    </a:cubicBezTo>
                    <a:cubicBezTo>
                      <a:pt x="91" y="275"/>
                      <a:pt x="91" y="281"/>
                      <a:pt x="94" y="286"/>
                    </a:cubicBezTo>
                    <a:cubicBezTo>
                      <a:pt x="97" y="291"/>
                      <a:pt x="103" y="296"/>
                      <a:pt x="105" y="299"/>
                    </a:cubicBezTo>
                    <a:cubicBezTo>
                      <a:pt x="107" y="302"/>
                      <a:pt x="109" y="302"/>
                      <a:pt x="109" y="307"/>
                    </a:cubicBezTo>
                    <a:cubicBezTo>
                      <a:pt x="109" y="312"/>
                      <a:pt x="101" y="321"/>
                      <a:pt x="103" y="332"/>
                    </a:cubicBezTo>
                    <a:cubicBezTo>
                      <a:pt x="105" y="345"/>
                      <a:pt x="106" y="367"/>
                      <a:pt x="119" y="376"/>
                    </a:cubicBezTo>
                    <a:cubicBezTo>
                      <a:pt x="121" y="382"/>
                      <a:pt x="132" y="398"/>
                      <a:pt x="133" y="404"/>
                    </a:cubicBezTo>
                    <a:cubicBezTo>
                      <a:pt x="136" y="413"/>
                      <a:pt x="137" y="418"/>
                      <a:pt x="139" y="425"/>
                    </a:cubicBezTo>
                    <a:cubicBezTo>
                      <a:pt x="141" y="431"/>
                      <a:pt x="147" y="437"/>
                      <a:pt x="146" y="442"/>
                    </a:cubicBezTo>
                    <a:cubicBezTo>
                      <a:pt x="142" y="456"/>
                      <a:pt x="135" y="450"/>
                      <a:pt x="135" y="456"/>
                    </a:cubicBezTo>
                    <a:cubicBezTo>
                      <a:pt x="135" y="462"/>
                      <a:pt x="143" y="473"/>
                      <a:pt x="147" y="478"/>
                    </a:cubicBezTo>
                    <a:cubicBezTo>
                      <a:pt x="148" y="481"/>
                      <a:pt x="161" y="489"/>
                      <a:pt x="163" y="491"/>
                    </a:cubicBezTo>
                    <a:cubicBezTo>
                      <a:pt x="165" y="492"/>
                      <a:pt x="170" y="517"/>
                      <a:pt x="171" y="519"/>
                    </a:cubicBezTo>
                    <a:cubicBezTo>
                      <a:pt x="174" y="527"/>
                      <a:pt x="172" y="527"/>
                      <a:pt x="174" y="535"/>
                    </a:cubicBezTo>
                    <a:cubicBezTo>
                      <a:pt x="175" y="543"/>
                      <a:pt x="174" y="530"/>
                      <a:pt x="176" y="536"/>
                    </a:cubicBezTo>
                    <a:cubicBezTo>
                      <a:pt x="178" y="544"/>
                      <a:pt x="187" y="549"/>
                      <a:pt x="195" y="550"/>
                    </a:cubicBezTo>
                    <a:cubicBezTo>
                      <a:pt x="199" y="554"/>
                      <a:pt x="199" y="552"/>
                      <a:pt x="204" y="554"/>
                    </a:cubicBezTo>
                    <a:cubicBezTo>
                      <a:pt x="209" y="555"/>
                      <a:pt x="219" y="556"/>
                      <a:pt x="223" y="557"/>
                    </a:cubicBezTo>
                    <a:cubicBezTo>
                      <a:pt x="227" y="558"/>
                      <a:pt x="225" y="560"/>
                      <a:pt x="229" y="562"/>
                    </a:cubicBezTo>
                    <a:cubicBezTo>
                      <a:pt x="233" y="564"/>
                      <a:pt x="242" y="569"/>
                      <a:pt x="247" y="572"/>
                    </a:cubicBezTo>
                    <a:cubicBezTo>
                      <a:pt x="252" y="575"/>
                      <a:pt x="257" y="574"/>
                      <a:pt x="258" y="579"/>
                    </a:cubicBezTo>
                    <a:cubicBezTo>
                      <a:pt x="259" y="586"/>
                      <a:pt x="254" y="594"/>
                      <a:pt x="256" y="601"/>
                    </a:cubicBezTo>
                    <a:close/>
                  </a:path>
                </a:pathLst>
              </a:custGeom>
              <a:solidFill>
                <a:srgbClr val="996633"/>
              </a:solidFill>
              <a:ln w="9525">
                <a:solidFill>
                  <a:schemeClr val="tx1"/>
                </a:solidFill>
                <a:round/>
                <a:headEnd/>
                <a:tailEnd/>
              </a:ln>
            </p:spPr>
            <p:txBody>
              <a:bodyPr/>
              <a:lstStyle/>
              <a:p>
                <a:endParaRPr lang="en-US" dirty="0"/>
              </a:p>
            </p:txBody>
          </p:sp>
          <p:sp>
            <p:nvSpPr>
              <p:cNvPr id="24" name="Freeform 80">
                <a:extLst>
                  <a:ext uri="{FF2B5EF4-FFF2-40B4-BE49-F238E27FC236}">
                    <a16:creationId xmlns:a16="http://schemas.microsoft.com/office/drawing/2014/main" id="{4216031A-C46C-42AB-944D-EF186AE7FF40}"/>
                  </a:ext>
                </a:extLst>
              </p:cNvPr>
              <p:cNvSpPr>
                <a:spLocks/>
              </p:cNvSpPr>
              <p:nvPr/>
            </p:nvSpPr>
            <p:spPr bwMode="auto">
              <a:xfrm>
                <a:off x="3196" y="3766"/>
                <a:ext cx="153" cy="71"/>
              </a:xfrm>
              <a:custGeom>
                <a:avLst/>
                <a:gdLst>
                  <a:gd name="T0" fmla="*/ 0 w 143"/>
                  <a:gd name="T1" fmla="*/ 46 h 72"/>
                  <a:gd name="T2" fmla="*/ 3 w 143"/>
                  <a:gd name="T3" fmla="*/ 41 h 72"/>
                  <a:gd name="T4" fmla="*/ 10 w 143"/>
                  <a:gd name="T5" fmla="*/ 38 h 72"/>
                  <a:gd name="T6" fmla="*/ 14 w 143"/>
                  <a:gd name="T7" fmla="*/ 27 h 72"/>
                  <a:gd name="T8" fmla="*/ 32 w 143"/>
                  <a:gd name="T9" fmla="*/ 23 h 72"/>
                  <a:gd name="T10" fmla="*/ 55 w 143"/>
                  <a:gd name="T11" fmla="*/ 14 h 72"/>
                  <a:gd name="T12" fmla="*/ 72 w 143"/>
                  <a:gd name="T13" fmla="*/ 0 h 72"/>
                  <a:gd name="T14" fmla="*/ 135 w 143"/>
                  <a:gd name="T15" fmla="*/ 11 h 72"/>
                  <a:gd name="T16" fmla="*/ 116 w 143"/>
                  <a:gd name="T17" fmla="*/ 41 h 72"/>
                  <a:gd name="T18" fmla="*/ 101 w 143"/>
                  <a:gd name="T19" fmla="*/ 71 h 72"/>
                  <a:gd name="T20" fmla="*/ 75 w 143"/>
                  <a:gd name="T21" fmla="*/ 70 h 72"/>
                  <a:gd name="T22" fmla="*/ 65 w 143"/>
                  <a:gd name="T23" fmla="*/ 55 h 72"/>
                  <a:gd name="T24" fmla="*/ 49 w 143"/>
                  <a:gd name="T25" fmla="*/ 52 h 72"/>
                  <a:gd name="T26" fmla="*/ 0 w 143"/>
                  <a:gd name="T27" fmla="*/ 46 h 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72"/>
                  <a:gd name="T44" fmla="*/ 143 w 143"/>
                  <a:gd name="T45" fmla="*/ 72 h 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72">
                    <a:moveTo>
                      <a:pt x="0" y="47"/>
                    </a:moveTo>
                    <a:cubicBezTo>
                      <a:pt x="1" y="45"/>
                      <a:pt x="2" y="43"/>
                      <a:pt x="3" y="42"/>
                    </a:cubicBezTo>
                    <a:cubicBezTo>
                      <a:pt x="5" y="41"/>
                      <a:pt x="8" y="41"/>
                      <a:pt x="9" y="39"/>
                    </a:cubicBezTo>
                    <a:cubicBezTo>
                      <a:pt x="16" y="30"/>
                      <a:pt x="2" y="36"/>
                      <a:pt x="13" y="27"/>
                    </a:cubicBezTo>
                    <a:cubicBezTo>
                      <a:pt x="16" y="25"/>
                      <a:pt x="26" y="24"/>
                      <a:pt x="30" y="23"/>
                    </a:cubicBezTo>
                    <a:cubicBezTo>
                      <a:pt x="35" y="14"/>
                      <a:pt x="40" y="15"/>
                      <a:pt x="51" y="14"/>
                    </a:cubicBezTo>
                    <a:cubicBezTo>
                      <a:pt x="57" y="10"/>
                      <a:pt x="61" y="5"/>
                      <a:pt x="67" y="0"/>
                    </a:cubicBezTo>
                    <a:cubicBezTo>
                      <a:pt x="93" y="2"/>
                      <a:pt x="101" y="9"/>
                      <a:pt x="126" y="11"/>
                    </a:cubicBezTo>
                    <a:cubicBezTo>
                      <a:pt x="127" y="37"/>
                      <a:pt x="143" y="40"/>
                      <a:pt x="108" y="42"/>
                    </a:cubicBezTo>
                    <a:cubicBezTo>
                      <a:pt x="103" y="55"/>
                      <a:pt x="110" y="69"/>
                      <a:pt x="94" y="72"/>
                    </a:cubicBezTo>
                    <a:cubicBezTo>
                      <a:pt x="86" y="72"/>
                      <a:pt x="78" y="72"/>
                      <a:pt x="70" y="71"/>
                    </a:cubicBezTo>
                    <a:cubicBezTo>
                      <a:pt x="63" y="70"/>
                      <a:pt x="66" y="60"/>
                      <a:pt x="61" y="56"/>
                    </a:cubicBezTo>
                    <a:cubicBezTo>
                      <a:pt x="57" y="53"/>
                      <a:pt x="50" y="53"/>
                      <a:pt x="46" y="53"/>
                    </a:cubicBezTo>
                    <a:cubicBezTo>
                      <a:pt x="33" y="46"/>
                      <a:pt x="13" y="36"/>
                      <a:pt x="0" y="47"/>
                    </a:cubicBezTo>
                    <a:close/>
                  </a:path>
                </a:pathLst>
              </a:custGeom>
              <a:solidFill>
                <a:srgbClr val="996633"/>
              </a:solidFill>
              <a:ln w="9525">
                <a:solidFill>
                  <a:schemeClr val="tx1"/>
                </a:solidFill>
                <a:round/>
                <a:headEnd/>
                <a:tailEnd/>
              </a:ln>
            </p:spPr>
            <p:txBody>
              <a:bodyPr/>
              <a:lstStyle/>
              <a:p>
                <a:endParaRPr lang="en-US"/>
              </a:p>
            </p:txBody>
          </p:sp>
        </p:grpSp>
        <p:sp>
          <p:nvSpPr>
            <p:cNvPr id="19" name="Freeform 81">
              <a:extLst>
                <a:ext uri="{FF2B5EF4-FFF2-40B4-BE49-F238E27FC236}">
                  <a16:creationId xmlns:a16="http://schemas.microsoft.com/office/drawing/2014/main" id="{BE25B4EF-0AC0-45DB-B9FD-CA3007917EE8}"/>
                </a:ext>
              </a:extLst>
            </p:cNvPr>
            <p:cNvSpPr>
              <a:spLocks/>
            </p:cNvSpPr>
            <p:nvPr/>
          </p:nvSpPr>
          <p:spPr bwMode="auto">
            <a:xfrm>
              <a:off x="2320" y="2309"/>
              <a:ext cx="771" cy="662"/>
            </a:xfrm>
            <a:custGeom>
              <a:avLst/>
              <a:gdLst>
                <a:gd name="T0" fmla="*/ 408 w 927"/>
                <a:gd name="T1" fmla="*/ 599 h 798"/>
                <a:gd name="T2" fmla="*/ 352 w 927"/>
                <a:gd name="T3" fmla="*/ 629 h 798"/>
                <a:gd name="T4" fmla="*/ 259 w 927"/>
                <a:gd name="T5" fmla="*/ 637 h 798"/>
                <a:gd name="T6" fmla="*/ 217 w 927"/>
                <a:gd name="T7" fmla="*/ 649 h 798"/>
                <a:gd name="T8" fmla="*/ 187 w 927"/>
                <a:gd name="T9" fmla="*/ 662 h 798"/>
                <a:gd name="T10" fmla="*/ 177 w 927"/>
                <a:gd name="T11" fmla="*/ 591 h 798"/>
                <a:gd name="T12" fmla="*/ 149 w 927"/>
                <a:gd name="T13" fmla="*/ 564 h 798"/>
                <a:gd name="T14" fmla="*/ 79 w 927"/>
                <a:gd name="T15" fmla="*/ 609 h 798"/>
                <a:gd name="T16" fmla="*/ 24 w 927"/>
                <a:gd name="T17" fmla="*/ 609 h 798"/>
                <a:gd name="T18" fmla="*/ 6 w 927"/>
                <a:gd name="T19" fmla="*/ 591 h 798"/>
                <a:gd name="T20" fmla="*/ 96 w 927"/>
                <a:gd name="T21" fmla="*/ 526 h 798"/>
                <a:gd name="T22" fmla="*/ 106 w 927"/>
                <a:gd name="T23" fmla="*/ 463 h 798"/>
                <a:gd name="T24" fmla="*/ 74 w 927"/>
                <a:gd name="T25" fmla="*/ 420 h 798"/>
                <a:gd name="T26" fmla="*/ 39 w 927"/>
                <a:gd name="T27" fmla="*/ 385 h 798"/>
                <a:gd name="T28" fmla="*/ 72 w 927"/>
                <a:gd name="T29" fmla="*/ 388 h 798"/>
                <a:gd name="T30" fmla="*/ 96 w 927"/>
                <a:gd name="T31" fmla="*/ 343 h 798"/>
                <a:gd name="T32" fmla="*/ 162 w 927"/>
                <a:gd name="T33" fmla="*/ 362 h 798"/>
                <a:gd name="T34" fmla="*/ 219 w 927"/>
                <a:gd name="T35" fmla="*/ 385 h 798"/>
                <a:gd name="T36" fmla="*/ 315 w 927"/>
                <a:gd name="T37" fmla="*/ 397 h 798"/>
                <a:gd name="T38" fmla="*/ 388 w 927"/>
                <a:gd name="T39" fmla="*/ 375 h 798"/>
                <a:gd name="T40" fmla="*/ 435 w 927"/>
                <a:gd name="T41" fmla="*/ 373 h 798"/>
                <a:gd name="T42" fmla="*/ 450 w 927"/>
                <a:gd name="T43" fmla="*/ 350 h 798"/>
                <a:gd name="T44" fmla="*/ 492 w 927"/>
                <a:gd name="T45" fmla="*/ 373 h 798"/>
                <a:gd name="T46" fmla="*/ 498 w 927"/>
                <a:gd name="T47" fmla="*/ 382 h 798"/>
                <a:gd name="T48" fmla="*/ 525 w 927"/>
                <a:gd name="T49" fmla="*/ 410 h 798"/>
                <a:gd name="T50" fmla="*/ 513 w 927"/>
                <a:gd name="T51" fmla="*/ 385 h 798"/>
                <a:gd name="T52" fmla="*/ 472 w 927"/>
                <a:gd name="T53" fmla="*/ 327 h 798"/>
                <a:gd name="T54" fmla="*/ 488 w 927"/>
                <a:gd name="T55" fmla="*/ 247 h 798"/>
                <a:gd name="T56" fmla="*/ 500 w 927"/>
                <a:gd name="T57" fmla="*/ 232 h 798"/>
                <a:gd name="T58" fmla="*/ 483 w 927"/>
                <a:gd name="T59" fmla="*/ 212 h 798"/>
                <a:gd name="T60" fmla="*/ 472 w 927"/>
                <a:gd name="T61" fmla="*/ 174 h 798"/>
                <a:gd name="T62" fmla="*/ 483 w 927"/>
                <a:gd name="T63" fmla="*/ 138 h 798"/>
                <a:gd name="T64" fmla="*/ 508 w 927"/>
                <a:gd name="T65" fmla="*/ 96 h 798"/>
                <a:gd name="T66" fmla="*/ 510 w 927"/>
                <a:gd name="T67" fmla="*/ 83 h 798"/>
                <a:gd name="T68" fmla="*/ 477 w 927"/>
                <a:gd name="T69" fmla="*/ 68 h 798"/>
                <a:gd name="T70" fmla="*/ 465 w 927"/>
                <a:gd name="T71" fmla="*/ 60 h 798"/>
                <a:gd name="T72" fmla="*/ 427 w 927"/>
                <a:gd name="T73" fmla="*/ 86 h 798"/>
                <a:gd name="T74" fmla="*/ 435 w 927"/>
                <a:gd name="T75" fmla="*/ 38 h 798"/>
                <a:gd name="T76" fmla="*/ 463 w 927"/>
                <a:gd name="T77" fmla="*/ 3 h 798"/>
                <a:gd name="T78" fmla="*/ 560 w 927"/>
                <a:gd name="T79" fmla="*/ 2 h 798"/>
                <a:gd name="T80" fmla="*/ 641 w 927"/>
                <a:gd name="T81" fmla="*/ 13 h 798"/>
                <a:gd name="T82" fmla="*/ 630 w 927"/>
                <a:gd name="T83" fmla="*/ 27 h 798"/>
                <a:gd name="T84" fmla="*/ 610 w 927"/>
                <a:gd name="T85" fmla="*/ 71 h 798"/>
                <a:gd name="T86" fmla="*/ 640 w 927"/>
                <a:gd name="T87" fmla="*/ 85 h 798"/>
                <a:gd name="T88" fmla="*/ 671 w 927"/>
                <a:gd name="T89" fmla="*/ 123 h 798"/>
                <a:gd name="T90" fmla="*/ 714 w 927"/>
                <a:gd name="T91" fmla="*/ 148 h 798"/>
                <a:gd name="T92" fmla="*/ 734 w 927"/>
                <a:gd name="T93" fmla="*/ 178 h 798"/>
                <a:gd name="T94" fmla="*/ 721 w 927"/>
                <a:gd name="T95" fmla="*/ 192 h 798"/>
                <a:gd name="T96" fmla="*/ 714 w 927"/>
                <a:gd name="T97" fmla="*/ 249 h 798"/>
                <a:gd name="T98" fmla="*/ 753 w 927"/>
                <a:gd name="T99" fmla="*/ 272 h 798"/>
                <a:gd name="T100" fmla="*/ 763 w 927"/>
                <a:gd name="T101" fmla="*/ 319 h 798"/>
                <a:gd name="T102" fmla="*/ 764 w 927"/>
                <a:gd name="T103" fmla="*/ 395 h 798"/>
                <a:gd name="T104" fmla="*/ 768 w 927"/>
                <a:gd name="T105" fmla="*/ 420 h 798"/>
                <a:gd name="T106" fmla="*/ 729 w 927"/>
                <a:gd name="T107" fmla="*/ 451 h 798"/>
                <a:gd name="T108" fmla="*/ 683 w 927"/>
                <a:gd name="T109" fmla="*/ 479 h 798"/>
                <a:gd name="T110" fmla="*/ 663 w 927"/>
                <a:gd name="T111" fmla="*/ 488 h 798"/>
                <a:gd name="T112" fmla="*/ 628 w 927"/>
                <a:gd name="T113" fmla="*/ 539 h 798"/>
                <a:gd name="T114" fmla="*/ 560 w 927"/>
                <a:gd name="T115" fmla="*/ 528 h 798"/>
                <a:gd name="T116" fmla="*/ 545 w 927"/>
                <a:gd name="T117" fmla="*/ 556 h 798"/>
                <a:gd name="T118" fmla="*/ 516 w 927"/>
                <a:gd name="T119" fmla="*/ 543 h 798"/>
                <a:gd name="T120" fmla="*/ 482 w 927"/>
                <a:gd name="T121" fmla="*/ 544 h 798"/>
                <a:gd name="T122" fmla="*/ 460 w 927"/>
                <a:gd name="T123" fmla="*/ 556 h 798"/>
                <a:gd name="T124" fmla="*/ 447 w 927"/>
                <a:gd name="T125" fmla="*/ 569 h 79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27"/>
                <a:gd name="T190" fmla="*/ 0 h 798"/>
                <a:gd name="T191" fmla="*/ 927 w 927"/>
                <a:gd name="T192" fmla="*/ 798 h 79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27" h="798">
                  <a:moveTo>
                    <a:pt x="529" y="698"/>
                  </a:moveTo>
                  <a:cubicBezTo>
                    <a:pt x="509" y="711"/>
                    <a:pt x="524" y="717"/>
                    <a:pt x="491" y="722"/>
                  </a:cubicBezTo>
                  <a:cubicBezTo>
                    <a:pt x="478" y="730"/>
                    <a:pt x="466" y="745"/>
                    <a:pt x="451" y="750"/>
                  </a:cubicBezTo>
                  <a:cubicBezTo>
                    <a:pt x="442" y="753"/>
                    <a:pt x="432" y="755"/>
                    <a:pt x="423" y="758"/>
                  </a:cubicBezTo>
                  <a:cubicBezTo>
                    <a:pt x="394" y="754"/>
                    <a:pt x="396" y="754"/>
                    <a:pt x="357" y="756"/>
                  </a:cubicBezTo>
                  <a:cubicBezTo>
                    <a:pt x="341" y="761"/>
                    <a:pt x="328" y="766"/>
                    <a:pt x="311" y="768"/>
                  </a:cubicBezTo>
                  <a:cubicBezTo>
                    <a:pt x="296" y="773"/>
                    <a:pt x="314" y="766"/>
                    <a:pt x="301" y="776"/>
                  </a:cubicBezTo>
                  <a:cubicBezTo>
                    <a:pt x="293" y="783"/>
                    <a:pt x="271" y="781"/>
                    <a:pt x="261" y="782"/>
                  </a:cubicBezTo>
                  <a:cubicBezTo>
                    <a:pt x="244" y="788"/>
                    <a:pt x="253" y="784"/>
                    <a:pt x="237" y="794"/>
                  </a:cubicBezTo>
                  <a:cubicBezTo>
                    <a:pt x="233" y="796"/>
                    <a:pt x="225" y="798"/>
                    <a:pt x="225" y="798"/>
                  </a:cubicBezTo>
                  <a:cubicBezTo>
                    <a:pt x="206" y="794"/>
                    <a:pt x="221" y="783"/>
                    <a:pt x="225" y="770"/>
                  </a:cubicBezTo>
                  <a:cubicBezTo>
                    <a:pt x="224" y="753"/>
                    <a:pt x="231" y="724"/>
                    <a:pt x="213" y="712"/>
                  </a:cubicBezTo>
                  <a:cubicBezTo>
                    <a:pt x="211" y="708"/>
                    <a:pt x="202" y="691"/>
                    <a:pt x="197" y="688"/>
                  </a:cubicBezTo>
                  <a:cubicBezTo>
                    <a:pt x="192" y="684"/>
                    <a:pt x="179" y="680"/>
                    <a:pt x="179" y="680"/>
                  </a:cubicBezTo>
                  <a:cubicBezTo>
                    <a:pt x="156" y="681"/>
                    <a:pt x="131" y="679"/>
                    <a:pt x="109" y="686"/>
                  </a:cubicBezTo>
                  <a:cubicBezTo>
                    <a:pt x="108" y="706"/>
                    <a:pt x="112" y="723"/>
                    <a:pt x="95" y="734"/>
                  </a:cubicBezTo>
                  <a:cubicBezTo>
                    <a:pt x="84" y="731"/>
                    <a:pt x="81" y="723"/>
                    <a:pt x="71" y="720"/>
                  </a:cubicBezTo>
                  <a:cubicBezTo>
                    <a:pt x="39" y="722"/>
                    <a:pt x="48" y="721"/>
                    <a:pt x="29" y="734"/>
                  </a:cubicBezTo>
                  <a:cubicBezTo>
                    <a:pt x="21" y="733"/>
                    <a:pt x="11" y="738"/>
                    <a:pt x="5" y="732"/>
                  </a:cubicBezTo>
                  <a:cubicBezTo>
                    <a:pt x="0" y="727"/>
                    <a:pt x="6" y="719"/>
                    <a:pt x="7" y="712"/>
                  </a:cubicBezTo>
                  <a:cubicBezTo>
                    <a:pt x="10" y="695"/>
                    <a:pt x="25" y="690"/>
                    <a:pt x="35" y="680"/>
                  </a:cubicBezTo>
                  <a:cubicBezTo>
                    <a:pt x="45" y="650"/>
                    <a:pt x="86" y="639"/>
                    <a:pt x="115" y="634"/>
                  </a:cubicBezTo>
                  <a:cubicBezTo>
                    <a:pt x="124" y="621"/>
                    <a:pt x="126" y="608"/>
                    <a:pt x="143" y="604"/>
                  </a:cubicBezTo>
                  <a:cubicBezTo>
                    <a:pt x="159" y="580"/>
                    <a:pt x="148" y="565"/>
                    <a:pt x="127" y="558"/>
                  </a:cubicBezTo>
                  <a:cubicBezTo>
                    <a:pt x="114" y="554"/>
                    <a:pt x="110" y="554"/>
                    <a:pt x="95" y="552"/>
                  </a:cubicBezTo>
                  <a:cubicBezTo>
                    <a:pt x="83" y="534"/>
                    <a:pt x="95" y="555"/>
                    <a:pt x="89" y="506"/>
                  </a:cubicBezTo>
                  <a:cubicBezTo>
                    <a:pt x="88" y="496"/>
                    <a:pt x="68" y="489"/>
                    <a:pt x="61" y="484"/>
                  </a:cubicBezTo>
                  <a:cubicBezTo>
                    <a:pt x="58" y="476"/>
                    <a:pt x="55" y="467"/>
                    <a:pt x="47" y="464"/>
                  </a:cubicBezTo>
                  <a:cubicBezTo>
                    <a:pt x="59" y="456"/>
                    <a:pt x="58" y="466"/>
                    <a:pt x="69" y="470"/>
                  </a:cubicBezTo>
                  <a:cubicBezTo>
                    <a:pt x="75" y="469"/>
                    <a:pt x="85" y="474"/>
                    <a:pt x="87" y="468"/>
                  </a:cubicBezTo>
                  <a:cubicBezTo>
                    <a:pt x="93" y="454"/>
                    <a:pt x="76" y="433"/>
                    <a:pt x="87" y="422"/>
                  </a:cubicBezTo>
                  <a:cubicBezTo>
                    <a:pt x="91" y="418"/>
                    <a:pt x="109" y="415"/>
                    <a:pt x="115" y="414"/>
                  </a:cubicBezTo>
                  <a:cubicBezTo>
                    <a:pt x="135" y="401"/>
                    <a:pt x="144" y="409"/>
                    <a:pt x="175" y="410"/>
                  </a:cubicBezTo>
                  <a:cubicBezTo>
                    <a:pt x="190" y="420"/>
                    <a:pt x="174" y="429"/>
                    <a:pt x="195" y="436"/>
                  </a:cubicBezTo>
                  <a:cubicBezTo>
                    <a:pt x="199" y="441"/>
                    <a:pt x="198" y="450"/>
                    <a:pt x="203" y="454"/>
                  </a:cubicBezTo>
                  <a:cubicBezTo>
                    <a:pt x="222" y="467"/>
                    <a:pt x="239" y="463"/>
                    <a:pt x="263" y="464"/>
                  </a:cubicBezTo>
                  <a:cubicBezTo>
                    <a:pt x="268" y="501"/>
                    <a:pt x="295" y="487"/>
                    <a:pt x="309" y="466"/>
                  </a:cubicBezTo>
                  <a:cubicBezTo>
                    <a:pt x="340" y="467"/>
                    <a:pt x="353" y="469"/>
                    <a:pt x="379" y="478"/>
                  </a:cubicBezTo>
                  <a:cubicBezTo>
                    <a:pt x="413" y="477"/>
                    <a:pt x="426" y="475"/>
                    <a:pt x="455" y="472"/>
                  </a:cubicBezTo>
                  <a:cubicBezTo>
                    <a:pt x="471" y="470"/>
                    <a:pt x="459" y="455"/>
                    <a:pt x="467" y="452"/>
                  </a:cubicBezTo>
                  <a:cubicBezTo>
                    <a:pt x="475" y="449"/>
                    <a:pt x="496" y="456"/>
                    <a:pt x="505" y="456"/>
                  </a:cubicBezTo>
                  <a:cubicBezTo>
                    <a:pt x="511" y="454"/>
                    <a:pt x="523" y="450"/>
                    <a:pt x="523" y="450"/>
                  </a:cubicBezTo>
                  <a:cubicBezTo>
                    <a:pt x="525" y="443"/>
                    <a:pt x="524" y="435"/>
                    <a:pt x="529" y="430"/>
                  </a:cubicBezTo>
                  <a:cubicBezTo>
                    <a:pt x="532" y="426"/>
                    <a:pt x="541" y="422"/>
                    <a:pt x="541" y="422"/>
                  </a:cubicBezTo>
                  <a:cubicBezTo>
                    <a:pt x="554" y="423"/>
                    <a:pt x="567" y="420"/>
                    <a:pt x="579" y="424"/>
                  </a:cubicBezTo>
                  <a:cubicBezTo>
                    <a:pt x="589" y="427"/>
                    <a:pt x="578" y="446"/>
                    <a:pt x="591" y="450"/>
                  </a:cubicBezTo>
                  <a:cubicBezTo>
                    <a:pt x="592" y="453"/>
                    <a:pt x="591" y="456"/>
                    <a:pt x="593" y="458"/>
                  </a:cubicBezTo>
                  <a:cubicBezTo>
                    <a:pt x="594" y="460"/>
                    <a:pt x="598" y="458"/>
                    <a:pt x="599" y="460"/>
                  </a:cubicBezTo>
                  <a:cubicBezTo>
                    <a:pt x="607" y="470"/>
                    <a:pt x="598" y="470"/>
                    <a:pt x="615" y="474"/>
                  </a:cubicBezTo>
                  <a:cubicBezTo>
                    <a:pt x="618" y="484"/>
                    <a:pt x="621" y="491"/>
                    <a:pt x="631" y="494"/>
                  </a:cubicBezTo>
                  <a:cubicBezTo>
                    <a:pt x="651" y="491"/>
                    <a:pt x="644" y="491"/>
                    <a:pt x="657" y="482"/>
                  </a:cubicBezTo>
                  <a:cubicBezTo>
                    <a:pt x="653" y="464"/>
                    <a:pt x="632" y="466"/>
                    <a:pt x="617" y="464"/>
                  </a:cubicBezTo>
                  <a:cubicBezTo>
                    <a:pt x="610" y="460"/>
                    <a:pt x="608" y="454"/>
                    <a:pt x="601" y="450"/>
                  </a:cubicBezTo>
                  <a:cubicBezTo>
                    <a:pt x="593" y="425"/>
                    <a:pt x="590" y="409"/>
                    <a:pt x="567" y="394"/>
                  </a:cubicBezTo>
                  <a:cubicBezTo>
                    <a:pt x="560" y="373"/>
                    <a:pt x="552" y="333"/>
                    <a:pt x="579" y="324"/>
                  </a:cubicBezTo>
                  <a:cubicBezTo>
                    <a:pt x="583" y="317"/>
                    <a:pt x="584" y="302"/>
                    <a:pt x="587" y="298"/>
                  </a:cubicBezTo>
                  <a:cubicBezTo>
                    <a:pt x="590" y="295"/>
                    <a:pt x="599" y="294"/>
                    <a:pt x="599" y="294"/>
                  </a:cubicBezTo>
                  <a:cubicBezTo>
                    <a:pt x="602" y="290"/>
                    <a:pt x="607" y="285"/>
                    <a:pt x="601" y="280"/>
                  </a:cubicBezTo>
                  <a:cubicBezTo>
                    <a:pt x="598" y="277"/>
                    <a:pt x="589" y="276"/>
                    <a:pt x="589" y="276"/>
                  </a:cubicBezTo>
                  <a:cubicBezTo>
                    <a:pt x="584" y="269"/>
                    <a:pt x="583" y="264"/>
                    <a:pt x="581" y="256"/>
                  </a:cubicBezTo>
                  <a:cubicBezTo>
                    <a:pt x="579" y="234"/>
                    <a:pt x="579" y="239"/>
                    <a:pt x="569" y="224"/>
                  </a:cubicBezTo>
                  <a:cubicBezTo>
                    <a:pt x="568" y="219"/>
                    <a:pt x="567" y="215"/>
                    <a:pt x="567" y="210"/>
                  </a:cubicBezTo>
                  <a:cubicBezTo>
                    <a:pt x="567" y="206"/>
                    <a:pt x="571" y="198"/>
                    <a:pt x="571" y="198"/>
                  </a:cubicBezTo>
                  <a:cubicBezTo>
                    <a:pt x="572" y="182"/>
                    <a:pt x="569" y="174"/>
                    <a:pt x="581" y="166"/>
                  </a:cubicBezTo>
                  <a:cubicBezTo>
                    <a:pt x="594" y="146"/>
                    <a:pt x="592" y="150"/>
                    <a:pt x="615" y="142"/>
                  </a:cubicBezTo>
                  <a:cubicBezTo>
                    <a:pt x="618" y="132"/>
                    <a:pt x="617" y="124"/>
                    <a:pt x="611" y="116"/>
                  </a:cubicBezTo>
                  <a:cubicBezTo>
                    <a:pt x="627" y="111"/>
                    <a:pt x="609" y="104"/>
                    <a:pt x="603" y="100"/>
                  </a:cubicBezTo>
                  <a:cubicBezTo>
                    <a:pt x="599" y="88"/>
                    <a:pt x="608" y="97"/>
                    <a:pt x="613" y="100"/>
                  </a:cubicBezTo>
                  <a:cubicBezTo>
                    <a:pt x="604" y="87"/>
                    <a:pt x="594" y="86"/>
                    <a:pt x="579" y="84"/>
                  </a:cubicBezTo>
                  <a:cubicBezTo>
                    <a:pt x="577" y="83"/>
                    <a:pt x="574" y="83"/>
                    <a:pt x="573" y="82"/>
                  </a:cubicBezTo>
                  <a:cubicBezTo>
                    <a:pt x="572" y="81"/>
                    <a:pt x="573" y="77"/>
                    <a:pt x="571" y="76"/>
                  </a:cubicBezTo>
                  <a:cubicBezTo>
                    <a:pt x="568" y="74"/>
                    <a:pt x="559" y="72"/>
                    <a:pt x="559" y="72"/>
                  </a:cubicBezTo>
                  <a:cubicBezTo>
                    <a:pt x="546" y="76"/>
                    <a:pt x="555" y="106"/>
                    <a:pt x="537" y="118"/>
                  </a:cubicBezTo>
                  <a:cubicBezTo>
                    <a:pt x="526" y="115"/>
                    <a:pt x="523" y="107"/>
                    <a:pt x="513" y="104"/>
                  </a:cubicBezTo>
                  <a:cubicBezTo>
                    <a:pt x="502" y="87"/>
                    <a:pt x="500" y="90"/>
                    <a:pt x="507" y="62"/>
                  </a:cubicBezTo>
                  <a:cubicBezTo>
                    <a:pt x="508" y="60"/>
                    <a:pt x="521" y="50"/>
                    <a:pt x="523" y="46"/>
                  </a:cubicBezTo>
                  <a:cubicBezTo>
                    <a:pt x="518" y="22"/>
                    <a:pt x="489" y="38"/>
                    <a:pt x="471" y="20"/>
                  </a:cubicBezTo>
                  <a:cubicBezTo>
                    <a:pt x="477" y="1"/>
                    <a:pt x="545" y="5"/>
                    <a:pt x="557" y="4"/>
                  </a:cubicBezTo>
                  <a:cubicBezTo>
                    <a:pt x="572" y="3"/>
                    <a:pt x="586" y="3"/>
                    <a:pt x="601" y="2"/>
                  </a:cubicBezTo>
                  <a:cubicBezTo>
                    <a:pt x="619" y="0"/>
                    <a:pt x="646" y="1"/>
                    <a:pt x="673" y="2"/>
                  </a:cubicBezTo>
                  <a:cubicBezTo>
                    <a:pt x="700" y="3"/>
                    <a:pt x="745" y="4"/>
                    <a:pt x="761" y="6"/>
                  </a:cubicBezTo>
                  <a:cubicBezTo>
                    <a:pt x="770" y="12"/>
                    <a:pt x="786" y="6"/>
                    <a:pt x="771" y="16"/>
                  </a:cubicBezTo>
                  <a:cubicBezTo>
                    <a:pt x="761" y="18"/>
                    <a:pt x="779" y="18"/>
                    <a:pt x="769" y="24"/>
                  </a:cubicBezTo>
                  <a:cubicBezTo>
                    <a:pt x="765" y="26"/>
                    <a:pt x="757" y="32"/>
                    <a:pt x="757" y="32"/>
                  </a:cubicBezTo>
                  <a:cubicBezTo>
                    <a:pt x="751" y="51"/>
                    <a:pt x="756" y="49"/>
                    <a:pt x="735" y="52"/>
                  </a:cubicBezTo>
                  <a:cubicBezTo>
                    <a:pt x="719" y="57"/>
                    <a:pt x="728" y="51"/>
                    <a:pt x="733" y="86"/>
                  </a:cubicBezTo>
                  <a:cubicBezTo>
                    <a:pt x="734" y="93"/>
                    <a:pt x="747" y="91"/>
                    <a:pt x="753" y="94"/>
                  </a:cubicBezTo>
                  <a:cubicBezTo>
                    <a:pt x="759" y="97"/>
                    <a:pt x="764" y="98"/>
                    <a:pt x="769" y="102"/>
                  </a:cubicBezTo>
                  <a:cubicBezTo>
                    <a:pt x="778" y="116"/>
                    <a:pt x="772" y="112"/>
                    <a:pt x="783" y="116"/>
                  </a:cubicBezTo>
                  <a:cubicBezTo>
                    <a:pt x="792" y="142"/>
                    <a:pt x="775" y="145"/>
                    <a:pt x="807" y="148"/>
                  </a:cubicBezTo>
                  <a:cubicBezTo>
                    <a:pt x="813" y="166"/>
                    <a:pt x="831" y="159"/>
                    <a:pt x="849" y="160"/>
                  </a:cubicBezTo>
                  <a:cubicBezTo>
                    <a:pt x="851" y="170"/>
                    <a:pt x="850" y="175"/>
                    <a:pt x="859" y="178"/>
                  </a:cubicBezTo>
                  <a:cubicBezTo>
                    <a:pt x="864" y="185"/>
                    <a:pt x="868" y="184"/>
                    <a:pt x="871" y="192"/>
                  </a:cubicBezTo>
                  <a:cubicBezTo>
                    <a:pt x="873" y="204"/>
                    <a:pt x="871" y="210"/>
                    <a:pt x="883" y="214"/>
                  </a:cubicBezTo>
                  <a:cubicBezTo>
                    <a:pt x="887" y="225"/>
                    <a:pt x="887" y="219"/>
                    <a:pt x="873" y="228"/>
                  </a:cubicBezTo>
                  <a:cubicBezTo>
                    <a:pt x="871" y="229"/>
                    <a:pt x="867" y="232"/>
                    <a:pt x="867" y="232"/>
                  </a:cubicBezTo>
                  <a:cubicBezTo>
                    <a:pt x="863" y="245"/>
                    <a:pt x="861" y="257"/>
                    <a:pt x="857" y="270"/>
                  </a:cubicBezTo>
                  <a:cubicBezTo>
                    <a:pt x="858" y="280"/>
                    <a:pt x="853" y="292"/>
                    <a:pt x="859" y="300"/>
                  </a:cubicBezTo>
                  <a:cubicBezTo>
                    <a:pt x="863" y="306"/>
                    <a:pt x="874" y="300"/>
                    <a:pt x="881" y="302"/>
                  </a:cubicBezTo>
                  <a:cubicBezTo>
                    <a:pt x="885" y="303"/>
                    <a:pt x="892" y="324"/>
                    <a:pt x="905" y="328"/>
                  </a:cubicBezTo>
                  <a:cubicBezTo>
                    <a:pt x="909" y="339"/>
                    <a:pt x="914" y="350"/>
                    <a:pt x="923" y="356"/>
                  </a:cubicBezTo>
                  <a:cubicBezTo>
                    <a:pt x="927" y="367"/>
                    <a:pt x="927" y="377"/>
                    <a:pt x="917" y="384"/>
                  </a:cubicBezTo>
                  <a:cubicBezTo>
                    <a:pt x="916" y="395"/>
                    <a:pt x="911" y="407"/>
                    <a:pt x="911" y="422"/>
                  </a:cubicBezTo>
                  <a:cubicBezTo>
                    <a:pt x="911" y="437"/>
                    <a:pt x="917" y="463"/>
                    <a:pt x="919" y="476"/>
                  </a:cubicBezTo>
                  <a:cubicBezTo>
                    <a:pt x="921" y="489"/>
                    <a:pt x="920" y="493"/>
                    <a:pt x="921" y="498"/>
                  </a:cubicBezTo>
                  <a:cubicBezTo>
                    <a:pt x="920" y="503"/>
                    <a:pt x="926" y="500"/>
                    <a:pt x="923" y="506"/>
                  </a:cubicBezTo>
                  <a:cubicBezTo>
                    <a:pt x="920" y="512"/>
                    <a:pt x="913" y="530"/>
                    <a:pt x="905" y="536"/>
                  </a:cubicBezTo>
                  <a:cubicBezTo>
                    <a:pt x="897" y="541"/>
                    <a:pt x="886" y="541"/>
                    <a:pt x="877" y="544"/>
                  </a:cubicBezTo>
                  <a:cubicBezTo>
                    <a:pt x="873" y="545"/>
                    <a:pt x="865" y="548"/>
                    <a:pt x="865" y="548"/>
                  </a:cubicBezTo>
                  <a:cubicBezTo>
                    <a:pt x="860" y="562"/>
                    <a:pt x="835" y="576"/>
                    <a:pt x="821" y="578"/>
                  </a:cubicBezTo>
                  <a:cubicBezTo>
                    <a:pt x="811" y="584"/>
                    <a:pt x="817" y="581"/>
                    <a:pt x="803" y="586"/>
                  </a:cubicBezTo>
                  <a:cubicBezTo>
                    <a:pt x="801" y="587"/>
                    <a:pt x="797" y="588"/>
                    <a:pt x="797" y="588"/>
                  </a:cubicBezTo>
                  <a:cubicBezTo>
                    <a:pt x="786" y="599"/>
                    <a:pt x="782" y="620"/>
                    <a:pt x="777" y="636"/>
                  </a:cubicBezTo>
                  <a:cubicBezTo>
                    <a:pt x="774" y="644"/>
                    <a:pt x="755" y="650"/>
                    <a:pt x="755" y="650"/>
                  </a:cubicBezTo>
                  <a:cubicBezTo>
                    <a:pt x="738" y="644"/>
                    <a:pt x="721" y="640"/>
                    <a:pt x="701" y="628"/>
                  </a:cubicBezTo>
                  <a:cubicBezTo>
                    <a:pt x="687" y="629"/>
                    <a:pt x="681" y="624"/>
                    <a:pt x="673" y="636"/>
                  </a:cubicBezTo>
                  <a:cubicBezTo>
                    <a:pt x="675" y="643"/>
                    <a:pt x="679" y="647"/>
                    <a:pt x="681" y="654"/>
                  </a:cubicBezTo>
                  <a:cubicBezTo>
                    <a:pt x="678" y="662"/>
                    <a:pt x="664" y="666"/>
                    <a:pt x="655" y="670"/>
                  </a:cubicBezTo>
                  <a:cubicBezTo>
                    <a:pt x="651" y="672"/>
                    <a:pt x="643" y="674"/>
                    <a:pt x="643" y="674"/>
                  </a:cubicBezTo>
                  <a:cubicBezTo>
                    <a:pt x="637" y="672"/>
                    <a:pt x="629" y="657"/>
                    <a:pt x="621" y="654"/>
                  </a:cubicBezTo>
                  <a:cubicBezTo>
                    <a:pt x="613" y="651"/>
                    <a:pt x="602" y="656"/>
                    <a:pt x="595" y="656"/>
                  </a:cubicBezTo>
                  <a:cubicBezTo>
                    <a:pt x="590" y="654"/>
                    <a:pt x="584" y="651"/>
                    <a:pt x="579" y="656"/>
                  </a:cubicBezTo>
                  <a:cubicBezTo>
                    <a:pt x="576" y="659"/>
                    <a:pt x="579" y="668"/>
                    <a:pt x="575" y="668"/>
                  </a:cubicBezTo>
                  <a:cubicBezTo>
                    <a:pt x="568" y="669"/>
                    <a:pt x="560" y="669"/>
                    <a:pt x="553" y="670"/>
                  </a:cubicBezTo>
                  <a:cubicBezTo>
                    <a:pt x="552" y="674"/>
                    <a:pt x="550" y="678"/>
                    <a:pt x="549" y="682"/>
                  </a:cubicBezTo>
                  <a:cubicBezTo>
                    <a:pt x="548" y="686"/>
                    <a:pt x="537" y="686"/>
                    <a:pt x="537" y="686"/>
                  </a:cubicBezTo>
                  <a:cubicBezTo>
                    <a:pt x="534" y="690"/>
                    <a:pt x="529" y="698"/>
                    <a:pt x="529" y="698"/>
                  </a:cubicBezTo>
                  <a:close/>
                </a:path>
              </a:pathLst>
            </a:custGeom>
            <a:solidFill>
              <a:srgbClr val="00FF00"/>
            </a:solidFill>
            <a:ln w="9525">
              <a:solidFill>
                <a:schemeClr val="tx1"/>
              </a:solidFill>
              <a:round/>
              <a:headEnd/>
              <a:tailEnd/>
            </a:ln>
          </p:spPr>
          <p:txBody>
            <a:bodyPr/>
            <a:lstStyle/>
            <a:p>
              <a:endParaRPr lang="en-US" dirty="0"/>
            </a:p>
          </p:txBody>
        </p:sp>
        <p:grpSp>
          <p:nvGrpSpPr>
            <p:cNvPr id="20" name="Group 82">
              <a:extLst>
                <a:ext uri="{FF2B5EF4-FFF2-40B4-BE49-F238E27FC236}">
                  <a16:creationId xmlns:a16="http://schemas.microsoft.com/office/drawing/2014/main" id="{A021A9C5-6A18-4BB3-AAFA-077062829E2B}"/>
                </a:ext>
              </a:extLst>
            </p:cNvPr>
            <p:cNvGrpSpPr>
              <a:grpSpLocks/>
            </p:cNvGrpSpPr>
            <p:nvPr/>
          </p:nvGrpSpPr>
          <p:grpSpPr bwMode="auto">
            <a:xfrm>
              <a:off x="2108" y="2892"/>
              <a:ext cx="870" cy="608"/>
              <a:chOff x="1590" y="3852"/>
              <a:chExt cx="1048" cy="730"/>
            </a:xfrm>
          </p:grpSpPr>
          <p:sp>
            <p:nvSpPr>
              <p:cNvPr id="21" name="Freeform 83">
                <a:extLst>
                  <a:ext uri="{FF2B5EF4-FFF2-40B4-BE49-F238E27FC236}">
                    <a16:creationId xmlns:a16="http://schemas.microsoft.com/office/drawing/2014/main" id="{F0A94250-EAF6-4880-9C22-7B4601937411}"/>
                  </a:ext>
                </a:extLst>
              </p:cNvPr>
              <p:cNvSpPr>
                <a:spLocks/>
              </p:cNvSpPr>
              <p:nvPr/>
            </p:nvSpPr>
            <p:spPr bwMode="auto">
              <a:xfrm>
                <a:off x="1624" y="3852"/>
                <a:ext cx="1014" cy="730"/>
              </a:xfrm>
              <a:custGeom>
                <a:avLst/>
                <a:gdLst>
                  <a:gd name="T0" fmla="*/ 954 w 1014"/>
                  <a:gd name="T1" fmla="*/ 508 h 730"/>
                  <a:gd name="T2" fmla="*/ 960 w 1014"/>
                  <a:gd name="T3" fmla="*/ 428 h 730"/>
                  <a:gd name="T4" fmla="*/ 1014 w 1014"/>
                  <a:gd name="T5" fmla="*/ 428 h 730"/>
                  <a:gd name="T6" fmla="*/ 990 w 1014"/>
                  <a:gd name="T7" fmla="*/ 402 h 730"/>
                  <a:gd name="T8" fmla="*/ 958 w 1014"/>
                  <a:gd name="T9" fmla="*/ 358 h 730"/>
                  <a:gd name="T10" fmla="*/ 880 w 1014"/>
                  <a:gd name="T11" fmla="*/ 324 h 730"/>
                  <a:gd name="T12" fmla="*/ 850 w 1014"/>
                  <a:gd name="T13" fmla="*/ 292 h 730"/>
                  <a:gd name="T14" fmla="*/ 776 w 1014"/>
                  <a:gd name="T15" fmla="*/ 250 h 730"/>
                  <a:gd name="T16" fmla="*/ 742 w 1014"/>
                  <a:gd name="T17" fmla="*/ 240 h 730"/>
                  <a:gd name="T18" fmla="*/ 784 w 1014"/>
                  <a:gd name="T19" fmla="*/ 174 h 730"/>
                  <a:gd name="T20" fmla="*/ 758 w 1014"/>
                  <a:gd name="T21" fmla="*/ 144 h 730"/>
                  <a:gd name="T22" fmla="*/ 772 w 1014"/>
                  <a:gd name="T23" fmla="*/ 116 h 730"/>
                  <a:gd name="T24" fmla="*/ 788 w 1014"/>
                  <a:gd name="T25" fmla="*/ 60 h 730"/>
                  <a:gd name="T26" fmla="*/ 748 w 1014"/>
                  <a:gd name="T27" fmla="*/ 22 h 730"/>
                  <a:gd name="T28" fmla="*/ 686 w 1014"/>
                  <a:gd name="T29" fmla="*/ 38 h 730"/>
                  <a:gd name="T30" fmla="*/ 604 w 1014"/>
                  <a:gd name="T31" fmla="*/ 52 h 730"/>
                  <a:gd name="T32" fmla="*/ 530 w 1014"/>
                  <a:gd name="T33" fmla="*/ 70 h 730"/>
                  <a:gd name="T34" fmla="*/ 442 w 1014"/>
                  <a:gd name="T35" fmla="*/ 98 h 730"/>
                  <a:gd name="T36" fmla="*/ 466 w 1014"/>
                  <a:gd name="T37" fmla="*/ 154 h 730"/>
                  <a:gd name="T38" fmla="*/ 436 w 1014"/>
                  <a:gd name="T39" fmla="*/ 264 h 730"/>
                  <a:gd name="T40" fmla="*/ 404 w 1014"/>
                  <a:gd name="T41" fmla="*/ 286 h 730"/>
                  <a:gd name="T42" fmla="*/ 348 w 1014"/>
                  <a:gd name="T43" fmla="*/ 324 h 730"/>
                  <a:gd name="T44" fmla="*/ 330 w 1014"/>
                  <a:gd name="T45" fmla="*/ 330 h 730"/>
                  <a:gd name="T46" fmla="*/ 242 w 1014"/>
                  <a:gd name="T47" fmla="*/ 354 h 730"/>
                  <a:gd name="T48" fmla="*/ 188 w 1014"/>
                  <a:gd name="T49" fmla="*/ 390 h 730"/>
                  <a:gd name="T50" fmla="*/ 158 w 1014"/>
                  <a:gd name="T51" fmla="*/ 410 h 730"/>
                  <a:gd name="T52" fmla="*/ 112 w 1014"/>
                  <a:gd name="T53" fmla="*/ 398 h 730"/>
                  <a:gd name="T54" fmla="*/ 98 w 1014"/>
                  <a:gd name="T55" fmla="*/ 422 h 730"/>
                  <a:gd name="T56" fmla="*/ 40 w 1014"/>
                  <a:gd name="T57" fmla="*/ 446 h 730"/>
                  <a:gd name="T58" fmla="*/ 92 w 1014"/>
                  <a:gd name="T59" fmla="*/ 476 h 730"/>
                  <a:gd name="T60" fmla="*/ 96 w 1014"/>
                  <a:gd name="T61" fmla="*/ 526 h 730"/>
                  <a:gd name="T62" fmla="*/ 28 w 1014"/>
                  <a:gd name="T63" fmla="*/ 532 h 730"/>
                  <a:gd name="T64" fmla="*/ 56 w 1014"/>
                  <a:gd name="T65" fmla="*/ 556 h 730"/>
                  <a:gd name="T66" fmla="*/ 176 w 1014"/>
                  <a:gd name="T67" fmla="*/ 540 h 730"/>
                  <a:gd name="T68" fmla="*/ 126 w 1014"/>
                  <a:gd name="T69" fmla="*/ 570 h 730"/>
                  <a:gd name="T70" fmla="*/ 138 w 1014"/>
                  <a:gd name="T71" fmla="*/ 606 h 730"/>
                  <a:gd name="T72" fmla="*/ 238 w 1014"/>
                  <a:gd name="T73" fmla="*/ 598 h 730"/>
                  <a:gd name="T74" fmla="*/ 260 w 1014"/>
                  <a:gd name="T75" fmla="*/ 554 h 730"/>
                  <a:gd name="T76" fmla="*/ 356 w 1014"/>
                  <a:gd name="T77" fmla="*/ 570 h 730"/>
                  <a:gd name="T78" fmla="*/ 394 w 1014"/>
                  <a:gd name="T79" fmla="*/ 590 h 730"/>
                  <a:gd name="T80" fmla="*/ 382 w 1014"/>
                  <a:gd name="T81" fmla="*/ 610 h 730"/>
                  <a:gd name="T82" fmla="*/ 380 w 1014"/>
                  <a:gd name="T83" fmla="*/ 630 h 730"/>
                  <a:gd name="T84" fmla="*/ 414 w 1014"/>
                  <a:gd name="T85" fmla="*/ 634 h 730"/>
                  <a:gd name="T86" fmla="*/ 494 w 1014"/>
                  <a:gd name="T87" fmla="*/ 614 h 730"/>
                  <a:gd name="T88" fmla="*/ 550 w 1014"/>
                  <a:gd name="T89" fmla="*/ 674 h 730"/>
                  <a:gd name="T90" fmla="*/ 588 w 1014"/>
                  <a:gd name="T91" fmla="*/ 696 h 730"/>
                  <a:gd name="T92" fmla="*/ 688 w 1014"/>
                  <a:gd name="T93" fmla="*/ 722 h 730"/>
                  <a:gd name="T94" fmla="*/ 744 w 1014"/>
                  <a:gd name="T95" fmla="*/ 702 h 730"/>
                  <a:gd name="T96" fmla="*/ 766 w 1014"/>
                  <a:gd name="T97" fmla="*/ 680 h 730"/>
                  <a:gd name="T98" fmla="*/ 828 w 1014"/>
                  <a:gd name="T99" fmla="*/ 652 h 730"/>
                  <a:gd name="T100" fmla="*/ 888 w 1014"/>
                  <a:gd name="T101" fmla="*/ 636 h 730"/>
                  <a:gd name="T102" fmla="*/ 898 w 1014"/>
                  <a:gd name="T103" fmla="*/ 628 h 7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14"/>
                  <a:gd name="T157" fmla="*/ 0 h 730"/>
                  <a:gd name="T158" fmla="*/ 1014 w 1014"/>
                  <a:gd name="T159" fmla="*/ 730 h 73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14" h="730">
                    <a:moveTo>
                      <a:pt x="906" y="612"/>
                    </a:moveTo>
                    <a:cubicBezTo>
                      <a:pt x="908" y="524"/>
                      <a:pt x="888" y="516"/>
                      <a:pt x="954" y="508"/>
                    </a:cubicBezTo>
                    <a:cubicBezTo>
                      <a:pt x="962" y="481"/>
                      <a:pt x="955" y="465"/>
                      <a:pt x="956" y="452"/>
                    </a:cubicBezTo>
                    <a:cubicBezTo>
                      <a:pt x="957" y="439"/>
                      <a:pt x="955" y="433"/>
                      <a:pt x="960" y="428"/>
                    </a:cubicBezTo>
                    <a:cubicBezTo>
                      <a:pt x="965" y="423"/>
                      <a:pt x="975" y="420"/>
                      <a:pt x="984" y="420"/>
                    </a:cubicBezTo>
                    <a:cubicBezTo>
                      <a:pt x="993" y="420"/>
                      <a:pt x="1012" y="429"/>
                      <a:pt x="1014" y="428"/>
                    </a:cubicBezTo>
                    <a:cubicBezTo>
                      <a:pt x="1011" y="417"/>
                      <a:pt x="1007" y="420"/>
                      <a:pt x="998" y="414"/>
                    </a:cubicBezTo>
                    <a:cubicBezTo>
                      <a:pt x="995" y="410"/>
                      <a:pt x="993" y="406"/>
                      <a:pt x="990" y="402"/>
                    </a:cubicBezTo>
                    <a:cubicBezTo>
                      <a:pt x="987" y="398"/>
                      <a:pt x="978" y="394"/>
                      <a:pt x="978" y="394"/>
                    </a:cubicBezTo>
                    <a:cubicBezTo>
                      <a:pt x="970" y="381"/>
                      <a:pt x="973" y="363"/>
                      <a:pt x="958" y="358"/>
                    </a:cubicBezTo>
                    <a:cubicBezTo>
                      <a:pt x="949" y="344"/>
                      <a:pt x="932" y="348"/>
                      <a:pt x="916" y="346"/>
                    </a:cubicBezTo>
                    <a:cubicBezTo>
                      <a:pt x="906" y="340"/>
                      <a:pt x="891" y="328"/>
                      <a:pt x="880" y="324"/>
                    </a:cubicBezTo>
                    <a:cubicBezTo>
                      <a:pt x="876" y="323"/>
                      <a:pt x="868" y="320"/>
                      <a:pt x="868" y="320"/>
                    </a:cubicBezTo>
                    <a:cubicBezTo>
                      <a:pt x="862" y="310"/>
                      <a:pt x="861" y="296"/>
                      <a:pt x="850" y="292"/>
                    </a:cubicBezTo>
                    <a:cubicBezTo>
                      <a:pt x="846" y="286"/>
                      <a:pt x="832" y="280"/>
                      <a:pt x="832" y="280"/>
                    </a:cubicBezTo>
                    <a:cubicBezTo>
                      <a:pt x="823" y="253"/>
                      <a:pt x="803" y="254"/>
                      <a:pt x="776" y="250"/>
                    </a:cubicBezTo>
                    <a:cubicBezTo>
                      <a:pt x="766" y="249"/>
                      <a:pt x="764" y="247"/>
                      <a:pt x="754" y="244"/>
                    </a:cubicBezTo>
                    <a:cubicBezTo>
                      <a:pt x="750" y="243"/>
                      <a:pt x="742" y="240"/>
                      <a:pt x="742" y="240"/>
                    </a:cubicBezTo>
                    <a:cubicBezTo>
                      <a:pt x="736" y="234"/>
                      <a:pt x="731" y="231"/>
                      <a:pt x="726" y="224"/>
                    </a:cubicBezTo>
                    <a:cubicBezTo>
                      <a:pt x="729" y="166"/>
                      <a:pt x="728" y="177"/>
                      <a:pt x="784" y="174"/>
                    </a:cubicBezTo>
                    <a:cubicBezTo>
                      <a:pt x="787" y="166"/>
                      <a:pt x="791" y="167"/>
                      <a:pt x="796" y="160"/>
                    </a:cubicBezTo>
                    <a:cubicBezTo>
                      <a:pt x="777" y="147"/>
                      <a:pt x="749" y="171"/>
                      <a:pt x="758" y="144"/>
                    </a:cubicBezTo>
                    <a:cubicBezTo>
                      <a:pt x="753" y="138"/>
                      <a:pt x="772" y="135"/>
                      <a:pt x="774" y="130"/>
                    </a:cubicBezTo>
                    <a:cubicBezTo>
                      <a:pt x="776" y="125"/>
                      <a:pt x="769" y="120"/>
                      <a:pt x="772" y="116"/>
                    </a:cubicBezTo>
                    <a:cubicBezTo>
                      <a:pt x="775" y="112"/>
                      <a:pt x="787" y="113"/>
                      <a:pt x="790" y="104"/>
                    </a:cubicBezTo>
                    <a:cubicBezTo>
                      <a:pt x="789" y="89"/>
                      <a:pt x="790" y="75"/>
                      <a:pt x="788" y="60"/>
                    </a:cubicBezTo>
                    <a:cubicBezTo>
                      <a:pt x="787" y="48"/>
                      <a:pt x="760" y="38"/>
                      <a:pt x="760" y="38"/>
                    </a:cubicBezTo>
                    <a:cubicBezTo>
                      <a:pt x="757" y="30"/>
                      <a:pt x="755" y="27"/>
                      <a:pt x="748" y="22"/>
                    </a:cubicBezTo>
                    <a:cubicBezTo>
                      <a:pt x="745" y="13"/>
                      <a:pt x="750" y="0"/>
                      <a:pt x="738" y="8"/>
                    </a:cubicBezTo>
                    <a:cubicBezTo>
                      <a:pt x="730" y="21"/>
                      <a:pt x="700" y="29"/>
                      <a:pt x="686" y="38"/>
                    </a:cubicBezTo>
                    <a:cubicBezTo>
                      <a:pt x="672" y="44"/>
                      <a:pt x="668" y="54"/>
                      <a:pt x="654" y="56"/>
                    </a:cubicBezTo>
                    <a:cubicBezTo>
                      <a:pt x="640" y="58"/>
                      <a:pt x="622" y="52"/>
                      <a:pt x="604" y="52"/>
                    </a:cubicBezTo>
                    <a:cubicBezTo>
                      <a:pt x="586" y="52"/>
                      <a:pt x="556" y="55"/>
                      <a:pt x="544" y="58"/>
                    </a:cubicBezTo>
                    <a:cubicBezTo>
                      <a:pt x="541" y="66"/>
                      <a:pt x="538" y="67"/>
                      <a:pt x="530" y="70"/>
                    </a:cubicBezTo>
                    <a:cubicBezTo>
                      <a:pt x="513" y="87"/>
                      <a:pt x="512" y="80"/>
                      <a:pt x="478" y="82"/>
                    </a:cubicBezTo>
                    <a:cubicBezTo>
                      <a:pt x="464" y="87"/>
                      <a:pt x="458" y="95"/>
                      <a:pt x="442" y="98"/>
                    </a:cubicBezTo>
                    <a:cubicBezTo>
                      <a:pt x="438" y="106"/>
                      <a:pt x="454" y="117"/>
                      <a:pt x="458" y="126"/>
                    </a:cubicBezTo>
                    <a:cubicBezTo>
                      <a:pt x="462" y="135"/>
                      <a:pt x="467" y="138"/>
                      <a:pt x="466" y="154"/>
                    </a:cubicBezTo>
                    <a:cubicBezTo>
                      <a:pt x="464" y="197"/>
                      <a:pt x="470" y="204"/>
                      <a:pt x="450" y="224"/>
                    </a:cubicBezTo>
                    <a:cubicBezTo>
                      <a:pt x="449" y="227"/>
                      <a:pt x="436" y="264"/>
                      <a:pt x="436" y="264"/>
                    </a:cubicBezTo>
                    <a:cubicBezTo>
                      <a:pt x="434" y="266"/>
                      <a:pt x="429" y="265"/>
                      <a:pt x="426" y="266"/>
                    </a:cubicBezTo>
                    <a:cubicBezTo>
                      <a:pt x="420" y="275"/>
                      <a:pt x="414" y="279"/>
                      <a:pt x="404" y="286"/>
                    </a:cubicBezTo>
                    <a:cubicBezTo>
                      <a:pt x="402" y="287"/>
                      <a:pt x="398" y="290"/>
                      <a:pt x="398" y="290"/>
                    </a:cubicBezTo>
                    <a:cubicBezTo>
                      <a:pt x="389" y="304"/>
                      <a:pt x="364" y="319"/>
                      <a:pt x="348" y="324"/>
                    </a:cubicBezTo>
                    <a:cubicBezTo>
                      <a:pt x="346" y="325"/>
                      <a:pt x="344" y="327"/>
                      <a:pt x="342" y="328"/>
                    </a:cubicBezTo>
                    <a:cubicBezTo>
                      <a:pt x="338" y="329"/>
                      <a:pt x="334" y="329"/>
                      <a:pt x="330" y="330"/>
                    </a:cubicBezTo>
                    <a:cubicBezTo>
                      <a:pt x="326" y="331"/>
                      <a:pt x="318" y="334"/>
                      <a:pt x="318" y="334"/>
                    </a:cubicBezTo>
                    <a:cubicBezTo>
                      <a:pt x="299" y="353"/>
                      <a:pt x="267" y="350"/>
                      <a:pt x="242" y="354"/>
                    </a:cubicBezTo>
                    <a:cubicBezTo>
                      <a:pt x="221" y="361"/>
                      <a:pt x="243" y="362"/>
                      <a:pt x="228" y="380"/>
                    </a:cubicBezTo>
                    <a:cubicBezTo>
                      <a:pt x="226" y="383"/>
                      <a:pt x="197" y="384"/>
                      <a:pt x="188" y="390"/>
                    </a:cubicBezTo>
                    <a:cubicBezTo>
                      <a:pt x="179" y="404"/>
                      <a:pt x="184" y="399"/>
                      <a:pt x="174" y="406"/>
                    </a:cubicBezTo>
                    <a:cubicBezTo>
                      <a:pt x="169" y="414"/>
                      <a:pt x="166" y="416"/>
                      <a:pt x="158" y="410"/>
                    </a:cubicBezTo>
                    <a:cubicBezTo>
                      <a:pt x="156" y="401"/>
                      <a:pt x="155" y="397"/>
                      <a:pt x="146" y="394"/>
                    </a:cubicBezTo>
                    <a:cubicBezTo>
                      <a:pt x="135" y="395"/>
                      <a:pt x="116" y="387"/>
                      <a:pt x="112" y="398"/>
                    </a:cubicBezTo>
                    <a:cubicBezTo>
                      <a:pt x="110" y="404"/>
                      <a:pt x="113" y="412"/>
                      <a:pt x="110" y="418"/>
                    </a:cubicBezTo>
                    <a:cubicBezTo>
                      <a:pt x="108" y="422"/>
                      <a:pt x="98" y="422"/>
                      <a:pt x="98" y="422"/>
                    </a:cubicBezTo>
                    <a:cubicBezTo>
                      <a:pt x="88" y="438"/>
                      <a:pt x="99" y="433"/>
                      <a:pt x="70" y="436"/>
                    </a:cubicBezTo>
                    <a:cubicBezTo>
                      <a:pt x="60" y="439"/>
                      <a:pt x="50" y="443"/>
                      <a:pt x="40" y="446"/>
                    </a:cubicBezTo>
                    <a:cubicBezTo>
                      <a:pt x="34" y="448"/>
                      <a:pt x="22" y="452"/>
                      <a:pt x="22" y="452"/>
                    </a:cubicBezTo>
                    <a:cubicBezTo>
                      <a:pt x="0" y="486"/>
                      <a:pt x="86" y="476"/>
                      <a:pt x="92" y="476"/>
                    </a:cubicBezTo>
                    <a:cubicBezTo>
                      <a:pt x="94" y="479"/>
                      <a:pt x="98" y="484"/>
                      <a:pt x="98" y="488"/>
                    </a:cubicBezTo>
                    <a:cubicBezTo>
                      <a:pt x="98" y="501"/>
                      <a:pt x="100" y="514"/>
                      <a:pt x="96" y="526"/>
                    </a:cubicBezTo>
                    <a:cubicBezTo>
                      <a:pt x="95" y="529"/>
                      <a:pt x="89" y="528"/>
                      <a:pt x="86" y="528"/>
                    </a:cubicBezTo>
                    <a:cubicBezTo>
                      <a:pt x="67" y="530"/>
                      <a:pt x="47" y="530"/>
                      <a:pt x="28" y="532"/>
                    </a:cubicBezTo>
                    <a:cubicBezTo>
                      <a:pt x="33" y="546"/>
                      <a:pt x="26" y="531"/>
                      <a:pt x="44" y="540"/>
                    </a:cubicBezTo>
                    <a:cubicBezTo>
                      <a:pt x="49" y="542"/>
                      <a:pt x="47" y="553"/>
                      <a:pt x="56" y="556"/>
                    </a:cubicBezTo>
                    <a:cubicBezTo>
                      <a:pt x="70" y="560"/>
                      <a:pt x="86" y="560"/>
                      <a:pt x="100" y="564"/>
                    </a:cubicBezTo>
                    <a:cubicBezTo>
                      <a:pt x="159" y="562"/>
                      <a:pt x="154" y="564"/>
                      <a:pt x="176" y="540"/>
                    </a:cubicBezTo>
                    <a:cubicBezTo>
                      <a:pt x="188" y="542"/>
                      <a:pt x="184" y="552"/>
                      <a:pt x="174" y="574"/>
                    </a:cubicBezTo>
                    <a:cubicBezTo>
                      <a:pt x="166" y="566"/>
                      <a:pt x="141" y="569"/>
                      <a:pt x="126" y="570"/>
                    </a:cubicBezTo>
                    <a:cubicBezTo>
                      <a:pt x="118" y="573"/>
                      <a:pt x="117" y="576"/>
                      <a:pt x="114" y="584"/>
                    </a:cubicBezTo>
                    <a:cubicBezTo>
                      <a:pt x="118" y="601"/>
                      <a:pt x="118" y="604"/>
                      <a:pt x="138" y="606"/>
                    </a:cubicBezTo>
                    <a:cubicBezTo>
                      <a:pt x="143" y="614"/>
                      <a:pt x="145" y="615"/>
                      <a:pt x="154" y="612"/>
                    </a:cubicBezTo>
                    <a:cubicBezTo>
                      <a:pt x="178" y="588"/>
                      <a:pt x="199" y="599"/>
                      <a:pt x="238" y="598"/>
                    </a:cubicBezTo>
                    <a:cubicBezTo>
                      <a:pt x="253" y="588"/>
                      <a:pt x="240" y="573"/>
                      <a:pt x="248" y="558"/>
                    </a:cubicBezTo>
                    <a:cubicBezTo>
                      <a:pt x="250" y="554"/>
                      <a:pt x="260" y="554"/>
                      <a:pt x="260" y="554"/>
                    </a:cubicBezTo>
                    <a:cubicBezTo>
                      <a:pt x="288" y="555"/>
                      <a:pt x="316" y="555"/>
                      <a:pt x="344" y="556"/>
                    </a:cubicBezTo>
                    <a:cubicBezTo>
                      <a:pt x="353" y="556"/>
                      <a:pt x="351" y="565"/>
                      <a:pt x="356" y="570"/>
                    </a:cubicBezTo>
                    <a:cubicBezTo>
                      <a:pt x="364" y="578"/>
                      <a:pt x="373" y="575"/>
                      <a:pt x="384" y="576"/>
                    </a:cubicBezTo>
                    <a:cubicBezTo>
                      <a:pt x="394" y="579"/>
                      <a:pt x="389" y="576"/>
                      <a:pt x="394" y="590"/>
                    </a:cubicBezTo>
                    <a:cubicBezTo>
                      <a:pt x="395" y="592"/>
                      <a:pt x="396" y="596"/>
                      <a:pt x="396" y="596"/>
                    </a:cubicBezTo>
                    <a:cubicBezTo>
                      <a:pt x="392" y="607"/>
                      <a:pt x="396" y="601"/>
                      <a:pt x="382" y="610"/>
                    </a:cubicBezTo>
                    <a:cubicBezTo>
                      <a:pt x="380" y="611"/>
                      <a:pt x="376" y="614"/>
                      <a:pt x="376" y="614"/>
                    </a:cubicBezTo>
                    <a:cubicBezTo>
                      <a:pt x="370" y="622"/>
                      <a:pt x="372" y="625"/>
                      <a:pt x="380" y="630"/>
                    </a:cubicBezTo>
                    <a:cubicBezTo>
                      <a:pt x="387" y="641"/>
                      <a:pt x="388" y="644"/>
                      <a:pt x="400" y="648"/>
                    </a:cubicBezTo>
                    <a:cubicBezTo>
                      <a:pt x="409" y="645"/>
                      <a:pt x="405" y="635"/>
                      <a:pt x="414" y="634"/>
                    </a:cubicBezTo>
                    <a:cubicBezTo>
                      <a:pt x="437" y="632"/>
                      <a:pt x="459" y="633"/>
                      <a:pt x="482" y="632"/>
                    </a:cubicBezTo>
                    <a:cubicBezTo>
                      <a:pt x="487" y="624"/>
                      <a:pt x="486" y="619"/>
                      <a:pt x="494" y="614"/>
                    </a:cubicBezTo>
                    <a:cubicBezTo>
                      <a:pt x="520" y="617"/>
                      <a:pt x="509" y="620"/>
                      <a:pt x="526" y="626"/>
                    </a:cubicBezTo>
                    <a:cubicBezTo>
                      <a:pt x="530" y="638"/>
                      <a:pt x="532" y="671"/>
                      <a:pt x="550" y="674"/>
                    </a:cubicBezTo>
                    <a:cubicBezTo>
                      <a:pt x="561" y="676"/>
                      <a:pt x="571" y="675"/>
                      <a:pt x="582" y="676"/>
                    </a:cubicBezTo>
                    <a:cubicBezTo>
                      <a:pt x="585" y="684"/>
                      <a:pt x="580" y="693"/>
                      <a:pt x="588" y="696"/>
                    </a:cubicBezTo>
                    <a:cubicBezTo>
                      <a:pt x="597" y="702"/>
                      <a:pt x="623" y="722"/>
                      <a:pt x="640" y="726"/>
                    </a:cubicBezTo>
                    <a:cubicBezTo>
                      <a:pt x="657" y="730"/>
                      <a:pt x="672" y="723"/>
                      <a:pt x="688" y="722"/>
                    </a:cubicBezTo>
                    <a:cubicBezTo>
                      <a:pt x="705" y="728"/>
                      <a:pt x="710" y="730"/>
                      <a:pt x="738" y="722"/>
                    </a:cubicBezTo>
                    <a:cubicBezTo>
                      <a:pt x="745" y="720"/>
                      <a:pt x="739" y="706"/>
                      <a:pt x="744" y="702"/>
                    </a:cubicBezTo>
                    <a:cubicBezTo>
                      <a:pt x="747" y="699"/>
                      <a:pt x="756" y="698"/>
                      <a:pt x="756" y="698"/>
                    </a:cubicBezTo>
                    <a:cubicBezTo>
                      <a:pt x="760" y="692"/>
                      <a:pt x="761" y="685"/>
                      <a:pt x="766" y="680"/>
                    </a:cubicBezTo>
                    <a:cubicBezTo>
                      <a:pt x="777" y="669"/>
                      <a:pt x="792" y="670"/>
                      <a:pt x="804" y="662"/>
                    </a:cubicBezTo>
                    <a:cubicBezTo>
                      <a:pt x="814" y="656"/>
                      <a:pt x="816" y="654"/>
                      <a:pt x="828" y="652"/>
                    </a:cubicBezTo>
                    <a:cubicBezTo>
                      <a:pt x="840" y="650"/>
                      <a:pt x="864" y="651"/>
                      <a:pt x="874" y="648"/>
                    </a:cubicBezTo>
                    <a:cubicBezTo>
                      <a:pt x="881" y="643"/>
                      <a:pt x="880" y="639"/>
                      <a:pt x="888" y="636"/>
                    </a:cubicBezTo>
                    <a:cubicBezTo>
                      <a:pt x="889" y="634"/>
                      <a:pt x="890" y="632"/>
                      <a:pt x="892" y="630"/>
                    </a:cubicBezTo>
                    <a:cubicBezTo>
                      <a:pt x="894" y="629"/>
                      <a:pt x="897" y="630"/>
                      <a:pt x="898" y="628"/>
                    </a:cubicBezTo>
                    <a:cubicBezTo>
                      <a:pt x="903" y="622"/>
                      <a:pt x="898" y="616"/>
                      <a:pt x="906" y="612"/>
                    </a:cubicBezTo>
                    <a:close/>
                  </a:path>
                </a:pathLst>
              </a:custGeom>
              <a:solidFill>
                <a:srgbClr val="33CCCC"/>
              </a:solidFill>
              <a:ln w="9525">
                <a:solidFill>
                  <a:schemeClr val="tx1"/>
                </a:solidFill>
                <a:round/>
                <a:headEnd/>
                <a:tailEnd/>
              </a:ln>
            </p:spPr>
            <p:txBody>
              <a:bodyPr/>
              <a:lstStyle/>
              <a:p>
                <a:endParaRPr lang="en-US"/>
              </a:p>
            </p:txBody>
          </p:sp>
          <p:sp>
            <p:nvSpPr>
              <p:cNvPr id="22" name="Freeform 84">
                <a:extLst>
                  <a:ext uri="{FF2B5EF4-FFF2-40B4-BE49-F238E27FC236}">
                    <a16:creationId xmlns:a16="http://schemas.microsoft.com/office/drawing/2014/main" id="{5B699CE6-4043-4C63-B55A-146E1FF21550}"/>
                  </a:ext>
                </a:extLst>
              </p:cNvPr>
              <p:cNvSpPr>
                <a:spLocks/>
              </p:cNvSpPr>
              <p:nvPr/>
            </p:nvSpPr>
            <p:spPr bwMode="auto">
              <a:xfrm>
                <a:off x="1587" y="4382"/>
                <a:ext cx="37" cy="13"/>
              </a:xfrm>
              <a:custGeom>
                <a:avLst/>
                <a:gdLst>
                  <a:gd name="T0" fmla="*/ 0 w 35"/>
                  <a:gd name="T1" fmla="*/ 0 h 13"/>
                  <a:gd name="T2" fmla="*/ 2 w 35"/>
                  <a:gd name="T3" fmla="*/ 10 h 13"/>
                  <a:gd name="T4" fmla="*/ 0 w 35"/>
                  <a:gd name="T5" fmla="*/ 0 h 13"/>
                  <a:gd name="T6" fmla="*/ 0 60000 65536"/>
                  <a:gd name="T7" fmla="*/ 0 60000 65536"/>
                  <a:gd name="T8" fmla="*/ 0 60000 65536"/>
                  <a:gd name="T9" fmla="*/ 0 w 35"/>
                  <a:gd name="T10" fmla="*/ 0 h 13"/>
                  <a:gd name="T11" fmla="*/ 35 w 35"/>
                  <a:gd name="T12" fmla="*/ 13 h 13"/>
                </a:gdLst>
                <a:ahLst/>
                <a:cxnLst>
                  <a:cxn ang="T6">
                    <a:pos x="T0" y="T1"/>
                  </a:cxn>
                  <a:cxn ang="T7">
                    <a:pos x="T2" y="T3"/>
                  </a:cxn>
                  <a:cxn ang="T8">
                    <a:pos x="T4" y="T5"/>
                  </a:cxn>
                </a:cxnLst>
                <a:rect l="T9" t="T10" r="T11" b="T12"/>
                <a:pathLst>
                  <a:path w="35" h="13">
                    <a:moveTo>
                      <a:pt x="0" y="0"/>
                    </a:moveTo>
                    <a:cubicBezTo>
                      <a:pt x="35" y="4"/>
                      <a:pt x="25" y="13"/>
                      <a:pt x="2" y="10"/>
                    </a:cubicBezTo>
                    <a:cubicBezTo>
                      <a:pt x="0" y="3"/>
                      <a:pt x="0" y="6"/>
                      <a:pt x="0" y="0"/>
                    </a:cubicBezTo>
                    <a:close/>
                  </a:path>
                </a:pathLst>
              </a:custGeom>
              <a:solidFill>
                <a:srgbClr val="33CCCC"/>
              </a:solidFill>
              <a:ln w="9525">
                <a:solidFill>
                  <a:schemeClr val="tx1"/>
                </a:solidFill>
                <a:round/>
                <a:headEnd/>
                <a:tailEnd/>
              </a:ln>
            </p:spPr>
            <p:txBody>
              <a:bodyPr/>
              <a:lstStyle/>
              <a:p>
                <a:endParaRPr lang="en-US"/>
              </a:p>
            </p:txBody>
          </p:sp>
        </p:grpSp>
      </p:grpSp>
    </p:spTree>
    <p:extLst>
      <p:ext uri="{BB962C8B-B14F-4D97-AF65-F5344CB8AC3E}">
        <p14:creationId xmlns:p14="http://schemas.microsoft.com/office/powerpoint/2010/main" val="27522611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7" name="Title 1"/>
          <p:cNvSpPr txBox="1">
            <a:spLocks/>
          </p:cNvSpPr>
          <p:nvPr/>
        </p:nvSpPr>
        <p:spPr bwMode="auto">
          <a:xfrm>
            <a:off x="1971390" y="259665"/>
            <a:ext cx="6978650"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lvl="0" algn="ctr">
              <a:defRPr/>
            </a:pPr>
            <a:r>
              <a:rPr lang="en-GB" sz="4000" b="0" kern="0" dirty="0">
                <a:ea typeface="ＭＳ Ｐゴシック"/>
                <a:cs typeface=""/>
              </a:rPr>
              <a:t>SNOD Service: what can you expect?</a:t>
            </a:r>
            <a:endParaRPr lang="en-GB" kern="0" dirty="0">
              <a:latin typeface="Arial"/>
              <a:ea typeface="ＭＳ Ｐゴシック"/>
              <a:cs typeface=""/>
            </a:endParaRPr>
          </a:p>
        </p:txBody>
      </p:sp>
      <p:sp>
        <p:nvSpPr>
          <p:cNvPr id="8" name="Content Placeholder 2"/>
          <p:cNvSpPr txBox="1">
            <a:spLocks/>
          </p:cNvSpPr>
          <p:nvPr/>
        </p:nvSpPr>
        <p:spPr bwMode="auto">
          <a:xfrm>
            <a:off x="375991" y="1641022"/>
            <a:ext cx="6870779" cy="44764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a:lstStyle>
          <a:p>
            <a:pPr>
              <a:defRPr/>
            </a:pPr>
            <a:r>
              <a:rPr lang="en-GB" sz="2400" kern="0" dirty="0">
                <a:solidFill>
                  <a:srgbClr val="6E2C6B"/>
                </a:solidFill>
                <a:ea typeface="ＭＳ Ｐゴシック"/>
                <a:cs typeface=""/>
              </a:rPr>
              <a:t>24/7 regional service /</a:t>
            </a:r>
            <a:r>
              <a:rPr lang="en-GB" sz="2400" kern="0" dirty="0">
                <a:solidFill>
                  <a:srgbClr val="6E2C6B"/>
                </a:solidFill>
                <a:ea typeface="ＭＳ Ｐゴシック"/>
                <a:cs typeface="Arial"/>
              </a:rPr>
              <a:t>inter-regional service</a:t>
            </a:r>
          </a:p>
          <a:p>
            <a:pPr>
              <a:defRPr/>
            </a:pPr>
            <a:r>
              <a:rPr lang="en-GB" sz="2400" kern="0" dirty="0">
                <a:solidFill>
                  <a:srgbClr val="6E2C6B"/>
                </a:solidFill>
                <a:ea typeface="ＭＳ Ｐゴシック"/>
                <a:cs typeface=""/>
              </a:rPr>
              <a:t>Embedded support = donation activity, audit, education, follow up services and promotion, </a:t>
            </a:r>
          </a:p>
          <a:p>
            <a:pPr>
              <a:defRPr/>
            </a:pPr>
            <a:r>
              <a:rPr lang="en-GB" sz="2400" kern="0" dirty="0">
                <a:solidFill>
                  <a:srgbClr val="6E2C6B"/>
                </a:solidFill>
                <a:ea typeface="ＭＳ Ｐゴシック"/>
                <a:cs typeface="Arial"/>
              </a:rPr>
              <a:t>SN-OD/SR or Specialist Nurse?</a:t>
            </a:r>
          </a:p>
          <a:p>
            <a:pPr>
              <a:defRPr/>
            </a:pPr>
            <a:r>
              <a:rPr lang="en-GB" sz="2400" kern="0" dirty="0">
                <a:solidFill>
                  <a:srgbClr val="6E2C6B"/>
                </a:solidFill>
                <a:ea typeface="ＭＳ Ｐゴシック"/>
                <a:cs typeface=""/>
              </a:rPr>
              <a:t>Specialist advice, communication skills &amp; training that guides approaches, donor care, prep work, coroner/PF relationships</a:t>
            </a:r>
          </a:p>
          <a:p>
            <a:pPr>
              <a:defRPr/>
            </a:pPr>
            <a:endParaRPr lang="en-GB" sz="2000" kern="0" dirty="0">
              <a:solidFill>
                <a:srgbClr val="000000"/>
              </a:solidFill>
              <a:ea typeface="ＭＳ Ｐゴシック"/>
              <a:cs typeface=""/>
            </a:endParaRPr>
          </a:p>
          <a:p>
            <a:pPr>
              <a:defRPr/>
            </a:pPr>
            <a:endParaRPr lang="en-GB" sz="2000" kern="0" dirty="0">
              <a:solidFill>
                <a:srgbClr val="000000"/>
              </a:solidFill>
              <a:ea typeface="ＭＳ Ｐゴシック"/>
              <a:cs typeface="Arial"/>
            </a:endParaRPr>
          </a:p>
          <a:p>
            <a:pPr>
              <a:defRPr/>
            </a:pPr>
            <a:endParaRPr lang="en-GB" sz="2000" kern="0" dirty="0">
              <a:solidFill>
                <a:srgbClr val="000000"/>
              </a:solidFill>
              <a:ea typeface="ＭＳ Ｐゴシック"/>
              <a:cs typeface="Arial"/>
            </a:endParaRPr>
          </a:p>
          <a:p>
            <a:pPr>
              <a:defRPr/>
            </a:pPr>
            <a:endParaRPr lang="en-GB" sz="2000" kern="0" dirty="0">
              <a:solidFill>
                <a:srgbClr val="000000"/>
              </a:solidFill>
              <a:ea typeface="ＭＳ Ｐゴシック"/>
              <a:cs typeface="Arial"/>
            </a:endParaRPr>
          </a:p>
        </p:txBody>
      </p:sp>
      <p:grpSp>
        <p:nvGrpSpPr>
          <p:cNvPr id="5" name="Group 4">
            <a:extLst>
              <a:ext uri="{FF2B5EF4-FFF2-40B4-BE49-F238E27FC236}">
                <a16:creationId xmlns:a16="http://schemas.microsoft.com/office/drawing/2014/main" id="{351A1551-97D0-4A98-898A-3D347789075F}"/>
              </a:ext>
            </a:extLst>
          </p:cNvPr>
          <p:cNvGrpSpPr>
            <a:grpSpLocks/>
          </p:cNvGrpSpPr>
          <p:nvPr/>
        </p:nvGrpSpPr>
        <p:grpSpPr bwMode="auto">
          <a:xfrm>
            <a:off x="7393936" y="361950"/>
            <a:ext cx="4188464" cy="5451795"/>
            <a:chOff x="884" y="210"/>
            <a:chExt cx="3224" cy="3884"/>
          </a:xfrm>
        </p:grpSpPr>
        <p:sp>
          <p:nvSpPr>
            <p:cNvPr id="6" name="Freeform 5">
              <a:extLst>
                <a:ext uri="{FF2B5EF4-FFF2-40B4-BE49-F238E27FC236}">
                  <a16:creationId xmlns:a16="http://schemas.microsoft.com/office/drawing/2014/main" id="{293A7453-FF30-47EE-B1AA-C7D0B67AC388}"/>
                </a:ext>
              </a:extLst>
            </p:cNvPr>
            <p:cNvSpPr>
              <a:spLocks/>
            </p:cNvSpPr>
            <p:nvPr/>
          </p:nvSpPr>
          <p:spPr bwMode="auto">
            <a:xfrm>
              <a:off x="2923" y="2276"/>
              <a:ext cx="787" cy="641"/>
            </a:xfrm>
            <a:custGeom>
              <a:avLst/>
              <a:gdLst>
                <a:gd name="T0" fmla="*/ 753 w 948"/>
                <a:gd name="T1" fmla="*/ 624 h 770"/>
                <a:gd name="T2" fmla="*/ 773 w 948"/>
                <a:gd name="T3" fmla="*/ 518 h 770"/>
                <a:gd name="T4" fmla="*/ 761 w 948"/>
                <a:gd name="T5" fmla="*/ 445 h 770"/>
                <a:gd name="T6" fmla="*/ 735 w 948"/>
                <a:gd name="T7" fmla="*/ 381 h 770"/>
                <a:gd name="T8" fmla="*/ 721 w 948"/>
                <a:gd name="T9" fmla="*/ 348 h 770"/>
                <a:gd name="T10" fmla="*/ 685 w 948"/>
                <a:gd name="T11" fmla="*/ 331 h 770"/>
                <a:gd name="T12" fmla="*/ 628 w 948"/>
                <a:gd name="T13" fmla="*/ 293 h 770"/>
                <a:gd name="T14" fmla="*/ 605 w 948"/>
                <a:gd name="T15" fmla="*/ 246 h 770"/>
                <a:gd name="T16" fmla="*/ 640 w 948"/>
                <a:gd name="T17" fmla="*/ 273 h 770"/>
                <a:gd name="T18" fmla="*/ 698 w 948"/>
                <a:gd name="T19" fmla="*/ 295 h 770"/>
                <a:gd name="T20" fmla="*/ 706 w 948"/>
                <a:gd name="T21" fmla="*/ 276 h 770"/>
                <a:gd name="T22" fmla="*/ 678 w 948"/>
                <a:gd name="T23" fmla="*/ 253 h 770"/>
                <a:gd name="T24" fmla="*/ 645 w 948"/>
                <a:gd name="T25" fmla="*/ 206 h 770"/>
                <a:gd name="T26" fmla="*/ 630 w 948"/>
                <a:gd name="T27" fmla="*/ 176 h 770"/>
                <a:gd name="T28" fmla="*/ 613 w 948"/>
                <a:gd name="T29" fmla="*/ 148 h 770"/>
                <a:gd name="T30" fmla="*/ 658 w 948"/>
                <a:gd name="T31" fmla="*/ 102 h 770"/>
                <a:gd name="T32" fmla="*/ 627 w 948"/>
                <a:gd name="T33" fmla="*/ 82 h 770"/>
                <a:gd name="T34" fmla="*/ 595 w 948"/>
                <a:gd name="T35" fmla="*/ 45 h 770"/>
                <a:gd name="T36" fmla="*/ 569 w 948"/>
                <a:gd name="T37" fmla="*/ 20 h 770"/>
                <a:gd name="T38" fmla="*/ 474 w 948"/>
                <a:gd name="T39" fmla="*/ 10 h 770"/>
                <a:gd name="T40" fmla="*/ 369 w 948"/>
                <a:gd name="T41" fmla="*/ 25 h 770"/>
                <a:gd name="T42" fmla="*/ 260 w 948"/>
                <a:gd name="T43" fmla="*/ 30 h 770"/>
                <a:gd name="T44" fmla="*/ 39 w 948"/>
                <a:gd name="T45" fmla="*/ 42 h 770"/>
                <a:gd name="T46" fmla="*/ 32 w 948"/>
                <a:gd name="T47" fmla="*/ 48 h 770"/>
                <a:gd name="T48" fmla="*/ 2 w 948"/>
                <a:gd name="T49" fmla="*/ 80 h 770"/>
                <a:gd name="T50" fmla="*/ 9 w 948"/>
                <a:gd name="T51" fmla="*/ 107 h 770"/>
                <a:gd name="T52" fmla="*/ 49 w 948"/>
                <a:gd name="T53" fmla="*/ 124 h 770"/>
                <a:gd name="T54" fmla="*/ 99 w 948"/>
                <a:gd name="T55" fmla="*/ 163 h 770"/>
                <a:gd name="T56" fmla="*/ 115 w 948"/>
                <a:gd name="T57" fmla="*/ 191 h 770"/>
                <a:gd name="T58" fmla="*/ 132 w 948"/>
                <a:gd name="T59" fmla="*/ 210 h 770"/>
                <a:gd name="T60" fmla="*/ 110 w 948"/>
                <a:gd name="T61" fmla="*/ 240 h 770"/>
                <a:gd name="T62" fmla="*/ 149 w 948"/>
                <a:gd name="T63" fmla="*/ 306 h 770"/>
                <a:gd name="T64" fmla="*/ 164 w 948"/>
                <a:gd name="T65" fmla="*/ 321 h 770"/>
                <a:gd name="T66" fmla="*/ 207 w 948"/>
                <a:gd name="T67" fmla="*/ 353 h 770"/>
                <a:gd name="T68" fmla="*/ 230 w 948"/>
                <a:gd name="T69" fmla="*/ 386 h 770"/>
                <a:gd name="T70" fmla="*/ 250 w 948"/>
                <a:gd name="T71" fmla="*/ 413 h 770"/>
                <a:gd name="T72" fmla="*/ 285 w 948"/>
                <a:gd name="T73" fmla="*/ 428 h 770"/>
                <a:gd name="T74" fmla="*/ 300 w 948"/>
                <a:gd name="T75" fmla="*/ 471 h 770"/>
                <a:gd name="T76" fmla="*/ 323 w 948"/>
                <a:gd name="T77" fmla="*/ 499 h 770"/>
                <a:gd name="T78" fmla="*/ 394 w 948"/>
                <a:gd name="T79" fmla="*/ 483 h 770"/>
                <a:gd name="T80" fmla="*/ 497 w 948"/>
                <a:gd name="T81" fmla="*/ 475 h 770"/>
                <a:gd name="T82" fmla="*/ 530 w 948"/>
                <a:gd name="T83" fmla="*/ 448 h 770"/>
                <a:gd name="T84" fmla="*/ 550 w 948"/>
                <a:gd name="T85" fmla="*/ 455 h 770"/>
                <a:gd name="T86" fmla="*/ 567 w 948"/>
                <a:gd name="T87" fmla="*/ 486 h 770"/>
                <a:gd name="T88" fmla="*/ 587 w 948"/>
                <a:gd name="T89" fmla="*/ 519 h 770"/>
                <a:gd name="T90" fmla="*/ 618 w 948"/>
                <a:gd name="T91" fmla="*/ 548 h 770"/>
                <a:gd name="T92" fmla="*/ 642 w 948"/>
                <a:gd name="T93" fmla="*/ 587 h 770"/>
                <a:gd name="T94" fmla="*/ 675 w 948"/>
                <a:gd name="T95" fmla="*/ 605 h 770"/>
                <a:gd name="T96" fmla="*/ 715 w 948"/>
                <a:gd name="T97" fmla="*/ 620 h 770"/>
                <a:gd name="T98" fmla="*/ 738 w 948"/>
                <a:gd name="T99" fmla="*/ 631 h 7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48"/>
                <a:gd name="T151" fmla="*/ 0 h 770"/>
                <a:gd name="T152" fmla="*/ 948 w 948"/>
                <a:gd name="T153" fmla="*/ 770 h 7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48" h="770">
                  <a:moveTo>
                    <a:pt x="897" y="770"/>
                  </a:moveTo>
                  <a:cubicBezTo>
                    <a:pt x="899" y="760"/>
                    <a:pt x="898" y="756"/>
                    <a:pt x="907" y="750"/>
                  </a:cubicBezTo>
                  <a:cubicBezTo>
                    <a:pt x="919" y="715"/>
                    <a:pt x="906" y="681"/>
                    <a:pt x="927" y="650"/>
                  </a:cubicBezTo>
                  <a:cubicBezTo>
                    <a:pt x="928" y="641"/>
                    <a:pt x="929" y="631"/>
                    <a:pt x="931" y="622"/>
                  </a:cubicBezTo>
                  <a:cubicBezTo>
                    <a:pt x="932" y="618"/>
                    <a:pt x="935" y="610"/>
                    <a:pt x="935" y="610"/>
                  </a:cubicBezTo>
                  <a:cubicBezTo>
                    <a:pt x="933" y="544"/>
                    <a:pt x="948" y="555"/>
                    <a:pt x="917" y="534"/>
                  </a:cubicBezTo>
                  <a:cubicBezTo>
                    <a:pt x="910" y="512"/>
                    <a:pt x="918" y="488"/>
                    <a:pt x="897" y="474"/>
                  </a:cubicBezTo>
                  <a:cubicBezTo>
                    <a:pt x="894" y="466"/>
                    <a:pt x="892" y="463"/>
                    <a:pt x="885" y="458"/>
                  </a:cubicBezTo>
                  <a:cubicBezTo>
                    <a:pt x="881" y="447"/>
                    <a:pt x="875" y="439"/>
                    <a:pt x="871" y="428"/>
                  </a:cubicBezTo>
                  <a:cubicBezTo>
                    <a:pt x="870" y="425"/>
                    <a:pt x="871" y="420"/>
                    <a:pt x="869" y="418"/>
                  </a:cubicBezTo>
                  <a:cubicBezTo>
                    <a:pt x="864" y="415"/>
                    <a:pt x="851" y="406"/>
                    <a:pt x="843" y="404"/>
                  </a:cubicBezTo>
                  <a:cubicBezTo>
                    <a:pt x="836" y="401"/>
                    <a:pt x="829" y="401"/>
                    <a:pt x="825" y="398"/>
                  </a:cubicBezTo>
                  <a:cubicBezTo>
                    <a:pt x="821" y="395"/>
                    <a:pt x="830" y="396"/>
                    <a:pt x="819" y="388"/>
                  </a:cubicBezTo>
                  <a:cubicBezTo>
                    <a:pt x="808" y="380"/>
                    <a:pt x="780" y="364"/>
                    <a:pt x="757" y="352"/>
                  </a:cubicBezTo>
                  <a:cubicBezTo>
                    <a:pt x="740" y="327"/>
                    <a:pt x="710" y="319"/>
                    <a:pt x="681" y="316"/>
                  </a:cubicBezTo>
                  <a:cubicBezTo>
                    <a:pt x="687" y="299"/>
                    <a:pt x="714" y="298"/>
                    <a:pt x="729" y="296"/>
                  </a:cubicBezTo>
                  <a:cubicBezTo>
                    <a:pt x="745" y="301"/>
                    <a:pt x="724" y="292"/>
                    <a:pt x="737" y="318"/>
                  </a:cubicBezTo>
                  <a:cubicBezTo>
                    <a:pt x="740" y="324"/>
                    <a:pt x="764" y="327"/>
                    <a:pt x="771" y="328"/>
                  </a:cubicBezTo>
                  <a:cubicBezTo>
                    <a:pt x="775" y="333"/>
                    <a:pt x="781" y="346"/>
                    <a:pt x="787" y="348"/>
                  </a:cubicBezTo>
                  <a:cubicBezTo>
                    <a:pt x="807" y="356"/>
                    <a:pt x="820" y="353"/>
                    <a:pt x="841" y="354"/>
                  </a:cubicBezTo>
                  <a:cubicBezTo>
                    <a:pt x="843" y="367"/>
                    <a:pt x="842" y="367"/>
                    <a:pt x="853" y="374"/>
                  </a:cubicBezTo>
                  <a:cubicBezTo>
                    <a:pt x="870" y="368"/>
                    <a:pt x="863" y="340"/>
                    <a:pt x="851" y="332"/>
                  </a:cubicBezTo>
                  <a:cubicBezTo>
                    <a:pt x="847" y="326"/>
                    <a:pt x="834" y="315"/>
                    <a:pt x="829" y="312"/>
                  </a:cubicBezTo>
                  <a:cubicBezTo>
                    <a:pt x="825" y="309"/>
                    <a:pt x="817" y="304"/>
                    <a:pt x="817" y="304"/>
                  </a:cubicBezTo>
                  <a:cubicBezTo>
                    <a:pt x="813" y="292"/>
                    <a:pt x="803" y="278"/>
                    <a:pt x="793" y="268"/>
                  </a:cubicBezTo>
                  <a:cubicBezTo>
                    <a:pt x="791" y="261"/>
                    <a:pt x="783" y="252"/>
                    <a:pt x="777" y="248"/>
                  </a:cubicBezTo>
                  <a:cubicBezTo>
                    <a:pt x="776" y="242"/>
                    <a:pt x="776" y="235"/>
                    <a:pt x="773" y="230"/>
                  </a:cubicBezTo>
                  <a:cubicBezTo>
                    <a:pt x="770" y="223"/>
                    <a:pt x="763" y="218"/>
                    <a:pt x="759" y="212"/>
                  </a:cubicBezTo>
                  <a:cubicBezTo>
                    <a:pt x="754" y="198"/>
                    <a:pt x="752" y="186"/>
                    <a:pt x="739" y="178"/>
                  </a:cubicBezTo>
                  <a:cubicBezTo>
                    <a:pt x="742" y="132"/>
                    <a:pt x="740" y="131"/>
                    <a:pt x="781" y="126"/>
                  </a:cubicBezTo>
                  <a:cubicBezTo>
                    <a:pt x="785" y="125"/>
                    <a:pt x="795" y="126"/>
                    <a:pt x="793" y="122"/>
                  </a:cubicBezTo>
                  <a:cubicBezTo>
                    <a:pt x="788" y="114"/>
                    <a:pt x="784" y="114"/>
                    <a:pt x="775" y="112"/>
                  </a:cubicBezTo>
                  <a:cubicBezTo>
                    <a:pt x="768" y="107"/>
                    <a:pt x="762" y="102"/>
                    <a:pt x="755" y="98"/>
                  </a:cubicBezTo>
                  <a:cubicBezTo>
                    <a:pt x="751" y="96"/>
                    <a:pt x="743" y="90"/>
                    <a:pt x="743" y="90"/>
                  </a:cubicBezTo>
                  <a:cubicBezTo>
                    <a:pt x="735" y="78"/>
                    <a:pt x="730" y="63"/>
                    <a:pt x="717" y="54"/>
                  </a:cubicBezTo>
                  <a:cubicBezTo>
                    <a:pt x="713" y="51"/>
                    <a:pt x="705" y="46"/>
                    <a:pt x="705" y="46"/>
                  </a:cubicBezTo>
                  <a:cubicBezTo>
                    <a:pt x="700" y="38"/>
                    <a:pt x="693" y="29"/>
                    <a:pt x="685" y="24"/>
                  </a:cubicBezTo>
                  <a:cubicBezTo>
                    <a:pt x="679" y="16"/>
                    <a:pt x="674" y="9"/>
                    <a:pt x="671" y="0"/>
                  </a:cubicBezTo>
                  <a:cubicBezTo>
                    <a:pt x="622" y="6"/>
                    <a:pt x="649" y="10"/>
                    <a:pt x="571" y="12"/>
                  </a:cubicBezTo>
                  <a:cubicBezTo>
                    <a:pt x="509" y="22"/>
                    <a:pt x="615" y="20"/>
                    <a:pt x="463" y="24"/>
                  </a:cubicBezTo>
                  <a:cubicBezTo>
                    <a:pt x="457" y="26"/>
                    <a:pt x="445" y="30"/>
                    <a:pt x="445" y="30"/>
                  </a:cubicBezTo>
                  <a:cubicBezTo>
                    <a:pt x="437" y="54"/>
                    <a:pt x="384" y="44"/>
                    <a:pt x="375" y="44"/>
                  </a:cubicBezTo>
                  <a:cubicBezTo>
                    <a:pt x="340" y="43"/>
                    <a:pt x="335" y="47"/>
                    <a:pt x="313" y="36"/>
                  </a:cubicBezTo>
                  <a:cubicBezTo>
                    <a:pt x="226" y="40"/>
                    <a:pt x="139" y="42"/>
                    <a:pt x="51" y="44"/>
                  </a:cubicBezTo>
                  <a:cubicBezTo>
                    <a:pt x="50" y="46"/>
                    <a:pt x="49" y="48"/>
                    <a:pt x="47" y="50"/>
                  </a:cubicBezTo>
                  <a:cubicBezTo>
                    <a:pt x="45" y="51"/>
                    <a:pt x="42" y="51"/>
                    <a:pt x="41" y="52"/>
                  </a:cubicBezTo>
                  <a:cubicBezTo>
                    <a:pt x="40" y="53"/>
                    <a:pt x="40" y="56"/>
                    <a:pt x="39" y="58"/>
                  </a:cubicBezTo>
                  <a:cubicBezTo>
                    <a:pt x="36" y="70"/>
                    <a:pt x="30" y="80"/>
                    <a:pt x="23" y="90"/>
                  </a:cubicBezTo>
                  <a:cubicBezTo>
                    <a:pt x="19" y="96"/>
                    <a:pt x="10" y="95"/>
                    <a:pt x="3" y="96"/>
                  </a:cubicBezTo>
                  <a:cubicBezTo>
                    <a:pt x="0" y="100"/>
                    <a:pt x="6" y="113"/>
                    <a:pt x="7" y="118"/>
                  </a:cubicBezTo>
                  <a:cubicBezTo>
                    <a:pt x="8" y="123"/>
                    <a:pt x="6" y="125"/>
                    <a:pt x="11" y="128"/>
                  </a:cubicBezTo>
                  <a:cubicBezTo>
                    <a:pt x="15" y="137"/>
                    <a:pt x="29" y="134"/>
                    <a:pt x="37" y="138"/>
                  </a:cubicBezTo>
                  <a:cubicBezTo>
                    <a:pt x="45" y="141"/>
                    <a:pt x="45" y="145"/>
                    <a:pt x="59" y="149"/>
                  </a:cubicBezTo>
                  <a:cubicBezTo>
                    <a:pt x="62" y="189"/>
                    <a:pt x="60" y="180"/>
                    <a:pt x="89" y="190"/>
                  </a:cubicBezTo>
                  <a:cubicBezTo>
                    <a:pt x="92" y="199"/>
                    <a:pt x="108" y="195"/>
                    <a:pt x="119" y="196"/>
                  </a:cubicBezTo>
                  <a:cubicBezTo>
                    <a:pt x="122" y="207"/>
                    <a:pt x="125" y="203"/>
                    <a:pt x="131" y="212"/>
                  </a:cubicBezTo>
                  <a:cubicBezTo>
                    <a:pt x="134" y="218"/>
                    <a:pt x="137" y="225"/>
                    <a:pt x="139" y="230"/>
                  </a:cubicBezTo>
                  <a:cubicBezTo>
                    <a:pt x="141" y="235"/>
                    <a:pt x="140" y="236"/>
                    <a:pt x="143" y="240"/>
                  </a:cubicBezTo>
                  <a:cubicBezTo>
                    <a:pt x="146" y="244"/>
                    <a:pt x="159" y="248"/>
                    <a:pt x="159" y="252"/>
                  </a:cubicBezTo>
                  <a:cubicBezTo>
                    <a:pt x="167" y="263"/>
                    <a:pt x="155" y="262"/>
                    <a:pt x="145" y="264"/>
                  </a:cubicBezTo>
                  <a:cubicBezTo>
                    <a:pt x="140" y="271"/>
                    <a:pt x="136" y="280"/>
                    <a:pt x="133" y="288"/>
                  </a:cubicBezTo>
                  <a:cubicBezTo>
                    <a:pt x="135" y="340"/>
                    <a:pt x="125" y="339"/>
                    <a:pt x="161" y="344"/>
                  </a:cubicBezTo>
                  <a:cubicBezTo>
                    <a:pt x="164" y="370"/>
                    <a:pt x="160" y="362"/>
                    <a:pt x="179" y="368"/>
                  </a:cubicBezTo>
                  <a:cubicBezTo>
                    <a:pt x="185" y="377"/>
                    <a:pt x="176" y="373"/>
                    <a:pt x="187" y="376"/>
                  </a:cubicBezTo>
                  <a:cubicBezTo>
                    <a:pt x="191" y="377"/>
                    <a:pt x="197" y="386"/>
                    <a:pt x="197" y="386"/>
                  </a:cubicBezTo>
                  <a:cubicBezTo>
                    <a:pt x="200" y="418"/>
                    <a:pt x="205" y="406"/>
                    <a:pt x="239" y="408"/>
                  </a:cubicBezTo>
                  <a:cubicBezTo>
                    <a:pt x="244" y="422"/>
                    <a:pt x="239" y="418"/>
                    <a:pt x="249" y="424"/>
                  </a:cubicBezTo>
                  <a:cubicBezTo>
                    <a:pt x="251" y="441"/>
                    <a:pt x="255" y="453"/>
                    <a:pt x="273" y="458"/>
                  </a:cubicBezTo>
                  <a:cubicBezTo>
                    <a:pt x="274" y="460"/>
                    <a:pt x="275" y="462"/>
                    <a:pt x="277" y="464"/>
                  </a:cubicBezTo>
                  <a:cubicBezTo>
                    <a:pt x="279" y="466"/>
                    <a:pt x="281" y="466"/>
                    <a:pt x="283" y="468"/>
                  </a:cubicBezTo>
                  <a:cubicBezTo>
                    <a:pt x="290" y="477"/>
                    <a:pt x="292" y="490"/>
                    <a:pt x="301" y="496"/>
                  </a:cubicBezTo>
                  <a:cubicBezTo>
                    <a:pt x="305" y="518"/>
                    <a:pt x="299" y="505"/>
                    <a:pt x="331" y="510"/>
                  </a:cubicBezTo>
                  <a:cubicBezTo>
                    <a:pt x="335" y="511"/>
                    <a:pt x="343" y="514"/>
                    <a:pt x="343" y="514"/>
                  </a:cubicBezTo>
                  <a:cubicBezTo>
                    <a:pt x="347" y="521"/>
                    <a:pt x="352" y="522"/>
                    <a:pt x="355" y="530"/>
                  </a:cubicBezTo>
                  <a:cubicBezTo>
                    <a:pt x="357" y="539"/>
                    <a:pt x="357" y="555"/>
                    <a:pt x="361" y="566"/>
                  </a:cubicBezTo>
                  <a:cubicBezTo>
                    <a:pt x="363" y="577"/>
                    <a:pt x="362" y="592"/>
                    <a:pt x="367" y="598"/>
                  </a:cubicBezTo>
                  <a:cubicBezTo>
                    <a:pt x="371" y="603"/>
                    <a:pt x="376" y="600"/>
                    <a:pt x="389" y="600"/>
                  </a:cubicBezTo>
                  <a:cubicBezTo>
                    <a:pt x="402" y="600"/>
                    <a:pt x="431" y="599"/>
                    <a:pt x="445" y="596"/>
                  </a:cubicBezTo>
                  <a:cubicBezTo>
                    <a:pt x="454" y="595"/>
                    <a:pt x="469" y="584"/>
                    <a:pt x="475" y="580"/>
                  </a:cubicBezTo>
                  <a:cubicBezTo>
                    <a:pt x="488" y="571"/>
                    <a:pt x="506" y="579"/>
                    <a:pt x="521" y="578"/>
                  </a:cubicBezTo>
                  <a:cubicBezTo>
                    <a:pt x="557" y="566"/>
                    <a:pt x="505" y="573"/>
                    <a:pt x="599" y="570"/>
                  </a:cubicBezTo>
                  <a:cubicBezTo>
                    <a:pt x="618" y="566"/>
                    <a:pt x="620" y="559"/>
                    <a:pt x="635" y="554"/>
                  </a:cubicBezTo>
                  <a:cubicBezTo>
                    <a:pt x="639" y="550"/>
                    <a:pt x="635" y="541"/>
                    <a:pt x="639" y="538"/>
                  </a:cubicBezTo>
                  <a:cubicBezTo>
                    <a:pt x="643" y="535"/>
                    <a:pt x="651" y="530"/>
                    <a:pt x="651" y="530"/>
                  </a:cubicBezTo>
                  <a:cubicBezTo>
                    <a:pt x="656" y="537"/>
                    <a:pt x="654" y="543"/>
                    <a:pt x="663" y="546"/>
                  </a:cubicBezTo>
                  <a:cubicBezTo>
                    <a:pt x="666" y="552"/>
                    <a:pt x="675" y="561"/>
                    <a:pt x="677" y="568"/>
                  </a:cubicBezTo>
                  <a:cubicBezTo>
                    <a:pt x="680" y="574"/>
                    <a:pt x="682" y="581"/>
                    <a:pt x="683" y="584"/>
                  </a:cubicBezTo>
                  <a:cubicBezTo>
                    <a:pt x="684" y="586"/>
                    <a:pt x="679" y="587"/>
                    <a:pt x="681" y="588"/>
                  </a:cubicBezTo>
                  <a:cubicBezTo>
                    <a:pt x="689" y="601"/>
                    <a:pt x="699" y="612"/>
                    <a:pt x="707" y="624"/>
                  </a:cubicBezTo>
                  <a:cubicBezTo>
                    <a:pt x="710" y="628"/>
                    <a:pt x="716" y="639"/>
                    <a:pt x="717" y="640"/>
                  </a:cubicBezTo>
                  <a:cubicBezTo>
                    <a:pt x="728" y="645"/>
                    <a:pt x="733" y="657"/>
                    <a:pt x="745" y="658"/>
                  </a:cubicBezTo>
                  <a:cubicBezTo>
                    <a:pt x="754" y="664"/>
                    <a:pt x="749" y="666"/>
                    <a:pt x="757" y="672"/>
                  </a:cubicBezTo>
                  <a:cubicBezTo>
                    <a:pt x="763" y="680"/>
                    <a:pt x="765" y="698"/>
                    <a:pt x="773" y="705"/>
                  </a:cubicBezTo>
                  <a:cubicBezTo>
                    <a:pt x="780" y="712"/>
                    <a:pt x="794" y="713"/>
                    <a:pt x="801" y="717"/>
                  </a:cubicBezTo>
                  <a:cubicBezTo>
                    <a:pt x="803" y="729"/>
                    <a:pt x="807" y="731"/>
                    <a:pt x="813" y="727"/>
                  </a:cubicBezTo>
                  <a:cubicBezTo>
                    <a:pt x="818" y="731"/>
                    <a:pt x="829" y="736"/>
                    <a:pt x="837" y="739"/>
                  </a:cubicBezTo>
                  <a:cubicBezTo>
                    <a:pt x="845" y="742"/>
                    <a:pt x="854" y="743"/>
                    <a:pt x="861" y="745"/>
                  </a:cubicBezTo>
                  <a:cubicBezTo>
                    <a:pt x="867" y="755"/>
                    <a:pt x="863" y="749"/>
                    <a:pt x="877" y="754"/>
                  </a:cubicBezTo>
                  <a:cubicBezTo>
                    <a:pt x="881" y="755"/>
                    <a:pt x="889" y="758"/>
                    <a:pt x="889" y="758"/>
                  </a:cubicBezTo>
                  <a:cubicBezTo>
                    <a:pt x="892" y="762"/>
                    <a:pt x="894" y="766"/>
                    <a:pt x="897" y="770"/>
                  </a:cubicBezTo>
                  <a:close/>
                </a:path>
              </a:pathLst>
            </a:custGeom>
            <a:solidFill>
              <a:srgbClr val="000099"/>
            </a:solidFill>
            <a:ln w="9525">
              <a:solidFill>
                <a:schemeClr val="tx1"/>
              </a:solidFill>
              <a:round/>
              <a:headEnd/>
              <a:tailEnd/>
            </a:ln>
          </p:spPr>
          <p:txBody>
            <a:bodyPr/>
            <a:lstStyle/>
            <a:p>
              <a:endParaRPr lang="en-US"/>
            </a:p>
          </p:txBody>
        </p:sp>
        <p:sp>
          <p:nvSpPr>
            <p:cNvPr id="9" name="Freeform 6">
              <a:extLst>
                <a:ext uri="{FF2B5EF4-FFF2-40B4-BE49-F238E27FC236}">
                  <a16:creationId xmlns:a16="http://schemas.microsoft.com/office/drawing/2014/main" id="{C7AC782D-0D19-4AF3-810A-7BAA8300E418}"/>
                </a:ext>
              </a:extLst>
            </p:cNvPr>
            <p:cNvSpPr>
              <a:spLocks/>
            </p:cNvSpPr>
            <p:nvPr/>
          </p:nvSpPr>
          <p:spPr bwMode="auto">
            <a:xfrm>
              <a:off x="3392" y="3435"/>
              <a:ext cx="640" cy="339"/>
            </a:xfrm>
            <a:custGeom>
              <a:avLst/>
              <a:gdLst>
                <a:gd name="T0" fmla="*/ 137 w 774"/>
                <a:gd name="T1" fmla="*/ 302 h 408"/>
                <a:gd name="T2" fmla="*/ 182 w 774"/>
                <a:gd name="T3" fmla="*/ 294 h 408"/>
                <a:gd name="T4" fmla="*/ 258 w 774"/>
                <a:gd name="T5" fmla="*/ 311 h 408"/>
                <a:gd name="T6" fmla="*/ 289 w 774"/>
                <a:gd name="T7" fmla="*/ 329 h 408"/>
                <a:gd name="T8" fmla="*/ 291 w 774"/>
                <a:gd name="T9" fmla="*/ 332 h 408"/>
                <a:gd name="T10" fmla="*/ 324 w 774"/>
                <a:gd name="T11" fmla="*/ 316 h 408"/>
                <a:gd name="T12" fmla="*/ 375 w 774"/>
                <a:gd name="T13" fmla="*/ 291 h 408"/>
                <a:gd name="T14" fmla="*/ 432 w 774"/>
                <a:gd name="T15" fmla="*/ 268 h 408"/>
                <a:gd name="T16" fmla="*/ 503 w 774"/>
                <a:gd name="T17" fmla="*/ 243 h 408"/>
                <a:gd name="T18" fmla="*/ 534 w 774"/>
                <a:gd name="T19" fmla="*/ 201 h 408"/>
                <a:gd name="T20" fmla="*/ 579 w 774"/>
                <a:gd name="T21" fmla="*/ 183 h 408"/>
                <a:gd name="T22" fmla="*/ 605 w 774"/>
                <a:gd name="T23" fmla="*/ 165 h 408"/>
                <a:gd name="T24" fmla="*/ 628 w 774"/>
                <a:gd name="T25" fmla="*/ 101 h 408"/>
                <a:gd name="T26" fmla="*/ 637 w 774"/>
                <a:gd name="T27" fmla="*/ 70 h 408"/>
                <a:gd name="T28" fmla="*/ 463 w 774"/>
                <a:gd name="T29" fmla="*/ 42 h 408"/>
                <a:gd name="T30" fmla="*/ 428 w 774"/>
                <a:gd name="T31" fmla="*/ 5 h 408"/>
                <a:gd name="T32" fmla="*/ 359 w 774"/>
                <a:gd name="T33" fmla="*/ 10 h 408"/>
                <a:gd name="T34" fmla="*/ 321 w 774"/>
                <a:gd name="T35" fmla="*/ 30 h 408"/>
                <a:gd name="T36" fmla="*/ 308 w 774"/>
                <a:gd name="T37" fmla="*/ 15 h 408"/>
                <a:gd name="T38" fmla="*/ 311 w 774"/>
                <a:gd name="T39" fmla="*/ 0 h 408"/>
                <a:gd name="T40" fmla="*/ 288 w 774"/>
                <a:gd name="T41" fmla="*/ 32 h 408"/>
                <a:gd name="T42" fmla="*/ 271 w 774"/>
                <a:gd name="T43" fmla="*/ 73 h 408"/>
                <a:gd name="T44" fmla="*/ 255 w 774"/>
                <a:gd name="T45" fmla="*/ 98 h 408"/>
                <a:gd name="T46" fmla="*/ 200 w 774"/>
                <a:gd name="T47" fmla="*/ 98 h 408"/>
                <a:gd name="T48" fmla="*/ 190 w 774"/>
                <a:gd name="T49" fmla="*/ 85 h 408"/>
                <a:gd name="T50" fmla="*/ 162 w 774"/>
                <a:gd name="T51" fmla="*/ 81 h 408"/>
                <a:gd name="T52" fmla="*/ 146 w 774"/>
                <a:gd name="T53" fmla="*/ 71 h 408"/>
                <a:gd name="T54" fmla="*/ 114 w 774"/>
                <a:gd name="T55" fmla="*/ 45 h 408"/>
                <a:gd name="T56" fmla="*/ 73 w 774"/>
                <a:gd name="T57" fmla="*/ 40 h 408"/>
                <a:gd name="T58" fmla="*/ 23 w 774"/>
                <a:gd name="T59" fmla="*/ 63 h 408"/>
                <a:gd name="T60" fmla="*/ 3 w 774"/>
                <a:gd name="T61" fmla="*/ 115 h 408"/>
                <a:gd name="T62" fmla="*/ 45 w 774"/>
                <a:gd name="T63" fmla="*/ 228 h 408"/>
                <a:gd name="T64" fmla="*/ 78 w 774"/>
                <a:gd name="T65" fmla="*/ 294 h 40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74"/>
                <a:gd name="T100" fmla="*/ 0 h 408"/>
                <a:gd name="T101" fmla="*/ 774 w 774"/>
                <a:gd name="T102" fmla="*/ 408 h 40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74" h="408">
                  <a:moveTo>
                    <a:pt x="102" y="366"/>
                  </a:moveTo>
                  <a:cubicBezTo>
                    <a:pt x="114" y="366"/>
                    <a:pt x="146" y="366"/>
                    <a:pt x="166" y="364"/>
                  </a:cubicBezTo>
                  <a:cubicBezTo>
                    <a:pt x="182" y="363"/>
                    <a:pt x="191" y="362"/>
                    <a:pt x="200" y="360"/>
                  </a:cubicBezTo>
                  <a:cubicBezTo>
                    <a:pt x="209" y="358"/>
                    <a:pt x="211" y="354"/>
                    <a:pt x="220" y="354"/>
                  </a:cubicBezTo>
                  <a:cubicBezTo>
                    <a:pt x="234" y="345"/>
                    <a:pt x="239" y="358"/>
                    <a:pt x="252" y="360"/>
                  </a:cubicBezTo>
                  <a:cubicBezTo>
                    <a:pt x="275" y="376"/>
                    <a:pt x="275" y="372"/>
                    <a:pt x="312" y="374"/>
                  </a:cubicBezTo>
                  <a:cubicBezTo>
                    <a:pt x="320" y="379"/>
                    <a:pt x="327" y="380"/>
                    <a:pt x="336" y="382"/>
                  </a:cubicBezTo>
                  <a:cubicBezTo>
                    <a:pt x="341" y="389"/>
                    <a:pt x="345" y="389"/>
                    <a:pt x="350" y="396"/>
                  </a:cubicBezTo>
                  <a:cubicBezTo>
                    <a:pt x="349" y="399"/>
                    <a:pt x="346" y="403"/>
                    <a:pt x="348" y="406"/>
                  </a:cubicBezTo>
                  <a:cubicBezTo>
                    <a:pt x="349" y="408"/>
                    <a:pt x="350" y="401"/>
                    <a:pt x="352" y="400"/>
                  </a:cubicBezTo>
                  <a:cubicBezTo>
                    <a:pt x="354" y="398"/>
                    <a:pt x="357" y="399"/>
                    <a:pt x="360" y="398"/>
                  </a:cubicBezTo>
                  <a:cubicBezTo>
                    <a:pt x="372" y="395"/>
                    <a:pt x="381" y="385"/>
                    <a:pt x="392" y="380"/>
                  </a:cubicBezTo>
                  <a:cubicBezTo>
                    <a:pt x="394" y="376"/>
                    <a:pt x="395" y="371"/>
                    <a:pt x="398" y="368"/>
                  </a:cubicBezTo>
                  <a:cubicBezTo>
                    <a:pt x="408" y="355"/>
                    <a:pt x="439" y="352"/>
                    <a:pt x="454" y="350"/>
                  </a:cubicBezTo>
                  <a:cubicBezTo>
                    <a:pt x="463" y="347"/>
                    <a:pt x="471" y="347"/>
                    <a:pt x="480" y="344"/>
                  </a:cubicBezTo>
                  <a:cubicBezTo>
                    <a:pt x="488" y="320"/>
                    <a:pt x="497" y="324"/>
                    <a:pt x="522" y="322"/>
                  </a:cubicBezTo>
                  <a:cubicBezTo>
                    <a:pt x="538" y="317"/>
                    <a:pt x="530" y="319"/>
                    <a:pt x="546" y="316"/>
                  </a:cubicBezTo>
                  <a:cubicBezTo>
                    <a:pt x="558" y="281"/>
                    <a:pt x="551" y="294"/>
                    <a:pt x="608" y="292"/>
                  </a:cubicBezTo>
                  <a:cubicBezTo>
                    <a:pt x="609" y="276"/>
                    <a:pt x="600" y="257"/>
                    <a:pt x="610" y="244"/>
                  </a:cubicBezTo>
                  <a:cubicBezTo>
                    <a:pt x="617" y="234"/>
                    <a:pt x="634" y="244"/>
                    <a:pt x="646" y="242"/>
                  </a:cubicBezTo>
                  <a:cubicBezTo>
                    <a:pt x="648" y="242"/>
                    <a:pt x="659" y="233"/>
                    <a:pt x="664" y="232"/>
                  </a:cubicBezTo>
                  <a:cubicBezTo>
                    <a:pt x="668" y="216"/>
                    <a:pt x="684" y="221"/>
                    <a:pt x="700" y="220"/>
                  </a:cubicBezTo>
                  <a:cubicBezTo>
                    <a:pt x="707" y="213"/>
                    <a:pt x="712" y="211"/>
                    <a:pt x="720" y="206"/>
                  </a:cubicBezTo>
                  <a:cubicBezTo>
                    <a:pt x="724" y="204"/>
                    <a:pt x="732" y="198"/>
                    <a:pt x="732" y="198"/>
                  </a:cubicBezTo>
                  <a:cubicBezTo>
                    <a:pt x="735" y="188"/>
                    <a:pt x="747" y="189"/>
                    <a:pt x="756" y="184"/>
                  </a:cubicBezTo>
                  <a:cubicBezTo>
                    <a:pt x="765" y="170"/>
                    <a:pt x="770" y="137"/>
                    <a:pt x="760" y="122"/>
                  </a:cubicBezTo>
                  <a:cubicBezTo>
                    <a:pt x="757" y="118"/>
                    <a:pt x="748" y="114"/>
                    <a:pt x="748" y="114"/>
                  </a:cubicBezTo>
                  <a:cubicBezTo>
                    <a:pt x="750" y="94"/>
                    <a:pt x="752" y="90"/>
                    <a:pt x="770" y="84"/>
                  </a:cubicBezTo>
                  <a:cubicBezTo>
                    <a:pt x="774" y="73"/>
                    <a:pt x="768" y="69"/>
                    <a:pt x="758" y="66"/>
                  </a:cubicBezTo>
                  <a:cubicBezTo>
                    <a:pt x="686" y="72"/>
                    <a:pt x="624" y="71"/>
                    <a:pt x="560" y="50"/>
                  </a:cubicBezTo>
                  <a:cubicBezTo>
                    <a:pt x="555" y="42"/>
                    <a:pt x="546" y="35"/>
                    <a:pt x="538" y="30"/>
                  </a:cubicBezTo>
                  <a:cubicBezTo>
                    <a:pt x="534" y="24"/>
                    <a:pt x="524" y="12"/>
                    <a:pt x="518" y="6"/>
                  </a:cubicBezTo>
                  <a:cubicBezTo>
                    <a:pt x="510" y="8"/>
                    <a:pt x="488" y="11"/>
                    <a:pt x="474" y="12"/>
                  </a:cubicBezTo>
                  <a:cubicBezTo>
                    <a:pt x="460" y="13"/>
                    <a:pt x="445" y="8"/>
                    <a:pt x="434" y="12"/>
                  </a:cubicBezTo>
                  <a:cubicBezTo>
                    <a:pt x="427" y="22"/>
                    <a:pt x="422" y="34"/>
                    <a:pt x="410" y="38"/>
                  </a:cubicBezTo>
                  <a:cubicBezTo>
                    <a:pt x="400" y="36"/>
                    <a:pt x="397" y="30"/>
                    <a:pt x="388" y="36"/>
                  </a:cubicBezTo>
                  <a:cubicBezTo>
                    <a:pt x="385" y="35"/>
                    <a:pt x="378" y="33"/>
                    <a:pt x="376" y="30"/>
                  </a:cubicBezTo>
                  <a:cubicBezTo>
                    <a:pt x="374" y="26"/>
                    <a:pt x="372" y="18"/>
                    <a:pt x="372" y="18"/>
                  </a:cubicBezTo>
                  <a:cubicBezTo>
                    <a:pt x="373" y="14"/>
                    <a:pt x="373" y="10"/>
                    <a:pt x="374" y="6"/>
                  </a:cubicBezTo>
                  <a:cubicBezTo>
                    <a:pt x="374" y="4"/>
                    <a:pt x="378" y="0"/>
                    <a:pt x="376" y="0"/>
                  </a:cubicBezTo>
                  <a:cubicBezTo>
                    <a:pt x="371" y="0"/>
                    <a:pt x="370" y="7"/>
                    <a:pt x="366" y="10"/>
                  </a:cubicBezTo>
                  <a:cubicBezTo>
                    <a:pt x="360" y="20"/>
                    <a:pt x="357" y="32"/>
                    <a:pt x="348" y="38"/>
                  </a:cubicBezTo>
                  <a:cubicBezTo>
                    <a:pt x="344" y="50"/>
                    <a:pt x="334" y="56"/>
                    <a:pt x="330" y="68"/>
                  </a:cubicBezTo>
                  <a:cubicBezTo>
                    <a:pt x="329" y="75"/>
                    <a:pt x="330" y="82"/>
                    <a:pt x="328" y="88"/>
                  </a:cubicBezTo>
                  <a:cubicBezTo>
                    <a:pt x="327" y="90"/>
                    <a:pt x="324" y="90"/>
                    <a:pt x="322" y="92"/>
                  </a:cubicBezTo>
                  <a:cubicBezTo>
                    <a:pt x="314" y="100"/>
                    <a:pt x="319" y="114"/>
                    <a:pt x="308" y="118"/>
                  </a:cubicBezTo>
                  <a:cubicBezTo>
                    <a:pt x="284" y="116"/>
                    <a:pt x="288" y="109"/>
                    <a:pt x="272" y="104"/>
                  </a:cubicBezTo>
                  <a:cubicBezTo>
                    <a:pt x="263" y="106"/>
                    <a:pt x="250" y="115"/>
                    <a:pt x="242" y="118"/>
                  </a:cubicBezTo>
                  <a:cubicBezTo>
                    <a:pt x="229" y="115"/>
                    <a:pt x="244" y="112"/>
                    <a:pt x="230" y="102"/>
                  </a:cubicBezTo>
                  <a:cubicBezTo>
                    <a:pt x="224" y="100"/>
                    <a:pt x="212" y="96"/>
                    <a:pt x="212" y="96"/>
                  </a:cubicBezTo>
                  <a:cubicBezTo>
                    <a:pt x="207" y="97"/>
                    <a:pt x="201" y="95"/>
                    <a:pt x="196" y="98"/>
                  </a:cubicBezTo>
                  <a:cubicBezTo>
                    <a:pt x="192" y="100"/>
                    <a:pt x="188" y="110"/>
                    <a:pt x="188" y="110"/>
                  </a:cubicBezTo>
                  <a:cubicBezTo>
                    <a:pt x="182" y="106"/>
                    <a:pt x="176" y="94"/>
                    <a:pt x="176" y="86"/>
                  </a:cubicBezTo>
                  <a:cubicBezTo>
                    <a:pt x="170" y="77"/>
                    <a:pt x="165" y="74"/>
                    <a:pt x="158" y="66"/>
                  </a:cubicBezTo>
                  <a:cubicBezTo>
                    <a:pt x="154" y="61"/>
                    <a:pt x="144" y="58"/>
                    <a:pt x="138" y="54"/>
                  </a:cubicBezTo>
                  <a:cubicBezTo>
                    <a:pt x="133" y="47"/>
                    <a:pt x="124" y="41"/>
                    <a:pt x="116" y="36"/>
                  </a:cubicBezTo>
                  <a:cubicBezTo>
                    <a:pt x="103" y="39"/>
                    <a:pt x="100" y="40"/>
                    <a:pt x="88" y="48"/>
                  </a:cubicBezTo>
                  <a:cubicBezTo>
                    <a:pt x="83" y="52"/>
                    <a:pt x="70" y="56"/>
                    <a:pt x="70" y="56"/>
                  </a:cubicBezTo>
                  <a:cubicBezTo>
                    <a:pt x="55" y="71"/>
                    <a:pt x="46" y="70"/>
                    <a:pt x="28" y="76"/>
                  </a:cubicBezTo>
                  <a:cubicBezTo>
                    <a:pt x="18" y="91"/>
                    <a:pt x="24" y="98"/>
                    <a:pt x="16" y="112"/>
                  </a:cubicBezTo>
                  <a:cubicBezTo>
                    <a:pt x="9" y="124"/>
                    <a:pt x="7" y="125"/>
                    <a:pt x="4" y="138"/>
                  </a:cubicBezTo>
                  <a:cubicBezTo>
                    <a:pt x="0" y="171"/>
                    <a:pt x="1" y="204"/>
                    <a:pt x="36" y="216"/>
                  </a:cubicBezTo>
                  <a:cubicBezTo>
                    <a:pt x="43" y="236"/>
                    <a:pt x="39" y="259"/>
                    <a:pt x="54" y="274"/>
                  </a:cubicBezTo>
                  <a:cubicBezTo>
                    <a:pt x="58" y="285"/>
                    <a:pt x="57" y="290"/>
                    <a:pt x="66" y="296"/>
                  </a:cubicBezTo>
                  <a:cubicBezTo>
                    <a:pt x="79" y="315"/>
                    <a:pt x="87" y="332"/>
                    <a:pt x="94" y="354"/>
                  </a:cubicBezTo>
                  <a:cubicBezTo>
                    <a:pt x="96" y="360"/>
                    <a:pt x="94" y="370"/>
                    <a:pt x="102" y="366"/>
                  </a:cubicBezTo>
                  <a:close/>
                </a:path>
              </a:pathLst>
            </a:custGeom>
            <a:solidFill>
              <a:srgbClr val="0000FF"/>
            </a:solidFill>
            <a:ln w="9525">
              <a:solidFill>
                <a:schemeClr val="tx1"/>
              </a:solidFill>
              <a:round/>
              <a:headEnd/>
              <a:tailEnd/>
            </a:ln>
          </p:spPr>
          <p:txBody>
            <a:bodyPr/>
            <a:lstStyle/>
            <a:p>
              <a:endParaRPr lang="en-US"/>
            </a:p>
          </p:txBody>
        </p:sp>
        <p:sp>
          <p:nvSpPr>
            <p:cNvPr id="10" name="Freeform 7">
              <a:extLst>
                <a:ext uri="{FF2B5EF4-FFF2-40B4-BE49-F238E27FC236}">
                  <a16:creationId xmlns:a16="http://schemas.microsoft.com/office/drawing/2014/main" id="{8376769F-16FC-48DA-9F83-630EAF58A481}"/>
                </a:ext>
              </a:extLst>
            </p:cNvPr>
            <p:cNvSpPr>
              <a:spLocks/>
            </p:cNvSpPr>
            <p:nvPr/>
          </p:nvSpPr>
          <p:spPr bwMode="auto">
            <a:xfrm>
              <a:off x="2644" y="1669"/>
              <a:ext cx="837" cy="657"/>
            </a:xfrm>
            <a:custGeom>
              <a:avLst/>
              <a:gdLst>
                <a:gd name="T0" fmla="*/ 112 w 1007"/>
                <a:gd name="T1" fmla="*/ 644 h 790"/>
                <a:gd name="T2" fmla="*/ 328 w 1007"/>
                <a:gd name="T3" fmla="*/ 647 h 790"/>
                <a:gd name="T4" fmla="*/ 516 w 1007"/>
                <a:gd name="T5" fmla="*/ 635 h 790"/>
                <a:gd name="T6" fmla="*/ 636 w 1007"/>
                <a:gd name="T7" fmla="*/ 645 h 790"/>
                <a:gd name="T8" fmla="*/ 731 w 1007"/>
                <a:gd name="T9" fmla="*/ 627 h 790"/>
                <a:gd name="T10" fmla="*/ 802 w 1007"/>
                <a:gd name="T11" fmla="*/ 614 h 790"/>
                <a:gd name="T12" fmla="*/ 835 w 1007"/>
                <a:gd name="T13" fmla="*/ 587 h 790"/>
                <a:gd name="T14" fmla="*/ 815 w 1007"/>
                <a:gd name="T15" fmla="*/ 569 h 790"/>
                <a:gd name="T16" fmla="*/ 779 w 1007"/>
                <a:gd name="T17" fmla="*/ 544 h 790"/>
                <a:gd name="T18" fmla="*/ 714 w 1007"/>
                <a:gd name="T19" fmla="*/ 517 h 790"/>
                <a:gd name="T20" fmla="*/ 646 w 1007"/>
                <a:gd name="T21" fmla="*/ 484 h 790"/>
                <a:gd name="T22" fmla="*/ 618 w 1007"/>
                <a:gd name="T23" fmla="*/ 459 h 790"/>
                <a:gd name="T24" fmla="*/ 598 w 1007"/>
                <a:gd name="T25" fmla="*/ 412 h 790"/>
                <a:gd name="T26" fmla="*/ 583 w 1007"/>
                <a:gd name="T27" fmla="*/ 353 h 790"/>
                <a:gd name="T28" fmla="*/ 558 w 1007"/>
                <a:gd name="T29" fmla="*/ 294 h 790"/>
                <a:gd name="T30" fmla="*/ 553 w 1007"/>
                <a:gd name="T31" fmla="*/ 253 h 790"/>
                <a:gd name="T32" fmla="*/ 531 w 1007"/>
                <a:gd name="T33" fmla="*/ 190 h 790"/>
                <a:gd name="T34" fmla="*/ 516 w 1007"/>
                <a:gd name="T35" fmla="*/ 93 h 790"/>
                <a:gd name="T36" fmla="*/ 521 w 1007"/>
                <a:gd name="T37" fmla="*/ 77 h 790"/>
                <a:gd name="T38" fmla="*/ 490 w 1007"/>
                <a:gd name="T39" fmla="*/ 62 h 790"/>
                <a:gd name="T40" fmla="*/ 445 w 1007"/>
                <a:gd name="T41" fmla="*/ 33 h 790"/>
                <a:gd name="T42" fmla="*/ 390 w 1007"/>
                <a:gd name="T43" fmla="*/ 10 h 790"/>
                <a:gd name="T44" fmla="*/ 383 w 1007"/>
                <a:gd name="T45" fmla="*/ 28 h 790"/>
                <a:gd name="T46" fmla="*/ 358 w 1007"/>
                <a:gd name="T47" fmla="*/ 47 h 790"/>
                <a:gd name="T48" fmla="*/ 342 w 1007"/>
                <a:gd name="T49" fmla="*/ 73 h 790"/>
                <a:gd name="T50" fmla="*/ 370 w 1007"/>
                <a:gd name="T51" fmla="*/ 108 h 790"/>
                <a:gd name="T52" fmla="*/ 350 w 1007"/>
                <a:gd name="T53" fmla="*/ 168 h 790"/>
                <a:gd name="T54" fmla="*/ 333 w 1007"/>
                <a:gd name="T55" fmla="*/ 193 h 790"/>
                <a:gd name="T56" fmla="*/ 287 w 1007"/>
                <a:gd name="T57" fmla="*/ 208 h 790"/>
                <a:gd name="T58" fmla="*/ 260 w 1007"/>
                <a:gd name="T59" fmla="*/ 249 h 790"/>
                <a:gd name="T60" fmla="*/ 234 w 1007"/>
                <a:gd name="T61" fmla="*/ 298 h 790"/>
                <a:gd name="T62" fmla="*/ 214 w 1007"/>
                <a:gd name="T63" fmla="*/ 296 h 790"/>
                <a:gd name="T64" fmla="*/ 177 w 1007"/>
                <a:gd name="T65" fmla="*/ 311 h 790"/>
                <a:gd name="T66" fmla="*/ 144 w 1007"/>
                <a:gd name="T67" fmla="*/ 334 h 790"/>
                <a:gd name="T68" fmla="*/ 99 w 1007"/>
                <a:gd name="T69" fmla="*/ 371 h 790"/>
                <a:gd name="T70" fmla="*/ 101 w 1007"/>
                <a:gd name="T71" fmla="*/ 396 h 790"/>
                <a:gd name="T72" fmla="*/ 64 w 1007"/>
                <a:gd name="T73" fmla="*/ 389 h 790"/>
                <a:gd name="T74" fmla="*/ 22 w 1007"/>
                <a:gd name="T75" fmla="*/ 484 h 790"/>
                <a:gd name="T76" fmla="*/ 21 w 1007"/>
                <a:gd name="T77" fmla="*/ 561 h 790"/>
                <a:gd name="T78" fmla="*/ 37 w 1007"/>
                <a:gd name="T79" fmla="*/ 575 h 790"/>
                <a:gd name="T80" fmla="*/ 57 w 1007"/>
                <a:gd name="T81" fmla="*/ 605 h 790"/>
                <a:gd name="T82" fmla="*/ 69 w 1007"/>
                <a:gd name="T83" fmla="*/ 649 h 7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07"/>
                <a:gd name="T127" fmla="*/ 0 h 790"/>
                <a:gd name="T128" fmla="*/ 1007 w 1007"/>
                <a:gd name="T129" fmla="*/ 790 h 7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07" h="790">
                  <a:moveTo>
                    <a:pt x="83" y="780"/>
                  </a:moveTo>
                  <a:cubicBezTo>
                    <a:pt x="103" y="779"/>
                    <a:pt x="116" y="776"/>
                    <a:pt x="135" y="774"/>
                  </a:cubicBezTo>
                  <a:cubicBezTo>
                    <a:pt x="161" y="773"/>
                    <a:pt x="202" y="767"/>
                    <a:pt x="245" y="768"/>
                  </a:cubicBezTo>
                  <a:cubicBezTo>
                    <a:pt x="288" y="769"/>
                    <a:pt x="355" y="777"/>
                    <a:pt x="395" y="778"/>
                  </a:cubicBezTo>
                  <a:cubicBezTo>
                    <a:pt x="435" y="779"/>
                    <a:pt x="449" y="776"/>
                    <a:pt x="487" y="774"/>
                  </a:cubicBezTo>
                  <a:cubicBezTo>
                    <a:pt x="525" y="772"/>
                    <a:pt x="587" y="763"/>
                    <a:pt x="621" y="764"/>
                  </a:cubicBezTo>
                  <a:cubicBezTo>
                    <a:pt x="655" y="765"/>
                    <a:pt x="667" y="776"/>
                    <a:pt x="691" y="778"/>
                  </a:cubicBezTo>
                  <a:cubicBezTo>
                    <a:pt x="716" y="777"/>
                    <a:pt x="740" y="778"/>
                    <a:pt x="765" y="776"/>
                  </a:cubicBezTo>
                  <a:cubicBezTo>
                    <a:pt x="771" y="776"/>
                    <a:pt x="783" y="770"/>
                    <a:pt x="783" y="770"/>
                  </a:cubicBezTo>
                  <a:cubicBezTo>
                    <a:pt x="806" y="736"/>
                    <a:pt x="818" y="755"/>
                    <a:pt x="879" y="754"/>
                  </a:cubicBezTo>
                  <a:cubicBezTo>
                    <a:pt x="896" y="743"/>
                    <a:pt x="909" y="745"/>
                    <a:pt x="931" y="744"/>
                  </a:cubicBezTo>
                  <a:cubicBezTo>
                    <a:pt x="942" y="742"/>
                    <a:pt x="954" y="739"/>
                    <a:pt x="965" y="738"/>
                  </a:cubicBezTo>
                  <a:cubicBezTo>
                    <a:pt x="979" y="736"/>
                    <a:pt x="1007" y="734"/>
                    <a:pt x="1007" y="734"/>
                  </a:cubicBezTo>
                  <a:cubicBezTo>
                    <a:pt x="1006" y="725"/>
                    <a:pt x="1007" y="715"/>
                    <a:pt x="1005" y="706"/>
                  </a:cubicBezTo>
                  <a:cubicBezTo>
                    <a:pt x="1004" y="699"/>
                    <a:pt x="989" y="692"/>
                    <a:pt x="989" y="692"/>
                  </a:cubicBezTo>
                  <a:cubicBezTo>
                    <a:pt x="984" y="676"/>
                    <a:pt x="992" y="695"/>
                    <a:pt x="981" y="684"/>
                  </a:cubicBezTo>
                  <a:cubicBezTo>
                    <a:pt x="967" y="670"/>
                    <a:pt x="969" y="667"/>
                    <a:pt x="949" y="660"/>
                  </a:cubicBezTo>
                  <a:cubicBezTo>
                    <a:pt x="927" y="653"/>
                    <a:pt x="960" y="664"/>
                    <a:pt x="937" y="654"/>
                  </a:cubicBezTo>
                  <a:cubicBezTo>
                    <a:pt x="933" y="652"/>
                    <a:pt x="925" y="650"/>
                    <a:pt x="925" y="650"/>
                  </a:cubicBezTo>
                  <a:cubicBezTo>
                    <a:pt x="914" y="618"/>
                    <a:pt x="891" y="625"/>
                    <a:pt x="859" y="622"/>
                  </a:cubicBezTo>
                  <a:cubicBezTo>
                    <a:pt x="836" y="616"/>
                    <a:pt x="819" y="601"/>
                    <a:pt x="797" y="594"/>
                  </a:cubicBezTo>
                  <a:cubicBezTo>
                    <a:pt x="788" y="580"/>
                    <a:pt x="788" y="586"/>
                    <a:pt x="777" y="582"/>
                  </a:cubicBezTo>
                  <a:cubicBezTo>
                    <a:pt x="773" y="576"/>
                    <a:pt x="770" y="566"/>
                    <a:pt x="763" y="564"/>
                  </a:cubicBezTo>
                  <a:cubicBezTo>
                    <a:pt x="756" y="559"/>
                    <a:pt x="751" y="555"/>
                    <a:pt x="743" y="552"/>
                  </a:cubicBezTo>
                  <a:cubicBezTo>
                    <a:pt x="735" y="546"/>
                    <a:pt x="742" y="551"/>
                    <a:pt x="745" y="542"/>
                  </a:cubicBezTo>
                  <a:cubicBezTo>
                    <a:pt x="729" y="512"/>
                    <a:pt x="733" y="513"/>
                    <a:pt x="719" y="496"/>
                  </a:cubicBezTo>
                  <a:cubicBezTo>
                    <a:pt x="715" y="491"/>
                    <a:pt x="711" y="478"/>
                    <a:pt x="711" y="478"/>
                  </a:cubicBezTo>
                  <a:cubicBezTo>
                    <a:pt x="710" y="458"/>
                    <a:pt x="718" y="435"/>
                    <a:pt x="701" y="424"/>
                  </a:cubicBezTo>
                  <a:cubicBezTo>
                    <a:pt x="697" y="409"/>
                    <a:pt x="700" y="391"/>
                    <a:pt x="689" y="380"/>
                  </a:cubicBezTo>
                  <a:cubicBezTo>
                    <a:pt x="685" y="369"/>
                    <a:pt x="683" y="358"/>
                    <a:pt x="671" y="354"/>
                  </a:cubicBezTo>
                  <a:cubicBezTo>
                    <a:pt x="670" y="350"/>
                    <a:pt x="667" y="346"/>
                    <a:pt x="667" y="342"/>
                  </a:cubicBezTo>
                  <a:cubicBezTo>
                    <a:pt x="666" y="329"/>
                    <a:pt x="667" y="316"/>
                    <a:pt x="665" y="304"/>
                  </a:cubicBezTo>
                  <a:cubicBezTo>
                    <a:pt x="664" y="297"/>
                    <a:pt x="653" y="286"/>
                    <a:pt x="653" y="286"/>
                  </a:cubicBezTo>
                  <a:cubicBezTo>
                    <a:pt x="649" y="263"/>
                    <a:pt x="645" y="250"/>
                    <a:pt x="639" y="228"/>
                  </a:cubicBezTo>
                  <a:cubicBezTo>
                    <a:pt x="638" y="197"/>
                    <a:pt x="629" y="161"/>
                    <a:pt x="627" y="130"/>
                  </a:cubicBezTo>
                  <a:cubicBezTo>
                    <a:pt x="627" y="124"/>
                    <a:pt x="621" y="112"/>
                    <a:pt x="621" y="112"/>
                  </a:cubicBezTo>
                  <a:cubicBezTo>
                    <a:pt x="621" y="107"/>
                    <a:pt x="626" y="103"/>
                    <a:pt x="627" y="100"/>
                  </a:cubicBezTo>
                  <a:cubicBezTo>
                    <a:pt x="628" y="97"/>
                    <a:pt x="629" y="92"/>
                    <a:pt x="627" y="92"/>
                  </a:cubicBezTo>
                  <a:cubicBezTo>
                    <a:pt x="625" y="92"/>
                    <a:pt x="621" y="103"/>
                    <a:pt x="615" y="100"/>
                  </a:cubicBezTo>
                  <a:cubicBezTo>
                    <a:pt x="593" y="98"/>
                    <a:pt x="572" y="99"/>
                    <a:pt x="589" y="74"/>
                  </a:cubicBezTo>
                  <a:cubicBezTo>
                    <a:pt x="585" y="61"/>
                    <a:pt x="561" y="61"/>
                    <a:pt x="549" y="60"/>
                  </a:cubicBezTo>
                  <a:cubicBezTo>
                    <a:pt x="546" y="50"/>
                    <a:pt x="545" y="43"/>
                    <a:pt x="535" y="40"/>
                  </a:cubicBezTo>
                  <a:cubicBezTo>
                    <a:pt x="524" y="23"/>
                    <a:pt x="512" y="9"/>
                    <a:pt x="493" y="0"/>
                  </a:cubicBezTo>
                  <a:cubicBezTo>
                    <a:pt x="480" y="2"/>
                    <a:pt x="473" y="0"/>
                    <a:pt x="469" y="12"/>
                  </a:cubicBezTo>
                  <a:cubicBezTo>
                    <a:pt x="468" y="19"/>
                    <a:pt x="469" y="26"/>
                    <a:pt x="467" y="32"/>
                  </a:cubicBezTo>
                  <a:cubicBezTo>
                    <a:pt x="466" y="34"/>
                    <a:pt x="462" y="33"/>
                    <a:pt x="461" y="34"/>
                  </a:cubicBezTo>
                  <a:cubicBezTo>
                    <a:pt x="455" y="40"/>
                    <a:pt x="461" y="51"/>
                    <a:pt x="451" y="54"/>
                  </a:cubicBezTo>
                  <a:cubicBezTo>
                    <a:pt x="445" y="56"/>
                    <a:pt x="438" y="55"/>
                    <a:pt x="431" y="56"/>
                  </a:cubicBezTo>
                  <a:cubicBezTo>
                    <a:pt x="425" y="58"/>
                    <a:pt x="413" y="62"/>
                    <a:pt x="413" y="62"/>
                  </a:cubicBezTo>
                  <a:cubicBezTo>
                    <a:pt x="407" y="70"/>
                    <a:pt x="403" y="74"/>
                    <a:pt x="411" y="88"/>
                  </a:cubicBezTo>
                  <a:cubicBezTo>
                    <a:pt x="413" y="92"/>
                    <a:pt x="423" y="92"/>
                    <a:pt x="423" y="92"/>
                  </a:cubicBezTo>
                  <a:cubicBezTo>
                    <a:pt x="430" y="105"/>
                    <a:pt x="433" y="122"/>
                    <a:pt x="445" y="130"/>
                  </a:cubicBezTo>
                  <a:cubicBezTo>
                    <a:pt x="453" y="142"/>
                    <a:pt x="448" y="156"/>
                    <a:pt x="459" y="164"/>
                  </a:cubicBezTo>
                  <a:cubicBezTo>
                    <a:pt x="476" y="189"/>
                    <a:pt x="437" y="191"/>
                    <a:pt x="421" y="202"/>
                  </a:cubicBezTo>
                  <a:cubicBezTo>
                    <a:pt x="418" y="211"/>
                    <a:pt x="416" y="219"/>
                    <a:pt x="413" y="228"/>
                  </a:cubicBezTo>
                  <a:cubicBezTo>
                    <a:pt x="412" y="232"/>
                    <a:pt x="405" y="232"/>
                    <a:pt x="401" y="232"/>
                  </a:cubicBezTo>
                  <a:cubicBezTo>
                    <a:pt x="387" y="233"/>
                    <a:pt x="374" y="234"/>
                    <a:pt x="361" y="238"/>
                  </a:cubicBezTo>
                  <a:cubicBezTo>
                    <a:pt x="356" y="245"/>
                    <a:pt x="352" y="245"/>
                    <a:pt x="345" y="250"/>
                  </a:cubicBezTo>
                  <a:cubicBezTo>
                    <a:pt x="339" y="259"/>
                    <a:pt x="330" y="263"/>
                    <a:pt x="323" y="270"/>
                  </a:cubicBezTo>
                  <a:cubicBezTo>
                    <a:pt x="319" y="282"/>
                    <a:pt x="324" y="293"/>
                    <a:pt x="313" y="300"/>
                  </a:cubicBezTo>
                  <a:cubicBezTo>
                    <a:pt x="303" y="314"/>
                    <a:pt x="308" y="309"/>
                    <a:pt x="299" y="318"/>
                  </a:cubicBezTo>
                  <a:cubicBezTo>
                    <a:pt x="295" y="331"/>
                    <a:pt x="294" y="354"/>
                    <a:pt x="281" y="358"/>
                  </a:cubicBezTo>
                  <a:cubicBezTo>
                    <a:pt x="278" y="350"/>
                    <a:pt x="280" y="345"/>
                    <a:pt x="271" y="342"/>
                  </a:cubicBezTo>
                  <a:cubicBezTo>
                    <a:pt x="249" y="346"/>
                    <a:pt x="265" y="339"/>
                    <a:pt x="257" y="356"/>
                  </a:cubicBezTo>
                  <a:cubicBezTo>
                    <a:pt x="254" y="361"/>
                    <a:pt x="242" y="362"/>
                    <a:pt x="237" y="364"/>
                  </a:cubicBezTo>
                  <a:cubicBezTo>
                    <a:pt x="232" y="379"/>
                    <a:pt x="232" y="376"/>
                    <a:pt x="213" y="374"/>
                  </a:cubicBezTo>
                  <a:cubicBezTo>
                    <a:pt x="204" y="371"/>
                    <a:pt x="197" y="373"/>
                    <a:pt x="189" y="376"/>
                  </a:cubicBezTo>
                  <a:cubicBezTo>
                    <a:pt x="193" y="398"/>
                    <a:pt x="206" y="399"/>
                    <a:pt x="173" y="402"/>
                  </a:cubicBezTo>
                  <a:cubicBezTo>
                    <a:pt x="167" y="411"/>
                    <a:pt x="171" y="423"/>
                    <a:pt x="175" y="434"/>
                  </a:cubicBezTo>
                  <a:cubicBezTo>
                    <a:pt x="151" y="436"/>
                    <a:pt x="140" y="442"/>
                    <a:pt x="119" y="446"/>
                  </a:cubicBezTo>
                  <a:cubicBezTo>
                    <a:pt x="116" y="455"/>
                    <a:pt x="114" y="464"/>
                    <a:pt x="125" y="468"/>
                  </a:cubicBezTo>
                  <a:cubicBezTo>
                    <a:pt x="127" y="473"/>
                    <a:pt x="130" y="476"/>
                    <a:pt x="121" y="476"/>
                  </a:cubicBezTo>
                  <a:cubicBezTo>
                    <a:pt x="114" y="476"/>
                    <a:pt x="103" y="466"/>
                    <a:pt x="103" y="466"/>
                  </a:cubicBezTo>
                  <a:cubicBezTo>
                    <a:pt x="94" y="467"/>
                    <a:pt x="82" y="461"/>
                    <a:pt x="77" y="468"/>
                  </a:cubicBezTo>
                  <a:cubicBezTo>
                    <a:pt x="69" y="479"/>
                    <a:pt x="79" y="497"/>
                    <a:pt x="73" y="510"/>
                  </a:cubicBezTo>
                  <a:cubicBezTo>
                    <a:pt x="61" y="534"/>
                    <a:pt x="34" y="560"/>
                    <a:pt x="27" y="582"/>
                  </a:cubicBezTo>
                  <a:cubicBezTo>
                    <a:pt x="25" y="600"/>
                    <a:pt x="25" y="615"/>
                    <a:pt x="9" y="626"/>
                  </a:cubicBezTo>
                  <a:cubicBezTo>
                    <a:pt x="2" y="648"/>
                    <a:pt x="0" y="668"/>
                    <a:pt x="25" y="674"/>
                  </a:cubicBezTo>
                  <a:cubicBezTo>
                    <a:pt x="29" y="685"/>
                    <a:pt x="25" y="679"/>
                    <a:pt x="39" y="688"/>
                  </a:cubicBezTo>
                  <a:cubicBezTo>
                    <a:pt x="41" y="689"/>
                    <a:pt x="45" y="692"/>
                    <a:pt x="45" y="692"/>
                  </a:cubicBezTo>
                  <a:cubicBezTo>
                    <a:pt x="49" y="705"/>
                    <a:pt x="49" y="706"/>
                    <a:pt x="61" y="710"/>
                  </a:cubicBezTo>
                  <a:cubicBezTo>
                    <a:pt x="67" y="720"/>
                    <a:pt x="64" y="714"/>
                    <a:pt x="69" y="728"/>
                  </a:cubicBezTo>
                  <a:cubicBezTo>
                    <a:pt x="70" y="732"/>
                    <a:pt x="73" y="740"/>
                    <a:pt x="73" y="740"/>
                  </a:cubicBezTo>
                  <a:cubicBezTo>
                    <a:pt x="73" y="742"/>
                    <a:pt x="78" y="790"/>
                    <a:pt x="83" y="780"/>
                  </a:cubicBezTo>
                  <a:close/>
                </a:path>
              </a:pathLst>
            </a:custGeom>
            <a:solidFill>
              <a:srgbClr val="CC00CC"/>
            </a:solidFill>
            <a:ln w="9525">
              <a:solidFill>
                <a:schemeClr val="tx1"/>
              </a:solidFill>
              <a:round/>
              <a:headEnd/>
              <a:tailEnd/>
            </a:ln>
          </p:spPr>
          <p:txBody>
            <a:bodyPr/>
            <a:lstStyle/>
            <a:p>
              <a:endParaRPr lang="en-US"/>
            </a:p>
          </p:txBody>
        </p:sp>
        <p:sp>
          <p:nvSpPr>
            <p:cNvPr id="11" name="Freeform 8">
              <a:extLst>
                <a:ext uri="{FF2B5EF4-FFF2-40B4-BE49-F238E27FC236}">
                  <a16:creationId xmlns:a16="http://schemas.microsoft.com/office/drawing/2014/main" id="{866248E9-F0CF-4669-9F2A-BFD3BC801575}"/>
                </a:ext>
              </a:extLst>
            </p:cNvPr>
            <p:cNvSpPr>
              <a:spLocks/>
            </p:cNvSpPr>
            <p:nvPr/>
          </p:nvSpPr>
          <p:spPr bwMode="auto">
            <a:xfrm>
              <a:off x="2735" y="2616"/>
              <a:ext cx="943" cy="650"/>
            </a:xfrm>
            <a:custGeom>
              <a:avLst/>
              <a:gdLst>
                <a:gd name="T0" fmla="*/ 600 w 1133"/>
                <a:gd name="T1" fmla="*/ 532 h 784"/>
                <a:gd name="T2" fmla="*/ 620 w 1133"/>
                <a:gd name="T3" fmla="*/ 519 h 784"/>
                <a:gd name="T4" fmla="*/ 603 w 1133"/>
                <a:gd name="T5" fmla="*/ 468 h 784"/>
                <a:gd name="T6" fmla="*/ 642 w 1133"/>
                <a:gd name="T7" fmla="*/ 446 h 784"/>
                <a:gd name="T8" fmla="*/ 710 w 1133"/>
                <a:gd name="T9" fmla="*/ 411 h 784"/>
                <a:gd name="T10" fmla="*/ 705 w 1133"/>
                <a:gd name="T11" fmla="*/ 370 h 784"/>
                <a:gd name="T12" fmla="*/ 816 w 1133"/>
                <a:gd name="T13" fmla="*/ 352 h 784"/>
                <a:gd name="T14" fmla="*/ 885 w 1133"/>
                <a:gd name="T15" fmla="*/ 352 h 784"/>
                <a:gd name="T16" fmla="*/ 905 w 1133"/>
                <a:gd name="T17" fmla="*/ 317 h 784"/>
                <a:gd name="T18" fmla="*/ 916 w 1133"/>
                <a:gd name="T19" fmla="*/ 289 h 784"/>
                <a:gd name="T20" fmla="*/ 828 w 1133"/>
                <a:gd name="T21" fmla="*/ 249 h 784"/>
                <a:gd name="T22" fmla="*/ 792 w 1133"/>
                <a:gd name="T23" fmla="*/ 201 h 784"/>
                <a:gd name="T24" fmla="*/ 760 w 1133"/>
                <a:gd name="T25" fmla="*/ 159 h 784"/>
                <a:gd name="T26" fmla="*/ 737 w 1133"/>
                <a:gd name="T27" fmla="*/ 104 h 784"/>
                <a:gd name="T28" fmla="*/ 655 w 1133"/>
                <a:gd name="T29" fmla="*/ 134 h 784"/>
                <a:gd name="T30" fmla="*/ 545 w 1133"/>
                <a:gd name="T31" fmla="*/ 161 h 784"/>
                <a:gd name="T32" fmla="*/ 485 w 1133"/>
                <a:gd name="T33" fmla="*/ 109 h 784"/>
                <a:gd name="T34" fmla="*/ 442 w 1133"/>
                <a:gd name="T35" fmla="*/ 86 h 784"/>
                <a:gd name="T36" fmla="*/ 425 w 1133"/>
                <a:gd name="T37" fmla="*/ 58 h 784"/>
                <a:gd name="T38" fmla="*/ 385 w 1133"/>
                <a:gd name="T39" fmla="*/ 2 h 784"/>
                <a:gd name="T40" fmla="*/ 332 w 1133"/>
                <a:gd name="T41" fmla="*/ 139 h 784"/>
                <a:gd name="T42" fmla="*/ 299 w 1133"/>
                <a:gd name="T43" fmla="*/ 158 h 784"/>
                <a:gd name="T44" fmla="*/ 259 w 1133"/>
                <a:gd name="T45" fmla="*/ 177 h 784"/>
                <a:gd name="T46" fmla="*/ 242 w 1133"/>
                <a:gd name="T47" fmla="*/ 192 h 784"/>
                <a:gd name="T48" fmla="*/ 219 w 1133"/>
                <a:gd name="T49" fmla="*/ 229 h 784"/>
                <a:gd name="T50" fmla="*/ 166 w 1133"/>
                <a:gd name="T51" fmla="*/ 214 h 784"/>
                <a:gd name="T52" fmla="*/ 137 w 1133"/>
                <a:gd name="T53" fmla="*/ 252 h 784"/>
                <a:gd name="T54" fmla="*/ 106 w 1133"/>
                <a:gd name="T55" fmla="*/ 240 h 784"/>
                <a:gd name="T56" fmla="*/ 66 w 1133"/>
                <a:gd name="T57" fmla="*/ 237 h 784"/>
                <a:gd name="T58" fmla="*/ 32 w 1133"/>
                <a:gd name="T59" fmla="*/ 265 h 784"/>
                <a:gd name="T60" fmla="*/ 24 w 1133"/>
                <a:gd name="T61" fmla="*/ 302 h 784"/>
                <a:gd name="T62" fmla="*/ 57 w 1133"/>
                <a:gd name="T63" fmla="*/ 328 h 784"/>
                <a:gd name="T64" fmla="*/ 34 w 1133"/>
                <a:gd name="T65" fmla="*/ 391 h 784"/>
                <a:gd name="T66" fmla="*/ 44 w 1133"/>
                <a:gd name="T67" fmla="*/ 411 h 784"/>
                <a:gd name="T68" fmla="*/ 64 w 1133"/>
                <a:gd name="T69" fmla="*/ 408 h 784"/>
                <a:gd name="T70" fmla="*/ 6 w 1133"/>
                <a:gd name="T71" fmla="*/ 431 h 784"/>
                <a:gd name="T72" fmla="*/ 31 w 1133"/>
                <a:gd name="T73" fmla="*/ 478 h 784"/>
                <a:gd name="T74" fmla="*/ 92 w 1133"/>
                <a:gd name="T75" fmla="*/ 504 h 784"/>
                <a:gd name="T76" fmla="*/ 112 w 1133"/>
                <a:gd name="T77" fmla="*/ 524 h 784"/>
                <a:gd name="T78" fmla="*/ 136 w 1133"/>
                <a:gd name="T79" fmla="*/ 546 h 784"/>
                <a:gd name="T80" fmla="*/ 187 w 1133"/>
                <a:gd name="T81" fmla="*/ 570 h 784"/>
                <a:gd name="T82" fmla="*/ 202 w 1133"/>
                <a:gd name="T83" fmla="*/ 579 h 784"/>
                <a:gd name="T84" fmla="*/ 222 w 1133"/>
                <a:gd name="T85" fmla="*/ 609 h 784"/>
                <a:gd name="T86" fmla="*/ 256 w 1133"/>
                <a:gd name="T87" fmla="*/ 650 h 784"/>
                <a:gd name="T88" fmla="*/ 294 w 1133"/>
                <a:gd name="T89" fmla="*/ 635 h 784"/>
                <a:gd name="T90" fmla="*/ 364 w 1133"/>
                <a:gd name="T91" fmla="*/ 627 h 784"/>
                <a:gd name="T92" fmla="*/ 397 w 1133"/>
                <a:gd name="T93" fmla="*/ 597 h 784"/>
                <a:gd name="T94" fmla="*/ 412 w 1133"/>
                <a:gd name="T95" fmla="*/ 604 h 784"/>
                <a:gd name="T96" fmla="*/ 434 w 1133"/>
                <a:gd name="T97" fmla="*/ 637 h 784"/>
                <a:gd name="T98" fmla="*/ 462 w 1133"/>
                <a:gd name="T99" fmla="*/ 635 h 784"/>
                <a:gd name="T100" fmla="*/ 474 w 1133"/>
                <a:gd name="T101" fmla="*/ 615 h 784"/>
                <a:gd name="T102" fmla="*/ 484 w 1133"/>
                <a:gd name="T103" fmla="*/ 597 h 784"/>
                <a:gd name="T104" fmla="*/ 512 w 1133"/>
                <a:gd name="T105" fmla="*/ 572 h 784"/>
                <a:gd name="T106" fmla="*/ 535 w 1133"/>
                <a:gd name="T107" fmla="*/ 599 h 784"/>
                <a:gd name="T108" fmla="*/ 573 w 1133"/>
                <a:gd name="T109" fmla="*/ 627 h 784"/>
                <a:gd name="T110" fmla="*/ 582 w 1133"/>
                <a:gd name="T111" fmla="*/ 610 h 7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33"/>
                <a:gd name="T169" fmla="*/ 0 h 784"/>
                <a:gd name="T170" fmla="*/ 1133 w 1133"/>
                <a:gd name="T171" fmla="*/ 784 h 7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33" h="784">
                  <a:moveTo>
                    <a:pt x="709" y="726"/>
                  </a:moveTo>
                  <a:cubicBezTo>
                    <a:pt x="712" y="711"/>
                    <a:pt x="718" y="656"/>
                    <a:pt x="721" y="642"/>
                  </a:cubicBezTo>
                  <a:cubicBezTo>
                    <a:pt x="724" y="628"/>
                    <a:pt x="725" y="643"/>
                    <a:pt x="729" y="640"/>
                  </a:cubicBezTo>
                  <a:cubicBezTo>
                    <a:pt x="733" y="634"/>
                    <a:pt x="745" y="626"/>
                    <a:pt x="745" y="626"/>
                  </a:cubicBezTo>
                  <a:cubicBezTo>
                    <a:pt x="742" y="608"/>
                    <a:pt x="738" y="604"/>
                    <a:pt x="721" y="598"/>
                  </a:cubicBezTo>
                  <a:cubicBezTo>
                    <a:pt x="718" y="587"/>
                    <a:pt x="721" y="571"/>
                    <a:pt x="725" y="564"/>
                  </a:cubicBezTo>
                  <a:cubicBezTo>
                    <a:pt x="729" y="557"/>
                    <a:pt x="737" y="562"/>
                    <a:pt x="745" y="558"/>
                  </a:cubicBezTo>
                  <a:cubicBezTo>
                    <a:pt x="753" y="546"/>
                    <a:pt x="757" y="543"/>
                    <a:pt x="771" y="538"/>
                  </a:cubicBezTo>
                  <a:cubicBezTo>
                    <a:pt x="773" y="532"/>
                    <a:pt x="772" y="524"/>
                    <a:pt x="777" y="520"/>
                  </a:cubicBezTo>
                  <a:cubicBezTo>
                    <a:pt x="800" y="505"/>
                    <a:pt x="826" y="498"/>
                    <a:pt x="853" y="496"/>
                  </a:cubicBezTo>
                  <a:cubicBezTo>
                    <a:pt x="869" y="491"/>
                    <a:pt x="876" y="476"/>
                    <a:pt x="857" y="464"/>
                  </a:cubicBezTo>
                  <a:cubicBezTo>
                    <a:pt x="848" y="450"/>
                    <a:pt x="851" y="457"/>
                    <a:pt x="847" y="446"/>
                  </a:cubicBezTo>
                  <a:cubicBezTo>
                    <a:pt x="846" y="442"/>
                    <a:pt x="854" y="436"/>
                    <a:pt x="877" y="434"/>
                  </a:cubicBezTo>
                  <a:cubicBezTo>
                    <a:pt x="899" y="430"/>
                    <a:pt x="954" y="426"/>
                    <a:pt x="981" y="424"/>
                  </a:cubicBezTo>
                  <a:cubicBezTo>
                    <a:pt x="1003" y="417"/>
                    <a:pt x="1007" y="424"/>
                    <a:pt x="1037" y="422"/>
                  </a:cubicBezTo>
                  <a:cubicBezTo>
                    <a:pt x="1049" y="420"/>
                    <a:pt x="1052" y="427"/>
                    <a:pt x="1063" y="424"/>
                  </a:cubicBezTo>
                  <a:cubicBezTo>
                    <a:pt x="1059" y="422"/>
                    <a:pt x="1070" y="395"/>
                    <a:pt x="1075" y="390"/>
                  </a:cubicBezTo>
                  <a:cubicBezTo>
                    <a:pt x="1079" y="387"/>
                    <a:pt x="1087" y="382"/>
                    <a:pt x="1087" y="382"/>
                  </a:cubicBezTo>
                  <a:cubicBezTo>
                    <a:pt x="1095" y="370"/>
                    <a:pt x="1107" y="373"/>
                    <a:pt x="1121" y="372"/>
                  </a:cubicBezTo>
                  <a:cubicBezTo>
                    <a:pt x="1133" y="355"/>
                    <a:pt x="1114" y="350"/>
                    <a:pt x="1101" y="348"/>
                  </a:cubicBezTo>
                  <a:cubicBezTo>
                    <a:pt x="1082" y="342"/>
                    <a:pt x="1061" y="332"/>
                    <a:pt x="1043" y="322"/>
                  </a:cubicBezTo>
                  <a:cubicBezTo>
                    <a:pt x="1023" y="311"/>
                    <a:pt x="1018" y="303"/>
                    <a:pt x="995" y="300"/>
                  </a:cubicBezTo>
                  <a:cubicBezTo>
                    <a:pt x="989" y="283"/>
                    <a:pt x="985" y="263"/>
                    <a:pt x="969" y="252"/>
                  </a:cubicBezTo>
                  <a:cubicBezTo>
                    <a:pt x="963" y="248"/>
                    <a:pt x="957" y="246"/>
                    <a:pt x="951" y="242"/>
                  </a:cubicBezTo>
                  <a:cubicBezTo>
                    <a:pt x="949" y="241"/>
                    <a:pt x="945" y="238"/>
                    <a:pt x="945" y="238"/>
                  </a:cubicBezTo>
                  <a:cubicBezTo>
                    <a:pt x="934" y="222"/>
                    <a:pt x="930" y="204"/>
                    <a:pt x="913" y="192"/>
                  </a:cubicBezTo>
                  <a:cubicBezTo>
                    <a:pt x="907" y="174"/>
                    <a:pt x="906" y="153"/>
                    <a:pt x="889" y="142"/>
                  </a:cubicBezTo>
                  <a:cubicBezTo>
                    <a:pt x="887" y="137"/>
                    <a:pt x="890" y="128"/>
                    <a:pt x="885" y="126"/>
                  </a:cubicBezTo>
                  <a:cubicBezTo>
                    <a:pt x="881" y="124"/>
                    <a:pt x="873" y="130"/>
                    <a:pt x="873" y="130"/>
                  </a:cubicBezTo>
                  <a:cubicBezTo>
                    <a:pt x="861" y="167"/>
                    <a:pt x="821" y="161"/>
                    <a:pt x="787" y="162"/>
                  </a:cubicBezTo>
                  <a:cubicBezTo>
                    <a:pt x="758" y="174"/>
                    <a:pt x="759" y="168"/>
                    <a:pt x="711" y="170"/>
                  </a:cubicBezTo>
                  <a:cubicBezTo>
                    <a:pt x="691" y="177"/>
                    <a:pt x="672" y="182"/>
                    <a:pt x="655" y="194"/>
                  </a:cubicBezTo>
                  <a:cubicBezTo>
                    <a:pt x="581" y="191"/>
                    <a:pt x="596" y="210"/>
                    <a:pt x="589" y="150"/>
                  </a:cubicBezTo>
                  <a:cubicBezTo>
                    <a:pt x="589" y="150"/>
                    <a:pt x="584" y="135"/>
                    <a:pt x="583" y="132"/>
                  </a:cubicBezTo>
                  <a:cubicBezTo>
                    <a:pt x="578" y="116"/>
                    <a:pt x="564" y="107"/>
                    <a:pt x="549" y="102"/>
                  </a:cubicBezTo>
                  <a:cubicBezTo>
                    <a:pt x="544" y="100"/>
                    <a:pt x="531" y="104"/>
                    <a:pt x="531" y="104"/>
                  </a:cubicBezTo>
                  <a:cubicBezTo>
                    <a:pt x="520" y="88"/>
                    <a:pt x="533" y="85"/>
                    <a:pt x="517" y="74"/>
                  </a:cubicBezTo>
                  <a:cubicBezTo>
                    <a:pt x="515" y="73"/>
                    <a:pt x="511" y="70"/>
                    <a:pt x="511" y="70"/>
                  </a:cubicBezTo>
                  <a:cubicBezTo>
                    <a:pt x="506" y="63"/>
                    <a:pt x="498" y="55"/>
                    <a:pt x="491" y="50"/>
                  </a:cubicBezTo>
                  <a:cubicBezTo>
                    <a:pt x="482" y="37"/>
                    <a:pt x="474" y="10"/>
                    <a:pt x="463" y="2"/>
                  </a:cubicBezTo>
                  <a:cubicBezTo>
                    <a:pt x="445" y="3"/>
                    <a:pt x="431" y="0"/>
                    <a:pt x="417" y="10"/>
                  </a:cubicBezTo>
                  <a:cubicBezTo>
                    <a:pt x="402" y="55"/>
                    <a:pt x="452" y="159"/>
                    <a:pt x="399" y="168"/>
                  </a:cubicBezTo>
                  <a:cubicBezTo>
                    <a:pt x="383" y="179"/>
                    <a:pt x="392" y="175"/>
                    <a:pt x="373" y="178"/>
                  </a:cubicBezTo>
                  <a:cubicBezTo>
                    <a:pt x="366" y="183"/>
                    <a:pt x="367" y="187"/>
                    <a:pt x="359" y="190"/>
                  </a:cubicBezTo>
                  <a:cubicBezTo>
                    <a:pt x="351" y="198"/>
                    <a:pt x="339" y="201"/>
                    <a:pt x="329" y="208"/>
                  </a:cubicBezTo>
                  <a:cubicBezTo>
                    <a:pt x="329" y="208"/>
                    <a:pt x="314" y="213"/>
                    <a:pt x="311" y="214"/>
                  </a:cubicBezTo>
                  <a:cubicBezTo>
                    <a:pt x="309" y="215"/>
                    <a:pt x="305" y="216"/>
                    <a:pt x="305" y="216"/>
                  </a:cubicBezTo>
                  <a:cubicBezTo>
                    <a:pt x="296" y="230"/>
                    <a:pt x="301" y="225"/>
                    <a:pt x="291" y="232"/>
                  </a:cubicBezTo>
                  <a:cubicBezTo>
                    <a:pt x="287" y="245"/>
                    <a:pt x="287" y="254"/>
                    <a:pt x="279" y="266"/>
                  </a:cubicBezTo>
                  <a:cubicBezTo>
                    <a:pt x="276" y="271"/>
                    <a:pt x="263" y="276"/>
                    <a:pt x="263" y="276"/>
                  </a:cubicBezTo>
                  <a:cubicBezTo>
                    <a:pt x="252" y="275"/>
                    <a:pt x="240" y="275"/>
                    <a:pt x="229" y="274"/>
                  </a:cubicBezTo>
                  <a:cubicBezTo>
                    <a:pt x="222" y="273"/>
                    <a:pt x="210" y="261"/>
                    <a:pt x="199" y="258"/>
                  </a:cubicBezTo>
                  <a:cubicBezTo>
                    <a:pt x="193" y="262"/>
                    <a:pt x="181" y="270"/>
                    <a:pt x="181" y="270"/>
                  </a:cubicBezTo>
                  <a:cubicBezTo>
                    <a:pt x="179" y="292"/>
                    <a:pt x="177" y="287"/>
                    <a:pt x="165" y="304"/>
                  </a:cubicBezTo>
                  <a:cubicBezTo>
                    <a:pt x="163" y="308"/>
                    <a:pt x="153" y="308"/>
                    <a:pt x="153" y="308"/>
                  </a:cubicBezTo>
                  <a:cubicBezTo>
                    <a:pt x="140" y="305"/>
                    <a:pt x="138" y="292"/>
                    <a:pt x="127" y="290"/>
                  </a:cubicBezTo>
                  <a:cubicBezTo>
                    <a:pt x="120" y="288"/>
                    <a:pt x="112" y="289"/>
                    <a:pt x="105" y="288"/>
                  </a:cubicBezTo>
                  <a:cubicBezTo>
                    <a:pt x="89" y="283"/>
                    <a:pt x="97" y="283"/>
                    <a:pt x="79" y="286"/>
                  </a:cubicBezTo>
                  <a:cubicBezTo>
                    <a:pt x="74" y="300"/>
                    <a:pt x="73" y="298"/>
                    <a:pt x="57" y="300"/>
                  </a:cubicBezTo>
                  <a:cubicBezTo>
                    <a:pt x="53" y="312"/>
                    <a:pt x="52" y="317"/>
                    <a:pt x="39" y="320"/>
                  </a:cubicBezTo>
                  <a:cubicBezTo>
                    <a:pt x="33" y="328"/>
                    <a:pt x="30" y="336"/>
                    <a:pt x="25" y="344"/>
                  </a:cubicBezTo>
                  <a:cubicBezTo>
                    <a:pt x="27" y="350"/>
                    <a:pt x="26" y="358"/>
                    <a:pt x="29" y="364"/>
                  </a:cubicBezTo>
                  <a:cubicBezTo>
                    <a:pt x="32" y="370"/>
                    <a:pt x="47" y="372"/>
                    <a:pt x="53" y="376"/>
                  </a:cubicBezTo>
                  <a:cubicBezTo>
                    <a:pt x="57" y="388"/>
                    <a:pt x="57" y="393"/>
                    <a:pt x="69" y="396"/>
                  </a:cubicBezTo>
                  <a:cubicBezTo>
                    <a:pt x="68" y="420"/>
                    <a:pt x="76" y="438"/>
                    <a:pt x="53" y="446"/>
                  </a:cubicBezTo>
                  <a:cubicBezTo>
                    <a:pt x="46" y="456"/>
                    <a:pt x="53" y="468"/>
                    <a:pt x="41" y="472"/>
                  </a:cubicBezTo>
                  <a:cubicBezTo>
                    <a:pt x="36" y="480"/>
                    <a:pt x="34" y="481"/>
                    <a:pt x="31" y="490"/>
                  </a:cubicBezTo>
                  <a:cubicBezTo>
                    <a:pt x="32" y="495"/>
                    <a:pt x="46" y="496"/>
                    <a:pt x="53" y="496"/>
                  </a:cubicBezTo>
                  <a:cubicBezTo>
                    <a:pt x="60" y="495"/>
                    <a:pt x="67" y="485"/>
                    <a:pt x="71" y="484"/>
                  </a:cubicBezTo>
                  <a:cubicBezTo>
                    <a:pt x="74" y="485"/>
                    <a:pt x="76" y="490"/>
                    <a:pt x="77" y="492"/>
                  </a:cubicBezTo>
                  <a:cubicBezTo>
                    <a:pt x="77" y="492"/>
                    <a:pt x="59" y="504"/>
                    <a:pt x="61" y="512"/>
                  </a:cubicBezTo>
                  <a:cubicBezTo>
                    <a:pt x="43" y="510"/>
                    <a:pt x="22" y="510"/>
                    <a:pt x="7" y="520"/>
                  </a:cubicBezTo>
                  <a:cubicBezTo>
                    <a:pt x="0" y="530"/>
                    <a:pt x="0" y="534"/>
                    <a:pt x="7" y="544"/>
                  </a:cubicBezTo>
                  <a:cubicBezTo>
                    <a:pt x="9" y="565"/>
                    <a:pt x="15" y="573"/>
                    <a:pt x="37" y="576"/>
                  </a:cubicBezTo>
                  <a:cubicBezTo>
                    <a:pt x="49" y="588"/>
                    <a:pt x="78" y="586"/>
                    <a:pt x="95" y="588"/>
                  </a:cubicBezTo>
                  <a:cubicBezTo>
                    <a:pt x="101" y="605"/>
                    <a:pt x="95" y="598"/>
                    <a:pt x="111" y="608"/>
                  </a:cubicBezTo>
                  <a:cubicBezTo>
                    <a:pt x="113" y="609"/>
                    <a:pt x="117" y="612"/>
                    <a:pt x="117" y="612"/>
                  </a:cubicBezTo>
                  <a:cubicBezTo>
                    <a:pt x="123" y="621"/>
                    <a:pt x="124" y="628"/>
                    <a:pt x="135" y="632"/>
                  </a:cubicBezTo>
                  <a:cubicBezTo>
                    <a:pt x="139" y="639"/>
                    <a:pt x="145" y="641"/>
                    <a:pt x="149" y="648"/>
                  </a:cubicBezTo>
                  <a:cubicBezTo>
                    <a:pt x="152" y="661"/>
                    <a:pt x="153" y="651"/>
                    <a:pt x="163" y="658"/>
                  </a:cubicBezTo>
                  <a:cubicBezTo>
                    <a:pt x="167" y="671"/>
                    <a:pt x="200" y="678"/>
                    <a:pt x="213" y="680"/>
                  </a:cubicBezTo>
                  <a:cubicBezTo>
                    <a:pt x="217" y="683"/>
                    <a:pt x="220" y="686"/>
                    <a:pt x="225" y="688"/>
                  </a:cubicBezTo>
                  <a:cubicBezTo>
                    <a:pt x="227" y="689"/>
                    <a:pt x="229" y="689"/>
                    <a:pt x="231" y="690"/>
                  </a:cubicBezTo>
                  <a:cubicBezTo>
                    <a:pt x="235" y="692"/>
                    <a:pt x="243" y="698"/>
                    <a:pt x="243" y="698"/>
                  </a:cubicBezTo>
                  <a:cubicBezTo>
                    <a:pt x="247" y="709"/>
                    <a:pt x="245" y="715"/>
                    <a:pt x="255" y="718"/>
                  </a:cubicBezTo>
                  <a:cubicBezTo>
                    <a:pt x="261" y="727"/>
                    <a:pt x="264" y="724"/>
                    <a:pt x="267" y="734"/>
                  </a:cubicBezTo>
                  <a:cubicBezTo>
                    <a:pt x="270" y="744"/>
                    <a:pt x="287" y="751"/>
                    <a:pt x="297" y="754"/>
                  </a:cubicBezTo>
                  <a:cubicBezTo>
                    <a:pt x="301" y="766"/>
                    <a:pt x="294" y="780"/>
                    <a:pt x="307" y="784"/>
                  </a:cubicBezTo>
                  <a:cubicBezTo>
                    <a:pt x="315" y="783"/>
                    <a:pt x="323" y="784"/>
                    <a:pt x="331" y="782"/>
                  </a:cubicBezTo>
                  <a:cubicBezTo>
                    <a:pt x="337" y="780"/>
                    <a:pt x="344" y="767"/>
                    <a:pt x="353" y="766"/>
                  </a:cubicBezTo>
                  <a:cubicBezTo>
                    <a:pt x="372" y="764"/>
                    <a:pt x="390" y="765"/>
                    <a:pt x="409" y="764"/>
                  </a:cubicBezTo>
                  <a:cubicBezTo>
                    <a:pt x="419" y="762"/>
                    <a:pt x="428" y="762"/>
                    <a:pt x="437" y="756"/>
                  </a:cubicBezTo>
                  <a:cubicBezTo>
                    <a:pt x="446" y="742"/>
                    <a:pt x="440" y="746"/>
                    <a:pt x="451" y="742"/>
                  </a:cubicBezTo>
                  <a:cubicBezTo>
                    <a:pt x="459" y="729"/>
                    <a:pt x="462" y="725"/>
                    <a:pt x="477" y="720"/>
                  </a:cubicBezTo>
                  <a:cubicBezTo>
                    <a:pt x="484" y="721"/>
                    <a:pt x="493" y="708"/>
                    <a:pt x="497" y="714"/>
                  </a:cubicBezTo>
                  <a:cubicBezTo>
                    <a:pt x="502" y="715"/>
                    <a:pt x="494" y="724"/>
                    <a:pt x="495" y="729"/>
                  </a:cubicBezTo>
                  <a:cubicBezTo>
                    <a:pt x="496" y="734"/>
                    <a:pt x="501" y="740"/>
                    <a:pt x="505" y="746"/>
                  </a:cubicBezTo>
                  <a:cubicBezTo>
                    <a:pt x="511" y="755"/>
                    <a:pt x="512" y="762"/>
                    <a:pt x="521" y="768"/>
                  </a:cubicBezTo>
                  <a:cubicBezTo>
                    <a:pt x="528" y="779"/>
                    <a:pt x="522" y="783"/>
                    <a:pt x="537" y="780"/>
                  </a:cubicBezTo>
                  <a:cubicBezTo>
                    <a:pt x="542" y="775"/>
                    <a:pt x="555" y="766"/>
                    <a:pt x="555" y="766"/>
                  </a:cubicBezTo>
                  <a:cubicBezTo>
                    <a:pt x="558" y="758"/>
                    <a:pt x="561" y="754"/>
                    <a:pt x="567" y="748"/>
                  </a:cubicBezTo>
                  <a:cubicBezTo>
                    <a:pt x="568" y="746"/>
                    <a:pt x="568" y="743"/>
                    <a:pt x="569" y="742"/>
                  </a:cubicBezTo>
                  <a:cubicBezTo>
                    <a:pt x="570" y="741"/>
                    <a:pt x="574" y="742"/>
                    <a:pt x="575" y="740"/>
                  </a:cubicBezTo>
                  <a:cubicBezTo>
                    <a:pt x="580" y="731"/>
                    <a:pt x="573" y="726"/>
                    <a:pt x="581" y="720"/>
                  </a:cubicBezTo>
                  <a:cubicBezTo>
                    <a:pt x="586" y="716"/>
                    <a:pt x="599" y="710"/>
                    <a:pt x="599" y="710"/>
                  </a:cubicBezTo>
                  <a:cubicBezTo>
                    <a:pt x="604" y="703"/>
                    <a:pt x="607" y="693"/>
                    <a:pt x="615" y="690"/>
                  </a:cubicBezTo>
                  <a:cubicBezTo>
                    <a:pt x="620" y="687"/>
                    <a:pt x="632" y="677"/>
                    <a:pt x="637" y="682"/>
                  </a:cubicBezTo>
                  <a:cubicBezTo>
                    <a:pt x="642" y="687"/>
                    <a:pt x="639" y="709"/>
                    <a:pt x="643" y="722"/>
                  </a:cubicBezTo>
                  <a:cubicBezTo>
                    <a:pt x="646" y="738"/>
                    <a:pt x="646" y="752"/>
                    <a:pt x="663" y="758"/>
                  </a:cubicBezTo>
                  <a:cubicBezTo>
                    <a:pt x="672" y="757"/>
                    <a:pt x="681" y="759"/>
                    <a:pt x="689" y="756"/>
                  </a:cubicBezTo>
                  <a:cubicBezTo>
                    <a:pt x="692" y="755"/>
                    <a:pt x="690" y="749"/>
                    <a:pt x="691" y="746"/>
                  </a:cubicBezTo>
                  <a:cubicBezTo>
                    <a:pt x="693" y="738"/>
                    <a:pt x="692" y="741"/>
                    <a:pt x="699" y="736"/>
                  </a:cubicBezTo>
                  <a:cubicBezTo>
                    <a:pt x="708" y="723"/>
                    <a:pt x="704" y="721"/>
                    <a:pt x="709" y="726"/>
                  </a:cubicBezTo>
                  <a:close/>
                </a:path>
              </a:pathLst>
            </a:custGeom>
            <a:solidFill>
              <a:srgbClr val="FF33CC"/>
            </a:solidFill>
            <a:ln w="9525">
              <a:solidFill>
                <a:schemeClr val="tx1"/>
              </a:solidFill>
              <a:round/>
              <a:headEnd/>
              <a:tailEnd/>
            </a:ln>
          </p:spPr>
          <p:txBody>
            <a:bodyPr/>
            <a:lstStyle/>
            <a:p>
              <a:endParaRPr lang="en-US"/>
            </a:p>
          </p:txBody>
        </p:sp>
        <p:sp>
          <p:nvSpPr>
            <p:cNvPr id="12" name="Freeform 9">
              <a:extLst>
                <a:ext uri="{FF2B5EF4-FFF2-40B4-BE49-F238E27FC236}">
                  <a16:creationId xmlns:a16="http://schemas.microsoft.com/office/drawing/2014/main" id="{BBAF8B8B-31ED-495A-AD0B-0551E39F0310}"/>
                </a:ext>
              </a:extLst>
            </p:cNvPr>
            <p:cNvSpPr>
              <a:spLocks/>
            </p:cNvSpPr>
            <p:nvPr/>
          </p:nvSpPr>
          <p:spPr bwMode="auto">
            <a:xfrm>
              <a:off x="3307" y="2811"/>
              <a:ext cx="801" cy="654"/>
            </a:xfrm>
            <a:custGeom>
              <a:avLst/>
              <a:gdLst>
                <a:gd name="T0" fmla="*/ 565 w 963"/>
                <a:gd name="T1" fmla="*/ 625 h 788"/>
                <a:gd name="T2" fmla="*/ 578 w 963"/>
                <a:gd name="T3" fmla="*/ 612 h 788"/>
                <a:gd name="T4" fmla="*/ 603 w 963"/>
                <a:gd name="T5" fmla="*/ 585 h 788"/>
                <a:gd name="T6" fmla="*/ 588 w 963"/>
                <a:gd name="T7" fmla="*/ 565 h 788"/>
                <a:gd name="T8" fmla="*/ 573 w 963"/>
                <a:gd name="T9" fmla="*/ 517 h 788"/>
                <a:gd name="T10" fmla="*/ 603 w 963"/>
                <a:gd name="T11" fmla="*/ 520 h 788"/>
                <a:gd name="T12" fmla="*/ 658 w 963"/>
                <a:gd name="T13" fmla="*/ 502 h 788"/>
                <a:gd name="T14" fmla="*/ 660 w 963"/>
                <a:gd name="T15" fmla="*/ 451 h 788"/>
                <a:gd name="T16" fmla="*/ 713 w 963"/>
                <a:gd name="T17" fmla="*/ 421 h 788"/>
                <a:gd name="T18" fmla="*/ 746 w 963"/>
                <a:gd name="T19" fmla="*/ 384 h 788"/>
                <a:gd name="T20" fmla="*/ 769 w 963"/>
                <a:gd name="T21" fmla="*/ 288 h 788"/>
                <a:gd name="T22" fmla="*/ 783 w 963"/>
                <a:gd name="T23" fmla="*/ 263 h 788"/>
                <a:gd name="T24" fmla="*/ 753 w 963"/>
                <a:gd name="T25" fmla="*/ 99 h 788"/>
                <a:gd name="T26" fmla="*/ 653 w 963"/>
                <a:gd name="T27" fmla="*/ 39 h 788"/>
                <a:gd name="T28" fmla="*/ 580 w 963"/>
                <a:gd name="T29" fmla="*/ 22 h 788"/>
                <a:gd name="T30" fmla="*/ 440 w 963"/>
                <a:gd name="T31" fmla="*/ 19 h 788"/>
                <a:gd name="T32" fmla="*/ 410 w 963"/>
                <a:gd name="T33" fmla="*/ 49 h 788"/>
                <a:gd name="T34" fmla="*/ 365 w 963"/>
                <a:gd name="T35" fmla="*/ 98 h 788"/>
                <a:gd name="T36" fmla="*/ 322 w 963"/>
                <a:gd name="T37" fmla="*/ 124 h 788"/>
                <a:gd name="T38" fmla="*/ 277 w 963"/>
                <a:gd name="T39" fmla="*/ 152 h 788"/>
                <a:gd name="T40" fmla="*/ 146 w 963"/>
                <a:gd name="T41" fmla="*/ 165 h 788"/>
                <a:gd name="T42" fmla="*/ 139 w 963"/>
                <a:gd name="T43" fmla="*/ 185 h 788"/>
                <a:gd name="T44" fmla="*/ 77 w 963"/>
                <a:gd name="T45" fmla="*/ 230 h 788"/>
                <a:gd name="T46" fmla="*/ 37 w 963"/>
                <a:gd name="T47" fmla="*/ 270 h 788"/>
                <a:gd name="T48" fmla="*/ 27 w 963"/>
                <a:gd name="T49" fmla="*/ 290 h 788"/>
                <a:gd name="T50" fmla="*/ 47 w 963"/>
                <a:gd name="T51" fmla="*/ 318 h 788"/>
                <a:gd name="T52" fmla="*/ 19 w 963"/>
                <a:gd name="T53" fmla="*/ 348 h 788"/>
                <a:gd name="T54" fmla="*/ 42 w 963"/>
                <a:gd name="T55" fmla="*/ 416 h 788"/>
                <a:gd name="T56" fmla="*/ 72 w 963"/>
                <a:gd name="T57" fmla="*/ 412 h 788"/>
                <a:gd name="T58" fmla="*/ 92 w 963"/>
                <a:gd name="T59" fmla="*/ 374 h 788"/>
                <a:gd name="T60" fmla="*/ 107 w 963"/>
                <a:gd name="T61" fmla="*/ 363 h 788"/>
                <a:gd name="T62" fmla="*/ 137 w 963"/>
                <a:gd name="T63" fmla="*/ 412 h 788"/>
                <a:gd name="T64" fmla="*/ 156 w 963"/>
                <a:gd name="T65" fmla="*/ 482 h 788"/>
                <a:gd name="T66" fmla="*/ 129 w 963"/>
                <a:gd name="T67" fmla="*/ 504 h 788"/>
                <a:gd name="T68" fmla="*/ 166 w 963"/>
                <a:gd name="T69" fmla="*/ 545 h 788"/>
                <a:gd name="T70" fmla="*/ 239 w 963"/>
                <a:gd name="T71" fmla="*/ 588 h 788"/>
                <a:gd name="T72" fmla="*/ 262 w 963"/>
                <a:gd name="T73" fmla="*/ 567 h 788"/>
                <a:gd name="T74" fmla="*/ 310 w 963"/>
                <a:gd name="T75" fmla="*/ 564 h 788"/>
                <a:gd name="T76" fmla="*/ 330 w 963"/>
                <a:gd name="T77" fmla="*/ 590 h 788"/>
                <a:gd name="T78" fmla="*/ 400 w 963"/>
                <a:gd name="T79" fmla="*/ 612 h 788"/>
                <a:gd name="T80" fmla="*/ 393 w 963"/>
                <a:gd name="T81" fmla="*/ 647 h 788"/>
                <a:gd name="T82" fmla="*/ 413 w 963"/>
                <a:gd name="T83" fmla="*/ 647 h 788"/>
                <a:gd name="T84" fmla="*/ 447 w 963"/>
                <a:gd name="T85" fmla="*/ 637 h 788"/>
                <a:gd name="T86" fmla="*/ 518 w 963"/>
                <a:gd name="T87" fmla="*/ 633 h 78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63"/>
                <a:gd name="T133" fmla="*/ 0 h 788"/>
                <a:gd name="T134" fmla="*/ 963 w 963"/>
                <a:gd name="T135" fmla="*/ 788 h 78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63" h="788">
                  <a:moveTo>
                    <a:pt x="623" y="763"/>
                  </a:moveTo>
                  <a:cubicBezTo>
                    <a:pt x="642" y="761"/>
                    <a:pt x="660" y="755"/>
                    <a:pt x="679" y="753"/>
                  </a:cubicBezTo>
                  <a:cubicBezTo>
                    <a:pt x="684" y="751"/>
                    <a:pt x="690" y="753"/>
                    <a:pt x="693" y="749"/>
                  </a:cubicBezTo>
                  <a:cubicBezTo>
                    <a:pt x="695" y="746"/>
                    <a:pt x="694" y="741"/>
                    <a:pt x="695" y="737"/>
                  </a:cubicBezTo>
                  <a:cubicBezTo>
                    <a:pt x="697" y="730"/>
                    <a:pt x="705" y="725"/>
                    <a:pt x="711" y="721"/>
                  </a:cubicBezTo>
                  <a:cubicBezTo>
                    <a:pt x="713" y="714"/>
                    <a:pt x="725" y="705"/>
                    <a:pt x="725" y="705"/>
                  </a:cubicBezTo>
                  <a:cubicBezTo>
                    <a:pt x="730" y="690"/>
                    <a:pt x="730" y="690"/>
                    <a:pt x="747" y="687"/>
                  </a:cubicBezTo>
                  <a:cubicBezTo>
                    <a:pt x="759" y="669"/>
                    <a:pt x="710" y="681"/>
                    <a:pt x="707" y="681"/>
                  </a:cubicBezTo>
                  <a:cubicBezTo>
                    <a:pt x="691" y="685"/>
                    <a:pt x="698" y="671"/>
                    <a:pt x="699" y="657"/>
                  </a:cubicBezTo>
                  <a:cubicBezTo>
                    <a:pt x="697" y="631"/>
                    <a:pt x="695" y="640"/>
                    <a:pt x="689" y="623"/>
                  </a:cubicBezTo>
                  <a:cubicBezTo>
                    <a:pt x="700" y="619"/>
                    <a:pt x="696" y="620"/>
                    <a:pt x="713" y="623"/>
                  </a:cubicBezTo>
                  <a:cubicBezTo>
                    <a:pt x="717" y="624"/>
                    <a:pt x="725" y="627"/>
                    <a:pt x="725" y="627"/>
                  </a:cubicBezTo>
                  <a:cubicBezTo>
                    <a:pt x="741" y="622"/>
                    <a:pt x="757" y="620"/>
                    <a:pt x="773" y="615"/>
                  </a:cubicBezTo>
                  <a:cubicBezTo>
                    <a:pt x="784" y="611"/>
                    <a:pt x="777" y="614"/>
                    <a:pt x="791" y="605"/>
                  </a:cubicBezTo>
                  <a:cubicBezTo>
                    <a:pt x="793" y="604"/>
                    <a:pt x="797" y="601"/>
                    <a:pt x="797" y="601"/>
                  </a:cubicBezTo>
                  <a:cubicBezTo>
                    <a:pt x="808" y="584"/>
                    <a:pt x="815" y="550"/>
                    <a:pt x="793" y="543"/>
                  </a:cubicBezTo>
                  <a:cubicBezTo>
                    <a:pt x="802" y="530"/>
                    <a:pt x="817" y="538"/>
                    <a:pt x="831" y="533"/>
                  </a:cubicBezTo>
                  <a:cubicBezTo>
                    <a:pt x="833" y="516"/>
                    <a:pt x="841" y="512"/>
                    <a:pt x="857" y="507"/>
                  </a:cubicBezTo>
                  <a:cubicBezTo>
                    <a:pt x="862" y="500"/>
                    <a:pt x="862" y="486"/>
                    <a:pt x="867" y="481"/>
                  </a:cubicBezTo>
                  <a:cubicBezTo>
                    <a:pt x="869" y="479"/>
                    <a:pt x="893" y="464"/>
                    <a:pt x="897" y="463"/>
                  </a:cubicBezTo>
                  <a:cubicBezTo>
                    <a:pt x="908" y="446"/>
                    <a:pt x="899" y="426"/>
                    <a:pt x="905" y="407"/>
                  </a:cubicBezTo>
                  <a:cubicBezTo>
                    <a:pt x="907" y="390"/>
                    <a:pt x="905" y="354"/>
                    <a:pt x="925" y="347"/>
                  </a:cubicBezTo>
                  <a:cubicBezTo>
                    <a:pt x="929" y="342"/>
                    <a:pt x="929" y="334"/>
                    <a:pt x="933" y="329"/>
                  </a:cubicBezTo>
                  <a:cubicBezTo>
                    <a:pt x="936" y="325"/>
                    <a:pt x="941" y="317"/>
                    <a:pt x="941" y="317"/>
                  </a:cubicBezTo>
                  <a:cubicBezTo>
                    <a:pt x="943" y="277"/>
                    <a:pt x="963" y="176"/>
                    <a:pt x="929" y="153"/>
                  </a:cubicBezTo>
                  <a:cubicBezTo>
                    <a:pt x="925" y="141"/>
                    <a:pt x="916" y="126"/>
                    <a:pt x="905" y="119"/>
                  </a:cubicBezTo>
                  <a:cubicBezTo>
                    <a:pt x="893" y="101"/>
                    <a:pt x="876" y="90"/>
                    <a:pt x="855" y="87"/>
                  </a:cubicBezTo>
                  <a:cubicBezTo>
                    <a:pt x="837" y="61"/>
                    <a:pt x="817" y="51"/>
                    <a:pt x="785" y="47"/>
                  </a:cubicBezTo>
                  <a:cubicBezTo>
                    <a:pt x="777" y="44"/>
                    <a:pt x="777" y="39"/>
                    <a:pt x="769" y="35"/>
                  </a:cubicBezTo>
                  <a:cubicBezTo>
                    <a:pt x="750" y="25"/>
                    <a:pt x="711" y="28"/>
                    <a:pt x="697" y="27"/>
                  </a:cubicBezTo>
                  <a:cubicBezTo>
                    <a:pt x="690" y="17"/>
                    <a:pt x="678" y="16"/>
                    <a:pt x="667" y="13"/>
                  </a:cubicBezTo>
                  <a:cubicBezTo>
                    <a:pt x="626" y="15"/>
                    <a:pt x="563" y="0"/>
                    <a:pt x="529" y="23"/>
                  </a:cubicBezTo>
                  <a:cubicBezTo>
                    <a:pt x="524" y="37"/>
                    <a:pt x="531" y="20"/>
                    <a:pt x="521" y="35"/>
                  </a:cubicBezTo>
                  <a:cubicBezTo>
                    <a:pt x="510" y="51"/>
                    <a:pt x="513" y="56"/>
                    <a:pt x="493" y="59"/>
                  </a:cubicBezTo>
                  <a:cubicBezTo>
                    <a:pt x="481" y="95"/>
                    <a:pt x="506" y="88"/>
                    <a:pt x="455" y="91"/>
                  </a:cubicBezTo>
                  <a:cubicBezTo>
                    <a:pt x="447" y="102"/>
                    <a:pt x="451" y="110"/>
                    <a:pt x="439" y="118"/>
                  </a:cubicBezTo>
                  <a:cubicBezTo>
                    <a:pt x="434" y="133"/>
                    <a:pt x="415" y="134"/>
                    <a:pt x="401" y="135"/>
                  </a:cubicBezTo>
                  <a:cubicBezTo>
                    <a:pt x="399" y="141"/>
                    <a:pt x="394" y="145"/>
                    <a:pt x="387" y="149"/>
                  </a:cubicBezTo>
                  <a:cubicBezTo>
                    <a:pt x="375" y="167"/>
                    <a:pt x="375" y="180"/>
                    <a:pt x="371" y="181"/>
                  </a:cubicBezTo>
                  <a:cubicBezTo>
                    <a:pt x="359" y="183"/>
                    <a:pt x="346" y="182"/>
                    <a:pt x="333" y="183"/>
                  </a:cubicBezTo>
                  <a:cubicBezTo>
                    <a:pt x="311" y="187"/>
                    <a:pt x="271" y="189"/>
                    <a:pt x="271" y="189"/>
                  </a:cubicBezTo>
                  <a:cubicBezTo>
                    <a:pt x="241" y="199"/>
                    <a:pt x="207" y="198"/>
                    <a:pt x="175" y="199"/>
                  </a:cubicBezTo>
                  <a:cubicBezTo>
                    <a:pt x="170" y="201"/>
                    <a:pt x="161" y="198"/>
                    <a:pt x="159" y="203"/>
                  </a:cubicBezTo>
                  <a:cubicBezTo>
                    <a:pt x="152" y="220"/>
                    <a:pt x="158" y="220"/>
                    <a:pt x="167" y="223"/>
                  </a:cubicBezTo>
                  <a:cubicBezTo>
                    <a:pt x="196" y="266"/>
                    <a:pt x="158" y="260"/>
                    <a:pt x="135" y="263"/>
                  </a:cubicBezTo>
                  <a:cubicBezTo>
                    <a:pt x="121" y="268"/>
                    <a:pt x="105" y="269"/>
                    <a:pt x="93" y="277"/>
                  </a:cubicBezTo>
                  <a:cubicBezTo>
                    <a:pt x="87" y="294"/>
                    <a:pt x="77" y="304"/>
                    <a:pt x="59" y="309"/>
                  </a:cubicBezTo>
                  <a:cubicBezTo>
                    <a:pt x="50" y="323"/>
                    <a:pt x="55" y="318"/>
                    <a:pt x="45" y="325"/>
                  </a:cubicBezTo>
                  <a:cubicBezTo>
                    <a:pt x="42" y="329"/>
                    <a:pt x="32" y="326"/>
                    <a:pt x="29" y="330"/>
                  </a:cubicBezTo>
                  <a:cubicBezTo>
                    <a:pt x="27" y="334"/>
                    <a:pt x="33" y="349"/>
                    <a:pt x="33" y="349"/>
                  </a:cubicBezTo>
                  <a:cubicBezTo>
                    <a:pt x="36" y="365"/>
                    <a:pt x="37" y="360"/>
                    <a:pt x="51" y="365"/>
                  </a:cubicBezTo>
                  <a:cubicBezTo>
                    <a:pt x="53" y="371"/>
                    <a:pt x="57" y="383"/>
                    <a:pt x="57" y="383"/>
                  </a:cubicBezTo>
                  <a:cubicBezTo>
                    <a:pt x="54" y="397"/>
                    <a:pt x="42" y="398"/>
                    <a:pt x="29" y="401"/>
                  </a:cubicBezTo>
                  <a:cubicBezTo>
                    <a:pt x="27" y="407"/>
                    <a:pt x="23" y="419"/>
                    <a:pt x="23" y="419"/>
                  </a:cubicBezTo>
                  <a:cubicBezTo>
                    <a:pt x="26" y="524"/>
                    <a:pt x="0" y="487"/>
                    <a:pt x="45" y="497"/>
                  </a:cubicBezTo>
                  <a:cubicBezTo>
                    <a:pt x="47" y="498"/>
                    <a:pt x="49" y="500"/>
                    <a:pt x="51" y="501"/>
                  </a:cubicBezTo>
                  <a:cubicBezTo>
                    <a:pt x="54" y="517"/>
                    <a:pt x="52" y="522"/>
                    <a:pt x="83" y="509"/>
                  </a:cubicBezTo>
                  <a:cubicBezTo>
                    <a:pt x="87" y="507"/>
                    <a:pt x="87" y="497"/>
                    <a:pt x="87" y="497"/>
                  </a:cubicBezTo>
                  <a:cubicBezTo>
                    <a:pt x="88" y="481"/>
                    <a:pt x="84" y="470"/>
                    <a:pt x="99" y="465"/>
                  </a:cubicBezTo>
                  <a:cubicBezTo>
                    <a:pt x="101" y="459"/>
                    <a:pt x="105" y="453"/>
                    <a:pt x="111" y="451"/>
                  </a:cubicBezTo>
                  <a:cubicBezTo>
                    <a:pt x="133" y="444"/>
                    <a:pt x="94" y="451"/>
                    <a:pt x="117" y="441"/>
                  </a:cubicBezTo>
                  <a:cubicBezTo>
                    <a:pt x="121" y="439"/>
                    <a:pt x="129" y="437"/>
                    <a:pt x="129" y="437"/>
                  </a:cubicBezTo>
                  <a:cubicBezTo>
                    <a:pt x="174" y="439"/>
                    <a:pt x="165" y="434"/>
                    <a:pt x="173" y="459"/>
                  </a:cubicBezTo>
                  <a:cubicBezTo>
                    <a:pt x="172" y="479"/>
                    <a:pt x="170" y="482"/>
                    <a:pt x="165" y="497"/>
                  </a:cubicBezTo>
                  <a:cubicBezTo>
                    <a:pt x="163" y="503"/>
                    <a:pt x="159" y="515"/>
                    <a:pt x="159" y="515"/>
                  </a:cubicBezTo>
                  <a:cubicBezTo>
                    <a:pt x="161" y="575"/>
                    <a:pt x="144" y="577"/>
                    <a:pt x="187" y="581"/>
                  </a:cubicBezTo>
                  <a:cubicBezTo>
                    <a:pt x="196" y="584"/>
                    <a:pt x="197" y="588"/>
                    <a:pt x="199" y="597"/>
                  </a:cubicBezTo>
                  <a:cubicBezTo>
                    <a:pt x="195" y="635"/>
                    <a:pt x="178" y="615"/>
                    <a:pt x="155" y="607"/>
                  </a:cubicBezTo>
                  <a:cubicBezTo>
                    <a:pt x="148" y="612"/>
                    <a:pt x="144" y="616"/>
                    <a:pt x="149" y="625"/>
                  </a:cubicBezTo>
                  <a:cubicBezTo>
                    <a:pt x="160" y="647"/>
                    <a:pt x="181" y="645"/>
                    <a:pt x="199" y="657"/>
                  </a:cubicBezTo>
                  <a:cubicBezTo>
                    <a:pt x="200" y="677"/>
                    <a:pt x="203" y="705"/>
                    <a:pt x="221" y="717"/>
                  </a:cubicBezTo>
                  <a:cubicBezTo>
                    <a:pt x="245" y="716"/>
                    <a:pt x="263" y="711"/>
                    <a:pt x="287" y="709"/>
                  </a:cubicBezTo>
                  <a:cubicBezTo>
                    <a:pt x="293" y="709"/>
                    <a:pt x="303" y="699"/>
                    <a:pt x="303" y="699"/>
                  </a:cubicBezTo>
                  <a:cubicBezTo>
                    <a:pt x="307" y="695"/>
                    <a:pt x="311" y="687"/>
                    <a:pt x="315" y="683"/>
                  </a:cubicBezTo>
                  <a:cubicBezTo>
                    <a:pt x="319" y="679"/>
                    <a:pt x="317" y="678"/>
                    <a:pt x="327" y="677"/>
                  </a:cubicBezTo>
                  <a:cubicBezTo>
                    <a:pt x="342" y="678"/>
                    <a:pt x="358" y="677"/>
                    <a:pt x="373" y="679"/>
                  </a:cubicBezTo>
                  <a:cubicBezTo>
                    <a:pt x="378" y="680"/>
                    <a:pt x="378" y="691"/>
                    <a:pt x="385" y="693"/>
                  </a:cubicBezTo>
                  <a:cubicBezTo>
                    <a:pt x="389" y="698"/>
                    <a:pt x="384" y="708"/>
                    <a:pt x="397" y="711"/>
                  </a:cubicBezTo>
                  <a:cubicBezTo>
                    <a:pt x="410" y="714"/>
                    <a:pt x="447" y="707"/>
                    <a:pt x="461" y="711"/>
                  </a:cubicBezTo>
                  <a:cubicBezTo>
                    <a:pt x="488" y="718"/>
                    <a:pt x="472" y="710"/>
                    <a:pt x="481" y="737"/>
                  </a:cubicBezTo>
                  <a:cubicBezTo>
                    <a:pt x="484" y="746"/>
                    <a:pt x="472" y="760"/>
                    <a:pt x="471" y="767"/>
                  </a:cubicBezTo>
                  <a:cubicBezTo>
                    <a:pt x="470" y="774"/>
                    <a:pt x="469" y="776"/>
                    <a:pt x="473" y="779"/>
                  </a:cubicBezTo>
                  <a:cubicBezTo>
                    <a:pt x="483" y="785"/>
                    <a:pt x="481" y="782"/>
                    <a:pt x="495" y="787"/>
                  </a:cubicBezTo>
                  <a:cubicBezTo>
                    <a:pt x="497" y="788"/>
                    <a:pt x="497" y="779"/>
                    <a:pt x="497" y="779"/>
                  </a:cubicBezTo>
                  <a:cubicBezTo>
                    <a:pt x="500" y="778"/>
                    <a:pt x="508" y="787"/>
                    <a:pt x="515" y="785"/>
                  </a:cubicBezTo>
                  <a:cubicBezTo>
                    <a:pt x="522" y="783"/>
                    <a:pt x="530" y="771"/>
                    <a:pt x="537" y="767"/>
                  </a:cubicBezTo>
                  <a:cubicBezTo>
                    <a:pt x="541" y="762"/>
                    <a:pt x="555" y="759"/>
                    <a:pt x="555" y="759"/>
                  </a:cubicBezTo>
                  <a:cubicBezTo>
                    <a:pt x="620" y="761"/>
                    <a:pt x="600" y="751"/>
                    <a:pt x="623" y="763"/>
                  </a:cubicBezTo>
                  <a:close/>
                </a:path>
              </a:pathLst>
            </a:custGeom>
            <a:solidFill>
              <a:srgbClr val="FF6600"/>
            </a:solidFill>
            <a:ln w="9525">
              <a:solidFill>
                <a:schemeClr val="tx1"/>
              </a:solidFill>
              <a:round/>
              <a:headEnd/>
              <a:tailEnd/>
            </a:ln>
          </p:spPr>
          <p:txBody>
            <a:bodyPr/>
            <a:lstStyle/>
            <a:p>
              <a:endParaRPr lang="en-US"/>
            </a:p>
          </p:txBody>
        </p:sp>
        <p:sp>
          <p:nvSpPr>
            <p:cNvPr id="13" name="Freeform 10">
              <a:extLst>
                <a:ext uri="{FF2B5EF4-FFF2-40B4-BE49-F238E27FC236}">
                  <a16:creationId xmlns:a16="http://schemas.microsoft.com/office/drawing/2014/main" id="{43A2ABA0-73BD-4A01-B8AC-C4FDD4408E71}"/>
                </a:ext>
              </a:extLst>
            </p:cNvPr>
            <p:cNvSpPr>
              <a:spLocks/>
            </p:cNvSpPr>
            <p:nvPr/>
          </p:nvSpPr>
          <p:spPr bwMode="auto">
            <a:xfrm>
              <a:off x="3489" y="3370"/>
              <a:ext cx="224" cy="166"/>
            </a:xfrm>
            <a:custGeom>
              <a:avLst/>
              <a:gdLst>
                <a:gd name="T0" fmla="*/ 6 w 271"/>
                <a:gd name="T1" fmla="*/ 41 h 199"/>
                <a:gd name="T2" fmla="*/ 45 w 271"/>
                <a:gd name="T3" fmla="*/ 35 h 199"/>
                <a:gd name="T4" fmla="*/ 70 w 271"/>
                <a:gd name="T5" fmla="*/ 23 h 199"/>
                <a:gd name="T6" fmla="*/ 81 w 271"/>
                <a:gd name="T7" fmla="*/ 2 h 199"/>
                <a:gd name="T8" fmla="*/ 129 w 271"/>
                <a:gd name="T9" fmla="*/ 4 h 199"/>
                <a:gd name="T10" fmla="*/ 139 w 271"/>
                <a:gd name="T11" fmla="*/ 22 h 199"/>
                <a:gd name="T12" fmla="*/ 157 w 271"/>
                <a:gd name="T13" fmla="*/ 37 h 199"/>
                <a:gd name="T14" fmla="*/ 210 w 271"/>
                <a:gd name="T15" fmla="*/ 33 h 199"/>
                <a:gd name="T16" fmla="*/ 212 w 271"/>
                <a:gd name="T17" fmla="*/ 35 h 199"/>
                <a:gd name="T18" fmla="*/ 217 w 271"/>
                <a:gd name="T19" fmla="*/ 40 h 199"/>
                <a:gd name="T20" fmla="*/ 224 w 271"/>
                <a:gd name="T21" fmla="*/ 61 h 199"/>
                <a:gd name="T22" fmla="*/ 209 w 271"/>
                <a:gd name="T23" fmla="*/ 70 h 199"/>
                <a:gd name="T24" fmla="*/ 199 w 271"/>
                <a:gd name="T25" fmla="*/ 83 h 199"/>
                <a:gd name="T26" fmla="*/ 187 w 271"/>
                <a:gd name="T27" fmla="*/ 106 h 199"/>
                <a:gd name="T28" fmla="*/ 173 w 271"/>
                <a:gd name="T29" fmla="*/ 118 h 199"/>
                <a:gd name="T30" fmla="*/ 164 w 271"/>
                <a:gd name="T31" fmla="*/ 149 h 199"/>
                <a:gd name="T32" fmla="*/ 155 w 271"/>
                <a:gd name="T33" fmla="*/ 164 h 199"/>
                <a:gd name="T34" fmla="*/ 134 w 271"/>
                <a:gd name="T35" fmla="*/ 151 h 199"/>
                <a:gd name="T36" fmla="*/ 106 w 271"/>
                <a:gd name="T37" fmla="*/ 166 h 199"/>
                <a:gd name="T38" fmla="*/ 96 w 271"/>
                <a:gd name="T39" fmla="*/ 155 h 199"/>
                <a:gd name="T40" fmla="*/ 76 w 271"/>
                <a:gd name="T41" fmla="*/ 144 h 199"/>
                <a:gd name="T42" fmla="*/ 59 w 271"/>
                <a:gd name="T43" fmla="*/ 149 h 199"/>
                <a:gd name="T44" fmla="*/ 57 w 271"/>
                <a:gd name="T45" fmla="*/ 158 h 199"/>
                <a:gd name="T46" fmla="*/ 52 w 271"/>
                <a:gd name="T47" fmla="*/ 155 h 199"/>
                <a:gd name="T48" fmla="*/ 36 w 271"/>
                <a:gd name="T49" fmla="*/ 124 h 199"/>
                <a:gd name="T50" fmla="*/ 20 w 271"/>
                <a:gd name="T51" fmla="*/ 110 h 199"/>
                <a:gd name="T52" fmla="*/ 4 w 271"/>
                <a:gd name="T53" fmla="*/ 97 h 199"/>
                <a:gd name="T54" fmla="*/ 5 w 271"/>
                <a:gd name="T55" fmla="*/ 66 h 199"/>
                <a:gd name="T56" fmla="*/ 6 w 271"/>
                <a:gd name="T57" fmla="*/ 41 h 1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1"/>
                <a:gd name="T88" fmla="*/ 0 h 199"/>
                <a:gd name="T89" fmla="*/ 271 w 271"/>
                <a:gd name="T90" fmla="*/ 199 h 19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1" h="199">
                  <a:moveTo>
                    <a:pt x="7" y="49"/>
                  </a:moveTo>
                  <a:cubicBezTo>
                    <a:pt x="23" y="42"/>
                    <a:pt x="36" y="43"/>
                    <a:pt x="54" y="42"/>
                  </a:cubicBezTo>
                  <a:cubicBezTo>
                    <a:pt x="64" y="28"/>
                    <a:pt x="89" y="46"/>
                    <a:pt x="85" y="27"/>
                  </a:cubicBezTo>
                  <a:cubicBezTo>
                    <a:pt x="94" y="12"/>
                    <a:pt x="95" y="22"/>
                    <a:pt x="98" y="2"/>
                  </a:cubicBezTo>
                  <a:cubicBezTo>
                    <a:pt x="109" y="0"/>
                    <a:pt x="144" y="1"/>
                    <a:pt x="156" y="5"/>
                  </a:cubicBezTo>
                  <a:cubicBezTo>
                    <a:pt x="168" y="9"/>
                    <a:pt x="162" y="19"/>
                    <a:pt x="168" y="26"/>
                  </a:cubicBezTo>
                  <a:cubicBezTo>
                    <a:pt x="171" y="48"/>
                    <a:pt x="173" y="38"/>
                    <a:pt x="190" y="44"/>
                  </a:cubicBezTo>
                  <a:cubicBezTo>
                    <a:pt x="219" y="40"/>
                    <a:pt x="218" y="38"/>
                    <a:pt x="254" y="40"/>
                  </a:cubicBezTo>
                  <a:cubicBezTo>
                    <a:pt x="255" y="43"/>
                    <a:pt x="253" y="40"/>
                    <a:pt x="256" y="42"/>
                  </a:cubicBezTo>
                  <a:cubicBezTo>
                    <a:pt x="258" y="43"/>
                    <a:pt x="261" y="45"/>
                    <a:pt x="262" y="48"/>
                  </a:cubicBezTo>
                  <a:cubicBezTo>
                    <a:pt x="270" y="56"/>
                    <a:pt x="255" y="64"/>
                    <a:pt x="271" y="73"/>
                  </a:cubicBezTo>
                  <a:cubicBezTo>
                    <a:pt x="262" y="78"/>
                    <a:pt x="257" y="75"/>
                    <a:pt x="253" y="84"/>
                  </a:cubicBezTo>
                  <a:cubicBezTo>
                    <a:pt x="252" y="96"/>
                    <a:pt x="248" y="91"/>
                    <a:pt x="241" y="99"/>
                  </a:cubicBezTo>
                  <a:cubicBezTo>
                    <a:pt x="240" y="113"/>
                    <a:pt x="232" y="116"/>
                    <a:pt x="226" y="127"/>
                  </a:cubicBezTo>
                  <a:cubicBezTo>
                    <a:pt x="223" y="139"/>
                    <a:pt x="222" y="139"/>
                    <a:pt x="209" y="141"/>
                  </a:cubicBezTo>
                  <a:cubicBezTo>
                    <a:pt x="210" y="158"/>
                    <a:pt x="221" y="176"/>
                    <a:pt x="199" y="179"/>
                  </a:cubicBezTo>
                  <a:cubicBezTo>
                    <a:pt x="197" y="189"/>
                    <a:pt x="200" y="194"/>
                    <a:pt x="187" y="197"/>
                  </a:cubicBezTo>
                  <a:cubicBezTo>
                    <a:pt x="169" y="195"/>
                    <a:pt x="175" y="189"/>
                    <a:pt x="162" y="181"/>
                  </a:cubicBezTo>
                  <a:cubicBezTo>
                    <a:pt x="139" y="182"/>
                    <a:pt x="143" y="188"/>
                    <a:pt x="128" y="199"/>
                  </a:cubicBezTo>
                  <a:cubicBezTo>
                    <a:pt x="117" y="195"/>
                    <a:pt x="121" y="193"/>
                    <a:pt x="116" y="186"/>
                  </a:cubicBezTo>
                  <a:cubicBezTo>
                    <a:pt x="111" y="180"/>
                    <a:pt x="100" y="174"/>
                    <a:pt x="92" y="173"/>
                  </a:cubicBezTo>
                  <a:cubicBezTo>
                    <a:pt x="81" y="174"/>
                    <a:pt x="77" y="170"/>
                    <a:pt x="71" y="179"/>
                  </a:cubicBezTo>
                  <a:cubicBezTo>
                    <a:pt x="71" y="182"/>
                    <a:pt x="72" y="187"/>
                    <a:pt x="69" y="189"/>
                  </a:cubicBezTo>
                  <a:cubicBezTo>
                    <a:pt x="68" y="191"/>
                    <a:pt x="64" y="188"/>
                    <a:pt x="63" y="186"/>
                  </a:cubicBezTo>
                  <a:cubicBezTo>
                    <a:pt x="55" y="171"/>
                    <a:pt x="66" y="152"/>
                    <a:pt x="44" y="149"/>
                  </a:cubicBezTo>
                  <a:cubicBezTo>
                    <a:pt x="34" y="145"/>
                    <a:pt x="33" y="137"/>
                    <a:pt x="24" y="132"/>
                  </a:cubicBezTo>
                  <a:cubicBezTo>
                    <a:pt x="18" y="123"/>
                    <a:pt x="16" y="119"/>
                    <a:pt x="5" y="116"/>
                  </a:cubicBezTo>
                  <a:cubicBezTo>
                    <a:pt x="2" y="104"/>
                    <a:pt x="12" y="90"/>
                    <a:pt x="6" y="79"/>
                  </a:cubicBezTo>
                  <a:cubicBezTo>
                    <a:pt x="10" y="48"/>
                    <a:pt x="0" y="67"/>
                    <a:pt x="7" y="49"/>
                  </a:cubicBezTo>
                  <a:close/>
                </a:path>
              </a:pathLst>
            </a:custGeom>
            <a:solidFill>
              <a:srgbClr val="FF0000"/>
            </a:solidFill>
            <a:ln w="9525">
              <a:solidFill>
                <a:schemeClr val="tx1"/>
              </a:solidFill>
              <a:round/>
              <a:headEnd/>
              <a:tailEnd/>
            </a:ln>
          </p:spPr>
          <p:txBody>
            <a:bodyPr/>
            <a:lstStyle/>
            <a:p>
              <a:endParaRPr lang="en-US"/>
            </a:p>
          </p:txBody>
        </p:sp>
        <p:grpSp>
          <p:nvGrpSpPr>
            <p:cNvPr id="14" name="Group 11">
              <a:extLst>
                <a:ext uri="{FF2B5EF4-FFF2-40B4-BE49-F238E27FC236}">
                  <a16:creationId xmlns:a16="http://schemas.microsoft.com/office/drawing/2014/main" id="{574A8829-993B-4338-8BF9-8EED5ADA5221}"/>
                </a:ext>
              </a:extLst>
            </p:cNvPr>
            <p:cNvGrpSpPr>
              <a:grpSpLocks/>
            </p:cNvGrpSpPr>
            <p:nvPr/>
          </p:nvGrpSpPr>
          <p:grpSpPr bwMode="auto">
            <a:xfrm>
              <a:off x="1821" y="3391"/>
              <a:ext cx="1328" cy="703"/>
              <a:chOff x="1821" y="3391"/>
              <a:chExt cx="1328" cy="703"/>
            </a:xfrm>
          </p:grpSpPr>
          <p:sp>
            <p:nvSpPr>
              <p:cNvPr id="85" name="Freeform 12">
                <a:extLst>
                  <a:ext uri="{FF2B5EF4-FFF2-40B4-BE49-F238E27FC236}">
                    <a16:creationId xmlns:a16="http://schemas.microsoft.com/office/drawing/2014/main" id="{44F2BE50-2190-4E68-AB36-31E38D3CF25D}"/>
                  </a:ext>
                </a:extLst>
              </p:cNvPr>
              <p:cNvSpPr>
                <a:spLocks noChangeAspect="1"/>
              </p:cNvSpPr>
              <p:nvPr/>
            </p:nvSpPr>
            <p:spPr bwMode="auto">
              <a:xfrm>
                <a:off x="2014" y="3391"/>
                <a:ext cx="1135" cy="684"/>
              </a:xfrm>
              <a:custGeom>
                <a:avLst/>
                <a:gdLst>
                  <a:gd name="T0" fmla="*/ 1128 w 4462"/>
                  <a:gd name="T1" fmla="*/ 360 h 2692"/>
                  <a:gd name="T2" fmla="*/ 1067 w 4462"/>
                  <a:gd name="T3" fmla="*/ 330 h 2692"/>
                  <a:gd name="T4" fmla="*/ 1020 w 4462"/>
                  <a:gd name="T5" fmla="*/ 256 h 2692"/>
                  <a:gd name="T6" fmla="*/ 1017 w 4462"/>
                  <a:gd name="T7" fmla="*/ 215 h 2692"/>
                  <a:gd name="T8" fmla="*/ 982 w 4462"/>
                  <a:gd name="T9" fmla="*/ 138 h 2692"/>
                  <a:gd name="T10" fmla="*/ 977 w 4462"/>
                  <a:gd name="T11" fmla="*/ 85 h 2692"/>
                  <a:gd name="T12" fmla="*/ 908 w 4462"/>
                  <a:gd name="T13" fmla="*/ 26 h 2692"/>
                  <a:gd name="T14" fmla="*/ 846 w 4462"/>
                  <a:gd name="T15" fmla="*/ 66 h 2692"/>
                  <a:gd name="T16" fmla="*/ 823 w 4462"/>
                  <a:gd name="T17" fmla="*/ 76 h 2692"/>
                  <a:gd name="T18" fmla="*/ 795 w 4462"/>
                  <a:gd name="T19" fmla="*/ 94 h 2692"/>
                  <a:gd name="T20" fmla="*/ 770 w 4462"/>
                  <a:gd name="T21" fmla="*/ 121 h 2692"/>
                  <a:gd name="T22" fmla="*/ 737 w 4462"/>
                  <a:gd name="T23" fmla="*/ 162 h 2692"/>
                  <a:gd name="T24" fmla="*/ 687 w 4462"/>
                  <a:gd name="T25" fmla="*/ 177 h 2692"/>
                  <a:gd name="T26" fmla="*/ 639 w 4462"/>
                  <a:gd name="T27" fmla="*/ 172 h 2692"/>
                  <a:gd name="T28" fmla="*/ 453 w 4462"/>
                  <a:gd name="T29" fmla="*/ 172 h 2692"/>
                  <a:gd name="T30" fmla="*/ 436 w 4462"/>
                  <a:gd name="T31" fmla="*/ 240 h 2692"/>
                  <a:gd name="T32" fmla="*/ 421 w 4462"/>
                  <a:gd name="T33" fmla="*/ 261 h 2692"/>
                  <a:gd name="T34" fmla="*/ 358 w 4462"/>
                  <a:gd name="T35" fmla="*/ 255 h 2692"/>
                  <a:gd name="T36" fmla="*/ 330 w 4462"/>
                  <a:gd name="T37" fmla="*/ 359 h 2692"/>
                  <a:gd name="T38" fmla="*/ 314 w 4462"/>
                  <a:gd name="T39" fmla="*/ 381 h 2692"/>
                  <a:gd name="T40" fmla="*/ 289 w 4462"/>
                  <a:gd name="T41" fmla="*/ 399 h 2692"/>
                  <a:gd name="T42" fmla="*/ 282 w 4462"/>
                  <a:gd name="T43" fmla="*/ 417 h 2692"/>
                  <a:gd name="T44" fmla="*/ 208 w 4462"/>
                  <a:gd name="T45" fmla="*/ 452 h 2692"/>
                  <a:gd name="T46" fmla="*/ 201 w 4462"/>
                  <a:gd name="T47" fmla="*/ 487 h 2692"/>
                  <a:gd name="T48" fmla="*/ 171 w 4462"/>
                  <a:gd name="T49" fmla="*/ 510 h 2692"/>
                  <a:gd name="T50" fmla="*/ 141 w 4462"/>
                  <a:gd name="T51" fmla="*/ 550 h 2692"/>
                  <a:gd name="T52" fmla="*/ 103 w 4462"/>
                  <a:gd name="T53" fmla="*/ 563 h 2692"/>
                  <a:gd name="T54" fmla="*/ 81 w 4462"/>
                  <a:gd name="T55" fmla="*/ 591 h 2692"/>
                  <a:gd name="T56" fmla="*/ 45 w 4462"/>
                  <a:gd name="T57" fmla="*/ 578 h 2692"/>
                  <a:gd name="T58" fmla="*/ 30 w 4462"/>
                  <a:gd name="T59" fmla="*/ 593 h 2692"/>
                  <a:gd name="T60" fmla="*/ 12 w 4462"/>
                  <a:gd name="T61" fmla="*/ 606 h 2692"/>
                  <a:gd name="T62" fmla="*/ 7 w 4462"/>
                  <a:gd name="T63" fmla="*/ 649 h 2692"/>
                  <a:gd name="T64" fmla="*/ 53 w 4462"/>
                  <a:gd name="T65" fmla="*/ 643 h 2692"/>
                  <a:gd name="T66" fmla="*/ 114 w 4462"/>
                  <a:gd name="T67" fmla="*/ 629 h 2692"/>
                  <a:gd name="T68" fmla="*/ 146 w 4462"/>
                  <a:gd name="T69" fmla="*/ 682 h 2692"/>
                  <a:gd name="T70" fmla="*/ 193 w 4462"/>
                  <a:gd name="T71" fmla="*/ 666 h 2692"/>
                  <a:gd name="T72" fmla="*/ 219 w 4462"/>
                  <a:gd name="T73" fmla="*/ 601 h 2692"/>
                  <a:gd name="T74" fmla="*/ 348 w 4462"/>
                  <a:gd name="T75" fmla="*/ 541 h 2692"/>
                  <a:gd name="T76" fmla="*/ 383 w 4462"/>
                  <a:gd name="T77" fmla="*/ 523 h 2692"/>
                  <a:gd name="T78" fmla="*/ 435 w 4462"/>
                  <a:gd name="T79" fmla="*/ 545 h 2692"/>
                  <a:gd name="T80" fmla="*/ 461 w 4462"/>
                  <a:gd name="T81" fmla="*/ 550 h 2692"/>
                  <a:gd name="T82" fmla="*/ 526 w 4462"/>
                  <a:gd name="T83" fmla="*/ 562 h 2692"/>
                  <a:gd name="T84" fmla="*/ 556 w 4462"/>
                  <a:gd name="T85" fmla="*/ 593 h 2692"/>
                  <a:gd name="T86" fmla="*/ 599 w 4462"/>
                  <a:gd name="T87" fmla="*/ 591 h 2692"/>
                  <a:gd name="T88" fmla="*/ 627 w 4462"/>
                  <a:gd name="T89" fmla="*/ 551 h 2692"/>
                  <a:gd name="T90" fmla="*/ 632 w 4462"/>
                  <a:gd name="T91" fmla="*/ 489 h 2692"/>
                  <a:gd name="T92" fmla="*/ 667 w 4462"/>
                  <a:gd name="T93" fmla="*/ 445 h 2692"/>
                  <a:gd name="T94" fmla="*/ 707 w 4462"/>
                  <a:gd name="T95" fmla="*/ 422 h 2692"/>
                  <a:gd name="T96" fmla="*/ 860 w 4462"/>
                  <a:gd name="T97" fmla="*/ 396 h 2692"/>
                  <a:gd name="T98" fmla="*/ 890 w 4462"/>
                  <a:gd name="T99" fmla="*/ 416 h 2692"/>
                  <a:gd name="T100" fmla="*/ 906 w 4462"/>
                  <a:gd name="T101" fmla="*/ 426 h 2692"/>
                  <a:gd name="T102" fmla="*/ 923 w 4462"/>
                  <a:gd name="T103" fmla="*/ 442 h 2692"/>
                  <a:gd name="T104" fmla="*/ 929 w 4462"/>
                  <a:gd name="T105" fmla="*/ 457 h 2692"/>
                  <a:gd name="T106" fmla="*/ 939 w 4462"/>
                  <a:gd name="T107" fmla="*/ 474 h 2692"/>
                  <a:gd name="T108" fmla="*/ 936 w 4462"/>
                  <a:gd name="T109" fmla="*/ 434 h 2692"/>
                  <a:gd name="T110" fmla="*/ 1024 w 4462"/>
                  <a:gd name="T111" fmla="*/ 430 h 2692"/>
                  <a:gd name="T112" fmla="*/ 1062 w 4462"/>
                  <a:gd name="T113" fmla="*/ 445 h 2692"/>
                  <a:gd name="T114" fmla="*/ 1075 w 4462"/>
                  <a:gd name="T115" fmla="*/ 414 h 2692"/>
                  <a:gd name="T116" fmla="*/ 1133 w 4462"/>
                  <a:gd name="T117" fmla="*/ 385 h 26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62"/>
                  <a:gd name="T178" fmla="*/ 0 h 2692"/>
                  <a:gd name="T179" fmla="*/ 4462 w 4462"/>
                  <a:gd name="T180" fmla="*/ 2692 h 26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62" h="2692">
                    <a:moveTo>
                      <a:pt x="4455" y="1516"/>
                    </a:moveTo>
                    <a:cubicBezTo>
                      <a:pt x="4446" y="1484"/>
                      <a:pt x="4462" y="1443"/>
                      <a:pt x="4436" y="1417"/>
                    </a:cubicBezTo>
                    <a:cubicBezTo>
                      <a:pt x="4380" y="1361"/>
                      <a:pt x="4334" y="1376"/>
                      <a:pt x="4275" y="1330"/>
                    </a:cubicBezTo>
                    <a:cubicBezTo>
                      <a:pt x="4237" y="1306"/>
                      <a:pt x="4222" y="1317"/>
                      <a:pt x="4195" y="1299"/>
                    </a:cubicBezTo>
                    <a:cubicBezTo>
                      <a:pt x="4168" y="1281"/>
                      <a:pt x="4145" y="1267"/>
                      <a:pt x="4114" y="1219"/>
                    </a:cubicBezTo>
                    <a:cubicBezTo>
                      <a:pt x="4088" y="1144"/>
                      <a:pt x="4084" y="1057"/>
                      <a:pt x="4009" y="1008"/>
                    </a:cubicBezTo>
                    <a:cubicBezTo>
                      <a:pt x="3986" y="940"/>
                      <a:pt x="3974" y="955"/>
                      <a:pt x="3972" y="928"/>
                    </a:cubicBezTo>
                    <a:cubicBezTo>
                      <a:pt x="3970" y="901"/>
                      <a:pt x="4009" y="897"/>
                      <a:pt x="3997" y="847"/>
                    </a:cubicBezTo>
                    <a:cubicBezTo>
                      <a:pt x="3993" y="785"/>
                      <a:pt x="3960" y="672"/>
                      <a:pt x="3898" y="630"/>
                    </a:cubicBezTo>
                    <a:cubicBezTo>
                      <a:pt x="3891" y="590"/>
                      <a:pt x="3873" y="580"/>
                      <a:pt x="3860" y="544"/>
                    </a:cubicBezTo>
                    <a:cubicBezTo>
                      <a:pt x="3856" y="531"/>
                      <a:pt x="3836" y="482"/>
                      <a:pt x="3836" y="482"/>
                    </a:cubicBezTo>
                    <a:cubicBezTo>
                      <a:pt x="3823" y="400"/>
                      <a:pt x="3914" y="339"/>
                      <a:pt x="3842" y="333"/>
                    </a:cubicBezTo>
                    <a:cubicBezTo>
                      <a:pt x="3816" y="323"/>
                      <a:pt x="3790" y="216"/>
                      <a:pt x="3767" y="203"/>
                    </a:cubicBezTo>
                    <a:cubicBezTo>
                      <a:pt x="3760" y="180"/>
                      <a:pt x="3575" y="130"/>
                      <a:pt x="3569" y="104"/>
                    </a:cubicBezTo>
                    <a:cubicBezTo>
                      <a:pt x="3562" y="0"/>
                      <a:pt x="3484" y="159"/>
                      <a:pt x="3386" y="169"/>
                    </a:cubicBezTo>
                    <a:cubicBezTo>
                      <a:pt x="3353" y="192"/>
                      <a:pt x="3357" y="237"/>
                      <a:pt x="3327" y="260"/>
                    </a:cubicBezTo>
                    <a:cubicBezTo>
                      <a:pt x="3321" y="267"/>
                      <a:pt x="3275" y="273"/>
                      <a:pt x="3275" y="273"/>
                    </a:cubicBezTo>
                    <a:cubicBezTo>
                      <a:pt x="3262" y="283"/>
                      <a:pt x="3249" y="289"/>
                      <a:pt x="3236" y="299"/>
                    </a:cubicBezTo>
                    <a:cubicBezTo>
                      <a:pt x="3167" y="345"/>
                      <a:pt x="3265" y="332"/>
                      <a:pt x="3203" y="351"/>
                    </a:cubicBezTo>
                    <a:cubicBezTo>
                      <a:pt x="3177" y="361"/>
                      <a:pt x="3125" y="371"/>
                      <a:pt x="3125" y="371"/>
                    </a:cubicBezTo>
                    <a:cubicBezTo>
                      <a:pt x="3109" y="394"/>
                      <a:pt x="3112" y="449"/>
                      <a:pt x="3086" y="462"/>
                    </a:cubicBezTo>
                    <a:cubicBezTo>
                      <a:pt x="3070" y="472"/>
                      <a:pt x="3047" y="469"/>
                      <a:pt x="3027" y="475"/>
                    </a:cubicBezTo>
                    <a:cubicBezTo>
                      <a:pt x="3024" y="488"/>
                      <a:pt x="2978" y="628"/>
                      <a:pt x="2968" y="632"/>
                    </a:cubicBezTo>
                    <a:cubicBezTo>
                      <a:pt x="2946" y="638"/>
                      <a:pt x="2920" y="635"/>
                      <a:pt x="2897" y="638"/>
                    </a:cubicBezTo>
                    <a:cubicBezTo>
                      <a:pt x="2867" y="645"/>
                      <a:pt x="2818" y="687"/>
                      <a:pt x="2786" y="697"/>
                    </a:cubicBezTo>
                    <a:cubicBezTo>
                      <a:pt x="2753" y="707"/>
                      <a:pt x="2740" y="697"/>
                      <a:pt x="2701" y="697"/>
                    </a:cubicBezTo>
                    <a:cubicBezTo>
                      <a:pt x="2652" y="694"/>
                      <a:pt x="2600" y="697"/>
                      <a:pt x="2551" y="690"/>
                    </a:cubicBezTo>
                    <a:cubicBezTo>
                      <a:pt x="2538" y="690"/>
                      <a:pt x="2512" y="677"/>
                      <a:pt x="2512" y="677"/>
                    </a:cubicBezTo>
                    <a:cubicBezTo>
                      <a:pt x="2430" y="687"/>
                      <a:pt x="2293" y="733"/>
                      <a:pt x="2244" y="658"/>
                    </a:cubicBezTo>
                    <a:cubicBezTo>
                      <a:pt x="2091" y="668"/>
                      <a:pt x="1934" y="671"/>
                      <a:pt x="1781" y="677"/>
                    </a:cubicBezTo>
                    <a:cubicBezTo>
                      <a:pt x="1713" y="723"/>
                      <a:pt x="1775" y="785"/>
                      <a:pt x="1709" y="801"/>
                    </a:cubicBezTo>
                    <a:cubicBezTo>
                      <a:pt x="1713" y="850"/>
                      <a:pt x="1709" y="896"/>
                      <a:pt x="1716" y="945"/>
                    </a:cubicBezTo>
                    <a:cubicBezTo>
                      <a:pt x="1716" y="958"/>
                      <a:pt x="1729" y="984"/>
                      <a:pt x="1729" y="984"/>
                    </a:cubicBezTo>
                    <a:cubicBezTo>
                      <a:pt x="1686" y="997"/>
                      <a:pt x="1667" y="977"/>
                      <a:pt x="1657" y="1029"/>
                    </a:cubicBezTo>
                    <a:cubicBezTo>
                      <a:pt x="1595" y="1023"/>
                      <a:pt x="1582" y="1013"/>
                      <a:pt x="1533" y="997"/>
                    </a:cubicBezTo>
                    <a:cubicBezTo>
                      <a:pt x="1491" y="1000"/>
                      <a:pt x="1448" y="997"/>
                      <a:pt x="1409" y="1003"/>
                    </a:cubicBezTo>
                    <a:cubicBezTo>
                      <a:pt x="1373" y="1010"/>
                      <a:pt x="1432" y="1121"/>
                      <a:pt x="1351" y="1147"/>
                    </a:cubicBezTo>
                    <a:cubicBezTo>
                      <a:pt x="1292" y="1235"/>
                      <a:pt x="1416" y="1391"/>
                      <a:pt x="1298" y="1414"/>
                    </a:cubicBezTo>
                    <a:cubicBezTo>
                      <a:pt x="1272" y="1430"/>
                      <a:pt x="1259" y="1434"/>
                      <a:pt x="1246" y="1460"/>
                    </a:cubicBezTo>
                    <a:cubicBezTo>
                      <a:pt x="1240" y="1473"/>
                      <a:pt x="1246" y="1492"/>
                      <a:pt x="1233" y="1499"/>
                    </a:cubicBezTo>
                    <a:cubicBezTo>
                      <a:pt x="1204" y="1518"/>
                      <a:pt x="1174" y="1525"/>
                      <a:pt x="1142" y="1531"/>
                    </a:cubicBezTo>
                    <a:cubicBezTo>
                      <a:pt x="1138" y="1544"/>
                      <a:pt x="1142" y="1558"/>
                      <a:pt x="1135" y="1571"/>
                    </a:cubicBezTo>
                    <a:cubicBezTo>
                      <a:pt x="1132" y="1577"/>
                      <a:pt x="1119" y="1571"/>
                      <a:pt x="1116" y="1577"/>
                    </a:cubicBezTo>
                    <a:cubicBezTo>
                      <a:pt x="1109" y="1597"/>
                      <a:pt x="1119" y="1623"/>
                      <a:pt x="1109" y="1642"/>
                    </a:cubicBezTo>
                    <a:cubicBezTo>
                      <a:pt x="1096" y="1662"/>
                      <a:pt x="923" y="1681"/>
                      <a:pt x="913" y="1681"/>
                    </a:cubicBezTo>
                    <a:cubicBezTo>
                      <a:pt x="871" y="1711"/>
                      <a:pt x="855" y="1753"/>
                      <a:pt x="816" y="1779"/>
                    </a:cubicBezTo>
                    <a:cubicBezTo>
                      <a:pt x="809" y="1812"/>
                      <a:pt x="809" y="1844"/>
                      <a:pt x="802" y="1877"/>
                    </a:cubicBezTo>
                    <a:cubicBezTo>
                      <a:pt x="799" y="1890"/>
                      <a:pt x="789" y="1916"/>
                      <a:pt x="789" y="1916"/>
                    </a:cubicBezTo>
                    <a:cubicBezTo>
                      <a:pt x="776" y="2014"/>
                      <a:pt x="806" y="1919"/>
                      <a:pt x="685" y="1968"/>
                    </a:cubicBezTo>
                    <a:cubicBezTo>
                      <a:pt x="672" y="1975"/>
                      <a:pt x="672" y="2007"/>
                      <a:pt x="672" y="2007"/>
                    </a:cubicBezTo>
                    <a:cubicBezTo>
                      <a:pt x="662" y="2082"/>
                      <a:pt x="672" y="2102"/>
                      <a:pt x="594" y="2112"/>
                    </a:cubicBezTo>
                    <a:cubicBezTo>
                      <a:pt x="571" y="2128"/>
                      <a:pt x="574" y="2151"/>
                      <a:pt x="555" y="2164"/>
                    </a:cubicBezTo>
                    <a:cubicBezTo>
                      <a:pt x="542" y="2170"/>
                      <a:pt x="515" y="2177"/>
                      <a:pt x="515" y="2177"/>
                    </a:cubicBezTo>
                    <a:cubicBezTo>
                      <a:pt x="499" y="2229"/>
                      <a:pt x="457" y="2213"/>
                      <a:pt x="404" y="2216"/>
                    </a:cubicBezTo>
                    <a:cubicBezTo>
                      <a:pt x="382" y="2232"/>
                      <a:pt x="375" y="2252"/>
                      <a:pt x="359" y="2275"/>
                    </a:cubicBezTo>
                    <a:cubicBezTo>
                      <a:pt x="352" y="2307"/>
                      <a:pt x="356" y="2340"/>
                      <a:pt x="320" y="2327"/>
                    </a:cubicBezTo>
                    <a:cubicBezTo>
                      <a:pt x="297" y="2291"/>
                      <a:pt x="294" y="2281"/>
                      <a:pt x="254" y="2268"/>
                    </a:cubicBezTo>
                    <a:cubicBezTo>
                      <a:pt x="228" y="2271"/>
                      <a:pt x="199" y="2265"/>
                      <a:pt x="176" y="2275"/>
                    </a:cubicBezTo>
                    <a:cubicBezTo>
                      <a:pt x="160" y="2281"/>
                      <a:pt x="170" y="2311"/>
                      <a:pt x="157" y="2320"/>
                    </a:cubicBezTo>
                    <a:cubicBezTo>
                      <a:pt x="144" y="2327"/>
                      <a:pt x="130" y="2327"/>
                      <a:pt x="117" y="2333"/>
                    </a:cubicBezTo>
                    <a:cubicBezTo>
                      <a:pt x="111" y="2337"/>
                      <a:pt x="104" y="2343"/>
                      <a:pt x="98" y="2346"/>
                    </a:cubicBezTo>
                    <a:cubicBezTo>
                      <a:pt x="82" y="2369"/>
                      <a:pt x="69" y="2369"/>
                      <a:pt x="46" y="2386"/>
                    </a:cubicBezTo>
                    <a:cubicBezTo>
                      <a:pt x="29" y="2412"/>
                      <a:pt x="26" y="2434"/>
                      <a:pt x="20" y="2464"/>
                    </a:cubicBezTo>
                    <a:cubicBezTo>
                      <a:pt x="23" y="2493"/>
                      <a:pt x="0" y="2542"/>
                      <a:pt x="26" y="2555"/>
                    </a:cubicBezTo>
                    <a:cubicBezTo>
                      <a:pt x="49" y="2575"/>
                      <a:pt x="134" y="2539"/>
                      <a:pt x="163" y="2536"/>
                    </a:cubicBezTo>
                    <a:cubicBezTo>
                      <a:pt x="192" y="2532"/>
                      <a:pt x="196" y="2542"/>
                      <a:pt x="209" y="2529"/>
                    </a:cubicBezTo>
                    <a:cubicBezTo>
                      <a:pt x="215" y="2500"/>
                      <a:pt x="219" y="2477"/>
                      <a:pt x="235" y="2451"/>
                    </a:cubicBezTo>
                    <a:cubicBezTo>
                      <a:pt x="310" y="2457"/>
                      <a:pt x="375" y="2470"/>
                      <a:pt x="450" y="2477"/>
                    </a:cubicBezTo>
                    <a:cubicBezTo>
                      <a:pt x="489" y="2503"/>
                      <a:pt x="493" y="2500"/>
                      <a:pt x="502" y="2549"/>
                    </a:cubicBezTo>
                    <a:cubicBezTo>
                      <a:pt x="509" y="2637"/>
                      <a:pt x="519" y="2630"/>
                      <a:pt x="574" y="2685"/>
                    </a:cubicBezTo>
                    <a:cubicBezTo>
                      <a:pt x="623" y="2679"/>
                      <a:pt x="675" y="2692"/>
                      <a:pt x="718" y="2672"/>
                    </a:cubicBezTo>
                    <a:cubicBezTo>
                      <a:pt x="731" y="2666"/>
                      <a:pt x="757" y="2620"/>
                      <a:pt x="757" y="2620"/>
                    </a:cubicBezTo>
                    <a:cubicBezTo>
                      <a:pt x="760" y="2542"/>
                      <a:pt x="708" y="2448"/>
                      <a:pt x="796" y="2418"/>
                    </a:cubicBezTo>
                    <a:cubicBezTo>
                      <a:pt x="806" y="2389"/>
                      <a:pt x="835" y="2382"/>
                      <a:pt x="861" y="2366"/>
                    </a:cubicBezTo>
                    <a:cubicBezTo>
                      <a:pt x="962" y="2298"/>
                      <a:pt x="985" y="2285"/>
                      <a:pt x="1109" y="2268"/>
                    </a:cubicBezTo>
                    <a:cubicBezTo>
                      <a:pt x="1125" y="2092"/>
                      <a:pt x="1174" y="2138"/>
                      <a:pt x="1370" y="2131"/>
                    </a:cubicBezTo>
                    <a:cubicBezTo>
                      <a:pt x="1396" y="2122"/>
                      <a:pt x="1396" y="2102"/>
                      <a:pt x="1422" y="2092"/>
                    </a:cubicBezTo>
                    <a:cubicBezTo>
                      <a:pt x="1448" y="2079"/>
                      <a:pt x="1481" y="2069"/>
                      <a:pt x="1507" y="2060"/>
                    </a:cubicBezTo>
                    <a:cubicBezTo>
                      <a:pt x="1556" y="2076"/>
                      <a:pt x="1549" y="2079"/>
                      <a:pt x="1618" y="2086"/>
                    </a:cubicBezTo>
                    <a:cubicBezTo>
                      <a:pt x="1641" y="2122"/>
                      <a:pt x="1677" y="2122"/>
                      <a:pt x="1709" y="2144"/>
                    </a:cubicBezTo>
                    <a:cubicBezTo>
                      <a:pt x="1722" y="2196"/>
                      <a:pt x="1729" y="2135"/>
                      <a:pt x="1755" y="2118"/>
                    </a:cubicBezTo>
                    <a:cubicBezTo>
                      <a:pt x="1791" y="2128"/>
                      <a:pt x="1788" y="2148"/>
                      <a:pt x="1814" y="2164"/>
                    </a:cubicBezTo>
                    <a:cubicBezTo>
                      <a:pt x="1850" y="2187"/>
                      <a:pt x="1941" y="2183"/>
                      <a:pt x="1964" y="2183"/>
                    </a:cubicBezTo>
                    <a:cubicBezTo>
                      <a:pt x="2000" y="2190"/>
                      <a:pt x="2036" y="2190"/>
                      <a:pt x="2068" y="2210"/>
                    </a:cubicBezTo>
                    <a:cubicBezTo>
                      <a:pt x="2107" y="2268"/>
                      <a:pt x="2081" y="2252"/>
                      <a:pt x="2133" y="2288"/>
                    </a:cubicBezTo>
                    <a:cubicBezTo>
                      <a:pt x="2146" y="2307"/>
                      <a:pt x="2186" y="2333"/>
                      <a:pt x="2186" y="2333"/>
                    </a:cubicBezTo>
                    <a:cubicBezTo>
                      <a:pt x="2205" y="2340"/>
                      <a:pt x="2235" y="2359"/>
                      <a:pt x="2264" y="2359"/>
                    </a:cubicBezTo>
                    <a:cubicBezTo>
                      <a:pt x="2293" y="2359"/>
                      <a:pt x="2336" y="2350"/>
                      <a:pt x="2355" y="2327"/>
                    </a:cubicBezTo>
                    <a:cubicBezTo>
                      <a:pt x="2391" y="2320"/>
                      <a:pt x="2368" y="2258"/>
                      <a:pt x="2375" y="2223"/>
                    </a:cubicBezTo>
                    <a:cubicBezTo>
                      <a:pt x="2381" y="2187"/>
                      <a:pt x="2466" y="2170"/>
                      <a:pt x="2466" y="2170"/>
                    </a:cubicBezTo>
                    <a:cubicBezTo>
                      <a:pt x="2482" y="2148"/>
                      <a:pt x="2482" y="2135"/>
                      <a:pt x="2505" y="2118"/>
                    </a:cubicBezTo>
                    <a:cubicBezTo>
                      <a:pt x="2541" y="2063"/>
                      <a:pt x="2522" y="1978"/>
                      <a:pt x="2486" y="1923"/>
                    </a:cubicBezTo>
                    <a:cubicBezTo>
                      <a:pt x="2495" y="1887"/>
                      <a:pt x="2509" y="1861"/>
                      <a:pt x="2538" y="1838"/>
                    </a:cubicBezTo>
                    <a:cubicBezTo>
                      <a:pt x="2564" y="1763"/>
                      <a:pt x="2544" y="1769"/>
                      <a:pt x="2623" y="1753"/>
                    </a:cubicBezTo>
                    <a:cubicBezTo>
                      <a:pt x="2659" y="1730"/>
                      <a:pt x="2662" y="1691"/>
                      <a:pt x="2708" y="1681"/>
                    </a:cubicBezTo>
                    <a:cubicBezTo>
                      <a:pt x="2730" y="1675"/>
                      <a:pt x="2779" y="1662"/>
                      <a:pt x="2779" y="1662"/>
                    </a:cubicBezTo>
                    <a:cubicBezTo>
                      <a:pt x="2831" y="1509"/>
                      <a:pt x="2867" y="1571"/>
                      <a:pt x="3086" y="1564"/>
                    </a:cubicBezTo>
                    <a:cubicBezTo>
                      <a:pt x="3207" y="1525"/>
                      <a:pt x="3112" y="1551"/>
                      <a:pt x="3380" y="1558"/>
                    </a:cubicBezTo>
                    <a:cubicBezTo>
                      <a:pt x="3399" y="1561"/>
                      <a:pt x="3422" y="1554"/>
                      <a:pt x="3438" y="1564"/>
                    </a:cubicBezTo>
                    <a:cubicBezTo>
                      <a:pt x="3458" y="1574"/>
                      <a:pt x="3471" y="1619"/>
                      <a:pt x="3497" y="1636"/>
                    </a:cubicBezTo>
                    <a:cubicBezTo>
                      <a:pt x="3507" y="1668"/>
                      <a:pt x="3497" y="1652"/>
                      <a:pt x="3543" y="1668"/>
                    </a:cubicBezTo>
                    <a:cubicBezTo>
                      <a:pt x="3549" y="1672"/>
                      <a:pt x="3562" y="1675"/>
                      <a:pt x="3562" y="1675"/>
                    </a:cubicBezTo>
                    <a:cubicBezTo>
                      <a:pt x="3605" y="1717"/>
                      <a:pt x="3585" y="1707"/>
                      <a:pt x="3621" y="1721"/>
                    </a:cubicBezTo>
                    <a:cubicBezTo>
                      <a:pt x="3624" y="1727"/>
                      <a:pt x="3624" y="1734"/>
                      <a:pt x="3627" y="1740"/>
                    </a:cubicBezTo>
                    <a:cubicBezTo>
                      <a:pt x="3631" y="1747"/>
                      <a:pt x="3637" y="1753"/>
                      <a:pt x="3640" y="1760"/>
                    </a:cubicBezTo>
                    <a:cubicBezTo>
                      <a:pt x="3647" y="1773"/>
                      <a:pt x="3654" y="1799"/>
                      <a:pt x="3654" y="1799"/>
                    </a:cubicBezTo>
                    <a:cubicBezTo>
                      <a:pt x="3657" y="1822"/>
                      <a:pt x="3647" y="1851"/>
                      <a:pt x="3660" y="1870"/>
                    </a:cubicBezTo>
                    <a:cubicBezTo>
                      <a:pt x="3667" y="1880"/>
                      <a:pt x="3689" y="1874"/>
                      <a:pt x="3693" y="1864"/>
                    </a:cubicBezTo>
                    <a:cubicBezTo>
                      <a:pt x="3706" y="1831"/>
                      <a:pt x="3693" y="1766"/>
                      <a:pt x="3693" y="1766"/>
                    </a:cubicBezTo>
                    <a:cubicBezTo>
                      <a:pt x="3696" y="1753"/>
                      <a:pt x="3663" y="1717"/>
                      <a:pt x="3680" y="1707"/>
                    </a:cubicBezTo>
                    <a:cubicBezTo>
                      <a:pt x="3696" y="1698"/>
                      <a:pt x="3738" y="1688"/>
                      <a:pt x="3738" y="1688"/>
                    </a:cubicBezTo>
                    <a:cubicBezTo>
                      <a:pt x="3833" y="1691"/>
                      <a:pt x="3931" y="1688"/>
                      <a:pt x="4025" y="1694"/>
                    </a:cubicBezTo>
                    <a:cubicBezTo>
                      <a:pt x="4042" y="1694"/>
                      <a:pt x="4078" y="1707"/>
                      <a:pt x="4078" y="1707"/>
                    </a:cubicBezTo>
                    <a:cubicBezTo>
                      <a:pt x="4110" y="1727"/>
                      <a:pt x="4146" y="1734"/>
                      <a:pt x="4175" y="1753"/>
                    </a:cubicBezTo>
                    <a:cubicBezTo>
                      <a:pt x="4205" y="1750"/>
                      <a:pt x="4234" y="1753"/>
                      <a:pt x="4260" y="1747"/>
                    </a:cubicBezTo>
                    <a:cubicBezTo>
                      <a:pt x="4319" y="1730"/>
                      <a:pt x="4254" y="1646"/>
                      <a:pt x="4228" y="1629"/>
                    </a:cubicBezTo>
                    <a:cubicBezTo>
                      <a:pt x="4211" y="1606"/>
                      <a:pt x="4247" y="1573"/>
                      <a:pt x="4238" y="1547"/>
                    </a:cubicBezTo>
                    <a:cubicBezTo>
                      <a:pt x="4286" y="1530"/>
                      <a:pt x="4358" y="1503"/>
                      <a:pt x="4455" y="1516"/>
                    </a:cubicBezTo>
                    <a:close/>
                  </a:path>
                </a:pathLst>
              </a:custGeom>
              <a:solidFill>
                <a:srgbClr val="FFFF00"/>
              </a:solidFill>
              <a:ln w="9525">
                <a:solidFill>
                  <a:schemeClr val="tx1"/>
                </a:solidFill>
                <a:round/>
                <a:headEnd/>
                <a:tailEnd/>
              </a:ln>
            </p:spPr>
            <p:txBody>
              <a:bodyPr/>
              <a:lstStyle/>
              <a:p>
                <a:endParaRPr lang="en-US"/>
              </a:p>
            </p:txBody>
          </p:sp>
          <p:sp>
            <p:nvSpPr>
              <p:cNvPr id="86" name="Freeform 13">
                <a:extLst>
                  <a:ext uri="{FF2B5EF4-FFF2-40B4-BE49-F238E27FC236}">
                    <a16:creationId xmlns:a16="http://schemas.microsoft.com/office/drawing/2014/main" id="{A7E44F43-2E70-4EDC-9DD1-2592956D2CAB}"/>
                  </a:ext>
                </a:extLst>
              </p:cNvPr>
              <p:cNvSpPr>
                <a:spLocks/>
              </p:cNvSpPr>
              <p:nvPr/>
            </p:nvSpPr>
            <p:spPr bwMode="auto">
              <a:xfrm>
                <a:off x="1821" y="4068"/>
                <a:ext cx="40" cy="26"/>
              </a:xfrm>
              <a:custGeom>
                <a:avLst/>
                <a:gdLst>
                  <a:gd name="T0" fmla="*/ 34 w 38"/>
                  <a:gd name="T1" fmla="*/ 20 h 26"/>
                  <a:gd name="T2" fmla="*/ 29 w 38"/>
                  <a:gd name="T3" fmla="*/ 0 h 26"/>
                  <a:gd name="T4" fmla="*/ 25 w 38"/>
                  <a:gd name="T5" fmla="*/ 26 h 26"/>
                  <a:gd name="T6" fmla="*/ 34 w 38"/>
                  <a:gd name="T7" fmla="*/ 20 h 26"/>
                  <a:gd name="T8" fmla="*/ 0 60000 65536"/>
                  <a:gd name="T9" fmla="*/ 0 60000 65536"/>
                  <a:gd name="T10" fmla="*/ 0 60000 65536"/>
                  <a:gd name="T11" fmla="*/ 0 60000 65536"/>
                  <a:gd name="T12" fmla="*/ 0 w 38"/>
                  <a:gd name="T13" fmla="*/ 0 h 26"/>
                  <a:gd name="T14" fmla="*/ 38 w 38"/>
                  <a:gd name="T15" fmla="*/ 26 h 26"/>
                </a:gdLst>
                <a:ahLst/>
                <a:cxnLst>
                  <a:cxn ang="T8">
                    <a:pos x="T0" y="T1"/>
                  </a:cxn>
                  <a:cxn ang="T9">
                    <a:pos x="T2" y="T3"/>
                  </a:cxn>
                  <a:cxn ang="T10">
                    <a:pos x="T4" y="T5"/>
                  </a:cxn>
                  <a:cxn ang="T11">
                    <a:pos x="T6" y="T7"/>
                  </a:cxn>
                </a:cxnLst>
                <a:rect l="T12" t="T13" r="T14" b="T15"/>
                <a:pathLst>
                  <a:path w="38" h="26">
                    <a:moveTo>
                      <a:pt x="32" y="20"/>
                    </a:moveTo>
                    <a:cubicBezTo>
                      <a:pt x="38" y="11"/>
                      <a:pt x="37" y="6"/>
                      <a:pt x="28" y="0"/>
                    </a:cubicBezTo>
                    <a:cubicBezTo>
                      <a:pt x="0" y="4"/>
                      <a:pt x="7" y="15"/>
                      <a:pt x="24" y="26"/>
                    </a:cubicBezTo>
                    <a:cubicBezTo>
                      <a:pt x="31" y="24"/>
                      <a:pt x="29" y="26"/>
                      <a:pt x="32" y="20"/>
                    </a:cubicBezTo>
                    <a:close/>
                  </a:path>
                </a:pathLst>
              </a:custGeom>
              <a:solidFill>
                <a:srgbClr val="33CCCC"/>
              </a:solidFill>
              <a:ln w="9525">
                <a:solidFill>
                  <a:schemeClr val="tx1"/>
                </a:solidFill>
                <a:round/>
                <a:headEnd/>
                <a:tailEnd/>
              </a:ln>
            </p:spPr>
            <p:txBody>
              <a:bodyPr/>
              <a:lstStyle/>
              <a:p>
                <a:endParaRPr lang="en-US"/>
              </a:p>
            </p:txBody>
          </p:sp>
          <p:sp>
            <p:nvSpPr>
              <p:cNvPr id="87" name="Freeform 14">
                <a:extLst>
                  <a:ext uri="{FF2B5EF4-FFF2-40B4-BE49-F238E27FC236}">
                    <a16:creationId xmlns:a16="http://schemas.microsoft.com/office/drawing/2014/main" id="{660D5C06-7198-4B26-930A-B728CDD33181}"/>
                  </a:ext>
                </a:extLst>
              </p:cNvPr>
              <p:cNvSpPr>
                <a:spLocks/>
              </p:cNvSpPr>
              <p:nvPr/>
            </p:nvSpPr>
            <p:spPr bwMode="auto">
              <a:xfrm>
                <a:off x="2328" y="3557"/>
                <a:ext cx="10" cy="35"/>
              </a:xfrm>
              <a:custGeom>
                <a:avLst/>
                <a:gdLst>
                  <a:gd name="T0" fmla="*/ 0 w 10"/>
                  <a:gd name="T1" fmla="*/ 29 h 34"/>
                  <a:gd name="T2" fmla="*/ 10 w 10"/>
                  <a:gd name="T3" fmla="*/ 19 h 34"/>
                  <a:gd name="T4" fmla="*/ 2 w 10"/>
                  <a:gd name="T5" fmla="*/ 33 h 34"/>
                  <a:gd name="T6" fmla="*/ 0 w 10"/>
                  <a:gd name="T7" fmla="*/ 29 h 34"/>
                  <a:gd name="T8" fmla="*/ 0 60000 65536"/>
                  <a:gd name="T9" fmla="*/ 0 60000 65536"/>
                  <a:gd name="T10" fmla="*/ 0 60000 65536"/>
                  <a:gd name="T11" fmla="*/ 0 60000 65536"/>
                  <a:gd name="T12" fmla="*/ 0 w 10"/>
                  <a:gd name="T13" fmla="*/ 0 h 34"/>
                  <a:gd name="T14" fmla="*/ 10 w 10"/>
                  <a:gd name="T15" fmla="*/ 34 h 34"/>
                </a:gdLst>
                <a:ahLst/>
                <a:cxnLst>
                  <a:cxn ang="T8">
                    <a:pos x="T0" y="T1"/>
                  </a:cxn>
                  <a:cxn ang="T9">
                    <a:pos x="T2" y="T3"/>
                  </a:cxn>
                  <a:cxn ang="T10">
                    <a:pos x="T4" y="T5"/>
                  </a:cxn>
                  <a:cxn ang="T11">
                    <a:pos x="T6" y="T7"/>
                  </a:cxn>
                </a:cxnLst>
                <a:rect l="T12" t="T13" r="T14" b="T15"/>
                <a:pathLst>
                  <a:path w="10" h="34">
                    <a:moveTo>
                      <a:pt x="0" y="28"/>
                    </a:moveTo>
                    <a:cubicBezTo>
                      <a:pt x="2" y="10"/>
                      <a:pt x="4" y="0"/>
                      <a:pt x="10" y="18"/>
                    </a:cubicBezTo>
                    <a:cubicBezTo>
                      <a:pt x="10" y="19"/>
                      <a:pt x="9" y="34"/>
                      <a:pt x="2" y="32"/>
                    </a:cubicBezTo>
                    <a:cubicBezTo>
                      <a:pt x="0" y="31"/>
                      <a:pt x="0" y="22"/>
                      <a:pt x="0" y="28"/>
                    </a:cubicBezTo>
                    <a:close/>
                  </a:path>
                </a:pathLst>
              </a:custGeom>
              <a:solidFill>
                <a:srgbClr val="33CCCC"/>
              </a:solidFill>
              <a:ln w="9525">
                <a:solidFill>
                  <a:schemeClr val="tx1"/>
                </a:solidFill>
                <a:round/>
                <a:headEnd/>
                <a:tailEnd/>
              </a:ln>
            </p:spPr>
            <p:txBody>
              <a:bodyPr/>
              <a:lstStyle/>
              <a:p>
                <a:endParaRPr lang="en-US"/>
              </a:p>
            </p:txBody>
          </p:sp>
        </p:grpSp>
        <p:grpSp>
          <p:nvGrpSpPr>
            <p:cNvPr id="15" name="Group 15">
              <a:extLst>
                <a:ext uri="{FF2B5EF4-FFF2-40B4-BE49-F238E27FC236}">
                  <a16:creationId xmlns:a16="http://schemas.microsoft.com/office/drawing/2014/main" id="{05028CD1-A7D2-425F-9953-1F028E2E85B3}"/>
                </a:ext>
              </a:extLst>
            </p:cNvPr>
            <p:cNvGrpSpPr>
              <a:grpSpLocks/>
            </p:cNvGrpSpPr>
            <p:nvPr/>
          </p:nvGrpSpPr>
          <p:grpSpPr bwMode="auto">
            <a:xfrm>
              <a:off x="1751" y="210"/>
              <a:ext cx="1382" cy="1931"/>
              <a:chOff x="1884" y="92"/>
              <a:chExt cx="1284" cy="1920"/>
            </a:xfrm>
          </p:grpSpPr>
          <p:sp>
            <p:nvSpPr>
              <p:cNvPr id="25" name="Freeform 16">
                <a:extLst>
                  <a:ext uri="{FF2B5EF4-FFF2-40B4-BE49-F238E27FC236}">
                    <a16:creationId xmlns:a16="http://schemas.microsoft.com/office/drawing/2014/main" id="{9ED31009-6349-407E-8EE3-4593B1D48248}"/>
                  </a:ext>
                </a:extLst>
              </p:cNvPr>
              <p:cNvSpPr>
                <a:spLocks/>
              </p:cNvSpPr>
              <p:nvPr/>
            </p:nvSpPr>
            <p:spPr bwMode="auto">
              <a:xfrm>
                <a:off x="2092" y="1175"/>
                <a:ext cx="184" cy="158"/>
              </a:xfrm>
              <a:custGeom>
                <a:avLst/>
                <a:gdLst>
                  <a:gd name="T0" fmla="*/ 107 w 184"/>
                  <a:gd name="T1" fmla="*/ 115 h 156"/>
                  <a:gd name="T2" fmla="*/ 80 w 184"/>
                  <a:gd name="T3" fmla="*/ 126 h 156"/>
                  <a:gd name="T4" fmla="*/ 55 w 184"/>
                  <a:gd name="T5" fmla="*/ 128 h 156"/>
                  <a:gd name="T6" fmla="*/ 7 w 184"/>
                  <a:gd name="T7" fmla="*/ 120 h 156"/>
                  <a:gd name="T8" fmla="*/ 16 w 184"/>
                  <a:gd name="T9" fmla="*/ 147 h 156"/>
                  <a:gd name="T10" fmla="*/ 32 w 184"/>
                  <a:gd name="T11" fmla="*/ 158 h 156"/>
                  <a:gd name="T12" fmla="*/ 53 w 184"/>
                  <a:gd name="T13" fmla="*/ 155 h 156"/>
                  <a:gd name="T14" fmla="*/ 67 w 184"/>
                  <a:gd name="T15" fmla="*/ 147 h 156"/>
                  <a:gd name="T16" fmla="*/ 103 w 184"/>
                  <a:gd name="T17" fmla="*/ 146 h 156"/>
                  <a:gd name="T18" fmla="*/ 124 w 184"/>
                  <a:gd name="T19" fmla="*/ 137 h 156"/>
                  <a:gd name="T20" fmla="*/ 140 w 184"/>
                  <a:gd name="T21" fmla="*/ 134 h 156"/>
                  <a:gd name="T22" fmla="*/ 157 w 184"/>
                  <a:gd name="T23" fmla="*/ 138 h 156"/>
                  <a:gd name="T24" fmla="*/ 173 w 184"/>
                  <a:gd name="T25" fmla="*/ 125 h 156"/>
                  <a:gd name="T26" fmla="*/ 170 w 184"/>
                  <a:gd name="T27" fmla="*/ 115 h 156"/>
                  <a:gd name="T28" fmla="*/ 166 w 184"/>
                  <a:gd name="T29" fmla="*/ 118 h 156"/>
                  <a:gd name="T30" fmla="*/ 172 w 184"/>
                  <a:gd name="T31" fmla="*/ 106 h 156"/>
                  <a:gd name="T32" fmla="*/ 164 w 184"/>
                  <a:gd name="T33" fmla="*/ 80 h 156"/>
                  <a:gd name="T34" fmla="*/ 169 w 184"/>
                  <a:gd name="T35" fmla="*/ 64 h 156"/>
                  <a:gd name="T36" fmla="*/ 140 w 184"/>
                  <a:gd name="T37" fmla="*/ 55 h 156"/>
                  <a:gd name="T38" fmla="*/ 124 w 184"/>
                  <a:gd name="T39" fmla="*/ 47 h 156"/>
                  <a:gd name="T40" fmla="*/ 119 w 184"/>
                  <a:gd name="T41" fmla="*/ 49 h 156"/>
                  <a:gd name="T42" fmla="*/ 115 w 184"/>
                  <a:gd name="T43" fmla="*/ 31 h 156"/>
                  <a:gd name="T44" fmla="*/ 94 w 184"/>
                  <a:gd name="T45" fmla="*/ 9 h 156"/>
                  <a:gd name="T46" fmla="*/ 80 w 184"/>
                  <a:gd name="T47" fmla="*/ 0 h 156"/>
                  <a:gd name="T48" fmla="*/ 68 w 184"/>
                  <a:gd name="T49" fmla="*/ 10 h 156"/>
                  <a:gd name="T50" fmla="*/ 61 w 184"/>
                  <a:gd name="T51" fmla="*/ 24 h 156"/>
                  <a:gd name="T52" fmla="*/ 38 w 184"/>
                  <a:gd name="T53" fmla="*/ 16 h 156"/>
                  <a:gd name="T54" fmla="*/ 46 w 184"/>
                  <a:gd name="T55" fmla="*/ 37 h 156"/>
                  <a:gd name="T56" fmla="*/ 32 w 184"/>
                  <a:gd name="T57" fmla="*/ 41 h 156"/>
                  <a:gd name="T58" fmla="*/ 59 w 184"/>
                  <a:gd name="T59" fmla="*/ 52 h 156"/>
                  <a:gd name="T60" fmla="*/ 38 w 184"/>
                  <a:gd name="T61" fmla="*/ 64 h 156"/>
                  <a:gd name="T62" fmla="*/ 41 w 184"/>
                  <a:gd name="T63" fmla="*/ 73 h 156"/>
                  <a:gd name="T64" fmla="*/ 58 w 184"/>
                  <a:gd name="T65" fmla="*/ 76 h 156"/>
                  <a:gd name="T66" fmla="*/ 70 w 184"/>
                  <a:gd name="T67" fmla="*/ 86 h 156"/>
                  <a:gd name="T68" fmla="*/ 59 w 184"/>
                  <a:gd name="T69" fmla="*/ 104 h 156"/>
                  <a:gd name="T70" fmla="*/ 82 w 184"/>
                  <a:gd name="T71" fmla="*/ 118 h 156"/>
                  <a:gd name="T72" fmla="*/ 97 w 184"/>
                  <a:gd name="T73" fmla="*/ 106 h 156"/>
                  <a:gd name="T74" fmla="*/ 107 w 184"/>
                  <a:gd name="T75" fmla="*/ 115 h 15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4"/>
                  <a:gd name="T115" fmla="*/ 0 h 156"/>
                  <a:gd name="T116" fmla="*/ 184 w 184"/>
                  <a:gd name="T117" fmla="*/ 156 h 15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4" h="156">
                    <a:moveTo>
                      <a:pt x="107" y="114"/>
                    </a:moveTo>
                    <a:cubicBezTo>
                      <a:pt x="94" y="115"/>
                      <a:pt x="91" y="122"/>
                      <a:pt x="80" y="124"/>
                    </a:cubicBezTo>
                    <a:cubicBezTo>
                      <a:pt x="72" y="125"/>
                      <a:pt x="63" y="125"/>
                      <a:pt x="55" y="126"/>
                    </a:cubicBezTo>
                    <a:cubicBezTo>
                      <a:pt x="39" y="129"/>
                      <a:pt x="22" y="121"/>
                      <a:pt x="7" y="118"/>
                    </a:cubicBezTo>
                    <a:cubicBezTo>
                      <a:pt x="0" y="130"/>
                      <a:pt x="3" y="142"/>
                      <a:pt x="16" y="145"/>
                    </a:cubicBezTo>
                    <a:cubicBezTo>
                      <a:pt x="22" y="148"/>
                      <a:pt x="26" y="153"/>
                      <a:pt x="32" y="156"/>
                    </a:cubicBezTo>
                    <a:cubicBezTo>
                      <a:pt x="39" y="155"/>
                      <a:pt x="46" y="155"/>
                      <a:pt x="53" y="153"/>
                    </a:cubicBezTo>
                    <a:cubicBezTo>
                      <a:pt x="57" y="152"/>
                      <a:pt x="63" y="145"/>
                      <a:pt x="67" y="145"/>
                    </a:cubicBezTo>
                    <a:cubicBezTo>
                      <a:pt x="79" y="144"/>
                      <a:pt x="91" y="144"/>
                      <a:pt x="103" y="144"/>
                    </a:cubicBezTo>
                    <a:cubicBezTo>
                      <a:pt x="110" y="140"/>
                      <a:pt x="116" y="137"/>
                      <a:pt x="124" y="135"/>
                    </a:cubicBezTo>
                    <a:cubicBezTo>
                      <a:pt x="130" y="130"/>
                      <a:pt x="133" y="130"/>
                      <a:pt x="140" y="132"/>
                    </a:cubicBezTo>
                    <a:cubicBezTo>
                      <a:pt x="143" y="153"/>
                      <a:pt x="145" y="141"/>
                      <a:pt x="157" y="136"/>
                    </a:cubicBezTo>
                    <a:cubicBezTo>
                      <a:pt x="159" y="125"/>
                      <a:pt x="162" y="124"/>
                      <a:pt x="173" y="123"/>
                    </a:cubicBezTo>
                    <a:cubicBezTo>
                      <a:pt x="180" y="116"/>
                      <a:pt x="184" y="111"/>
                      <a:pt x="170" y="114"/>
                    </a:cubicBezTo>
                    <a:cubicBezTo>
                      <a:pt x="169" y="115"/>
                      <a:pt x="166" y="117"/>
                      <a:pt x="166" y="117"/>
                    </a:cubicBezTo>
                    <a:cubicBezTo>
                      <a:pt x="154" y="113"/>
                      <a:pt x="165" y="106"/>
                      <a:pt x="172" y="105"/>
                    </a:cubicBezTo>
                    <a:cubicBezTo>
                      <a:pt x="179" y="93"/>
                      <a:pt x="174" y="85"/>
                      <a:pt x="164" y="79"/>
                    </a:cubicBezTo>
                    <a:cubicBezTo>
                      <a:pt x="157" y="70"/>
                      <a:pt x="155" y="65"/>
                      <a:pt x="169" y="63"/>
                    </a:cubicBezTo>
                    <a:cubicBezTo>
                      <a:pt x="160" y="57"/>
                      <a:pt x="151" y="55"/>
                      <a:pt x="140" y="54"/>
                    </a:cubicBezTo>
                    <a:cubicBezTo>
                      <a:pt x="135" y="50"/>
                      <a:pt x="130" y="49"/>
                      <a:pt x="124" y="46"/>
                    </a:cubicBezTo>
                    <a:cubicBezTo>
                      <a:pt x="122" y="47"/>
                      <a:pt x="121" y="49"/>
                      <a:pt x="119" y="48"/>
                    </a:cubicBezTo>
                    <a:cubicBezTo>
                      <a:pt x="117" y="47"/>
                      <a:pt x="116" y="33"/>
                      <a:pt x="115" y="31"/>
                    </a:cubicBezTo>
                    <a:cubicBezTo>
                      <a:pt x="112" y="18"/>
                      <a:pt x="107" y="10"/>
                      <a:pt x="94" y="9"/>
                    </a:cubicBezTo>
                    <a:cubicBezTo>
                      <a:pt x="87" y="5"/>
                      <a:pt x="88" y="1"/>
                      <a:pt x="80" y="0"/>
                    </a:cubicBezTo>
                    <a:cubicBezTo>
                      <a:pt x="74" y="3"/>
                      <a:pt x="71" y="4"/>
                      <a:pt x="68" y="10"/>
                    </a:cubicBezTo>
                    <a:cubicBezTo>
                      <a:pt x="59" y="4"/>
                      <a:pt x="62" y="18"/>
                      <a:pt x="61" y="24"/>
                    </a:cubicBezTo>
                    <a:cubicBezTo>
                      <a:pt x="54" y="12"/>
                      <a:pt x="59" y="15"/>
                      <a:pt x="38" y="16"/>
                    </a:cubicBezTo>
                    <a:cubicBezTo>
                      <a:pt x="40" y="28"/>
                      <a:pt x="42" y="28"/>
                      <a:pt x="46" y="37"/>
                    </a:cubicBezTo>
                    <a:cubicBezTo>
                      <a:pt x="42" y="39"/>
                      <a:pt x="35" y="36"/>
                      <a:pt x="32" y="40"/>
                    </a:cubicBezTo>
                    <a:cubicBezTo>
                      <a:pt x="24" y="50"/>
                      <a:pt x="47" y="50"/>
                      <a:pt x="59" y="51"/>
                    </a:cubicBezTo>
                    <a:cubicBezTo>
                      <a:pt x="57" y="67"/>
                      <a:pt x="50" y="58"/>
                      <a:pt x="38" y="63"/>
                    </a:cubicBezTo>
                    <a:cubicBezTo>
                      <a:pt x="37" y="68"/>
                      <a:pt x="35" y="70"/>
                      <a:pt x="41" y="72"/>
                    </a:cubicBezTo>
                    <a:cubicBezTo>
                      <a:pt x="47" y="74"/>
                      <a:pt x="58" y="75"/>
                      <a:pt x="58" y="75"/>
                    </a:cubicBezTo>
                    <a:cubicBezTo>
                      <a:pt x="65" y="80"/>
                      <a:pt x="63" y="84"/>
                      <a:pt x="70" y="85"/>
                    </a:cubicBezTo>
                    <a:cubicBezTo>
                      <a:pt x="68" y="98"/>
                      <a:pt x="70" y="101"/>
                      <a:pt x="59" y="103"/>
                    </a:cubicBezTo>
                    <a:cubicBezTo>
                      <a:pt x="62" y="126"/>
                      <a:pt x="62" y="121"/>
                      <a:pt x="82" y="117"/>
                    </a:cubicBezTo>
                    <a:cubicBezTo>
                      <a:pt x="86" y="110"/>
                      <a:pt x="89" y="107"/>
                      <a:pt x="97" y="105"/>
                    </a:cubicBezTo>
                    <a:cubicBezTo>
                      <a:pt x="101" y="108"/>
                      <a:pt x="102" y="112"/>
                      <a:pt x="107" y="114"/>
                    </a:cubicBezTo>
                    <a:close/>
                  </a:path>
                </a:pathLst>
              </a:custGeom>
              <a:solidFill>
                <a:srgbClr val="6699FF"/>
              </a:solidFill>
              <a:ln w="9525">
                <a:solidFill>
                  <a:schemeClr val="tx1"/>
                </a:solidFill>
                <a:round/>
                <a:headEnd/>
                <a:tailEnd/>
              </a:ln>
            </p:spPr>
            <p:txBody>
              <a:bodyPr/>
              <a:lstStyle/>
              <a:p>
                <a:endParaRPr lang="en-US"/>
              </a:p>
            </p:txBody>
          </p:sp>
          <p:grpSp>
            <p:nvGrpSpPr>
              <p:cNvPr id="26" name="Group 17">
                <a:extLst>
                  <a:ext uri="{FF2B5EF4-FFF2-40B4-BE49-F238E27FC236}">
                    <a16:creationId xmlns:a16="http://schemas.microsoft.com/office/drawing/2014/main" id="{5EFF867F-6261-43FE-B88C-EF2EAE8F2627}"/>
                  </a:ext>
                </a:extLst>
              </p:cNvPr>
              <p:cNvGrpSpPr>
                <a:grpSpLocks/>
              </p:cNvGrpSpPr>
              <p:nvPr/>
            </p:nvGrpSpPr>
            <p:grpSpPr bwMode="auto">
              <a:xfrm>
                <a:off x="1884" y="92"/>
                <a:ext cx="1284" cy="1920"/>
                <a:chOff x="1964" y="930"/>
                <a:chExt cx="1404" cy="1566"/>
              </a:xfrm>
            </p:grpSpPr>
            <p:sp>
              <p:nvSpPr>
                <p:cNvPr id="32" name="Freeform 18">
                  <a:extLst>
                    <a:ext uri="{FF2B5EF4-FFF2-40B4-BE49-F238E27FC236}">
                      <a16:creationId xmlns:a16="http://schemas.microsoft.com/office/drawing/2014/main" id="{7EFB04B0-6AA1-43F2-A5FA-9B98B7AEC5BA}"/>
                    </a:ext>
                  </a:extLst>
                </p:cNvPr>
                <p:cNvSpPr>
                  <a:spLocks/>
                </p:cNvSpPr>
                <p:nvPr/>
              </p:nvSpPr>
              <p:spPr bwMode="auto">
                <a:xfrm>
                  <a:off x="2326" y="1645"/>
                  <a:ext cx="26" cy="20"/>
                </a:xfrm>
                <a:custGeom>
                  <a:avLst/>
                  <a:gdLst>
                    <a:gd name="T0" fmla="*/ 10 w 27"/>
                    <a:gd name="T1" fmla="*/ 0 h 18"/>
                    <a:gd name="T2" fmla="*/ 18 w 27"/>
                    <a:gd name="T3" fmla="*/ 2 h 18"/>
                    <a:gd name="T4" fmla="*/ 25 w 27"/>
                    <a:gd name="T5" fmla="*/ 10 h 18"/>
                    <a:gd name="T6" fmla="*/ 20 w 27"/>
                    <a:gd name="T7" fmla="*/ 17 h 18"/>
                    <a:gd name="T8" fmla="*/ 12 w 27"/>
                    <a:gd name="T9" fmla="*/ 19 h 18"/>
                    <a:gd name="T10" fmla="*/ 5 w 27"/>
                    <a:gd name="T11" fmla="*/ 14 h 18"/>
                    <a:gd name="T12" fmla="*/ 0 w 27"/>
                    <a:gd name="T13" fmla="*/ 7 h 18"/>
                    <a:gd name="T14" fmla="*/ 0 w 27"/>
                    <a:gd name="T15" fmla="*/ 0 h 18"/>
                    <a:gd name="T16" fmla="*/ 10 w 27"/>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8"/>
                    <a:gd name="T29" fmla="*/ 27 w 27"/>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8">
                      <a:moveTo>
                        <a:pt x="10" y="0"/>
                      </a:moveTo>
                      <a:lnTo>
                        <a:pt x="19" y="2"/>
                      </a:lnTo>
                      <a:lnTo>
                        <a:pt x="26" y="9"/>
                      </a:lnTo>
                      <a:lnTo>
                        <a:pt x="21" y="15"/>
                      </a:lnTo>
                      <a:lnTo>
                        <a:pt x="12" y="17"/>
                      </a:lnTo>
                      <a:lnTo>
                        <a:pt x="5" y="13"/>
                      </a:lnTo>
                      <a:lnTo>
                        <a:pt x="0" y="6"/>
                      </a:lnTo>
                      <a:lnTo>
                        <a:pt x="0"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3" name="Freeform 19">
                  <a:extLst>
                    <a:ext uri="{FF2B5EF4-FFF2-40B4-BE49-F238E27FC236}">
                      <a16:creationId xmlns:a16="http://schemas.microsoft.com/office/drawing/2014/main" id="{9F0E6B11-A980-4AB3-B2D5-57FC5F238058}"/>
                    </a:ext>
                  </a:extLst>
                </p:cNvPr>
                <p:cNvSpPr>
                  <a:spLocks/>
                </p:cNvSpPr>
                <p:nvPr/>
              </p:nvSpPr>
              <p:spPr bwMode="auto">
                <a:xfrm>
                  <a:off x="2347" y="1816"/>
                  <a:ext cx="13" cy="11"/>
                </a:xfrm>
                <a:custGeom>
                  <a:avLst/>
                  <a:gdLst>
                    <a:gd name="T0" fmla="*/ 1 w 14"/>
                    <a:gd name="T1" fmla="*/ 0 h 11"/>
                    <a:gd name="T2" fmla="*/ 7 w 14"/>
                    <a:gd name="T3" fmla="*/ 3 h 11"/>
                    <a:gd name="T4" fmla="*/ 12 w 14"/>
                    <a:gd name="T5" fmla="*/ 4 h 11"/>
                    <a:gd name="T6" fmla="*/ 7 w 14"/>
                    <a:gd name="T7" fmla="*/ 10 h 11"/>
                    <a:gd name="T8" fmla="*/ 0 w 14"/>
                    <a:gd name="T9" fmla="*/ 7 h 11"/>
                    <a:gd name="T10" fmla="*/ 1 w 14"/>
                    <a:gd name="T11" fmla="*/ 0 h 11"/>
                    <a:gd name="T12" fmla="*/ 0 60000 65536"/>
                    <a:gd name="T13" fmla="*/ 0 60000 65536"/>
                    <a:gd name="T14" fmla="*/ 0 60000 65536"/>
                    <a:gd name="T15" fmla="*/ 0 60000 65536"/>
                    <a:gd name="T16" fmla="*/ 0 60000 65536"/>
                    <a:gd name="T17" fmla="*/ 0 60000 65536"/>
                    <a:gd name="T18" fmla="*/ 0 w 14"/>
                    <a:gd name="T19" fmla="*/ 0 h 11"/>
                    <a:gd name="T20" fmla="*/ 14 w 14"/>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4" h="11">
                      <a:moveTo>
                        <a:pt x="1" y="0"/>
                      </a:moveTo>
                      <a:lnTo>
                        <a:pt x="8" y="3"/>
                      </a:lnTo>
                      <a:lnTo>
                        <a:pt x="13" y="4"/>
                      </a:lnTo>
                      <a:lnTo>
                        <a:pt x="7" y="10"/>
                      </a:lnTo>
                      <a:lnTo>
                        <a:pt x="0" y="7"/>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4" name="Freeform 20">
                  <a:extLst>
                    <a:ext uri="{FF2B5EF4-FFF2-40B4-BE49-F238E27FC236}">
                      <a16:creationId xmlns:a16="http://schemas.microsoft.com/office/drawing/2014/main" id="{85731819-45B8-46D9-B0BC-59D552D932FA}"/>
                    </a:ext>
                  </a:extLst>
                </p:cNvPr>
                <p:cNvSpPr>
                  <a:spLocks/>
                </p:cNvSpPr>
                <p:nvPr/>
              </p:nvSpPr>
              <p:spPr bwMode="auto">
                <a:xfrm>
                  <a:off x="2487" y="1415"/>
                  <a:ext cx="13" cy="11"/>
                </a:xfrm>
                <a:custGeom>
                  <a:avLst/>
                  <a:gdLst>
                    <a:gd name="T0" fmla="*/ 3 w 13"/>
                    <a:gd name="T1" fmla="*/ 0 h 9"/>
                    <a:gd name="T2" fmla="*/ 12 w 13"/>
                    <a:gd name="T3" fmla="*/ 10 h 9"/>
                    <a:gd name="T4" fmla="*/ 0 w 13"/>
                    <a:gd name="T5" fmla="*/ 10 h 9"/>
                    <a:gd name="T6" fmla="*/ 3 w 13"/>
                    <a:gd name="T7" fmla="*/ 0 h 9"/>
                    <a:gd name="T8" fmla="*/ 0 60000 65536"/>
                    <a:gd name="T9" fmla="*/ 0 60000 65536"/>
                    <a:gd name="T10" fmla="*/ 0 60000 65536"/>
                    <a:gd name="T11" fmla="*/ 0 60000 65536"/>
                    <a:gd name="T12" fmla="*/ 0 w 13"/>
                    <a:gd name="T13" fmla="*/ 0 h 9"/>
                    <a:gd name="T14" fmla="*/ 13 w 13"/>
                    <a:gd name="T15" fmla="*/ 9 h 9"/>
                  </a:gdLst>
                  <a:ahLst/>
                  <a:cxnLst>
                    <a:cxn ang="T8">
                      <a:pos x="T0" y="T1"/>
                    </a:cxn>
                    <a:cxn ang="T9">
                      <a:pos x="T2" y="T3"/>
                    </a:cxn>
                    <a:cxn ang="T10">
                      <a:pos x="T4" y="T5"/>
                    </a:cxn>
                    <a:cxn ang="T11">
                      <a:pos x="T6" y="T7"/>
                    </a:cxn>
                  </a:cxnLst>
                  <a:rect l="T12" t="T13" r="T14" b="T15"/>
                  <a:pathLst>
                    <a:path w="13" h="9">
                      <a:moveTo>
                        <a:pt x="3" y="0"/>
                      </a:moveTo>
                      <a:lnTo>
                        <a:pt x="12" y="8"/>
                      </a:lnTo>
                      <a:lnTo>
                        <a:pt x="0" y="8"/>
                      </a:lnTo>
                      <a:lnTo>
                        <a:pt x="3"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5" name="Freeform 21">
                  <a:extLst>
                    <a:ext uri="{FF2B5EF4-FFF2-40B4-BE49-F238E27FC236}">
                      <a16:creationId xmlns:a16="http://schemas.microsoft.com/office/drawing/2014/main" id="{B018F8AA-E361-417B-A238-DFE35FA07E4E}"/>
                    </a:ext>
                  </a:extLst>
                </p:cNvPr>
                <p:cNvSpPr>
                  <a:spLocks/>
                </p:cNvSpPr>
                <p:nvPr/>
              </p:nvSpPr>
              <p:spPr bwMode="auto">
                <a:xfrm>
                  <a:off x="2529" y="1443"/>
                  <a:ext cx="10" cy="4"/>
                </a:xfrm>
                <a:custGeom>
                  <a:avLst/>
                  <a:gdLst>
                    <a:gd name="T0" fmla="*/ 9 w 10"/>
                    <a:gd name="T1" fmla="*/ 0 h 4"/>
                    <a:gd name="T2" fmla="*/ 9 w 10"/>
                    <a:gd name="T3" fmla="*/ 3 h 4"/>
                    <a:gd name="T4" fmla="*/ 0 w 10"/>
                    <a:gd name="T5" fmla="*/ 0 h 4"/>
                    <a:gd name="T6" fmla="*/ 9 w 10"/>
                    <a:gd name="T7" fmla="*/ 0 h 4"/>
                    <a:gd name="T8" fmla="*/ 0 60000 65536"/>
                    <a:gd name="T9" fmla="*/ 0 60000 65536"/>
                    <a:gd name="T10" fmla="*/ 0 60000 65536"/>
                    <a:gd name="T11" fmla="*/ 0 60000 65536"/>
                    <a:gd name="T12" fmla="*/ 0 w 10"/>
                    <a:gd name="T13" fmla="*/ 0 h 4"/>
                    <a:gd name="T14" fmla="*/ 10 w 10"/>
                    <a:gd name="T15" fmla="*/ 4 h 4"/>
                  </a:gdLst>
                  <a:ahLst/>
                  <a:cxnLst>
                    <a:cxn ang="T8">
                      <a:pos x="T0" y="T1"/>
                    </a:cxn>
                    <a:cxn ang="T9">
                      <a:pos x="T2" y="T3"/>
                    </a:cxn>
                    <a:cxn ang="T10">
                      <a:pos x="T4" y="T5"/>
                    </a:cxn>
                    <a:cxn ang="T11">
                      <a:pos x="T6" y="T7"/>
                    </a:cxn>
                  </a:cxnLst>
                  <a:rect l="T12" t="T13" r="T14" b="T15"/>
                  <a:pathLst>
                    <a:path w="10" h="4">
                      <a:moveTo>
                        <a:pt x="9" y="0"/>
                      </a:moveTo>
                      <a:lnTo>
                        <a:pt x="9" y="3"/>
                      </a:lnTo>
                      <a:lnTo>
                        <a:pt x="0"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6" name="Freeform 22">
                  <a:extLst>
                    <a:ext uri="{FF2B5EF4-FFF2-40B4-BE49-F238E27FC236}">
                      <a16:creationId xmlns:a16="http://schemas.microsoft.com/office/drawing/2014/main" id="{5C3174F9-6EB0-4375-AA55-2C47C21CDC50}"/>
                    </a:ext>
                  </a:extLst>
                </p:cNvPr>
                <p:cNvSpPr>
                  <a:spLocks/>
                </p:cNvSpPr>
                <p:nvPr/>
              </p:nvSpPr>
              <p:spPr bwMode="auto">
                <a:xfrm>
                  <a:off x="2547" y="1298"/>
                  <a:ext cx="8" cy="3"/>
                </a:xfrm>
                <a:custGeom>
                  <a:avLst/>
                  <a:gdLst>
                    <a:gd name="T0" fmla="*/ 7 w 9"/>
                    <a:gd name="T1" fmla="*/ 0 h 3"/>
                    <a:gd name="T2" fmla="*/ 7 w 9"/>
                    <a:gd name="T3" fmla="*/ 1 h 3"/>
                    <a:gd name="T4" fmla="*/ 0 w 9"/>
                    <a:gd name="T5" fmla="*/ 2 h 3"/>
                    <a:gd name="T6" fmla="*/ 7 w 9"/>
                    <a:gd name="T7" fmla="*/ 0 h 3"/>
                    <a:gd name="T8" fmla="*/ 0 60000 65536"/>
                    <a:gd name="T9" fmla="*/ 0 60000 65536"/>
                    <a:gd name="T10" fmla="*/ 0 60000 65536"/>
                    <a:gd name="T11" fmla="*/ 0 60000 65536"/>
                    <a:gd name="T12" fmla="*/ 0 w 9"/>
                    <a:gd name="T13" fmla="*/ 0 h 3"/>
                    <a:gd name="T14" fmla="*/ 9 w 9"/>
                    <a:gd name="T15" fmla="*/ 3 h 3"/>
                  </a:gdLst>
                  <a:ahLst/>
                  <a:cxnLst>
                    <a:cxn ang="T8">
                      <a:pos x="T0" y="T1"/>
                    </a:cxn>
                    <a:cxn ang="T9">
                      <a:pos x="T2" y="T3"/>
                    </a:cxn>
                    <a:cxn ang="T10">
                      <a:pos x="T4" y="T5"/>
                    </a:cxn>
                    <a:cxn ang="T11">
                      <a:pos x="T6" y="T7"/>
                    </a:cxn>
                  </a:cxnLst>
                  <a:rect l="T12" t="T13" r="T14" b="T15"/>
                  <a:pathLst>
                    <a:path w="9" h="3">
                      <a:moveTo>
                        <a:pt x="8" y="0"/>
                      </a:moveTo>
                      <a:lnTo>
                        <a:pt x="8" y="1"/>
                      </a:lnTo>
                      <a:lnTo>
                        <a:pt x="0" y="2"/>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7" name="Freeform 23">
                  <a:extLst>
                    <a:ext uri="{FF2B5EF4-FFF2-40B4-BE49-F238E27FC236}">
                      <a16:creationId xmlns:a16="http://schemas.microsoft.com/office/drawing/2014/main" id="{3C71B26C-CCA2-4E99-AF95-9A1C33988E79}"/>
                    </a:ext>
                  </a:extLst>
                </p:cNvPr>
                <p:cNvSpPr>
                  <a:spLocks/>
                </p:cNvSpPr>
                <p:nvPr/>
              </p:nvSpPr>
              <p:spPr bwMode="auto">
                <a:xfrm>
                  <a:off x="3348" y="2161"/>
                  <a:ext cx="20" cy="7"/>
                </a:xfrm>
                <a:custGeom>
                  <a:avLst/>
                  <a:gdLst>
                    <a:gd name="T0" fmla="*/ 19 w 20"/>
                    <a:gd name="T1" fmla="*/ 1 h 7"/>
                    <a:gd name="T2" fmla="*/ 15 w 20"/>
                    <a:gd name="T3" fmla="*/ 6 h 7"/>
                    <a:gd name="T4" fmla="*/ 8 w 20"/>
                    <a:gd name="T5" fmla="*/ 2 h 7"/>
                    <a:gd name="T6" fmla="*/ 0 w 20"/>
                    <a:gd name="T7" fmla="*/ 0 h 7"/>
                    <a:gd name="T8" fmla="*/ 11 w 20"/>
                    <a:gd name="T9" fmla="*/ 1 h 7"/>
                    <a:gd name="T10" fmla="*/ 19 w 20"/>
                    <a:gd name="T11" fmla="*/ 1 h 7"/>
                    <a:gd name="T12" fmla="*/ 0 60000 65536"/>
                    <a:gd name="T13" fmla="*/ 0 60000 65536"/>
                    <a:gd name="T14" fmla="*/ 0 60000 65536"/>
                    <a:gd name="T15" fmla="*/ 0 60000 65536"/>
                    <a:gd name="T16" fmla="*/ 0 60000 65536"/>
                    <a:gd name="T17" fmla="*/ 0 60000 65536"/>
                    <a:gd name="T18" fmla="*/ 0 w 20"/>
                    <a:gd name="T19" fmla="*/ 0 h 7"/>
                    <a:gd name="T20" fmla="*/ 20 w 20"/>
                    <a:gd name="T21" fmla="*/ 7 h 7"/>
                  </a:gdLst>
                  <a:ahLst/>
                  <a:cxnLst>
                    <a:cxn ang="T12">
                      <a:pos x="T0" y="T1"/>
                    </a:cxn>
                    <a:cxn ang="T13">
                      <a:pos x="T2" y="T3"/>
                    </a:cxn>
                    <a:cxn ang="T14">
                      <a:pos x="T4" y="T5"/>
                    </a:cxn>
                    <a:cxn ang="T15">
                      <a:pos x="T6" y="T7"/>
                    </a:cxn>
                    <a:cxn ang="T16">
                      <a:pos x="T8" y="T9"/>
                    </a:cxn>
                    <a:cxn ang="T17">
                      <a:pos x="T10" y="T11"/>
                    </a:cxn>
                  </a:cxnLst>
                  <a:rect l="T18" t="T19" r="T20" b="T21"/>
                  <a:pathLst>
                    <a:path w="20" h="7">
                      <a:moveTo>
                        <a:pt x="19" y="1"/>
                      </a:moveTo>
                      <a:lnTo>
                        <a:pt x="15" y="6"/>
                      </a:lnTo>
                      <a:lnTo>
                        <a:pt x="8" y="2"/>
                      </a:lnTo>
                      <a:lnTo>
                        <a:pt x="0" y="0"/>
                      </a:lnTo>
                      <a:lnTo>
                        <a:pt x="11" y="1"/>
                      </a:lnTo>
                      <a:lnTo>
                        <a:pt x="1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8" name="Freeform 24">
                  <a:extLst>
                    <a:ext uri="{FF2B5EF4-FFF2-40B4-BE49-F238E27FC236}">
                      <a16:creationId xmlns:a16="http://schemas.microsoft.com/office/drawing/2014/main" id="{48355C57-A16B-4CEC-AD17-86A6B94CFF0C}"/>
                    </a:ext>
                  </a:extLst>
                </p:cNvPr>
                <p:cNvSpPr>
                  <a:spLocks/>
                </p:cNvSpPr>
                <p:nvPr/>
              </p:nvSpPr>
              <p:spPr bwMode="auto">
                <a:xfrm>
                  <a:off x="2339" y="1511"/>
                  <a:ext cx="13" cy="20"/>
                </a:xfrm>
                <a:custGeom>
                  <a:avLst/>
                  <a:gdLst>
                    <a:gd name="T0" fmla="*/ 7 w 14"/>
                    <a:gd name="T1" fmla="*/ 0 h 18"/>
                    <a:gd name="T2" fmla="*/ 12 w 14"/>
                    <a:gd name="T3" fmla="*/ 6 h 18"/>
                    <a:gd name="T4" fmla="*/ 7 w 14"/>
                    <a:gd name="T5" fmla="*/ 11 h 18"/>
                    <a:gd name="T6" fmla="*/ 7 w 14"/>
                    <a:gd name="T7" fmla="*/ 17 h 18"/>
                    <a:gd name="T8" fmla="*/ 3 w 14"/>
                    <a:gd name="T9" fmla="*/ 19 h 18"/>
                    <a:gd name="T10" fmla="*/ 0 w 14"/>
                    <a:gd name="T11" fmla="*/ 13 h 18"/>
                    <a:gd name="T12" fmla="*/ 3 w 14"/>
                    <a:gd name="T13" fmla="*/ 6 h 18"/>
                    <a:gd name="T14" fmla="*/ 7 w 14"/>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8"/>
                    <a:gd name="T26" fmla="*/ 14 w 14"/>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8">
                      <a:moveTo>
                        <a:pt x="8" y="0"/>
                      </a:moveTo>
                      <a:lnTo>
                        <a:pt x="13" y="5"/>
                      </a:lnTo>
                      <a:lnTo>
                        <a:pt x="8" y="10"/>
                      </a:lnTo>
                      <a:lnTo>
                        <a:pt x="7" y="15"/>
                      </a:lnTo>
                      <a:lnTo>
                        <a:pt x="3" y="17"/>
                      </a:lnTo>
                      <a:lnTo>
                        <a:pt x="0" y="12"/>
                      </a:lnTo>
                      <a:lnTo>
                        <a:pt x="3" y="5"/>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9" name="Freeform 25">
                  <a:extLst>
                    <a:ext uri="{FF2B5EF4-FFF2-40B4-BE49-F238E27FC236}">
                      <a16:creationId xmlns:a16="http://schemas.microsoft.com/office/drawing/2014/main" id="{F2290038-9395-4D9E-817B-79A6B61A9846}"/>
                    </a:ext>
                  </a:extLst>
                </p:cNvPr>
                <p:cNvSpPr>
                  <a:spLocks/>
                </p:cNvSpPr>
                <p:nvPr/>
              </p:nvSpPr>
              <p:spPr bwMode="auto">
                <a:xfrm>
                  <a:off x="2347" y="1766"/>
                  <a:ext cx="16" cy="11"/>
                </a:xfrm>
                <a:custGeom>
                  <a:avLst/>
                  <a:gdLst>
                    <a:gd name="T0" fmla="*/ 2 w 16"/>
                    <a:gd name="T1" fmla="*/ 0 h 11"/>
                    <a:gd name="T2" fmla="*/ 9 w 16"/>
                    <a:gd name="T3" fmla="*/ 3 h 11"/>
                    <a:gd name="T4" fmla="*/ 15 w 16"/>
                    <a:gd name="T5" fmla="*/ 5 h 11"/>
                    <a:gd name="T6" fmla="*/ 8 w 16"/>
                    <a:gd name="T7" fmla="*/ 10 h 11"/>
                    <a:gd name="T8" fmla="*/ 0 w 16"/>
                    <a:gd name="T9" fmla="*/ 8 h 11"/>
                    <a:gd name="T10" fmla="*/ 2 w 16"/>
                    <a:gd name="T11" fmla="*/ 0 h 11"/>
                    <a:gd name="T12" fmla="*/ 0 60000 65536"/>
                    <a:gd name="T13" fmla="*/ 0 60000 65536"/>
                    <a:gd name="T14" fmla="*/ 0 60000 65536"/>
                    <a:gd name="T15" fmla="*/ 0 60000 65536"/>
                    <a:gd name="T16" fmla="*/ 0 60000 65536"/>
                    <a:gd name="T17" fmla="*/ 0 60000 65536"/>
                    <a:gd name="T18" fmla="*/ 0 w 16"/>
                    <a:gd name="T19" fmla="*/ 0 h 11"/>
                    <a:gd name="T20" fmla="*/ 16 w 16"/>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6" h="11">
                      <a:moveTo>
                        <a:pt x="2" y="0"/>
                      </a:moveTo>
                      <a:lnTo>
                        <a:pt x="9" y="3"/>
                      </a:lnTo>
                      <a:lnTo>
                        <a:pt x="15" y="5"/>
                      </a:lnTo>
                      <a:lnTo>
                        <a:pt x="8" y="10"/>
                      </a:lnTo>
                      <a:lnTo>
                        <a:pt x="0" y="8"/>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0" name="Freeform 26">
                  <a:extLst>
                    <a:ext uri="{FF2B5EF4-FFF2-40B4-BE49-F238E27FC236}">
                      <a16:creationId xmlns:a16="http://schemas.microsoft.com/office/drawing/2014/main" id="{21FA52EF-9D86-44CA-8348-A5DE3F61BE06}"/>
                    </a:ext>
                  </a:extLst>
                </p:cNvPr>
                <p:cNvSpPr>
                  <a:spLocks/>
                </p:cNvSpPr>
                <p:nvPr/>
              </p:nvSpPr>
              <p:spPr bwMode="auto">
                <a:xfrm>
                  <a:off x="2492" y="1367"/>
                  <a:ext cx="8" cy="4"/>
                </a:xfrm>
                <a:custGeom>
                  <a:avLst/>
                  <a:gdLst>
                    <a:gd name="T0" fmla="*/ 2 w 8"/>
                    <a:gd name="T1" fmla="*/ 0 h 5"/>
                    <a:gd name="T2" fmla="*/ 7 w 8"/>
                    <a:gd name="T3" fmla="*/ 3 h 5"/>
                    <a:gd name="T4" fmla="*/ 0 w 8"/>
                    <a:gd name="T5" fmla="*/ 2 h 5"/>
                    <a:gd name="T6" fmla="*/ 2 w 8"/>
                    <a:gd name="T7" fmla="*/ 0 h 5"/>
                    <a:gd name="T8" fmla="*/ 0 60000 65536"/>
                    <a:gd name="T9" fmla="*/ 0 60000 65536"/>
                    <a:gd name="T10" fmla="*/ 0 60000 65536"/>
                    <a:gd name="T11" fmla="*/ 0 60000 65536"/>
                    <a:gd name="T12" fmla="*/ 0 w 8"/>
                    <a:gd name="T13" fmla="*/ 0 h 5"/>
                    <a:gd name="T14" fmla="*/ 8 w 8"/>
                    <a:gd name="T15" fmla="*/ 5 h 5"/>
                  </a:gdLst>
                  <a:ahLst/>
                  <a:cxnLst>
                    <a:cxn ang="T8">
                      <a:pos x="T0" y="T1"/>
                    </a:cxn>
                    <a:cxn ang="T9">
                      <a:pos x="T2" y="T3"/>
                    </a:cxn>
                    <a:cxn ang="T10">
                      <a:pos x="T4" y="T5"/>
                    </a:cxn>
                    <a:cxn ang="T11">
                      <a:pos x="T6" y="T7"/>
                    </a:cxn>
                  </a:cxnLst>
                  <a:rect l="T12" t="T13" r="T14" b="T15"/>
                  <a:pathLst>
                    <a:path w="8" h="5">
                      <a:moveTo>
                        <a:pt x="2" y="0"/>
                      </a:moveTo>
                      <a:lnTo>
                        <a:pt x="7" y="4"/>
                      </a:lnTo>
                      <a:lnTo>
                        <a:pt x="0" y="3"/>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1" name="Freeform 27">
                  <a:extLst>
                    <a:ext uri="{FF2B5EF4-FFF2-40B4-BE49-F238E27FC236}">
                      <a16:creationId xmlns:a16="http://schemas.microsoft.com/office/drawing/2014/main" id="{1B8AD090-EC62-4D7E-A23E-E5981BB0F7F4}"/>
                    </a:ext>
                  </a:extLst>
                </p:cNvPr>
                <p:cNvSpPr>
                  <a:spLocks/>
                </p:cNvSpPr>
                <p:nvPr/>
              </p:nvSpPr>
              <p:spPr bwMode="auto">
                <a:xfrm>
                  <a:off x="2534" y="1391"/>
                  <a:ext cx="7" cy="8"/>
                </a:xfrm>
                <a:custGeom>
                  <a:avLst/>
                  <a:gdLst>
                    <a:gd name="T0" fmla="*/ 6 w 6"/>
                    <a:gd name="T1" fmla="*/ 0 h 6"/>
                    <a:gd name="T2" fmla="*/ 6 w 6"/>
                    <a:gd name="T3" fmla="*/ 7 h 6"/>
                    <a:gd name="T4" fmla="*/ 0 w 6"/>
                    <a:gd name="T5" fmla="*/ 0 h 6"/>
                    <a:gd name="T6" fmla="*/ 6 w 6"/>
                    <a:gd name="T7" fmla="*/ 0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5" y="0"/>
                      </a:moveTo>
                      <a:lnTo>
                        <a:pt x="5" y="5"/>
                      </a:lnTo>
                      <a:lnTo>
                        <a:pt x="0"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2" name="Freeform 28">
                  <a:extLst>
                    <a:ext uri="{FF2B5EF4-FFF2-40B4-BE49-F238E27FC236}">
                      <a16:creationId xmlns:a16="http://schemas.microsoft.com/office/drawing/2014/main" id="{C4C57F08-EC0E-4AC9-8B3E-CF1887AD1B10}"/>
                    </a:ext>
                  </a:extLst>
                </p:cNvPr>
                <p:cNvSpPr>
                  <a:spLocks/>
                </p:cNvSpPr>
                <p:nvPr/>
              </p:nvSpPr>
              <p:spPr bwMode="auto">
                <a:xfrm>
                  <a:off x="2551" y="1245"/>
                  <a:ext cx="10" cy="3"/>
                </a:xfrm>
                <a:custGeom>
                  <a:avLst/>
                  <a:gdLst>
                    <a:gd name="T0" fmla="*/ 9 w 10"/>
                    <a:gd name="T1" fmla="*/ 0 h 5"/>
                    <a:gd name="T2" fmla="*/ 9 w 10"/>
                    <a:gd name="T3" fmla="*/ 2 h 5"/>
                    <a:gd name="T4" fmla="*/ 0 w 10"/>
                    <a:gd name="T5" fmla="*/ 2 h 5"/>
                    <a:gd name="T6" fmla="*/ 9 w 10"/>
                    <a:gd name="T7" fmla="*/ 0 h 5"/>
                    <a:gd name="T8" fmla="*/ 0 60000 65536"/>
                    <a:gd name="T9" fmla="*/ 0 60000 65536"/>
                    <a:gd name="T10" fmla="*/ 0 60000 65536"/>
                    <a:gd name="T11" fmla="*/ 0 60000 65536"/>
                    <a:gd name="T12" fmla="*/ 0 w 10"/>
                    <a:gd name="T13" fmla="*/ 0 h 5"/>
                    <a:gd name="T14" fmla="*/ 10 w 10"/>
                    <a:gd name="T15" fmla="*/ 5 h 5"/>
                  </a:gdLst>
                  <a:ahLst/>
                  <a:cxnLst>
                    <a:cxn ang="T8">
                      <a:pos x="T0" y="T1"/>
                    </a:cxn>
                    <a:cxn ang="T9">
                      <a:pos x="T2" y="T3"/>
                    </a:cxn>
                    <a:cxn ang="T10">
                      <a:pos x="T4" y="T5"/>
                    </a:cxn>
                    <a:cxn ang="T11">
                      <a:pos x="T6" y="T7"/>
                    </a:cxn>
                  </a:cxnLst>
                  <a:rect l="T12" t="T13" r="T14" b="T15"/>
                  <a:pathLst>
                    <a:path w="10" h="5">
                      <a:moveTo>
                        <a:pt x="9" y="0"/>
                      </a:moveTo>
                      <a:lnTo>
                        <a:pt x="9" y="3"/>
                      </a:lnTo>
                      <a:lnTo>
                        <a:pt x="0" y="4"/>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grpSp>
              <p:nvGrpSpPr>
                <p:cNvPr id="43" name="Group 29">
                  <a:extLst>
                    <a:ext uri="{FF2B5EF4-FFF2-40B4-BE49-F238E27FC236}">
                      <a16:creationId xmlns:a16="http://schemas.microsoft.com/office/drawing/2014/main" id="{63F66EA1-2F7E-49C8-A1A2-9A19496D841F}"/>
                    </a:ext>
                  </a:extLst>
                </p:cNvPr>
                <p:cNvGrpSpPr>
                  <a:grpSpLocks/>
                </p:cNvGrpSpPr>
                <p:nvPr/>
              </p:nvGrpSpPr>
              <p:grpSpPr bwMode="auto">
                <a:xfrm>
                  <a:off x="1964" y="930"/>
                  <a:ext cx="1394" cy="1566"/>
                  <a:chOff x="1964" y="925"/>
                  <a:chExt cx="1394" cy="1566"/>
                </a:xfrm>
              </p:grpSpPr>
              <p:sp>
                <p:nvSpPr>
                  <p:cNvPr id="44" name="Freeform 30">
                    <a:extLst>
                      <a:ext uri="{FF2B5EF4-FFF2-40B4-BE49-F238E27FC236}">
                        <a16:creationId xmlns:a16="http://schemas.microsoft.com/office/drawing/2014/main" id="{02D17713-B9D6-4FB9-BD7D-9D45026618CE}"/>
                      </a:ext>
                    </a:extLst>
                  </p:cNvPr>
                  <p:cNvSpPr>
                    <a:spLocks/>
                  </p:cNvSpPr>
                  <p:nvPr/>
                </p:nvSpPr>
                <p:spPr bwMode="auto">
                  <a:xfrm>
                    <a:off x="2226" y="2037"/>
                    <a:ext cx="39" cy="34"/>
                  </a:xfrm>
                  <a:custGeom>
                    <a:avLst/>
                    <a:gdLst>
                      <a:gd name="T0" fmla="*/ 38 w 40"/>
                      <a:gd name="T1" fmla="*/ 1 h 34"/>
                      <a:gd name="T2" fmla="*/ 33 w 40"/>
                      <a:gd name="T3" fmla="*/ 8 h 34"/>
                      <a:gd name="T4" fmla="*/ 28 w 40"/>
                      <a:gd name="T5" fmla="*/ 14 h 34"/>
                      <a:gd name="T6" fmla="*/ 22 w 40"/>
                      <a:gd name="T7" fmla="*/ 21 h 34"/>
                      <a:gd name="T8" fmla="*/ 22 w 40"/>
                      <a:gd name="T9" fmla="*/ 28 h 34"/>
                      <a:gd name="T10" fmla="*/ 17 w 40"/>
                      <a:gd name="T11" fmla="*/ 33 h 34"/>
                      <a:gd name="T12" fmla="*/ 9 w 40"/>
                      <a:gd name="T13" fmla="*/ 31 h 34"/>
                      <a:gd name="T14" fmla="*/ 0 w 40"/>
                      <a:gd name="T15" fmla="*/ 31 h 34"/>
                      <a:gd name="T16" fmla="*/ 7 w 40"/>
                      <a:gd name="T17" fmla="*/ 23 h 34"/>
                      <a:gd name="T18" fmla="*/ 9 w 40"/>
                      <a:gd name="T19" fmla="*/ 17 h 34"/>
                      <a:gd name="T20" fmla="*/ 9 w 40"/>
                      <a:gd name="T21" fmla="*/ 13 h 34"/>
                      <a:gd name="T22" fmla="*/ 17 w 40"/>
                      <a:gd name="T23" fmla="*/ 8 h 34"/>
                      <a:gd name="T24" fmla="*/ 25 w 40"/>
                      <a:gd name="T25" fmla="*/ 7 h 34"/>
                      <a:gd name="T26" fmla="*/ 29 w 40"/>
                      <a:gd name="T27" fmla="*/ 0 h 34"/>
                      <a:gd name="T28" fmla="*/ 38 w 40"/>
                      <a:gd name="T29" fmla="*/ 1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0"/>
                      <a:gd name="T46" fmla="*/ 0 h 34"/>
                      <a:gd name="T47" fmla="*/ 40 w 40"/>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0" h="34">
                        <a:moveTo>
                          <a:pt x="39" y="1"/>
                        </a:moveTo>
                        <a:lnTo>
                          <a:pt x="34" y="8"/>
                        </a:lnTo>
                        <a:lnTo>
                          <a:pt x="29" y="14"/>
                        </a:lnTo>
                        <a:lnTo>
                          <a:pt x="23" y="21"/>
                        </a:lnTo>
                        <a:lnTo>
                          <a:pt x="23" y="28"/>
                        </a:lnTo>
                        <a:lnTo>
                          <a:pt x="17" y="33"/>
                        </a:lnTo>
                        <a:lnTo>
                          <a:pt x="9" y="31"/>
                        </a:lnTo>
                        <a:lnTo>
                          <a:pt x="0" y="31"/>
                        </a:lnTo>
                        <a:lnTo>
                          <a:pt x="7" y="23"/>
                        </a:lnTo>
                        <a:lnTo>
                          <a:pt x="9" y="17"/>
                        </a:lnTo>
                        <a:lnTo>
                          <a:pt x="9" y="13"/>
                        </a:lnTo>
                        <a:lnTo>
                          <a:pt x="17" y="8"/>
                        </a:lnTo>
                        <a:lnTo>
                          <a:pt x="26" y="7"/>
                        </a:lnTo>
                        <a:lnTo>
                          <a:pt x="30" y="0"/>
                        </a:lnTo>
                        <a:lnTo>
                          <a:pt x="3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5" name="Freeform 31">
                    <a:extLst>
                      <a:ext uri="{FF2B5EF4-FFF2-40B4-BE49-F238E27FC236}">
                        <a16:creationId xmlns:a16="http://schemas.microsoft.com/office/drawing/2014/main" id="{F1BEAD45-83AA-45DF-9C25-CDF6013E4BC9}"/>
                      </a:ext>
                    </a:extLst>
                  </p:cNvPr>
                  <p:cNvSpPr>
                    <a:spLocks/>
                  </p:cNvSpPr>
                  <p:nvPr/>
                </p:nvSpPr>
                <p:spPr bwMode="auto">
                  <a:xfrm>
                    <a:off x="2387" y="1997"/>
                    <a:ext cx="13" cy="28"/>
                  </a:xfrm>
                  <a:custGeom>
                    <a:avLst/>
                    <a:gdLst>
                      <a:gd name="T0" fmla="*/ 9 w 14"/>
                      <a:gd name="T1" fmla="*/ 0 h 28"/>
                      <a:gd name="T2" fmla="*/ 12 w 14"/>
                      <a:gd name="T3" fmla="*/ 7 h 28"/>
                      <a:gd name="T4" fmla="*/ 9 w 14"/>
                      <a:gd name="T5" fmla="*/ 14 h 28"/>
                      <a:gd name="T6" fmla="*/ 8 w 14"/>
                      <a:gd name="T7" fmla="*/ 20 h 28"/>
                      <a:gd name="T8" fmla="*/ 7 w 14"/>
                      <a:gd name="T9" fmla="*/ 27 h 28"/>
                      <a:gd name="T10" fmla="*/ 3 w 14"/>
                      <a:gd name="T11" fmla="*/ 23 h 28"/>
                      <a:gd name="T12" fmla="*/ 0 w 14"/>
                      <a:gd name="T13" fmla="*/ 15 h 28"/>
                      <a:gd name="T14" fmla="*/ 0 w 14"/>
                      <a:gd name="T15" fmla="*/ 8 h 28"/>
                      <a:gd name="T16" fmla="*/ 7 w 14"/>
                      <a:gd name="T17" fmla="*/ 0 h 28"/>
                      <a:gd name="T18" fmla="*/ 9 w 14"/>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8"/>
                      <a:gd name="T32" fmla="*/ 14 w 14"/>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8">
                        <a:moveTo>
                          <a:pt x="10" y="0"/>
                        </a:moveTo>
                        <a:lnTo>
                          <a:pt x="13" y="7"/>
                        </a:lnTo>
                        <a:lnTo>
                          <a:pt x="10" y="14"/>
                        </a:lnTo>
                        <a:lnTo>
                          <a:pt x="9" y="20"/>
                        </a:lnTo>
                        <a:lnTo>
                          <a:pt x="8" y="27"/>
                        </a:lnTo>
                        <a:lnTo>
                          <a:pt x="3" y="23"/>
                        </a:lnTo>
                        <a:lnTo>
                          <a:pt x="0" y="15"/>
                        </a:lnTo>
                        <a:lnTo>
                          <a:pt x="0" y="8"/>
                        </a:lnTo>
                        <a:lnTo>
                          <a:pt x="7"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6" name="Freeform 32">
                    <a:extLst>
                      <a:ext uri="{FF2B5EF4-FFF2-40B4-BE49-F238E27FC236}">
                        <a16:creationId xmlns:a16="http://schemas.microsoft.com/office/drawing/2014/main" id="{23226F12-2B89-4FA1-A688-89719017B9C8}"/>
                      </a:ext>
                    </a:extLst>
                  </p:cNvPr>
                  <p:cNvSpPr>
                    <a:spLocks/>
                  </p:cNvSpPr>
                  <p:nvPr/>
                </p:nvSpPr>
                <p:spPr bwMode="auto">
                  <a:xfrm>
                    <a:off x="2045" y="1487"/>
                    <a:ext cx="21" cy="14"/>
                  </a:xfrm>
                  <a:custGeom>
                    <a:avLst/>
                    <a:gdLst>
                      <a:gd name="T0" fmla="*/ 19 w 19"/>
                      <a:gd name="T1" fmla="*/ 0 h 14"/>
                      <a:gd name="T2" fmla="*/ 20 w 19"/>
                      <a:gd name="T3" fmla="*/ 7 h 14"/>
                      <a:gd name="T4" fmla="*/ 13 w 19"/>
                      <a:gd name="T5" fmla="*/ 13 h 14"/>
                      <a:gd name="T6" fmla="*/ 9 w 19"/>
                      <a:gd name="T7" fmla="*/ 13 h 14"/>
                      <a:gd name="T8" fmla="*/ 0 w 19"/>
                      <a:gd name="T9" fmla="*/ 11 h 14"/>
                      <a:gd name="T10" fmla="*/ 8 w 19"/>
                      <a:gd name="T11" fmla="*/ 3 h 14"/>
                      <a:gd name="T12" fmla="*/ 9 w 19"/>
                      <a:gd name="T13" fmla="*/ 1 h 14"/>
                      <a:gd name="T14" fmla="*/ 19 w 19"/>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4"/>
                      <a:gd name="T26" fmla="*/ 19 w 19"/>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4">
                        <a:moveTo>
                          <a:pt x="17" y="0"/>
                        </a:moveTo>
                        <a:lnTo>
                          <a:pt x="18" y="7"/>
                        </a:lnTo>
                        <a:lnTo>
                          <a:pt x="12" y="13"/>
                        </a:lnTo>
                        <a:lnTo>
                          <a:pt x="8" y="13"/>
                        </a:lnTo>
                        <a:lnTo>
                          <a:pt x="0" y="11"/>
                        </a:lnTo>
                        <a:lnTo>
                          <a:pt x="7" y="3"/>
                        </a:lnTo>
                        <a:lnTo>
                          <a:pt x="8"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7" name="Freeform 33">
                    <a:extLst>
                      <a:ext uri="{FF2B5EF4-FFF2-40B4-BE49-F238E27FC236}">
                        <a16:creationId xmlns:a16="http://schemas.microsoft.com/office/drawing/2014/main" id="{3BD3576D-4413-4526-889B-845A9C75541C}"/>
                      </a:ext>
                    </a:extLst>
                  </p:cNvPr>
                  <p:cNvSpPr>
                    <a:spLocks/>
                  </p:cNvSpPr>
                  <p:nvPr/>
                </p:nvSpPr>
                <p:spPr bwMode="auto">
                  <a:xfrm>
                    <a:off x="2004" y="1700"/>
                    <a:ext cx="8" cy="16"/>
                  </a:xfrm>
                  <a:custGeom>
                    <a:avLst/>
                    <a:gdLst>
                      <a:gd name="T0" fmla="*/ 7 w 7"/>
                      <a:gd name="T1" fmla="*/ 7 h 16"/>
                      <a:gd name="T2" fmla="*/ 5 w 7"/>
                      <a:gd name="T3" fmla="*/ 14 h 16"/>
                      <a:gd name="T4" fmla="*/ 3 w 7"/>
                      <a:gd name="T5" fmla="*/ 15 h 16"/>
                      <a:gd name="T6" fmla="*/ 0 w 7"/>
                      <a:gd name="T7" fmla="*/ 8 h 16"/>
                      <a:gd name="T8" fmla="*/ 0 w 7"/>
                      <a:gd name="T9" fmla="*/ 1 h 16"/>
                      <a:gd name="T10" fmla="*/ 3 w 7"/>
                      <a:gd name="T11" fmla="*/ 0 h 16"/>
                      <a:gd name="T12" fmla="*/ 7 w 7"/>
                      <a:gd name="T13" fmla="*/ 7 h 16"/>
                      <a:gd name="T14" fmla="*/ 0 60000 65536"/>
                      <a:gd name="T15" fmla="*/ 0 60000 65536"/>
                      <a:gd name="T16" fmla="*/ 0 60000 65536"/>
                      <a:gd name="T17" fmla="*/ 0 60000 65536"/>
                      <a:gd name="T18" fmla="*/ 0 60000 65536"/>
                      <a:gd name="T19" fmla="*/ 0 60000 65536"/>
                      <a:gd name="T20" fmla="*/ 0 60000 65536"/>
                      <a:gd name="T21" fmla="*/ 0 w 7"/>
                      <a:gd name="T22" fmla="*/ 0 h 16"/>
                      <a:gd name="T23" fmla="*/ 7 w 7"/>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6">
                        <a:moveTo>
                          <a:pt x="6" y="7"/>
                        </a:moveTo>
                        <a:lnTo>
                          <a:pt x="4" y="14"/>
                        </a:lnTo>
                        <a:lnTo>
                          <a:pt x="3" y="15"/>
                        </a:lnTo>
                        <a:lnTo>
                          <a:pt x="0" y="8"/>
                        </a:lnTo>
                        <a:lnTo>
                          <a:pt x="0" y="1"/>
                        </a:lnTo>
                        <a:lnTo>
                          <a:pt x="3" y="0"/>
                        </a:lnTo>
                        <a:lnTo>
                          <a:pt x="6"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8" name="Freeform 34">
                    <a:extLst>
                      <a:ext uri="{FF2B5EF4-FFF2-40B4-BE49-F238E27FC236}">
                        <a16:creationId xmlns:a16="http://schemas.microsoft.com/office/drawing/2014/main" id="{3725B506-BE3C-4319-8AFC-FD3392802952}"/>
                      </a:ext>
                    </a:extLst>
                  </p:cNvPr>
                  <p:cNvSpPr>
                    <a:spLocks/>
                  </p:cNvSpPr>
                  <p:nvPr/>
                </p:nvSpPr>
                <p:spPr bwMode="auto">
                  <a:xfrm>
                    <a:off x="2179" y="1447"/>
                    <a:ext cx="13" cy="10"/>
                  </a:xfrm>
                  <a:custGeom>
                    <a:avLst/>
                    <a:gdLst>
                      <a:gd name="T0" fmla="*/ 7 w 14"/>
                      <a:gd name="T1" fmla="*/ 1 h 8"/>
                      <a:gd name="T2" fmla="*/ 12 w 14"/>
                      <a:gd name="T3" fmla="*/ 7 h 8"/>
                      <a:gd name="T4" fmla="*/ 6 w 14"/>
                      <a:gd name="T5" fmla="*/ 9 h 8"/>
                      <a:gd name="T6" fmla="*/ 0 w 14"/>
                      <a:gd name="T7" fmla="*/ 3 h 8"/>
                      <a:gd name="T8" fmla="*/ 7 w 14"/>
                      <a:gd name="T9" fmla="*/ 0 h 8"/>
                      <a:gd name="T10" fmla="*/ 7 w 14"/>
                      <a:gd name="T11" fmla="*/ 1 h 8"/>
                      <a:gd name="T12" fmla="*/ 0 60000 65536"/>
                      <a:gd name="T13" fmla="*/ 0 60000 65536"/>
                      <a:gd name="T14" fmla="*/ 0 60000 65536"/>
                      <a:gd name="T15" fmla="*/ 0 60000 65536"/>
                      <a:gd name="T16" fmla="*/ 0 60000 65536"/>
                      <a:gd name="T17" fmla="*/ 0 60000 65536"/>
                      <a:gd name="T18" fmla="*/ 0 w 14"/>
                      <a:gd name="T19" fmla="*/ 0 h 8"/>
                      <a:gd name="T20" fmla="*/ 14 w 14"/>
                      <a:gd name="T21" fmla="*/ 8 h 8"/>
                    </a:gdLst>
                    <a:ahLst/>
                    <a:cxnLst>
                      <a:cxn ang="T12">
                        <a:pos x="T0" y="T1"/>
                      </a:cxn>
                      <a:cxn ang="T13">
                        <a:pos x="T2" y="T3"/>
                      </a:cxn>
                      <a:cxn ang="T14">
                        <a:pos x="T4" y="T5"/>
                      </a:cxn>
                      <a:cxn ang="T15">
                        <a:pos x="T6" y="T7"/>
                      </a:cxn>
                      <a:cxn ang="T16">
                        <a:pos x="T8" y="T9"/>
                      </a:cxn>
                      <a:cxn ang="T17">
                        <a:pos x="T10" y="T11"/>
                      </a:cxn>
                    </a:cxnLst>
                    <a:rect l="T18" t="T19" r="T20" b="T21"/>
                    <a:pathLst>
                      <a:path w="14" h="8">
                        <a:moveTo>
                          <a:pt x="7" y="1"/>
                        </a:moveTo>
                        <a:lnTo>
                          <a:pt x="13" y="6"/>
                        </a:lnTo>
                        <a:lnTo>
                          <a:pt x="6" y="7"/>
                        </a:lnTo>
                        <a:lnTo>
                          <a:pt x="0" y="2"/>
                        </a:lnTo>
                        <a:lnTo>
                          <a:pt x="7" y="0"/>
                        </a:lnTo>
                        <a:lnTo>
                          <a:pt x="7"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9" name="Freeform 35">
                    <a:extLst>
                      <a:ext uri="{FF2B5EF4-FFF2-40B4-BE49-F238E27FC236}">
                        <a16:creationId xmlns:a16="http://schemas.microsoft.com/office/drawing/2014/main" id="{7EAE5D26-F515-4CB2-8528-F9DC181C6295}"/>
                      </a:ext>
                    </a:extLst>
                  </p:cNvPr>
                  <p:cNvSpPr>
                    <a:spLocks/>
                  </p:cNvSpPr>
                  <p:nvPr/>
                </p:nvSpPr>
                <p:spPr bwMode="auto">
                  <a:xfrm>
                    <a:off x="2017" y="1488"/>
                    <a:ext cx="13" cy="8"/>
                  </a:xfrm>
                  <a:custGeom>
                    <a:avLst/>
                    <a:gdLst>
                      <a:gd name="T0" fmla="*/ 12 w 14"/>
                      <a:gd name="T1" fmla="*/ 4 h 8"/>
                      <a:gd name="T2" fmla="*/ 8 w 14"/>
                      <a:gd name="T3" fmla="*/ 7 h 8"/>
                      <a:gd name="T4" fmla="*/ 0 w 14"/>
                      <a:gd name="T5" fmla="*/ 6 h 8"/>
                      <a:gd name="T6" fmla="*/ 4 w 14"/>
                      <a:gd name="T7" fmla="*/ 0 h 8"/>
                      <a:gd name="T8" fmla="*/ 12 w 14"/>
                      <a:gd name="T9" fmla="*/ 4 h 8"/>
                      <a:gd name="T10" fmla="*/ 0 60000 65536"/>
                      <a:gd name="T11" fmla="*/ 0 60000 65536"/>
                      <a:gd name="T12" fmla="*/ 0 60000 65536"/>
                      <a:gd name="T13" fmla="*/ 0 60000 65536"/>
                      <a:gd name="T14" fmla="*/ 0 60000 65536"/>
                      <a:gd name="T15" fmla="*/ 0 w 14"/>
                      <a:gd name="T16" fmla="*/ 0 h 8"/>
                      <a:gd name="T17" fmla="*/ 14 w 14"/>
                      <a:gd name="T18" fmla="*/ 8 h 8"/>
                    </a:gdLst>
                    <a:ahLst/>
                    <a:cxnLst>
                      <a:cxn ang="T10">
                        <a:pos x="T0" y="T1"/>
                      </a:cxn>
                      <a:cxn ang="T11">
                        <a:pos x="T2" y="T3"/>
                      </a:cxn>
                      <a:cxn ang="T12">
                        <a:pos x="T4" y="T5"/>
                      </a:cxn>
                      <a:cxn ang="T13">
                        <a:pos x="T6" y="T7"/>
                      </a:cxn>
                      <a:cxn ang="T14">
                        <a:pos x="T8" y="T9"/>
                      </a:cxn>
                    </a:cxnLst>
                    <a:rect l="T15" t="T16" r="T17" b="T18"/>
                    <a:pathLst>
                      <a:path w="14" h="8">
                        <a:moveTo>
                          <a:pt x="13" y="4"/>
                        </a:moveTo>
                        <a:lnTo>
                          <a:pt x="9" y="7"/>
                        </a:lnTo>
                        <a:lnTo>
                          <a:pt x="0" y="6"/>
                        </a:lnTo>
                        <a:lnTo>
                          <a:pt x="4" y="0"/>
                        </a:lnTo>
                        <a:lnTo>
                          <a:pt x="13"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0" name="Freeform 36">
                    <a:extLst>
                      <a:ext uri="{FF2B5EF4-FFF2-40B4-BE49-F238E27FC236}">
                        <a16:creationId xmlns:a16="http://schemas.microsoft.com/office/drawing/2014/main" id="{C83FA3B7-07E5-4BBC-AFBF-5CA8E4501955}"/>
                      </a:ext>
                    </a:extLst>
                  </p:cNvPr>
                  <p:cNvSpPr>
                    <a:spLocks/>
                  </p:cNvSpPr>
                  <p:nvPr/>
                </p:nvSpPr>
                <p:spPr bwMode="auto">
                  <a:xfrm>
                    <a:off x="1999" y="1507"/>
                    <a:ext cx="11" cy="8"/>
                  </a:xfrm>
                  <a:custGeom>
                    <a:avLst/>
                    <a:gdLst>
                      <a:gd name="T0" fmla="*/ 10 w 12"/>
                      <a:gd name="T1" fmla="*/ 0 h 6"/>
                      <a:gd name="T2" fmla="*/ 2 w 12"/>
                      <a:gd name="T3" fmla="*/ 7 h 6"/>
                      <a:gd name="T4" fmla="*/ 0 w 12"/>
                      <a:gd name="T5" fmla="*/ 7 h 6"/>
                      <a:gd name="T6" fmla="*/ 10 w 12"/>
                      <a:gd name="T7" fmla="*/ 0 h 6"/>
                      <a:gd name="T8" fmla="*/ 0 60000 65536"/>
                      <a:gd name="T9" fmla="*/ 0 60000 65536"/>
                      <a:gd name="T10" fmla="*/ 0 60000 65536"/>
                      <a:gd name="T11" fmla="*/ 0 60000 65536"/>
                      <a:gd name="T12" fmla="*/ 0 w 12"/>
                      <a:gd name="T13" fmla="*/ 0 h 6"/>
                      <a:gd name="T14" fmla="*/ 12 w 12"/>
                      <a:gd name="T15" fmla="*/ 6 h 6"/>
                    </a:gdLst>
                    <a:ahLst/>
                    <a:cxnLst>
                      <a:cxn ang="T8">
                        <a:pos x="T0" y="T1"/>
                      </a:cxn>
                      <a:cxn ang="T9">
                        <a:pos x="T2" y="T3"/>
                      </a:cxn>
                      <a:cxn ang="T10">
                        <a:pos x="T4" y="T5"/>
                      </a:cxn>
                      <a:cxn ang="T11">
                        <a:pos x="T6" y="T7"/>
                      </a:cxn>
                    </a:cxnLst>
                    <a:rect l="T12" t="T13" r="T14" b="T15"/>
                    <a:pathLst>
                      <a:path w="12" h="6">
                        <a:moveTo>
                          <a:pt x="11" y="0"/>
                        </a:moveTo>
                        <a:lnTo>
                          <a:pt x="2" y="5"/>
                        </a:lnTo>
                        <a:lnTo>
                          <a:pt x="0" y="5"/>
                        </a:lnTo>
                        <a:lnTo>
                          <a:pt x="1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1" name="Freeform 37">
                    <a:extLst>
                      <a:ext uri="{FF2B5EF4-FFF2-40B4-BE49-F238E27FC236}">
                        <a16:creationId xmlns:a16="http://schemas.microsoft.com/office/drawing/2014/main" id="{80B1D1EA-ABCB-4BC2-87EC-530818CFC75D}"/>
                      </a:ext>
                    </a:extLst>
                  </p:cNvPr>
                  <p:cNvSpPr>
                    <a:spLocks/>
                  </p:cNvSpPr>
                  <p:nvPr/>
                </p:nvSpPr>
                <p:spPr bwMode="auto">
                  <a:xfrm>
                    <a:off x="2271" y="1766"/>
                    <a:ext cx="26" cy="23"/>
                  </a:xfrm>
                  <a:custGeom>
                    <a:avLst/>
                    <a:gdLst>
                      <a:gd name="T0" fmla="*/ 21 w 25"/>
                      <a:gd name="T1" fmla="*/ 0 h 23"/>
                      <a:gd name="T2" fmla="*/ 25 w 25"/>
                      <a:gd name="T3" fmla="*/ 7 h 23"/>
                      <a:gd name="T4" fmla="*/ 22 w 25"/>
                      <a:gd name="T5" fmla="*/ 12 h 23"/>
                      <a:gd name="T6" fmla="*/ 21 w 25"/>
                      <a:gd name="T7" fmla="*/ 18 h 23"/>
                      <a:gd name="T8" fmla="*/ 11 w 25"/>
                      <a:gd name="T9" fmla="*/ 22 h 23"/>
                      <a:gd name="T10" fmla="*/ 3 w 25"/>
                      <a:gd name="T11" fmla="*/ 19 h 23"/>
                      <a:gd name="T12" fmla="*/ 0 w 25"/>
                      <a:gd name="T13" fmla="*/ 13 h 23"/>
                      <a:gd name="T14" fmla="*/ 8 w 25"/>
                      <a:gd name="T15" fmla="*/ 8 h 23"/>
                      <a:gd name="T16" fmla="*/ 11 w 25"/>
                      <a:gd name="T17" fmla="*/ 8 h 23"/>
                      <a:gd name="T18" fmla="*/ 11 w 25"/>
                      <a:gd name="T19" fmla="*/ 2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7"/>
                        </a:lnTo>
                        <a:lnTo>
                          <a:pt x="21" y="12"/>
                        </a:lnTo>
                        <a:lnTo>
                          <a:pt x="20" y="18"/>
                        </a:lnTo>
                        <a:lnTo>
                          <a:pt x="11" y="22"/>
                        </a:lnTo>
                        <a:lnTo>
                          <a:pt x="3" y="19"/>
                        </a:lnTo>
                        <a:lnTo>
                          <a:pt x="0" y="13"/>
                        </a:lnTo>
                        <a:lnTo>
                          <a:pt x="8" y="8"/>
                        </a:lnTo>
                        <a:lnTo>
                          <a:pt x="11" y="8"/>
                        </a:lnTo>
                        <a:lnTo>
                          <a:pt x="11" y="2"/>
                        </a:lnTo>
                        <a:lnTo>
                          <a:pt x="2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2" name="Freeform 38">
                    <a:extLst>
                      <a:ext uri="{FF2B5EF4-FFF2-40B4-BE49-F238E27FC236}">
                        <a16:creationId xmlns:a16="http://schemas.microsoft.com/office/drawing/2014/main" id="{EFC1D198-8A8C-4818-80BD-51050A197DE4}"/>
                      </a:ext>
                    </a:extLst>
                  </p:cNvPr>
                  <p:cNvSpPr>
                    <a:spLocks/>
                  </p:cNvSpPr>
                  <p:nvPr/>
                </p:nvSpPr>
                <p:spPr bwMode="auto">
                  <a:xfrm>
                    <a:off x="2251" y="1797"/>
                    <a:ext cx="13" cy="7"/>
                  </a:xfrm>
                  <a:custGeom>
                    <a:avLst/>
                    <a:gdLst>
                      <a:gd name="T0" fmla="*/ 1 w 13"/>
                      <a:gd name="T1" fmla="*/ 0 h 7"/>
                      <a:gd name="T2" fmla="*/ 9 w 13"/>
                      <a:gd name="T3" fmla="*/ 1 h 7"/>
                      <a:gd name="T4" fmla="*/ 12 w 13"/>
                      <a:gd name="T5" fmla="*/ 0 h 7"/>
                      <a:gd name="T6" fmla="*/ 12 w 13"/>
                      <a:gd name="T7" fmla="*/ 6 h 7"/>
                      <a:gd name="T8" fmla="*/ 0 w 13"/>
                      <a:gd name="T9" fmla="*/ 5 h 7"/>
                      <a:gd name="T10" fmla="*/ 1 w 13"/>
                      <a:gd name="T11" fmla="*/ 0 h 7"/>
                      <a:gd name="T12" fmla="*/ 0 60000 65536"/>
                      <a:gd name="T13" fmla="*/ 0 60000 65536"/>
                      <a:gd name="T14" fmla="*/ 0 60000 65536"/>
                      <a:gd name="T15" fmla="*/ 0 60000 65536"/>
                      <a:gd name="T16" fmla="*/ 0 60000 65536"/>
                      <a:gd name="T17" fmla="*/ 0 60000 65536"/>
                      <a:gd name="T18" fmla="*/ 0 w 13"/>
                      <a:gd name="T19" fmla="*/ 0 h 7"/>
                      <a:gd name="T20" fmla="*/ 13 w 13"/>
                      <a:gd name="T21" fmla="*/ 7 h 7"/>
                    </a:gdLst>
                    <a:ahLst/>
                    <a:cxnLst>
                      <a:cxn ang="T12">
                        <a:pos x="T0" y="T1"/>
                      </a:cxn>
                      <a:cxn ang="T13">
                        <a:pos x="T2" y="T3"/>
                      </a:cxn>
                      <a:cxn ang="T14">
                        <a:pos x="T4" y="T5"/>
                      </a:cxn>
                      <a:cxn ang="T15">
                        <a:pos x="T6" y="T7"/>
                      </a:cxn>
                      <a:cxn ang="T16">
                        <a:pos x="T8" y="T9"/>
                      </a:cxn>
                      <a:cxn ang="T17">
                        <a:pos x="T10" y="T11"/>
                      </a:cxn>
                    </a:cxnLst>
                    <a:rect l="T18" t="T19" r="T20" b="T21"/>
                    <a:pathLst>
                      <a:path w="13" h="7">
                        <a:moveTo>
                          <a:pt x="1" y="0"/>
                        </a:moveTo>
                        <a:lnTo>
                          <a:pt x="9" y="1"/>
                        </a:lnTo>
                        <a:lnTo>
                          <a:pt x="12" y="0"/>
                        </a:lnTo>
                        <a:lnTo>
                          <a:pt x="12" y="6"/>
                        </a:lnTo>
                        <a:lnTo>
                          <a:pt x="0" y="5"/>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3" name="Freeform 39">
                    <a:extLst>
                      <a:ext uri="{FF2B5EF4-FFF2-40B4-BE49-F238E27FC236}">
                        <a16:creationId xmlns:a16="http://schemas.microsoft.com/office/drawing/2014/main" id="{F9E82E10-267E-49E8-81D0-5DC2609CD64A}"/>
                      </a:ext>
                    </a:extLst>
                  </p:cNvPr>
                  <p:cNvSpPr>
                    <a:spLocks/>
                  </p:cNvSpPr>
                  <p:nvPr/>
                </p:nvSpPr>
                <p:spPr bwMode="auto">
                  <a:xfrm>
                    <a:off x="2262" y="1694"/>
                    <a:ext cx="15" cy="7"/>
                  </a:xfrm>
                  <a:custGeom>
                    <a:avLst/>
                    <a:gdLst>
                      <a:gd name="T0" fmla="*/ 7 w 15"/>
                      <a:gd name="T1" fmla="*/ 0 h 7"/>
                      <a:gd name="T2" fmla="*/ 14 w 15"/>
                      <a:gd name="T3" fmla="*/ 2 h 7"/>
                      <a:gd name="T4" fmla="*/ 7 w 15"/>
                      <a:gd name="T5" fmla="*/ 6 h 7"/>
                      <a:gd name="T6" fmla="*/ 0 w 15"/>
                      <a:gd name="T7" fmla="*/ 1 h 7"/>
                      <a:gd name="T8" fmla="*/ 7 w 15"/>
                      <a:gd name="T9" fmla="*/ 0 h 7"/>
                      <a:gd name="T10" fmla="*/ 0 60000 65536"/>
                      <a:gd name="T11" fmla="*/ 0 60000 65536"/>
                      <a:gd name="T12" fmla="*/ 0 60000 65536"/>
                      <a:gd name="T13" fmla="*/ 0 60000 65536"/>
                      <a:gd name="T14" fmla="*/ 0 60000 65536"/>
                      <a:gd name="T15" fmla="*/ 0 w 15"/>
                      <a:gd name="T16" fmla="*/ 0 h 7"/>
                      <a:gd name="T17" fmla="*/ 15 w 15"/>
                      <a:gd name="T18" fmla="*/ 7 h 7"/>
                    </a:gdLst>
                    <a:ahLst/>
                    <a:cxnLst>
                      <a:cxn ang="T10">
                        <a:pos x="T0" y="T1"/>
                      </a:cxn>
                      <a:cxn ang="T11">
                        <a:pos x="T2" y="T3"/>
                      </a:cxn>
                      <a:cxn ang="T12">
                        <a:pos x="T4" y="T5"/>
                      </a:cxn>
                      <a:cxn ang="T13">
                        <a:pos x="T6" y="T7"/>
                      </a:cxn>
                      <a:cxn ang="T14">
                        <a:pos x="T8" y="T9"/>
                      </a:cxn>
                    </a:cxnLst>
                    <a:rect l="T15" t="T16" r="T17" b="T18"/>
                    <a:pathLst>
                      <a:path w="15" h="7">
                        <a:moveTo>
                          <a:pt x="7" y="0"/>
                        </a:moveTo>
                        <a:lnTo>
                          <a:pt x="14" y="2"/>
                        </a:lnTo>
                        <a:lnTo>
                          <a:pt x="7" y="6"/>
                        </a:lnTo>
                        <a:lnTo>
                          <a:pt x="0" y="1"/>
                        </a:lnTo>
                        <a:lnTo>
                          <a:pt x="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4" name="Freeform 40">
                    <a:extLst>
                      <a:ext uri="{FF2B5EF4-FFF2-40B4-BE49-F238E27FC236}">
                        <a16:creationId xmlns:a16="http://schemas.microsoft.com/office/drawing/2014/main" id="{A5EF5EA0-DDC7-4198-BC4E-22EB10958527}"/>
                      </a:ext>
                    </a:extLst>
                  </p:cNvPr>
                  <p:cNvSpPr>
                    <a:spLocks/>
                  </p:cNvSpPr>
                  <p:nvPr/>
                </p:nvSpPr>
                <p:spPr bwMode="auto">
                  <a:xfrm>
                    <a:off x="3042" y="1200"/>
                    <a:ext cx="8" cy="11"/>
                  </a:xfrm>
                  <a:custGeom>
                    <a:avLst/>
                    <a:gdLst>
                      <a:gd name="T0" fmla="*/ 5 w 8"/>
                      <a:gd name="T1" fmla="*/ 0 h 11"/>
                      <a:gd name="T2" fmla="*/ 7 w 8"/>
                      <a:gd name="T3" fmla="*/ 8 h 11"/>
                      <a:gd name="T4" fmla="*/ 4 w 8"/>
                      <a:gd name="T5" fmla="*/ 10 h 11"/>
                      <a:gd name="T6" fmla="*/ 0 w 8"/>
                      <a:gd name="T7" fmla="*/ 1 h 11"/>
                      <a:gd name="T8" fmla="*/ 2 w 8"/>
                      <a:gd name="T9" fmla="*/ 0 h 11"/>
                      <a:gd name="T10" fmla="*/ 5 w 8"/>
                      <a:gd name="T11" fmla="*/ 0 h 11"/>
                      <a:gd name="T12" fmla="*/ 0 60000 65536"/>
                      <a:gd name="T13" fmla="*/ 0 60000 65536"/>
                      <a:gd name="T14" fmla="*/ 0 60000 65536"/>
                      <a:gd name="T15" fmla="*/ 0 60000 65536"/>
                      <a:gd name="T16" fmla="*/ 0 60000 65536"/>
                      <a:gd name="T17" fmla="*/ 0 60000 65536"/>
                      <a:gd name="T18" fmla="*/ 0 w 8"/>
                      <a:gd name="T19" fmla="*/ 0 h 11"/>
                      <a:gd name="T20" fmla="*/ 8 w 8"/>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8" h="11">
                        <a:moveTo>
                          <a:pt x="5" y="0"/>
                        </a:moveTo>
                        <a:lnTo>
                          <a:pt x="7" y="8"/>
                        </a:lnTo>
                        <a:lnTo>
                          <a:pt x="4" y="10"/>
                        </a:lnTo>
                        <a:lnTo>
                          <a:pt x="0" y="1"/>
                        </a:lnTo>
                        <a:lnTo>
                          <a:pt x="2"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5" name="Freeform 41">
                    <a:extLst>
                      <a:ext uri="{FF2B5EF4-FFF2-40B4-BE49-F238E27FC236}">
                        <a16:creationId xmlns:a16="http://schemas.microsoft.com/office/drawing/2014/main" id="{45E563E5-E751-4677-9DD0-DC34CA72BD86}"/>
                      </a:ext>
                    </a:extLst>
                  </p:cNvPr>
                  <p:cNvSpPr>
                    <a:spLocks/>
                  </p:cNvSpPr>
                  <p:nvPr/>
                </p:nvSpPr>
                <p:spPr bwMode="auto">
                  <a:xfrm>
                    <a:off x="3052" y="1034"/>
                    <a:ext cx="38" cy="23"/>
                  </a:xfrm>
                  <a:custGeom>
                    <a:avLst/>
                    <a:gdLst>
                      <a:gd name="T0" fmla="*/ 37 w 38"/>
                      <a:gd name="T1" fmla="*/ 5 h 23"/>
                      <a:gd name="T2" fmla="*/ 33 w 38"/>
                      <a:gd name="T3" fmla="*/ 10 h 23"/>
                      <a:gd name="T4" fmla="*/ 34 w 38"/>
                      <a:gd name="T5" fmla="*/ 15 h 23"/>
                      <a:gd name="T6" fmla="*/ 30 w 38"/>
                      <a:gd name="T7" fmla="*/ 20 h 23"/>
                      <a:gd name="T8" fmla="*/ 21 w 38"/>
                      <a:gd name="T9" fmla="*/ 22 h 23"/>
                      <a:gd name="T10" fmla="*/ 13 w 38"/>
                      <a:gd name="T11" fmla="*/ 20 h 23"/>
                      <a:gd name="T12" fmla="*/ 12 w 38"/>
                      <a:gd name="T13" fmla="*/ 19 h 23"/>
                      <a:gd name="T14" fmla="*/ 4 w 38"/>
                      <a:gd name="T15" fmla="*/ 14 h 23"/>
                      <a:gd name="T16" fmla="*/ 0 w 38"/>
                      <a:gd name="T17" fmla="*/ 8 h 23"/>
                      <a:gd name="T18" fmla="*/ 4 w 38"/>
                      <a:gd name="T19" fmla="*/ 2 h 23"/>
                      <a:gd name="T20" fmla="*/ 12 w 38"/>
                      <a:gd name="T21" fmla="*/ 0 h 23"/>
                      <a:gd name="T22" fmla="*/ 20 w 38"/>
                      <a:gd name="T23" fmla="*/ 6 h 23"/>
                      <a:gd name="T24" fmla="*/ 29 w 38"/>
                      <a:gd name="T25" fmla="*/ 5 h 23"/>
                      <a:gd name="T26" fmla="*/ 37 w 38"/>
                      <a:gd name="T27" fmla="*/ 5 h 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3"/>
                      <a:gd name="T44" fmla="*/ 38 w 38"/>
                      <a:gd name="T45" fmla="*/ 23 h 2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3">
                        <a:moveTo>
                          <a:pt x="37" y="5"/>
                        </a:moveTo>
                        <a:lnTo>
                          <a:pt x="33" y="10"/>
                        </a:lnTo>
                        <a:lnTo>
                          <a:pt x="34" y="15"/>
                        </a:lnTo>
                        <a:lnTo>
                          <a:pt x="30" y="20"/>
                        </a:lnTo>
                        <a:lnTo>
                          <a:pt x="21" y="22"/>
                        </a:lnTo>
                        <a:lnTo>
                          <a:pt x="13" y="20"/>
                        </a:lnTo>
                        <a:lnTo>
                          <a:pt x="12" y="19"/>
                        </a:lnTo>
                        <a:lnTo>
                          <a:pt x="4" y="14"/>
                        </a:lnTo>
                        <a:lnTo>
                          <a:pt x="0" y="8"/>
                        </a:lnTo>
                        <a:lnTo>
                          <a:pt x="4" y="2"/>
                        </a:lnTo>
                        <a:lnTo>
                          <a:pt x="12" y="0"/>
                        </a:lnTo>
                        <a:lnTo>
                          <a:pt x="20" y="6"/>
                        </a:lnTo>
                        <a:lnTo>
                          <a:pt x="29" y="5"/>
                        </a:lnTo>
                        <a:lnTo>
                          <a:pt x="3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6" name="Freeform 42">
                    <a:extLst>
                      <a:ext uri="{FF2B5EF4-FFF2-40B4-BE49-F238E27FC236}">
                        <a16:creationId xmlns:a16="http://schemas.microsoft.com/office/drawing/2014/main" id="{57633980-0957-4548-B916-B91AC3CC2D7F}"/>
                      </a:ext>
                    </a:extLst>
                  </p:cNvPr>
                  <p:cNvSpPr>
                    <a:spLocks/>
                  </p:cNvSpPr>
                  <p:nvPr/>
                </p:nvSpPr>
                <p:spPr bwMode="auto">
                  <a:xfrm>
                    <a:off x="3089" y="1073"/>
                    <a:ext cx="31" cy="21"/>
                  </a:xfrm>
                  <a:custGeom>
                    <a:avLst/>
                    <a:gdLst>
                      <a:gd name="T0" fmla="*/ 30 w 30"/>
                      <a:gd name="T1" fmla="*/ 7 h 21"/>
                      <a:gd name="T2" fmla="*/ 30 w 30"/>
                      <a:gd name="T3" fmla="*/ 13 h 21"/>
                      <a:gd name="T4" fmla="*/ 27 w 30"/>
                      <a:gd name="T5" fmla="*/ 20 h 21"/>
                      <a:gd name="T6" fmla="*/ 21 w 30"/>
                      <a:gd name="T7" fmla="*/ 18 h 21"/>
                      <a:gd name="T8" fmla="*/ 18 w 30"/>
                      <a:gd name="T9" fmla="*/ 18 h 21"/>
                      <a:gd name="T10" fmla="*/ 9 w 30"/>
                      <a:gd name="T11" fmla="*/ 16 h 21"/>
                      <a:gd name="T12" fmla="*/ 0 w 30"/>
                      <a:gd name="T13" fmla="*/ 18 h 21"/>
                      <a:gd name="T14" fmla="*/ 3 w 30"/>
                      <a:gd name="T15" fmla="*/ 11 h 21"/>
                      <a:gd name="T16" fmla="*/ 7 w 30"/>
                      <a:gd name="T17" fmla="*/ 2 h 21"/>
                      <a:gd name="T18" fmla="*/ 17 w 30"/>
                      <a:gd name="T19" fmla="*/ 6 h 21"/>
                      <a:gd name="T20" fmla="*/ 26 w 30"/>
                      <a:gd name="T21" fmla="*/ 0 h 21"/>
                      <a:gd name="T22" fmla="*/ 30 w 30"/>
                      <a:gd name="T23" fmla="*/ 7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21"/>
                      <a:gd name="T38" fmla="*/ 30 w 30"/>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21">
                        <a:moveTo>
                          <a:pt x="29" y="7"/>
                        </a:moveTo>
                        <a:lnTo>
                          <a:pt x="29" y="13"/>
                        </a:lnTo>
                        <a:lnTo>
                          <a:pt x="26" y="20"/>
                        </a:lnTo>
                        <a:lnTo>
                          <a:pt x="20" y="18"/>
                        </a:lnTo>
                        <a:lnTo>
                          <a:pt x="17" y="18"/>
                        </a:lnTo>
                        <a:lnTo>
                          <a:pt x="9" y="16"/>
                        </a:lnTo>
                        <a:lnTo>
                          <a:pt x="0" y="18"/>
                        </a:lnTo>
                        <a:lnTo>
                          <a:pt x="3" y="11"/>
                        </a:lnTo>
                        <a:lnTo>
                          <a:pt x="7" y="2"/>
                        </a:lnTo>
                        <a:lnTo>
                          <a:pt x="16" y="6"/>
                        </a:lnTo>
                        <a:lnTo>
                          <a:pt x="25" y="0"/>
                        </a:lnTo>
                        <a:lnTo>
                          <a:pt x="29"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7" name="Freeform 43">
                    <a:extLst>
                      <a:ext uri="{FF2B5EF4-FFF2-40B4-BE49-F238E27FC236}">
                        <a16:creationId xmlns:a16="http://schemas.microsoft.com/office/drawing/2014/main" id="{24B4FCAF-AB98-4D1E-AA00-086C58D82573}"/>
                      </a:ext>
                    </a:extLst>
                  </p:cNvPr>
                  <p:cNvSpPr>
                    <a:spLocks/>
                  </p:cNvSpPr>
                  <p:nvPr/>
                </p:nvSpPr>
                <p:spPr bwMode="auto">
                  <a:xfrm>
                    <a:off x="3039" y="1149"/>
                    <a:ext cx="20" cy="13"/>
                  </a:xfrm>
                  <a:custGeom>
                    <a:avLst/>
                    <a:gdLst>
                      <a:gd name="T0" fmla="*/ 9 w 20"/>
                      <a:gd name="T1" fmla="*/ 2 h 13"/>
                      <a:gd name="T2" fmla="*/ 19 w 20"/>
                      <a:gd name="T3" fmla="*/ 0 h 13"/>
                      <a:gd name="T4" fmla="*/ 9 w 20"/>
                      <a:gd name="T5" fmla="*/ 5 h 13"/>
                      <a:gd name="T6" fmla="*/ 16 w 20"/>
                      <a:gd name="T7" fmla="*/ 11 h 13"/>
                      <a:gd name="T8" fmla="*/ 6 w 20"/>
                      <a:gd name="T9" fmla="*/ 12 h 13"/>
                      <a:gd name="T10" fmla="*/ 0 w 20"/>
                      <a:gd name="T11" fmla="*/ 7 h 13"/>
                      <a:gd name="T12" fmla="*/ 9 w 20"/>
                      <a:gd name="T13" fmla="*/ 2 h 13"/>
                      <a:gd name="T14" fmla="*/ 0 60000 65536"/>
                      <a:gd name="T15" fmla="*/ 0 60000 65536"/>
                      <a:gd name="T16" fmla="*/ 0 60000 65536"/>
                      <a:gd name="T17" fmla="*/ 0 60000 65536"/>
                      <a:gd name="T18" fmla="*/ 0 60000 65536"/>
                      <a:gd name="T19" fmla="*/ 0 60000 65536"/>
                      <a:gd name="T20" fmla="*/ 0 60000 65536"/>
                      <a:gd name="T21" fmla="*/ 0 w 20"/>
                      <a:gd name="T22" fmla="*/ 0 h 13"/>
                      <a:gd name="T23" fmla="*/ 20 w 20"/>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3">
                        <a:moveTo>
                          <a:pt x="9" y="2"/>
                        </a:moveTo>
                        <a:lnTo>
                          <a:pt x="19" y="0"/>
                        </a:lnTo>
                        <a:lnTo>
                          <a:pt x="9" y="5"/>
                        </a:lnTo>
                        <a:lnTo>
                          <a:pt x="16" y="11"/>
                        </a:lnTo>
                        <a:lnTo>
                          <a:pt x="6" y="12"/>
                        </a:lnTo>
                        <a:lnTo>
                          <a:pt x="0" y="7"/>
                        </a:lnTo>
                        <a:lnTo>
                          <a:pt x="9"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8" name="Freeform 44">
                    <a:extLst>
                      <a:ext uri="{FF2B5EF4-FFF2-40B4-BE49-F238E27FC236}">
                        <a16:creationId xmlns:a16="http://schemas.microsoft.com/office/drawing/2014/main" id="{E8D7D4EA-1B51-4572-B06C-392A1216CEC3}"/>
                      </a:ext>
                    </a:extLst>
                  </p:cNvPr>
                  <p:cNvSpPr>
                    <a:spLocks/>
                  </p:cNvSpPr>
                  <p:nvPr/>
                </p:nvSpPr>
                <p:spPr bwMode="auto">
                  <a:xfrm>
                    <a:off x="3088" y="1040"/>
                    <a:ext cx="10" cy="16"/>
                  </a:xfrm>
                  <a:custGeom>
                    <a:avLst/>
                    <a:gdLst>
                      <a:gd name="T0" fmla="*/ 9 w 10"/>
                      <a:gd name="T1" fmla="*/ 8 h 16"/>
                      <a:gd name="T2" fmla="*/ 9 w 10"/>
                      <a:gd name="T3" fmla="*/ 15 h 16"/>
                      <a:gd name="T4" fmla="*/ 3 w 10"/>
                      <a:gd name="T5" fmla="*/ 8 h 16"/>
                      <a:gd name="T6" fmla="*/ 0 w 10"/>
                      <a:gd name="T7" fmla="*/ 8 h 16"/>
                      <a:gd name="T8" fmla="*/ 5 w 10"/>
                      <a:gd name="T9" fmla="*/ 0 h 16"/>
                      <a:gd name="T10" fmla="*/ 9 w 10"/>
                      <a:gd name="T11" fmla="*/ 8 h 16"/>
                      <a:gd name="T12" fmla="*/ 0 60000 65536"/>
                      <a:gd name="T13" fmla="*/ 0 60000 65536"/>
                      <a:gd name="T14" fmla="*/ 0 60000 65536"/>
                      <a:gd name="T15" fmla="*/ 0 60000 65536"/>
                      <a:gd name="T16" fmla="*/ 0 60000 65536"/>
                      <a:gd name="T17" fmla="*/ 0 60000 65536"/>
                      <a:gd name="T18" fmla="*/ 0 w 10"/>
                      <a:gd name="T19" fmla="*/ 0 h 16"/>
                      <a:gd name="T20" fmla="*/ 10 w 10"/>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10" h="16">
                        <a:moveTo>
                          <a:pt x="9" y="8"/>
                        </a:moveTo>
                        <a:lnTo>
                          <a:pt x="9" y="15"/>
                        </a:lnTo>
                        <a:lnTo>
                          <a:pt x="3" y="8"/>
                        </a:lnTo>
                        <a:lnTo>
                          <a:pt x="0" y="8"/>
                        </a:lnTo>
                        <a:lnTo>
                          <a:pt x="5" y="0"/>
                        </a:lnTo>
                        <a:lnTo>
                          <a:pt x="9" y="8"/>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9" name="Freeform 45">
                    <a:extLst>
                      <a:ext uri="{FF2B5EF4-FFF2-40B4-BE49-F238E27FC236}">
                        <a16:creationId xmlns:a16="http://schemas.microsoft.com/office/drawing/2014/main" id="{20530995-F18F-41A8-A776-956A9DE29BC5}"/>
                      </a:ext>
                    </a:extLst>
                  </p:cNvPr>
                  <p:cNvSpPr>
                    <a:spLocks/>
                  </p:cNvSpPr>
                  <p:nvPr/>
                </p:nvSpPr>
                <p:spPr bwMode="auto">
                  <a:xfrm>
                    <a:off x="3024" y="1104"/>
                    <a:ext cx="10" cy="8"/>
                  </a:xfrm>
                  <a:custGeom>
                    <a:avLst/>
                    <a:gdLst>
                      <a:gd name="T0" fmla="*/ 9 w 9"/>
                      <a:gd name="T1" fmla="*/ 7 h 8"/>
                      <a:gd name="T2" fmla="*/ 3 w 9"/>
                      <a:gd name="T3" fmla="*/ 7 h 8"/>
                      <a:gd name="T4" fmla="*/ 0 w 9"/>
                      <a:gd name="T5" fmla="*/ 0 h 8"/>
                      <a:gd name="T6" fmla="*/ 3 w 9"/>
                      <a:gd name="T7" fmla="*/ 0 h 8"/>
                      <a:gd name="T8" fmla="*/ 9 w 9"/>
                      <a:gd name="T9" fmla="*/ 7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8" y="7"/>
                        </a:moveTo>
                        <a:lnTo>
                          <a:pt x="3" y="7"/>
                        </a:lnTo>
                        <a:lnTo>
                          <a:pt x="0" y="0"/>
                        </a:lnTo>
                        <a:lnTo>
                          <a:pt x="3" y="0"/>
                        </a:lnTo>
                        <a:lnTo>
                          <a:pt x="8"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0" name="Freeform 46">
                    <a:extLst>
                      <a:ext uri="{FF2B5EF4-FFF2-40B4-BE49-F238E27FC236}">
                        <a16:creationId xmlns:a16="http://schemas.microsoft.com/office/drawing/2014/main" id="{0CFEF1E9-F57D-4A31-9D91-302B7EEB1A07}"/>
                      </a:ext>
                    </a:extLst>
                  </p:cNvPr>
                  <p:cNvSpPr>
                    <a:spLocks/>
                  </p:cNvSpPr>
                  <p:nvPr/>
                </p:nvSpPr>
                <p:spPr bwMode="auto">
                  <a:xfrm>
                    <a:off x="3114" y="1024"/>
                    <a:ext cx="7" cy="3"/>
                  </a:xfrm>
                  <a:custGeom>
                    <a:avLst/>
                    <a:gdLst>
                      <a:gd name="T0" fmla="*/ 6 w 6"/>
                      <a:gd name="T1" fmla="*/ 2 h 5"/>
                      <a:gd name="T2" fmla="*/ 2 w 6"/>
                      <a:gd name="T3" fmla="*/ 2 h 5"/>
                      <a:gd name="T4" fmla="*/ 0 w 6"/>
                      <a:gd name="T5" fmla="*/ 0 h 5"/>
                      <a:gd name="T6" fmla="*/ 2 w 6"/>
                      <a:gd name="T7" fmla="*/ 0 h 5"/>
                      <a:gd name="T8" fmla="*/ 6 w 6"/>
                      <a:gd name="T9" fmla="*/ 2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5" y="4"/>
                        </a:moveTo>
                        <a:lnTo>
                          <a:pt x="2" y="4"/>
                        </a:lnTo>
                        <a:lnTo>
                          <a:pt x="0" y="0"/>
                        </a:lnTo>
                        <a:lnTo>
                          <a:pt x="2" y="0"/>
                        </a:lnTo>
                        <a:lnTo>
                          <a:pt x="5"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1" name="Freeform 47">
                    <a:extLst>
                      <a:ext uri="{FF2B5EF4-FFF2-40B4-BE49-F238E27FC236}">
                        <a16:creationId xmlns:a16="http://schemas.microsoft.com/office/drawing/2014/main" id="{407B6D6D-CC2E-46F9-A979-53475DDED0D3}"/>
                      </a:ext>
                    </a:extLst>
                  </p:cNvPr>
                  <p:cNvSpPr>
                    <a:spLocks/>
                  </p:cNvSpPr>
                  <p:nvPr/>
                </p:nvSpPr>
                <p:spPr bwMode="auto">
                  <a:xfrm>
                    <a:off x="3076" y="1069"/>
                    <a:ext cx="8" cy="4"/>
                  </a:xfrm>
                  <a:custGeom>
                    <a:avLst/>
                    <a:gdLst>
                      <a:gd name="T0" fmla="*/ 0 w 8"/>
                      <a:gd name="T1" fmla="*/ 0 h 4"/>
                      <a:gd name="T2" fmla="*/ 7 w 8"/>
                      <a:gd name="T3" fmla="*/ 3 h 4"/>
                      <a:gd name="T4" fmla="*/ 0 w 8"/>
                      <a:gd name="T5" fmla="*/ 3 h 4"/>
                      <a:gd name="T6" fmla="*/ 0 w 8"/>
                      <a:gd name="T7" fmla="*/ 0 h 4"/>
                      <a:gd name="T8" fmla="*/ 0 60000 65536"/>
                      <a:gd name="T9" fmla="*/ 0 60000 65536"/>
                      <a:gd name="T10" fmla="*/ 0 60000 65536"/>
                      <a:gd name="T11" fmla="*/ 0 60000 65536"/>
                      <a:gd name="T12" fmla="*/ 0 w 8"/>
                      <a:gd name="T13" fmla="*/ 0 h 4"/>
                      <a:gd name="T14" fmla="*/ 8 w 8"/>
                      <a:gd name="T15" fmla="*/ 4 h 4"/>
                    </a:gdLst>
                    <a:ahLst/>
                    <a:cxnLst>
                      <a:cxn ang="T8">
                        <a:pos x="T0" y="T1"/>
                      </a:cxn>
                      <a:cxn ang="T9">
                        <a:pos x="T2" y="T3"/>
                      </a:cxn>
                      <a:cxn ang="T10">
                        <a:pos x="T4" y="T5"/>
                      </a:cxn>
                      <a:cxn ang="T11">
                        <a:pos x="T6" y="T7"/>
                      </a:cxn>
                    </a:cxnLst>
                    <a:rect l="T12" t="T13" r="T14" b="T15"/>
                    <a:pathLst>
                      <a:path w="8" h="4">
                        <a:moveTo>
                          <a:pt x="0" y="0"/>
                        </a:moveTo>
                        <a:lnTo>
                          <a:pt x="7" y="3"/>
                        </a:lnTo>
                        <a:lnTo>
                          <a:pt x="0" y="3"/>
                        </a:lnTo>
                        <a:lnTo>
                          <a:pt x="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2" name="Freeform 48">
                    <a:extLst>
                      <a:ext uri="{FF2B5EF4-FFF2-40B4-BE49-F238E27FC236}">
                        <a16:creationId xmlns:a16="http://schemas.microsoft.com/office/drawing/2014/main" id="{13DC1A41-A6C8-4098-A1D6-92EDFE55D9F5}"/>
                      </a:ext>
                    </a:extLst>
                  </p:cNvPr>
                  <p:cNvSpPr>
                    <a:spLocks/>
                  </p:cNvSpPr>
                  <p:nvPr/>
                </p:nvSpPr>
                <p:spPr bwMode="auto">
                  <a:xfrm>
                    <a:off x="3098" y="1100"/>
                    <a:ext cx="5" cy="3"/>
                  </a:xfrm>
                  <a:custGeom>
                    <a:avLst/>
                    <a:gdLst>
                      <a:gd name="T0" fmla="*/ 0 w 4"/>
                      <a:gd name="T1" fmla="*/ 2 h 3"/>
                      <a:gd name="T2" fmla="*/ 4 w 4"/>
                      <a:gd name="T3" fmla="*/ 0 h 3"/>
                      <a:gd name="T4" fmla="*/ 0 w 4"/>
                      <a:gd name="T5" fmla="*/ 2 h 3"/>
                      <a:gd name="T6" fmla="*/ 0 60000 65536"/>
                      <a:gd name="T7" fmla="*/ 0 60000 65536"/>
                      <a:gd name="T8" fmla="*/ 0 60000 65536"/>
                      <a:gd name="T9" fmla="*/ 0 w 4"/>
                      <a:gd name="T10" fmla="*/ 0 h 3"/>
                      <a:gd name="T11" fmla="*/ 4 w 4"/>
                      <a:gd name="T12" fmla="*/ 3 h 3"/>
                    </a:gdLst>
                    <a:ahLst/>
                    <a:cxnLst>
                      <a:cxn ang="T6">
                        <a:pos x="T0" y="T1"/>
                      </a:cxn>
                      <a:cxn ang="T7">
                        <a:pos x="T2" y="T3"/>
                      </a:cxn>
                      <a:cxn ang="T8">
                        <a:pos x="T4" y="T5"/>
                      </a:cxn>
                    </a:cxnLst>
                    <a:rect l="T9" t="T10" r="T11" b="T12"/>
                    <a:pathLst>
                      <a:path w="4" h="3">
                        <a:moveTo>
                          <a:pt x="0" y="2"/>
                        </a:moveTo>
                        <a:lnTo>
                          <a:pt x="3" y="0"/>
                        </a:lnTo>
                        <a:lnTo>
                          <a:pt x="0"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3" name="Freeform 49">
                    <a:extLst>
                      <a:ext uri="{FF2B5EF4-FFF2-40B4-BE49-F238E27FC236}">
                        <a16:creationId xmlns:a16="http://schemas.microsoft.com/office/drawing/2014/main" id="{AF3FB48E-3A29-40A3-88EC-178D3C796E73}"/>
                      </a:ext>
                    </a:extLst>
                  </p:cNvPr>
                  <p:cNvSpPr>
                    <a:spLocks/>
                  </p:cNvSpPr>
                  <p:nvPr/>
                </p:nvSpPr>
                <p:spPr bwMode="auto">
                  <a:xfrm>
                    <a:off x="2444" y="2130"/>
                    <a:ext cx="79" cy="99"/>
                  </a:xfrm>
                  <a:custGeom>
                    <a:avLst/>
                    <a:gdLst>
                      <a:gd name="T0" fmla="*/ 41 w 79"/>
                      <a:gd name="T1" fmla="*/ 2 h 99"/>
                      <a:gd name="T2" fmla="*/ 50 w 79"/>
                      <a:gd name="T3" fmla="*/ 5 h 99"/>
                      <a:gd name="T4" fmla="*/ 57 w 79"/>
                      <a:gd name="T5" fmla="*/ 12 h 99"/>
                      <a:gd name="T6" fmla="*/ 63 w 79"/>
                      <a:gd name="T7" fmla="*/ 19 h 99"/>
                      <a:gd name="T8" fmla="*/ 66 w 79"/>
                      <a:gd name="T9" fmla="*/ 25 h 99"/>
                      <a:gd name="T10" fmla="*/ 66 w 79"/>
                      <a:gd name="T11" fmla="*/ 32 h 99"/>
                      <a:gd name="T12" fmla="*/ 69 w 79"/>
                      <a:gd name="T13" fmla="*/ 39 h 99"/>
                      <a:gd name="T14" fmla="*/ 62 w 79"/>
                      <a:gd name="T15" fmla="*/ 45 h 99"/>
                      <a:gd name="T16" fmla="*/ 73 w 79"/>
                      <a:gd name="T17" fmla="*/ 51 h 99"/>
                      <a:gd name="T18" fmla="*/ 78 w 79"/>
                      <a:gd name="T19" fmla="*/ 59 h 99"/>
                      <a:gd name="T20" fmla="*/ 70 w 79"/>
                      <a:gd name="T21" fmla="*/ 62 h 99"/>
                      <a:gd name="T22" fmla="*/ 67 w 79"/>
                      <a:gd name="T23" fmla="*/ 64 h 99"/>
                      <a:gd name="T24" fmla="*/ 75 w 79"/>
                      <a:gd name="T25" fmla="*/ 71 h 99"/>
                      <a:gd name="T26" fmla="*/ 75 w 79"/>
                      <a:gd name="T27" fmla="*/ 78 h 99"/>
                      <a:gd name="T28" fmla="*/ 75 w 79"/>
                      <a:gd name="T29" fmla="*/ 84 h 99"/>
                      <a:gd name="T30" fmla="*/ 78 w 79"/>
                      <a:gd name="T31" fmla="*/ 91 h 99"/>
                      <a:gd name="T32" fmla="*/ 67 w 79"/>
                      <a:gd name="T33" fmla="*/ 96 h 99"/>
                      <a:gd name="T34" fmla="*/ 57 w 79"/>
                      <a:gd name="T35" fmla="*/ 95 h 99"/>
                      <a:gd name="T36" fmla="*/ 48 w 79"/>
                      <a:gd name="T37" fmla="*/ 98 h 99"/>
                      <a:gd name="T38" fmla="*/ 40 w 79"/>
                      <a:gd name="T39" fmla="*/ 96 h 99"/>
                      <a:gd name="T40" fmla="*/ 29 w 79"/>
                      <a:gd name="T41" fmla="*/ 93 h 99"/>
                      <a:gd name="T42" fmla="*/ 21 w 79"/>
                      <a:gd name="T43" fmla="*/ 88 h 99"/>
                      <a:gd name="T44" fmla="*/ 15 w 79"/>
                      <a:gd name="T45" fmla="*/ 82 h 99"/>
                      <a:gd name="T46" fmla="*/ 13 w 79"/>
                      <a:gd name="T47" fmla="*/ 76 h 99"/>
                      <a:gd name="T48" fmla="*/ 8 w 79"/>
                      <a:gd name="T49" fmla="*/ 68 h 99"/>
                      <a:gd name="T50" fmla="*/ 8 w 79"/>
                      <a:gd name="T51" fmla="*/ 62 h 99"/>
                      <a:gd name="T52" fmla="*/ 9 w 79"/>
                      <a:gd name="T53" fmla="*/ 55 h 99"/>
                      <a:gd name="T54" fmla="*/ 9 w 79"/>
                      <a:gd name="T55" fmla="*/ 49 h 99"/>
                      <a:gd name="T56" fmla="*/ 3 w 79"/>
                      <a:gd name="T57" fmla="*/ 43 h 99"/>
                      <a:gd name="T58" fmla="*/ 0 w 79"/>
                      <a:gd name="T59" fmla="*/ 36 h 99"/>
                      <a:gd name="T60" fmla="*/ 0 w 79"/>
                      <a:gd name="T61" fmla="*/ 30 h 99"/>
                      <a:gd name="T62" fmla="*/ 3 w 79"/>
                      <a:gd name="T63" fmla="*/ 22 h 99"/>
                      <a:gd name="T64" fmla="*/ 5 w 79"/>
                      <a:gd name="T65" fmla="*/ 17 h 99"/>
                      <a:gd name="T66" fmla="*/ 17 w 79"/>
                      <a:gd name="T67" fmla="*/ 11 h 99"/>
                      <a:gd name="T68" fmla="*/ 22 w 79"/>
                      <a:gd name="T69" fmla="*/ 4 h 99"/>
                      <a:gd name="T70" fmla="*/ 32 w 79"/>
                      <a:gd name="T71" fmla="*/ 0 h 99"/>
                      <a:gd name="T72" fmla="*/ 41 w 79"/>
                      <a:gd name="T73" fmla="*/ 2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9"/>
                      <a:gd name="T112" fmla="*/ 0 h 99"/>
                      <a:gd name="T113" fmla="*/ 79 w 7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9" h="99">
                        <a:moveTo>
                          <a:pt x="41" y="2"/>
                        </a:moveTo>
                        <a:lnTo>
                          <a:pt x="50" y="5"/>
                        </a:lnTo>
                        <a:lnTo>
                          <a:pt x="57" y="12"/>
                        </a:lnTo>
                        <a:lnTo>
                          <a:pt x="63" y="19"/>
                        </a:lnTo>
                        <a:lnTo>
                          <a:pt x="66" y="25"/>
                        </a:lnTo>
                        <a:lnTo>
                          <a:pt x="66" y="32"/>
                        </a:lnTo>
                        <a:lnTo>
                          <a:pt x="69" y="39"/>
                        </a:lnTo>
                        <a:lnTo>
                          <a:pt x="62" y="45"/>
                        </a:lnTo>
                        <a:lnTo>
                          <a:pt x="73" y="51"/>
                        </a:lnTo>
                        <a:lnTo>
                          <a:pt x="78" y="59"/>
                        </a:lnTo>
                        <a:lnTo>
                          <a:pt x="70" y="62"/>
                        </a:lnTo>
                        <a:lnTo>
                          <a:pt x="67" y="64"/>
                        </a:lnTo>
                        <a:lnTo>
                          <a:pt x="75" y="71"/>
                        </a:lnTo>
                        <a:lnTo>
                          <a:pt x="75" y="78"/>
                        </a:lnTo>
                        <a:lnTo>
                          <a:pt x="75" y="84"/>
                        </a:lnTo>
                        <a:lnTo>
                          <a:pt x="78" y="91"/>
                        </a:lnTo>
                        <a:lnTo>
                          <a:pt x="67" y="96"/>
                        </a:lnTo>
                        <a:lnTo>
                          <a:pt x="57" y="95"/>
                        </a:lnTo>
                        <a:lnTo>
                          <a:pt x="48" y="98"/>
                        </a:lnTo>
                        <a:lnTo>
                          <a:pt x="40" y="96"/>
                        </a:lnTo>
                        <a:lnTo>
                          <a:pt x="29" y="93"/>
                        </a:lnTo>
                        <a:lnTo>
                          <a:pt x="21" y="88"/>
                        </a:lnTo>
                        <a:lnTo>
                          <a:pt x="15" y="82"/>
                        </a:lnTo>
                        <a:lnTo>
                          <a:pt x="13" y="76"/>
                        </a:lnTo>
                        <a:lnTo>
                          <a:pt x="8" y="68"/>
                        </a:lnTo>
                        <a:lnTo>
                          <a:pt x="8" y="62"/>
                        </a:lnTo>
                        <a:lnTo>
                          <a:pt x="9" y="55"/>
                        </a:lnTo>
                        <a:lnTo>
                          <a:pt x="9" y="49"/>
                        </a:lnTo>
                        <a:lnTo>
                          <a:pt x="3" y="43"/>
                        </a:lnTo>
                        <a:lnTo>
                          <a:pt x="0" y="36"/>
                        </a:lnTo>
                        <a:lnTo>
                          <a:pt x="0" y="30"/>
                        </a:lnTo>
                        <a:lnTo>
                          <a:pt x="3" y="22"/>
                        </a:lnTo>
                        <a:lnTo>
                          <a:pt x="5" y="17"/>
                        </a:lnTo>
                        <a:lnTo>
                          <a:pt x="17" y="11"/>
                        </a:lnTo>
                        <a:lnTo>
                          <a:pt x="22" y="4"/>
                        </a:lnTo>
                        <a:lnTo>
                          <a:pt x="32" y="0"/>
                        </a:lnTo>
                        <a:lnTo>
                          <a:pt x="41" y="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4" name="Freeform 50">
                    <a:extLst>
                      <a:ext uri="{FF2B5EF4-FFF2-40B4-BE49-F238E27FC236}">
                        <a16:creationId xmlns:a16="http://schemas.microsoft.com/office/drawing/2014/main" id="{D3B22AF7-9462-4659-8726-3EEBE7E420AD}"/>
                      </a:ext>
                    </a:extLst>
                  </p:cNvPr>
                  <p:cNvSpPr>
                    <a:spLocks/>
                  </p:cNvSpPr>
                  <p:nvPr/>
                </p:nvSpPr>
                <p:spPr bwMode="auto">
                  <a:xfrm>
                    <a:off x="2158" y="2051"/>
                    <a:ext cx="129" cy="118"/>
                  </a:xfrm>
                  <a:custGeom>
                    <a:avLst/>
                    <a:gdLst>
                      <a:gd name="T0" fmla="*/ 121 w 129"/>
                      <a:gd name="T1" fmla="*/ 90 h 118"/>
                      <a:gd name="T2" fmla="*/ 107 w 129"/>
                      <a:gd name="T3" fmla="*/ 99 h 118"/>
                      <a:gd name="T4" fmla="*/ 90 w 129"/>
                      <a:gd name="T5" fmla="*/ 101 h 118"/>
                      <a:gd name="T6" fmla="*/ 76 w 129"/>
                      <a:gd name="T7" fmla="*/ 107 h 118"/>
                      <a:gd name="T8" fmla="*/ 64 w 129"/>
                      <a:gd name="T9" fmla="*/ 117 h 118"/>
                      <a:gd name="T10" fmla="*/ 46 w 129"/>
                      <a:gd name="T11" fmla="*/ 113 h 118"/>
                      <a:gd name="T12" fmla="*/ 50 w 129"/>
                      <a:gd name="T13" fmla="*/ 100 h 118"/>
                      <a:gd name="T14" fmla="*/ 64 w 129"/>
                      <a:gd name="T15" fmla="*/ 93 h 118"/>
                      <a:gd name="T16" fmla="*/ 64 w 129"/>
                      <a:gd name="T17" fmla="*/ 80 h 118"/>
                      <a:gd name="T18" fmla="*/ 52 w 129"/>
                      <a:gd name="T19" fmla="*/ 71 h 118"/>
                      <a:gd name="T20" fmla="*/ 57 w 129"/>
                      <a:gd name="T21" fmla="*/ 60 h 118"/>
                      <a:gd name="T22" fmla="*/ 68 w 129"/>
                      <a:gd name="T23" fmla="*/ 49 h 118"/>
                      <a:gd name="T24" fmla="*/ 52 w 129"/>
                      <a:gd name="T25" fmla="*/ 48 h 118"/>
                      <a:gd name="T26" fmla="*/ 43 w 129"/>
                      <a:gd name="T27" fmla="*/ 56 h 118"/>
                      <a:gd name="T28" fmla="*/ 30 w 129"/>
                      <a:gd name="T29" fmla="*/ 71 h 118"/>
                      <a:gd name="T30" fmla="*/ 17 w 129"/>
                      <a:gd name="T31" fmla="*/ 79 h 118"/>
                      <a:gd name="T32" fmla="*/ 4 w 129"/>
                      <a:gd name="T33" fmla="*/ 82 h 118"/>
                      <a:gd name="T34" fmla="*/ 8 w 129"/>
                      <a:gd name="T35" fmla="*/ 69 h 118"/>
                      <a:gd name="T36" fmla="*/ 17 w 129"/>
                      <a:gd name="T37" fmla="*/ 56 h 118"/>
                      <a:gd name="T38" fmla="*/ 20 w 129"/>
                      <a:gd name="T39" fmla="*/ 46 h 118"/>
                      <a:gd name="T40" fmla="*/ 21 w 129"/>
                      <a:gd name="T41" fmla="*/ 35 h 118"/>
                      <a:gd name="T42" fmla="*/ 27 w 129"/>
                      <a:gd name="T43" fmla="*/ 21 h 118"/>
                      <a:gd name="T44" fmla="*/ 44 w 129"/>
                      <a:gd name="T45" fmla="*/ 17 h 118"/>
                      <a:gd name="T46" fmla="*/ 55 w 129"/>
                      <a:gd name="T47" fmla="*/ 12 h 118"/>
                      <a:gd name="T48" fmla="*/ 54 w 129"/>
                      <a:gd name="T49" fmla="*/ 24 h 118"/>
                      <a:gd name="T50" fmla="*/ 57 w 129"/>
                      <a:gd name="T51" fmla="*/ 24 h 118"/>
                      <a:gd name="T52" fmla="*/ 68 w 129"/>
                      <a:gd name="T53" fmla="*/ 16 h 118"/>
                      <a:gd name="T54" fmla="*/ 85 w 129"/>
                      <a:gd name="T55" fmla="*/ 6 h 118"/>
                      <a:gd name="T56" fmla="*/ 104 w 129"/>
                      <a:gd name="T57" fmla="*/ 0 h 118"/>
                      <a:gd name="T58" fmla="*/ 107 w 129"/>
                      <a:gd name="T59" fmla="*/ 13 h 118"/>
                      <a:gd name="T60" fmla="*/ 112 w 129"/>
                      <a:gd name="T61" fmla="*/ 26 h 118"/>
                      <a:gd name="T62" fmla="*/ 112 w 129"/>
                      <a:gd name="T63" fmla="*/ 38 h 118"/>
                      <a:gd name="T64" fmla="*/ 114 w 129"/>
                      <a:gd name="T65" fmla="*/ 47 h 118"/>
                      <a:gd name="T66" fmla="*/ 125 w 129"/>
                      <a:gd name="T67" fmla="*/ 60 h 118"/>
                      <a:gd name="T68" fmla="*/ 128 w 129"/>
                      <a:gd name="T69" fmla="*/ 71 h 118"/>
                      <a:gd name="T70" fmla="*/ 128 w 129"/>
                      <a:gd name="T71" fmla="*/ 85 h 11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9"/>
                      <a:gd name="T109" fmla="*/ 0 h 118"/>
                      <a:gd name="T110" fmla="*/ 129 w 129"/>
                      <a:gd name="T111" fmla="*/ 118 h 11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9" h="118">
                        <a:moveTo>
                          <a:pt x="128" y="85"/>
                        </a:moveTo>
                        <a:lnTo>
                          <a:pt x="121" y="90"/>
                        </a:lnTo>
                        <a:lnTo>
                          <a:pt x="115" y="97"/>
                        </a:lnTo>
                        <a:lnTo>
                          <a:pt x="107" y="99"/>
                        </a:lnTo>
                        <a:lnTo>
                          <a:pt x="98" y="101"/>
                        </a:lnTo>
                        <a:lnTo>
                          <a:pt x="90" y="101"/>
                        </a:lnTo>
                        <a:lnTo>
                          <a:pt x="82" y="100"/>
                        </a:lnTo>
                        <a:lnTo>
                          <a:pt x="76" y="107"/>
                        </a:lnTo>
                        <a:lnTo>
                          <a:pt x="71" y="113"/>
                        </a:lnTo>
                        <a:lnTo>
                          <a:pt x="64" y="117"/>
                        </a:lnTo>
                        <a:lnTo>
                          <a:pt x="54" y="116"/>
                        </a:lnTo>
                        <a:lnTo>
                          <a:pt x="46" y="113"/>
                        </a:lnTo>
                        <a:lnTo>
                          <a:pt x="47" y="107"/>
                        </a:lnTo>
                        <a:lnTo>
                          <a:pt x="50" y="100"/>
                        </a:lnTo>
                        <a:lnTo>
                          <a:pt x="54" y="95"/>
                        </a:lnTo>
                        <a:lnTo>
                          <a:pt x="64" y="93"/>
                        </a:lnTo>
                        <a:lnTo>
                          <a:pt x="67" y="86"/>
                        </a:lnTo>
                        <a:lnTo>
                          <a:pt x="64" y="80"/>
                        </a:lnTo>
                        <a:lnTo>
                          <a:pt x="60" y="76"/>
                        </a:lnTo>
                        <a:lnTo>
                          <a:pt x="52" y="71"/>
                        </a:lnTo>
                        <a:lnTo>
                          <a:pt x="50" y="65"/>
                        </a:lnTo>
                        <a:lnTo>
                          <a:pt x="57" y="60"/>
                        </a:lnTo>
                        <a:lnTo>
                          <a:pt x="69" y="55"/>
                        </a:lnTo>
                        <a:lnTo>
                          <a:pt x="68" y="49"/>
                        </a:lnTo>
                        <a:lnTo>
                          <a:pt x="60" y="49"/>
                        </a:lnTo>
                        <a:lnTo>
                          <a:pt x="52" y="48"/>
                        </a:lnTo>
                        <a:lnTo>
                          <a:pt x="43" y="55"/>
                        </a:lnTo>
                        <a:lnTo>
                          <a:pt x="43" y="56"/>
                        </a:lnTo>
                        <a:lnTo>
                          <a:pt x="37" y="65"/>
                        </a:lnTo>
                        <a:lnTo>
                          <a:pt x="30" y="71"/>
                        </a:lnTo>
                        <a:lnTo>
                          <a:pt x="27" y="76"/>
                        </a:lnTo>
                        <a:lnTo>
                          <a:pt x="17" y="79"/>
                        </a:lnTo>
                        <a:lnTo>
                          <a:pt x="9" y="84"/>
                        </a:lnTo>
                        <a:lnTo>
                          <a:pt x="4" y="82"/>
                        </a:lnTo>
                        <a:lnTo>
                          <a:pt x="0" y="76"/>
                        </a:lnTo>
                        <a:lnTo>
                          <a:pt x="8" y="69"/>
                        </a:lnTo>
                        <a:lnTo>
                          <a:pt x="8" y="63"/>
                        </a:lnTo>
                        <a:lnTo>
                          <a:pt x="17" y="56"/>
                        </a:lnTo>
                        <a:lnTo>
                          <a:pt x="17" y="52"/>
                        </a:lnTo>
                        <a:lnTo>
                          <a:pt x="20" y="46"/>
                        </a:lnTo>
                        <a:lnTo>
                          <a:pt x="14" y="40"/>
                        </a:lnTo>
                        <a:lnTo>
                          <a:pt x="21" y="35"/>
                        </a:lnTo>
                        <a:lnTo>
                          <a:pt x="21" y="29"/>
                        </a:lnTo>
                        <a:lnTo>
                          <a:pt x="27" y="21"/>
                        </a:lnTo>
                        <a:lnTo>
                          <a:pt x="37" y="21"/>
                        </a:lnTo>
                        <a:lnTo>
                          <a:pt x="44" y="17"/>
                        </a:lnTo>
                        <a:lnTo>
                          <a:pt x="54" y="13"/>
                        </a:lnTo>
                        <a:lnTo>
                          <a:pt x="55" y="12"/>
                        </a:lnTo>
                        <a:lnTo>
                          <a:pt x="55" y="18"/>
                        </a:lnTo>
                        <a:lnTo>
                          <a:pt x="54" y="24"/>
                        </a:lnTo>
                        <a:lnTo>
                          <a:pt x="51" y="31"/>
                        </a:lnTo>
                        <a:lnTo>
                          <a:pt x="57" y="24"/>
                        </a:lnTo>
                        <a:lnTo>
                          <a:pt x="60" y="18"/>
                        </a:lnTo>
                        <a:lnTo>
                          <a:pt x="68" y="16"/>
                        </a:lnTo>
                        <a:lnTo>
                          <a:pt x="77" y="12"/>
                        </a:lnTo>
                        <a:lnTo>
                          <a:pt x="85" y="6"/>
                        </a:lnTo>
                        <a:lnTo>
                          <a:pt x="97" y="2"/>
                        </a:lnTo>
                        <a:lnTo>
                          <a:pt x="104" y="0"/>
                        </a:lnTo>
                        <a:lnTo>
                          <a:pt x="110" y="7"/>
                        </a:lnTo>
                        <a:lnTo>
                          <a:pt x="107" y="13"/>
                        </a:lnTo>
                        <a:lnTo>
                          <a:pt x="110" y="19"/>
                        </a:lnTo>
                        <a:lnTo>
                          <a:pt x="112" y="26"/>
                        </a:lnTo>
                        <a:lnTo>
                          <a:pt x="112" y="33"/>
                        </a:lnTo>
                        <a:lnTo>
                          <a:pt x="112" y="38"/>
                        </a:lnTo>
                        <a:lnTo>
                          <a:pt x="112" y="40"/>
                        </a:lnTo>
                        <a:lnTo>
                          <a:pt x="114" y="47"/>
                        </a:lnTo>
                        <a:lnTo>
                          <a:pt x="120" y="53"/>
                        </a:lnTo>
                        <a:lnTo>
                          <a:pt x="125" y="60"/>
                        </a:lnTo>
                        <a:lnTo>
                          <a:pt x="123" y="65"/>
                        </a:lnTo>
                        <a:lnTo>
                          <a:pt x="128" y="71"/>
                        </a:lnTo>
                        <a:lnTo>
                          <a:pt x="127" y="79"/>
                        </a:lnTo>
                        <a:lnTo>
                          <a:pt x="128" y="85"/>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dirty="0"/>
                  </a:p>
                </p:txBody>
              </p:sp>
              <p:sp>
                <p:nvSpPr>
                  <p:cNvPr id="65" name="Freeform 51">
                    <a:extLst>
                      <a:ext uri="{FF2B5EF4-FFF2-40B4-BE49-F238E27FC236}">
                        <a16:creationId xmlns:a16="http://schemas.microsoft.com/office/drawing/2014/main" id="{DDF219C9-C7CB-4657-B869-882033055736}"/>
                      </a:ext>
                    </a:extLst>
                  </p:cNvPr>
                  <p:cNvSpPr>
                    <a:spLocks/>
                  </p:cNvSpPr>
                  <p:nvPr/>
                </p:nvSpPr>
                <p:spPr bwMode="auto">
                  <a:xfrm>
                    <a:off x="2271" y="1983"/>
                    <a:ext cx="111" cy="117"/>
                  </a:xfrm>
                  <a:custGeom>
                    <a:avLst/>
                    <a:gdLst>
                      <a:gd name="T0" fmla="*/ 110 w 110"/>
                      <a:gd name="T1" fmla="*/ 6 h 116"/>
                      <a:gd name="T2" fmla="*/ 110 w 110"/>
                      <a:gd name="T3" fmla="*/ 14 h 116"/>
                      <a:gd name="T4" fmla="*/ 104 w 110"/>
                      <a:gd name="T5" fmla="*/ 19 h 116"/>
                      <a:gd name="T6" fmla="*/ 98 w 110"/>
                      <a:gd name="T7" fmla="*/ 25 h 116"/>
                      <a:gd name="T8" fmla="*/ 93 w 110"/>
                      <a:gd name="T9" fmla="*/ 33 h 116"/>
                      <a:gd name="T10" fmla="*/ 89 w 110"/>
                      <a:gd name="T11" fmla="*/ 39 h 116"/>
                      <a:gd name="T12" fmla="*/ 83 w 110"/>
                      <a:gd name="T13" fmla="*/ 45 h 116"/>
                      <a:gd name="T14" fmla="*/ 77 w 110"/>
                      <a:gd name="T15" fmla="*/ 52 h 116"/>
                      <a:gd name="T16" fmla="*/ 73 w 110"/>
                      <a:gd name="T17" fmla="*/ 60 h 116"/>
                      <a:gd name="T18" fmla="*/ 68 w 110"/>
                      <a:gd name="T19" fmla="*/ 65 h 116"/>
                      <a:gd name="T20" fmla="*/ 64 w 110"/>
                      <a:gd name="T21" fmla="*/ 72 h 116"/>
                      <a:gd name="T22" fmla="*/ 59 w 110"/>
                      <a:gd name="T23" fmla="*/ 78 h 116"/>
                      <a:gd name="T24" fmla="*/ 57 w 110"/>
                      <a:gd name="T25" fmla="*/ 84 h 116"/>
                      <a:gd name="T26" fmla="*/ 50 w 110"/>
                      <a:gd name="T27" fmla="*/ 92 h 116"/>
                      <a:gd name="T28" fmla="*/ 41 w 110"/>
                      <a:gd name="T29" fmla="*/ 93 h 116"/>
                      <a:gd name="T30" fmla="*/ 37 w 110"/>
                      <a:gd name="T31" fmla="*/ 99 h 116"/>
                      <a:gd name="T32" fmla="*/ 37 w 110"/>
                      <a:gd name="T33" fmla="*/ 105 h 116"/>
                      <a:gd name="T34" fmla="*/ 33 w 110"/>
                      <a:gd name="T35" fmla="*/ 112 h 116"/>
                      <a:gd name="T36" fmla="*/ 26 w 110"/>
                      <a:gd name="T37" fmla="*/ 116 h 116"/>
                      <a:gd name="T38" fmla="*/ 17 w 110"/>
                      <a:gd name="T39" fmla="*/ 116 h 116"/>
                      <a:gd name="T40" fmla="*/ 6 w 110"/>
                      <a:gd name="T41" fmla="*/ 112 h 116"/>
                      <a:gd name="T42" fmla="*/ 5 w 110"/>
                      <a:gd name="T43" fmla="*/ 110 h 116"/>
                      <a:gd name="T44" fmla="*/ 1 w 110"/>
                      <a:gd name="T45" fmla="*/ 103 h 116"/>
                      <a:gd name="T46" fmla="*/ 0 w 110"/>
                      <a:gd name="T47" fmla="*/ 97 h 116"/>
                      <a:gd name="T48" fmla="*/ 1 w 110"/>
                      <a:gd name="T49" fmla="*/ 93 h 116"/>
                      <a:gd name="T50" fmla="*/ 0 w 110"/>
                      <a:gd name="T51" fmla="*/ 88 h 116"/>
                      <a:gd name="T52" fmla="*/ 3 w 110"/>
                      <a:gd name="T53" fmla="*/ 81 h 116"/>
                      <a:gd name="T54" fmla="*/ 9 w 110"/>
                      <a:gd name="T55" fmla="*/ 75 h 116"/>
                      <a:gd name="T56" fmla="*/ 14 w 110"/>
                      <a:gd name="T57" fmla="*/ 69 h 116"/>
                      <a:gd name="T58" fmla="*/ 23 w 110"/>
                      <a:gd name="T59" fmla="*/ 64 h 116"/>
                      <a:gd name="T60" fmla="*/ 32 w 110"/>
                      <a:gd name="T61" fmla="*/ 64 h 116"/>
                      <a:gd name="T62" fmla="*/ 40 w 110"/>
                      <a:gd name="T63" fmla="*/ 63 h 116"/>
                      <a:gd name="T64" fmla="*/ 49 w 110"/>
                      <a:gd name="T65" fmla="*/ 62 h 116"/>
                      <a:gd name="T66" fmla="*/ 57 w 110"/>
                      <a:gd name="T67" fmla="*/ 60 h 116"/>
                      <a:gd name="T68" fmla="*/ 47 w 110"/>
                      <a:gd name="T69" fmla="*/ 57 h 116"/>
                      <a:gd name="T70" fmla="*/ 40 w 110"/>
                      <a:gd name="T71" fmla="*/ 61 h 116"/>
                      <a:gd name="T72" fmla="*/ 31 w 110"/>
                      <a:gd name="T73" fmla="*/ 57 h 116"/>
                      <a:gd name="T74" fmla="*/ 27 w 110"/>
                      <a:gd name="T75" fmla="*/ 51 h 116"/>
                      <a:gd name="T76" fmla="*/ 33 w 110"/>
                      <a:gd name="T77" fmla="*/ 44 h 116"/>
                      <a:gd name="T78" fmla="*/ 37 w 110"/>
                      <a:gd name="T79" fmla="*/ 38 h 116"/>
                      <a:gd name="T80" fmla="*/ 46 w 110"/>
                      <a:gd name="T81" fmla="*/ 33 h 116"/>
                      <a:gd name="T82" fmla="*/ 54 w 110"/>
                      <a:gd name="T83" fmla="*/ 27 h 116"/>
                      <a:gd name="T84" fmla="*/ 63 w 110"/>
                      <a:gd name="T85" fmla="*/ 23 h 116"/>
                      <a:gd name="T86" fmla="*/ 70 w 110"/>
                      <a:gd name="T87" fmla="*/ 20 h 116"/>
                      <a:gd name="T88" fmla="*/ 81 w 110"/>
                      <a:gd name="T89" fmla="*/ 15 h 116"/>
                      <a:gd name="T90" fmla="*/ 88 w 110"/>
                      <a:gd name="T91" fmla="*/ 11 h 116"/>
                      <a:gd name="T92" fmla="*/ 95 w 110"/>
                      <a:gd name="T93" fmla="*/ 4 h 116"/>
                      <a:gd name="T94" fmla="*/ 104 w 110"/>
                      <a:gd name="T95" fmla="*/ 0 h 116"/>
                      <a:gd name="T96" fmla="*/ 110 w 110"/>
                      <a:gd name="T97" fmla="*/ 6 h 1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0"/>
                      <a:gd name="T148" fmla="*/ 0 h 116"/>
                      <a:gd name="T149" fmla="*/ 110 w 110"/>
                      <a:gd name="T150" fmla="*/ 116 h 1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0" h="116">
                        <a:moveTo>
                          <a:pt x="109" y="6"/>
                        </a:moveTo>
                        <a:lnTo>
                          <a:pt x="109" y="14"/>
                        </a:lnTo>
                        <a:lnTo>
                          <a:pt x="103" y="19"/>
                        </a:lnTo>
                        <a:lnTo>
                          <a:pt x="97" y="25"/>
                        </a:lnTo>
                        <a:lnTo>
                          <a:pt x="92" y="33"/>
                        </a:lnTo>
                        <a:lnTo>
                          <a:pt x="88" y="39"/>
                        </a:lnTo>
                        <a:lnTo>
                          <a:pt x="82" y="45"/>
                        </a:lnTo>
                        <a:lnTo>
                          <a:pt x="76" y="52"/>
                        </a:lnTo>
                        <a:lnTo>
                          <a:pt x="72" y="59"/>
                        </a:lnTo>
                        <a:lnTo>
                          <a:pt x="67" y="64"/>
                        </a:lnTo>
                        <a:lnTo>
                          <a:pt x="63" y="71"/>
                        </a:lnTo>
                        <a:lnTo>
                          <a:pt x="58" y="77"/>
                        </a:lnTo>
                        <a:lnTo>
                          <a:pt x="56" y="83"/>
                        </a:lnTo>
                        <a:lnTo>
                          <a:pt x="50" y="91"/>
                        </a:lnTo>
                        <a:lnTo>
                          <a:pt x="41" y="92"/>
                        </a:lnTo>
                        <a:lnTo>
                          <a:pt x="37" y="98"/>
                        </a:lnTo>
                        <a:lnTo>
                          <a:pt x="37" y="104"/>
                        </a:lnTo>
                        <a:lnTo>
                          <a:pt x="33" y="111"/>
                        </a:lnTo>
                        <a:lnTo>
                          <a:pt x="26" y="115"/>
                        </a:lnTo>
                        <a:lnTo>
                          <a:pt x="17" y="115"/>
                        </a:lnTo>
                        <a:lnTo>
                          <a:pt x="6" y="111"/>
                        </a:lnTo>
                        <a:lnTo>
                          <a:pt x="5" y="109"/>
                        </a:lnTo>
                        <a:lnTo>
                          <a:pt x="1" y="102"/>
                        </a:lnTo>
                        <a:lnTo>
                          <a:pt x="0" y="96"/>
                        </a:lnTo>
                        <a:lnTo>
                          <a:pt x="1" y="92"/>
                        </a:lnTo>
                        <a:lnTo>
                          <a:pt x="0" y="87"/>
                        </a:lnTo>
                        <a:lnTo>
                          <a:pt x="3" y="80"/>
                        </a:lnTo>
                        <a:lnTo>
                          <a:pt x="9" y="74"/>
                        </a:lnTo>
                        <a:lnTo>
                          <a:pt x="14" y="68"/>
                        </a:lnTo>
                        <a:lnTo>
                          <a:pt x="23" y="63"/>
                        </a:lnTo>
                        <a:lnTo>
                          <a:pt x="32" y="63"/>
                        </a:lnTo>
                        <a:lnTo>
                          <a:pt x="40" y="62"/>
                        </a:lnTo>
                        <a:lnTo>
                          <a:pt x="49" y="61"/>
                        </a:lnTo>
                        <a:lnTo>
                          <a:pt x="56" y="59"/>
                        </a:lnTo>
                        <a:lnTo>
                          <a:pt x="47" y="57"/>
                        </a:lnTo>
                        <a:lnTo>
                          <a:pt x="40" y="60"/>
                        </a:lnTo>
                        <a:lnTo>
                          <a:pt x="31" y="57"/>
                        </a:lnTo>
                        <a:lnTo>
                          <a:pt x="27" y="51"/>
                        </a:lnTo>
                        <a:lnTo>
                          <a:pt x="33" y="44"/>
                        </a:lnTo>
                        <a:lnTo>
                          <a:pt x="37" y="38"/>
                        </a:lnTo>
                        <a:lnTo>
                          <a:pt x="46" y="33"/>
                        </a:lnTo>
                        <a:lnTo>
                          <a:pt x="54" y="27"/>
                        </a:lnTo>
                        <a:lnTo>
                          <a:pt x="62" y="23"/>
                        </a:lnTo>
                        <a:lnTo>
                          <a:pt x="69" y="20"/>
                        </a:lnTo>
                        <a:lnTo>
                          <a:pt x="80" y="15"/>
                        </a:lnTo>
                        <a:lnTo>
                          <a:pt x="87" y="11"/>
                        </a:lnTo>
                        <a:lnTo>
                          <a:pt x="94" y="4"/>
                        </a:lnTo>
                        <a:lnTo>
                          <a:pt x="103" y="0"/>
                        </a:lnTo>
                        <a:lnTo>
                          <a:pt x="109"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6" name="Freeform 52">
                    <a:extLst>
                      <a:ext uri="{FF2B5EF4-FFF2-40B4-BE49-F238E27FC236}">
                        <a16:creationId xmlns:a16="http://schemas.microsoft.com/office/drawing/2014/main" id="{471DED7A-C48B-43D6-9297-E04A305C79A4}"/>
                      </a:ext>
                    </a:extLst>
                  </p:cNvPr>
                  <p:cNvSpPr>
                    <a:spLocks/>
                  </p:cNvSpPr>
                  <p:nvPr/>
                </p:nvSpPr>
                <p:spPr bwMode="auto">
                  <a:xfrm>
                    <a:off x="2392" y="1948"/>
                    <a:ext cx="13" cy="23"/>
                  </a:xfrm>
                  <a:custGeom>
                    <a:avLst/>
                    <a:gdLst>
                      <a:gd name="T0" fmla="*/ 8 w 14"/>
                      <a:gd name="T1" fmla="*/ 0 h 24"/>
                      <a:gd name="T2" fmla="*/ 12 w 14"/>
                      <a:gd name="T3" fmla="*/ 6 h 24"/>
                      <a:gd name="T4" fmla="*/ 8 w 14"/>
                      <a:gd name="T5" fmla="*/ 12 h 24"/>
                      <a:gd name="T6" fmla="*/ 8 w 14"/>
                      <a:gd name="T7" fmla="*/ 16 h 24"/>
                      <a:gd name="T8" fmla="*/ 7 w 14"/>
                      <a:gd name="T9" fmla="*/ 22 h 24"/>
                      <a:gd name="T10" fmla="*/ 3 w 14"/>
                      <a:gd name="T11" fmla="*/ 18 h 24"/>
                      <a:gd name="T12" fmla="*/ 0 w 14"/>
                      <a:gd name="T13" fmla="*/ 12 h 24"/>
                      <a:gd name="T14" fmla="*/ 0 w 14"/>
                      <a:gd name="T15" fmla="*/ 8 h 24"/>
                      <a:gd name="T16" fmla="*/ 5 w 14"/>
                      <a:gd name="T17" fmla="*/ 0 h 24"/>
                      <a:gd name="T18" fmla="*/ 8 w 14"/>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4"/>
                      <a:gd name="T32" fmla="*/ 14 w 14"/>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4">
                        <a:moveTo>
                          <a:pt x="9" y="0"/>
                        </a:moveTo>
                        <a:lnTo>
                          <a:pt x="13" y="6"/>
                        </a:lnTo>
                        <a:lnTo>
                          <a:pt x="9" y="12"/>
                        </a:lnTo>
                        <a:lnTo>
                          <a:pt x="9" y="17"/>
                        </a:lnTo>
                        <a:lnTo>
                          <a:pt x="7" y="23"/>
                        </a:lnTo>
                        <a:lnTo>
                          <a:pt x="3" y="19"/>
                        </a:lnTo>
                        <a:lnTo>
                          <a:pt x="0" y="13"/>
                        </a:lnTo>
                        <a:lnTo>
                          <a:pt x="0" y="8"/>
                        </a:lnTo>
                        <a:lnTo>
                          <a:pt x="5"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7" name="Freeform 53">
                    <a:extLst>
                      <a:ext uri="{FF2B5EF4-FFF2-40B4-BE49-F238E27FC236}">
                        <a16:creationId xmlns:a16="http://schemas.microsoft.com/office/drawing/2014/main" id="{B0008AB6-1A1A-472A-AB41-3163C847A5BC}"/>
                      </a:ext>
                    </a:extLst>
                  </p:cNvPr>
                  <p:cNvSpPr>
                    <a:spLocks/>
                  </p:cNvSpPr>
                  <p:nvPr/>
                </p:nvSpPr>
                <p:spPr bwMode="auto">
                  <a:xfrm>
                    <a:off x="2048" y="1434"/>
                    <a:ext cx="21" cy="14"/>
                  </a:xfrm>
                  <a:custGeom>
                    <a:avLst/>
                    <a:gdLst>
                      <a:gd name="T0" fmla="*/ 19 w 21"/>
                      <a:gd name="T1" fmla="*/ 0 h 14"/>
                      <a:gd name="T2" fmla="*/ 20 w 21"/>
                      <a:gd name="T3" fmla="*/ 7 h 14"/>
                      <a:gd name="T4" fmla="*/ 13 w 21"/>
                      <a:gd name="T5" fmla="*/ 13 h 14"/>
                      <a:gd name="T6" fmla="*/ 8 w 21"/>
                      <a:gd name="T7" fmla="*/ 13 h 14"/>
                      <a:gd name="T8" fmla="*/ 0 w 21"/>
                      <a:gd name="T9" fmla="*/ 12 h 14"/>
                      <a:gd name="T10" fmla="*/ 7 w 21"/>
                      <a:gd name="T11" fmla="*/ 4 h 14"/>
                      <a:gd name="T12" fmla="*/ 9 w 21"/>
                      <a:gd name="T13" fmla="*/ 1 h 14"/>
                      <a:gd name="T14" fmla="*/ 19 w 21"/>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14"/>
                      <a:gd name="T26" fmla="*/ 21 w 21"/>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14">
                        <a:moveTo>
                          <a:pt x="19" y="0"/>
                        </a:moveTo>
                        <a:lnTo>
                          <a:pt x="20" y="7"/>
                        </a:lnTo>
                        <a:lnTo>
                          <a:pt x="13" y="13"/>
                        </a:lnTo>
                        <a:lnTo>
                          <a:pt x="8" y="13"/>
                        </a:lnTo>
                        <a:lnTo>
                          <a:pt x="0" y="12"/>
                        </a:lnTo>
                        <a:lnTo>
                          <a:pt x="7" y="4"/>
                        </a:lnTo>
                        <a:lnTo>
                          <a:pt x="9" y="1"/>
                        </a:lnTo>
                        <a:lnTo>
                          <a:pt x="1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8" name="Freeform 54">
                    <a:extLst>
                      <a:ext uri="{FF2B5EF4-FFF2-40B4-BE49-F238E27FC236}">
                        <a16:creationId xmlns:a16="http://schemas.microsoft.com/office/drawing/2014/main" id="{C264F4A3-C0E5-4C8B-8004-F2D46CBAE361}"/>
                      </a:ext>
                    </a:extLst>
                  </p:cNvPr>
                  <p:cNvSpPr>
                    <a:spLocks/>
                  </p:cNvSpPr>
                  <p:nvPr/>
                </p:nvSpPr>
                <p:spPr bwMode="auto">
                  <a:xfrm>
                    <a:off x="2005" y="1650"/>
                    <a:ext cx="8" cy="14"/>
                  </a:xfrm>
                  <a:custGeom>
                    <a:avLst/>
                    <a:gdLst>
                      <a:gd name="T0" fmla="*/ 7 w 8"/>
                      <a:gd name="T1" fmla="*/ 7 h 14"/>
                      <a:gd name="T2" fmla="*/ 4 w 8"/>
                      <a:gd name="T3" fmla="*/ 13 h 14"/>
                      <a:gd name="T4" fmla="*/ 0 w 8"/>
                      <a:gd name="T5" fmla="*/ 8 h 14"/>
                      <a:gd name="T6" fmla="*/ 0 w 8"/>
                      <a:gd name="T7" fmla="*/ 0 h 14"/>
                      <a:gd name="T8" fmla="*/ 4 w 8"/>
                      <a:gd name="T9" fmla="*/ 0 h 14"/>
                      <a:gd name="T10" fmla="*/ 7 w 8"/>
                      <a:gd name="T11" fmla="*/ 7 h 14"/>
                      <a:gd name="T12" fmla="*/ 0 60000 65536"/>
                      <a:gd name="T13" fmla="*/ 0 60000 65536"/>
                      <a:gd name="T14" fmla="*/ 0 60000 65536"/>
                      <a:gd name="T15" fmla="*/ 0 60000 65536"/>
                      <a:gd name="T16" fmla="*/ 0 60000 65536"/>
                      <a:gd name="T17" fmla="*/ 0 60000 65536"/>
                      <a:gd name="T18" fmla="*/ 0 w 8"/>
                      <a:gd name="T19" fmla="*/ 0 h 14"/>
                      <a:gd name="T20" fmla="*/ 8 w 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8" h="14">
                        <a:moveTo>
                          <a:pt x="7" y="7"/>
                        </a:moveTo>
                        <a:lnTo>
                          <a:pt x="4" y="13"/>
                        </a:lnTo>
                        <a:lnTo>
                          <a:pt x="0" y="8"/>
                        </a:lnTo>
                        <a:lnTo>
                          <a:pt x="0" y="0"/>
                        </a:lnTo>
                        <a:lnTo>
                          <a:pt x="4" y="0"/>
                        </a:lnTo>
                        <a:lnTo>
                          <a:pt x="7"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9" name="Freeform 55">
                    <a:extLst>
                      <a:ext uri="{FF2B5EF4-FFF2-40B4-BE49-F238E27FC236}">
                        <a16:creationId xmlns:a16="http://schemas.microsoft.com/office/drawing/2014/main" id="{B3F9FF26-1D97-4434-AE81-78E598A273C3}"/>
                      </a:ext>
                    </a:extLst>
                  </p:cNvPr>
                  <p:cNvSpPr>
                    <a:spLocks/>
                  </p:cNvSpPr>
                  <p:nvPr/>
                </p:nvSpPr>
                <p:spPr bwMode="auto">
                  <a:xfrm>
                    <a:off x="2189" y="1657"/>
                    <a:ext cx="8" cy="7"/>
                  </a:xfrm>
                  <a:custGeom>
                    <a:avLst/>
                    <a:gdLst>
                      <a:gd name="T0" fmla="*/ 7 w 9"/>
                      <a:gd name="T1" fmla="*/ 0 h 7"/>
                      <a:gd name="T2" fmla="*/ 2 w 9"/>
                      <a:gd name="T3" fmla="*/ 6 h 7"/>
                      <a:gd name="T4" fmla="*/ 0 w 9"/>
                      <a:gd name="T5" fmla="*/ 6 h 7"/>
                      <a:gd name="T6" fmla="*/ 7 w 9"/>
                      <a:gd name="T7" fmla="*/ 0 h 7"/>
                      <a:gd name="T8" fmla="*/ 0 60000 65536"/>
                      <a:gd name="T9" fmla="*/ 0 60000 65536"/>
                      <a:gd name="T10" fmla="*/ 0 60000 65536"/>
                      <a:gd name="T11" fmla="*/ 0 60000 65536"/>
                      <a:gd name="T12" fmla="*/ 0 w 9"/>
                      <a:gd name="T13" fmla="*/ 0 h 7"/>
                      <a:gd name="T14" fmla="*/ 9 w 9"/>
                      <a:gd name="T15" fmla="*/ 7 h 7"/>
                    </a:gdLst>
                    <a:ahLst/>
                    <a:cxnLst>
                      <a:cxn ang="T8">
                        <a:pos x="T0" y="T1"/>
                      </a:cxn>
                      <a:cxn ang="T9">
                        <a:pos x="T2" y="T3"/>
                      </a:cxn>
                      <a:cxn ang="T10">
                        <a:pos x="T4" y="T5"/>
                      </a:cxn>
                      <a:cxn ang="T11">
                        <a:pos x="T6" y="T7"/>
                      </a:cxn>
                    </a:cxnLst>
                    <a:rect l="T12" t="T13" r="T14" b="T15"/>
                    <a:pathLst>
                      <a:path w="9" h="7">
                        <a:moveTo>
                          <a:pt x="8" y="0"/>
                        </a:moveTo>
                        <a:lnTo>
                          <a:pt x="2" y="6"/>
                        </a:lnTo>
                        <a:lnTo>
                          <a:pt x="0" y="6"/>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0" name="Freeform 56">
                    <a:extLst>
                      <a:ext uri="{FF2B5EF4-FFF2-40B4-BE49-F238E27FC236}">
                        <a16:creationId xmlns:a16="http://schemas.microsoft.com/office/drawing/2014/main" id="{7B6FB128-4D11-4701-BBD0-6D44B3231BE7}"/>
                      </a:ext>
                    </a:extLst>
                  </p:cNvPr>
                  <p:cNvSpPr>
                    <a:spLocks/>
                  </p:cNvSpPr>
                  <p:nvPr/>
                </p:nvSpPr>
                <p:spPr bwMode="auto">
                  <a:xfrm>
                    <a:off x="2213" y="1673"/>
                    <a:ext cx="52" cy="45"/>
                  </a:xfrm>
                  <a:custGeom>
                    <a:avLst/>
                    <a:gdLst>
                      <a:gd name="T0" fmla="*/ 29 w 53"/>
                      <a:gd name="T1" fmla="*/ 0 h 43"/>
                      <a:gd name="T2" fmla="*/ 38 w 53"/>
                      <a:gd name="T3" fmla="*/ 4 h 43"/>
                      <a:gd name="T4" fmla="*/ 46 w 53"/>
                      <a:gd name="T5" fmla="*/ 7 h 43"/>
                      <a:gd name="T6" fmla="*/ 51 w 53"/>
                      <a:gd name="T7" fmla="*/ 15 h 43"/>
                      <a:gd name="T8" fmla="*/ 42 w 53"/>
                      <a:gd name="T9" fmla="*/ 17 h 43"/>
                      <a:gd name="T10" fmla="*/ 51 w 53"/>
                      <a:gd name="T11" fmla="*/ 19 h 43"/>
                      <a:gd name="T12" fmla="*/ 50 w 53"/>
                      <a:gd name="T13" fmla="*/ 26 h 43"/>
                      <a:gd name="T14" fmla="*/ 47 w 53"/>
                      <a:gd name="T15" fmla="*/ 33 h 43"/>
                      <a:gd name="T16" fmla="*/ 38 w 53"/>
                      <a:gd name="T17" fmla="*/ 39 h 43"/>
                      <a:gd name="T18" fmla="*/ 32 w 53"/>
                      <a:gd name="T19" fmla="*/ 44 h 43"/>
                      <a:gd name="T20" fmla="*/ 22 w 53"/>
                      <a:gd name="T21" fmla="*/ 39 h 43"/>
                      <a:gd name="T22" fmla="*/ 18 w 53"/>
                      <a:gd name="T23" fmla="*/ 31 h 43"/>
                      <a:gd name="T24" fmla="*/ 9 w 53"/>
                      <a:gd name="T25" fmla="*/ 25 h 43"/>
                      <a:gd name="T26" fmla="*/ 0 w 53"/>
                      <a:gd name="T27" fmla="*/ 19 h 43"/>
                      <a:gd name="T28" fmla="*/ 5 w 53"/>
                      <a:gd name="T29" fmla="*/ 14 h 43"/>
                      <a:gd name="T30" fmla="*/ 13 w 53"/>
                      <a:gd name="T31" fmla="*/ 7 h 43"/>
                      <a:gd name="T32" fmla="*/ 21 w 53"/>
                      <a:gd name="T33" fmla="*/ 2 h 43"/>
                      <a:gd name="T34" fmla="*/ 29 w 53"/>
                      <a:gd name="T35" fmla="*/ 0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
                      <a:gd name="T55" fmla="*/ 0 h 43"/>
                      <a:gd name="T56" fmla="*/ 53 w 53"/>
                      <a:gd name="T57" fmla="*/ 43 h 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 h="43">
                        <a:moveTo>
                          <a:pt x="30" y="0"/>
                        </a:moveTo>
                        <a:lnTo>
                          <a:pt x="39" y="4"/>
                        </a:lnTo>
                        <a:lnTo>
                          <a:pt x="47" y="7"/>
                        </a:lnTo>
                        <a:lnTo>
                          <a:pt x="52" y="14"/>
                        </a:lnTo>
                        <a:lnTo>
                          <a:pt x="43" y="16"/>
                        </a:lnTo>
                        <a:lnTo>
                          <a:pt x="52" y="18"/>
                        </a:lnTo>
                        <a:lnTo>
                          <a:pt x="51" y="25"/>
                        </a:lnTo>
                        <a:lnTo>
                          <a:pt x="48" y="32"/>
                        </a:lnTo>
                        <a:lnTo>
                          <a:pt x="39" y="37"/>
                        </a:lnTo>
                        <a:lnTo>
                          <a:pt x="33" y="42"/>
                        </a:lnTo>
                        <a:lnTo>
                          <a:pt x="22" y="37"/>
                        </a:lnTo>
                        <a:lnTo>
                          <a:pt x="18" y="30"/>
                        </a:lnTo>
                        <a:lnTo>
                          <a:pt x="9" y="24"/>
                        </a:lnTo>
                        <a:lnTo>
                          <a:pt x="0" y="18"/>
                        </a:lnTo>
                        <a:lnTo>
                          <a:pt x="5" y="13"/>
                        </a:lnTo>
                        <a:lnTo>
                          <a:pt x="13" y="7"/>
                        </a:lnTo>
                        <a:lnTo>
                          <a:pt x="21" y="2"/>
                        </a:lnTo>
                        <a:lnTo>
                          <a:pt x="30"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1" name="Freeform 57">
                    <a:extLst>
                      <a:ext uri="{FF2B5EF4-FFF2-40B4-BE49-F238E27FC236}">
                        <a16:creationId xmlns:a16="http://schemas.microsoft.com/office/drawing/2014/main" id="{36FFA783-B0EB-46BF-97A0-38D8E9153F3F}"/>
                      </a:ext>
                    </a:extLst>
                  </p:cNvPr>
                  <p:cNvSpPr>
                    <a:spLocks/>
                  </p:cNvSpPr>
                  <p:nvPr/>
                </p:nvSpPr>
                <p:spPr bwMode="auto">
                  <a:xfrm>
                    <a:off x="2271" y="1715"/>
                    <a:ext cx="26" cy="23"/>
                  </a:xfrm>
                  <a:custGeom>
                    <a:avLst/>
                    <a:gdLst>
                      <a:gd name="T0" fmla="*/ 21 w 25"/>
                      <a:gd name="T1" fmla="*/ 0 h 23"/>
                      <a:gd name="T2" fmla="*/ 25 w 25"/>
                      <a:gd name="T3" fmla="*/ 6 h 23"/>
                      <a:gd name="T4" fmla="*/ 24 w 25"/>
                      <a:gd name="T5" fmla="*/ 12 h 23"/>
                      <a:gd name="T6" fmla="*/ 22 w 25"/>
                      <a:gd name="T7" fmla="*/ 18 h 23"/>
                      <a:gd name="T8" fmla="*/ 11 w 25"/>
                      <a:gd name="T9" fmla="*/ 22 h 23"/>
                      <a:gd name="T10" fmla="*/ 4 w 25"/>
                      <a:gd name="T11" fmla="*/ 19 h 23"/>
                      <a:gd name="T12" fmla="*/ 0 w 25"/>
                      <a:gd name="T13" fmla="*/ 13 h 23"/>
                      <a:gd name="T14" fmla="*/ 9 w 25"/>
                      <a:gd name="T15" fmla="*/ 7 h 23"/>
                      <a:gd name="T16" fmla="*/ 14 w 25"/>
                      <a:gd name="T17" fmla="*/ 8 h 23"/>
                      <a:gd name="T18" fmla="*/ 14 w 25"/>
                      <a:gd name="T19" fmla="*/ 1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6"/>
                        </a:lnTo>
                        <a:lnTo>
                          <a:pt x="23" y="12"/>
                        </a:lnTo>
                        <a:lnTo>
                          <a:pt x="21" y="18"/>
                        </a:lnTo>
                        <a:lnTo>
                          <a:pt x="11" y="22"/>
                        </a:lnTo>
                        <a:lnTo>
                          <a:pt x="4" y="19"/>
                        </a:lnTo>
                        <a:lnTo>
                          <a:pt x="0" y="13"/>
                        </a:lnTo>
                        <a:lnTo>
                          <a:pt x="9" y="7"/>
                        </a:lnTo>
                        <a:lnTo>
                          <a:pt x="13" y="8"/>
                        </a:lnTo>
                        <a:lnTo>
                          <a:pt x="13" y="1"/>
                        </a:lnTo>
                        <a:lnTo>
                          <a:pt x="20" y="0"/>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2" name="Freeform 58">
                    <a:extLst>
                      <a:ext uri="{FF2B5EF4-FFF2-40B4-BE49-F238E27FC236}">
                        <a16:creationId xmlns:a16="http://schemas.microsoft.com/office/drawing/2014/main" id="{A29FDBF3-0992-4494-89A6-456521D46128}"/>
                      </a:ext>
                    </a:extLst>
                  </p:cNvPr>
                  <p:cNvSpPr>
                    <a:spLocks/>
                  </p:cNvSpPr>
                  <p:nvPr/>
                </p:nvSpPr>
                <p:spPr bwMode="auto">
                  <a:xfrm>
                    <a:off x="2179" y="1666"/>
                    <a:ext cx="31" cy="12"/>
                  </a:xfrm>
                  <a:custGeom>
                    <a:avLst/>
                    <a:gdLst>
                      <a:gd name="T0" fmla="*/ 16 w 32"/>
                      <a:gd name="T1" fmla="*/ 0 h 12"/>
                      <a:gd name="T2" fmla="*/ 18 w 32"/>
                      <a:gd name="T3" fmla="*/ 1 h 12"/>
                      <a:gd name="T4" fmla="*/ 28 w 32"/>
                      <a:gd name="T5" fmla="*/ 1 h 12"/>
                      <a:gd name="T6" fmla="*/ 30 w 32"/>
                      <a:gd name="T7" fmla="*/ 9 h 12"/>
                      <a:gd name="T8" fmla="*/ 22 w 32"/>
                      <a:gd name="T9" fmla="*/ 11 h 12"/>
                      <a:gd name="T10" fmla="*/ 16 w 32"/>
                      <a:gd name="T11" fmla="*/ 5 h 12"/>
                      <a:gd name="T12" fmla="*/ 7 w 32"/>
                      <a:gd name="T13" fmla="*/ 10 h 12"/>
                      <a:gd name="T14" fmla="*/ 0 w 32"/>
                      <a:gd name="T15" fmla="*/ 6 h 12"/>
                      <a:gd name="T16" fmla="*/ 7 w 32"/>
                      <a:gd name="T17" fmla="*/ 1 h 12"/>
                      <a:gd name="T18" fmla="*/ 16 w 32"/>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2"/>
                      <a:gd name="T32" fmla="*/ 32 w 3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2">
                        <a:moveTo>
                          <a:pt x="17" y="0"/>
                        </a:moveTo>
                        <a:lnTo>
                          <a:pt x="19" y="1"/>
                        </a:lnTo>
                        <a:lnTo>
                          <a:pt x="29" y="1"/>
                        </a:lnTo>
                        <a:lnTo>
                          <a:pt x="31" y="9"/>
                        </a:lnTo>
                        <a:lnTo>
                          <a:pt x="23" y="11"/>
                        </a:lnTo>
                        <a:lnTo>
                          <a:pt x="16" y="5"/>
                        </a:lnTo>
                        <a:lnTo>
                          <a:pt x="7" y="10"/>
                        </a:lnTo>
                        <a:lnTo>
                          <a:pt x="0" y="6"/>
                        </a:lnTo>
                        <a:lnTo>
                          <a:pt x="7"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3" name="Freeform 59">
                    <a:extLst>
                      <a:ext uri="{FF2B5EF4-FFF2-40B4-BE49-F238E27FC236}">
                        <a16:creationId xmlns:a16="http://schemas.microsoft.com/office/drawing/2014/main" id="{7DD85318-E037-4E04-8811-7FE1133A0FA6}"/>
                      </a:ext>
                    </a:extLst>
                  </p:cNvPr>
                  <p:cNvSpPr>
                    <a:spLocks/>
                  </p:cNvSpPr>
                  <p:nvPr/>
                </p:nvSpPr>
                <p:spPr bwMode="auto">
                  <a:xfrm>
                    <a:off x="2266" y="1643"/>
                    <a:ext cx="13" cy="9"/>
                  </a:xfrm>
                  <a:custGeom>
                    <a:avLst/>
                    <a:gdLst>
                      <a:gd name="T0" fmla="*/ 6 w 14"/>
                      <a:gd name="T1" fmla="*/ 0 h 9"/>
                      <a:gd name="T2" fmla="*/ 12 w 14"/>
                      <a:gd name="T3" fmla="*/ 3 h 9"/>
                      <a:gd name="T4" fmla="*/ 6 w 14"/>
                      <a:gd name="T5" fmla="*/ 8 h 9"/>
                      <a:gd name="T6" fmla="*/ 0 w 14"/>
                      <a:gd name="T7" fmla="*/ 2 h 9"/>
                      <a:gd name="T8" fmla="*/ 6 w 14"/>
                      <a:gd name="T9" fmla="*/ 0 h 9"/>
                      <a:gd name="T10" fmla="*/ 0 60000 65536"/>
                      <a:gd name="T11" fmla="*/ 0 60000 65536"/>
                      <a:gd name="T12" fmla="*/ 0 60000 65536"/>
                      <a:gd name="T13" fmla="*/ 0 60000 65536"/>
                      <a:gd name="T14" fmla="*/ 0 60000 65536"/>
                      <a:gd name="T15" fmla="*/ 0 w 14"/>
                      <a:gd name="T16" fmla="*/ 0 h 9"/>
                      <a:gd name="T17" fmla="*/ 14 w 14"/>
                      <a:gd name="T18" fmla="*/ 9 h 9"/>
                    </a:gdLst>
                    <a:ahLst/>
                    <a:cxnLst>
                      <a:cxn ang="T10">
                        <a:pos x="T0" y="T1"/>
                      </a:cxn>
                      <a:cxn ang="T11">
                        <a:pos x="T2" y="T3"/>
                      </a:cxn>
                      <a:cxn ang="T12">
                        <a:pos x="T4" y="T5"/>
                      </a:cxn>
                      <a:cxn ang="T13">
                        <a:pos x="T6" y="T7"/>
                      </a:cxn>
                      <a:cxn ang="T14">
                        <a:pos x="T8" y="T9"/>
                      </a:cxn>
                    </a:cxnLst>
                    <a:rect l="T15" t="T16" r="T17" b="T18"/>
                    <a:pathLst>
                      <a:path w="14" h="9">
                        <a:moveTo>
                          <a:pt x="6" y="0"/>
                        </a:moveTo>
                        <a:lnTo>
                          <a:pt x="13" y="3"/>
                        </a:lnTo>
                        <a:lnTo>
                          <a:pt x="6" y="8"/>
                        </a:lnTo>
                        <a:lnTo>
                          <a:pt x="0" y="2"/>
                        </a:lnTo>
                        <a:lnTo>
                          <a:pt x="6"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4" name="Freeform 60">
                    <a:extLst>
                      <a:ext uri="{FF2B5EF4-FFF2-40B4-BE49-F238E27FC236}">
                        <a16:creationId xmlns:a16="http://schemas.microsoft.com/office/drawing/2014/main" id="{37838980-33FD-4341-9508-067541697DD8}"/>
                      </a:ext>
                    </a:extLst>
                  </p:cNvPr>
                  <p:cNvSpPr>
                    <a:spLocks/>
                  </p:cNvSpPr>
                  <p:nvPr/>
                </p:nvSpPr>
                <p:spPr bwMode="auto">
                  <a:xfrm>
                    <a:off x="3047" y="1150"/>
                    <a:ext cx="5" cy="9"/>
                  </a:xfrm>
                  <a:custGeom>
                    <a:avLst/>
                    <a:gdLst>
                      <a:gd name="T0" fmla="*/ 3 w 6"/>
                      <a:gd name="T1" fmla="*/ 0 h 8"/>
                      <a:gd name="T2" fmla="*/ 4 w 6"/>
                      <a:gd name="T3" fmla="*/ 6 h 8"/>
                      <a:gd name="T4" fmla="*/ 1 w 6"/>
                      <a:gd name="T5" fmla="*/ 8 h 8"/>
                      <a:gd name="T6" fmla="*/ 0 w 6"/>
                      <a:gd name="T7" fmla="*/ 1 h 8"/>
                      <a:gd name="T8" fmla="*/ 0 w 6"/>
                      <a:gd name="T9" fmla="*/ 0 h 8"/>
                      <a:gd name="T10" fmla="*/ 3 w 6"/>
                      <a:gd name="T11" fmla="*/ 0 h 8"/>
                      <a:gd name="T12" fmla="*/ 0 60000 65536"/>
                      <a:gd name="T13" fmla="*/ 0 60000 65536"/>
                      <a:gd name="T14" fmla="*/ 0 60000 65536"/>
                      <a:gd name="T15" fmla="*/ 0 60000 65536"/>
                      <a:gd name="T16" fmla="*/ 0 60000 65536"/>
                      <a:gd name="T17" fmla="*/ 0 60000 65536"/>
                      <a:gd name="T18" fmla="*/ 0 w 6"/>
                      <a:gd name="T19" fmla="*/ 0 h 8"/>
                      <a:gd name="T20" fmla="*/ 6 w 6"/>
                      <a:gd name="T21" fmla="*/ 8 h 8"/>
                    </a:gdLst>
                    <a:ahLst/>
                    <a:cxnLst>
                      <a:cxn ang="T12">
                        <a:pos x="T0" y="T1"/>
                      </a:cxn>
                      <a:cxn ang="T13">
                        <a:pos x="T2" y="T3"/>
                      </a:cxn>
                      <a:cxn ang="T14">
                        <a:pos x="T4" y="T5"/>
                      </a:cxn>
                      <a:cxn ang="T15">
                        <a:pos x="T6" y="T7"/>
                      </a:cxn>
                      <a:cxn ang="T16">
                        <a:pos x="T8" y="T9"/>
                      </a:cxn>
                      <a:cxn ang="T17">
                        <a:pos x="T10" y="T11"/>
                      </a:cxn>
                    </a:cxnLst>
                    <a:rect l="T18" t="T19" r="T20" b="T21"/>
                    <a:pathLst>
                      <a:path w="6" h="8">
                        <a:moveTo>
                          <a:pt x="4" y="0"/>
                        </a:moveTo>
                        <a:lnTo>
                          <a:pt x="5" y="5"/>
                        </a:lnTo>
                        <a:lnTo>
                          <a:pt x="1" y="7"/>
                        </a:lnTo>
                        <a:lnTo>
                          <a:pt x="0" y="1"/>
                        </a:lnTo>
                        <a:lnTo>
                          <a:pt x="0" y="0"/>
                        </a:lnTo>
                        <a:lnTo>
                          <a:pt x="4"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5" name="Freeform 61">
                    <a:extLst>
                      <a:ext uri="{FF2B5EF4-FFF2-40B4-BE49-F238E27FC236}">
                        <a16:creationId xmlns:a16="http://schemas.microsoft.com/office/drawing/2014/main" id="{7C485C52-08A4-4C73-99B7-09767BBF7CA8}"/>
                      </a:ext>
                    </a:extLst>
                  </p:cNvPr>
                  <p:cNvSpPr>
                    <a:spLocks/>
                  </p:cNvSpPr>
                  <p:nvPr/>
                </p:nvSpPr>
                <p:spPr bwMode="auto">
                  <a:xfrm>
                    <a:off x="3024" y="996"/>
                    <a:ext cx="119" cy="94"/>
                  </a:xfrm>
                  <a:custGeom>
                    <a:avLst/>
                    <a:gdLst>
                      <a:gd name="T0" fmla="*/ 151 w 153"/>
                      <a:gd name="T1" fmla="*/ 67 h 95"/>
                      <a:gd name="T2" fmla="*/ 142 w 153"/>
                      <a:gd name="T3" fmla="*/ 77 h 95"/>
                      <a:gd name="T4" fmla="*/ 127 w 153"/>
                      <a:gd name="T5" fmla="*/ 88 h 95"/>
                      <a:gd name="T6" fmla="*/ 116 w 153"/>
                      <a:gd name="T7" fmla="*/ 88 h 95"/>
                      <a:gd name="T8" fmla="*/ 98 w 153"/>
                      <a:gd name="T9" fmla="*/ 85 h 95"/>
                      <a:gd name="T10" fmla="*/ 90 w 153"/>
                      <a:gd name="T11" fmla="*/ 72 h 95"/>
                      <a:gd name="T12" fmla="*/ 76 w 153"/>
                      <a:gd name="T13" fmla="*/ 72 h 95"/>
                      <a:gd name="T14" fmla="*/ 62 w 153"/>
                      <a:gd name="T15" fmla="*/ 74 h 95"/>
                      <a:gd name="T16" fmla="*/ 44 w 153"/>
                      <a:gd name="T17" fmla="*/ 79 h 95"/>
                      <a:gd name="T18" fmla="*/ 30 w 153"/>
                      <a:gd name="T19" fmla="*/ 72 h 95"/>
                      <a:gd name="T20" fmla="*/ 28 w 153"/>
                      <a:gd name="T21" fmla="*/ 61 h 95"/>
                      <a:gd name="T22" fmla="*/ 15 w 153"/>
                      <a:gd name="T23" fmla="*/ 62 h 95"/>
                      <a:gd name="T24" fmla="*/ 9 w 153"/>
                      <a:gd name="T25" fmla="*/ 66 h 95"/>
                      <a:gd name="T26" fmla="*/ 0 w 153"/>
                      <a:gd name="T27" fmla="*/ 54 h 95"/>
                      <a:gd name="T28" fmla="*/ 0 w 153"/>
                      <a:gd name="T29" fmla="*/ 42 h 95"/>
                      <a:gd name="T30" fmla="*/ 3 w 153"/>
                      <a:gd name="T31" fmla="*/ 28 h 95"/>
                      <a:gd name="T32" fmla="*/ 3 w 153"/>
                      <a:gd name="T33" fmla="*/ 17 h 95"/>
                      <a:gd name="T34" fmla="*/ 19 w 153"/>
                      <a:gd name="T35" fmla="*/ 4 h 95"/>
                      <a:gd name="T36" fmla="*/ 35 w 153"/>
                      <a:gd name="T37" fmla="*/ 0 h 95"/>
                      <a:gd name="T38" fmla="*/ 54 w 153"/>
                      <a:gd name="T39" fmla="*/ 7 h 95"/>
                      <a:gd name="T40" fmla="*/ 68 w 153"/>
                      <a:gd name="T41" fmla="*/ 10 h 95"/>
                      <a:gd name="T42" fmla="*/ 78 w 153"/>
                      <a:gd name="T43" fmla="*/ 24 h 95"/>
                      <a:gd name="T44" fmla="*/ 83 w 153"/>
                      <a:gd name="T45" fmla="*/ 32 h 95"/>
                      <a:gd name="T46" fmla="*/ 73 w 153"/>
                      <a:gd name="T47" fmla="*/ 36 h 95"/>
                      <a:gd name="T48" fmla="*/ 63 w 153"/>
                      <a:gd name="T49" fmla="*/ 46 h 95"/>
                      <a:gd name="T50" fmla="*/ 71 w 153"/>
                      <a:gd name="T51" fmla="*/ 52 h 95"/>
                      <a:gd name="T52" fmla="*/ 87 w 153"/>
                      <a:gd name="T53" fmla="*/ 51 h 95"/>
                      <a:gd name="T54" fmla="*/ 97 w 153"/>
                      <a:gd name="T55" fmla="*/ 49 h 95"/>
                      <a:gd name="T56" fmla="*/ 107 w 153"/>
                      <a:gd name="T57" fmla="*/ 54 h 95"/>
                      <a:gd name="T58" fmla="*/ 103 w 153"/>
                      <a:gd name="T59" fmla="*/ 61 h 95"/>
                      <a:gd name="T60" fmla="*/ 114 w 153"/>
                      <a:gd name="T61" fmla="*/ 61 h 95"/>
                      <a:gd name="T62" fmla="*/ 132 w 153"/>
                      <a:gd name="T63" fmla="*/ 55 h 95"/>
                      <a:gd name="T64" fmla="*/ 125 w 153"/>
                      <a:gd name="T65" fmla="*/ 64 h 95"/>
                      <a:gd name="T66" fmla="*/ 125 w 153"/>
                      <a:gd name="T67" fmla="*/ 75 h 95"/>
                      <a:gd name="T68" fmla="*/ 133 w 153"/>
                      <a:gd name="T69" fmla="*/ 76 h 95"/>
                      <a:gd name="T70" fmla="*/ 133 w 153"/>
                      <a:gd name="T71" fmla="*/ 68 h 95"/>
                      <a:gd name="T72" fmla="*/ 151 w 153"/>
                      <a:gd name="T73" fmla="*/ 62 h 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3"/>
                      <a:gd name="T112" fmla="*/ 0 h 95"/>
                      <a:gd name="T113" fmla="*/ 153 w 153"/>
                      <a:gd name="T114" fmla="*/ 95 h 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3" h="95">
                        <a:moveTo>
                          <a:pt x="152" y="62"/>
                        </a:moveTo>
                        <a:lnTo>
                          <a:pt x="152" y="67"/>
                        </a:lnTo>
                        <a:lnTo>
                          <a:pt x="151" y="74"/>
                        </a:lnTo>
                        <a:lnTo>
                          <a:pt x="143" y="77"/>
                        </a:lnTo>
                        <a:lnTo>
                          <a:pt x="134" y="80"/>
                        </a:lnTo>
                        <a:lnTo>
                          <a:pt x="128" y="88"/>
                        </a:lnTo>
                        <a:lnTo>
                          <a:pt x="121" y="94"/>
                        </a:lnTo>
                        <a:lnTo>
                          <a:pt x="117" y="88"/>
                        </a:lnTo>
                        <a:lnTo>
                          <a:pt x="107" y="87"/>
                        </a:lnTo>
                        <a:lnTo>
                          <a:pt x="99" y="85"/>
                        </a:lnTo>
                        <a:lnTo>
                          <a:pt x="94" y="78"/>
                        </a:lnTo>
                        <a:lnTo>
                          <a:pt x="91" y="72"/>
                        </a:lnTo>
                        <a:lnTo>
                          <a:pt x="85" y="68"/>
                        </a:lnTo>
                        <a:lnTo>
                          <a:pt x="76" y="72"/>
                        </a:lnTo>
                        <a:lnTo>
                          <a:pt x="70" y="72"/>
                        </a:lnTo>
                        <a:lnTo>
                          <a:pt x="62" y="74"/>
                        </a:lnTo>
                        <a:lnTo>
                          <a:pt x="52" y="79"/>
                        </a:lnTo>
                        <a:lnTo>
                          <a:pt x="44" y="79"/>
                        </a:lnTo>
                        <a:lnTo>
                          <a:pt x="35" y="77"/>
                        </a:lnTo>
                        <a:lnTo>
                          <a:pt x="30" y="72"/>
                        </a:lnTo>
                        <a:lnTo>
                          <a:pt x="30" y="66"/>
                        </a:lnTo>
                        <a:lnTo>
                          <a:pt x="28" y="61"/>
                        </a:lnTo>
                        <a:lnTo>
                          <a:pt x="23" y="61"/>
                        </a:lnTo>
                        <a:lnTo>
                          <a:pt x="15" y="62"/>
                        </a:lnTo>
                        <a:lnTo>
                          <a:pt x="13" y="68"/>
                        </a:lnTo>
                        <a:lnTo>
                          <a:pt x="9" y="66"/>
                        </a:lnTo>
                        <a:lnTo>
                          <a:pt x="3" y="61"/>
                        </a:lnTo>
                        <a:lnTo>
                          <a:pt x="0" y="54"/>
                        </a:lnTo>
                        <a:lnTo>
                          <a:pt x="0" y="48"/>
                        </a:lnTo>
                        <a:lnTo>
                          <a:pt x="0" y="42"/>
                        </a:lnTo>
                        <a:lnTo>
                          <a:pt x="1" y="36"/>
                        </a:lnTo>
                        <a:lnTo>
                          <a:pt x="3" y="28"/>
                        </a:lnTo>
                        <a:lnTo>
                          <a:pt x="3" y="23"/>
                        </a:lnTo>
                        <a:lnTo>
                          <a:pt x="3" y="17"/>
                        </a:lnTo>
                        <a:lnTo>
                          <a:pt x="10" y="10"/>
                        </a:lnTo>
                        <a:lnTo>
                          <a:pt x="19" y="4"/>
                        </a:lnTo>
                        <a:lnTo>
                          <a:pt x="27" y="2"/>
                        </a:lnTo>
                        <a:lnTo>
                          <a:pt x="35" y="0"/>
                        </a:lnTo>
                        <a:lnTo>
                          <a:pt x="46" y="4"/>
                        </a:lnTo>
                        <a:lnTo>
                          <a:pt x="54" y="7"/>
                        </a:lnTo>
                        <a:lnTo>
                          <a:pt x="62" y="11"/>
                        </a:lnTo>
                        <a:lnTo>
                          <a:pt x="68" y="10"/>
                        </a:lnTo>
                        <a:lnTo>
                          <a:pt x="75" y="18"/>
                        </a:lnTo>
                        <a:lnTo>
                          <a:pt x="79" y="24"/>
                        </a:lnTo>
                        <a:lnTo>
                          <a:pt x="84" y="26"/>
                        </a:lnTo>
                        <a:lnTo>
                          <a:pt x="84" y="32"/>
                        </a:lnTo>
                        <a:lnTo>
                          <a:pt x="84" y="39"/>
                        </a:lnTo>
                        <a:lnTo>
                          <a:pt x="73" y="36"/>
                        </a:lnTo>
                        <a:lnTo>
                          <a:pt x="71" y="42"/>
                        </a:lnTo>
                        <a:lnTo>
                          <a:pt x="63" y="46"/>
                        </a:lnTo>
                        <a:lnTo>
                          <a:pt x="62" y="51"/>
                        </a:lnTo>
                        <a:lnTo>
                          <a:pt x="71" y="52"/>
                        </a:lnTo>
                        <a:lnTo>
                          <a:pt x="80" y="49"/>
                        </a:lnTo>
                        <a:lnTo>
                          <a:pt x="88" y="51"/>
                        </a:lnTo>
                        <a:lnTo>
                          <a:pt x="95" y="55"/>
                        </a:lnTo>
                        <a:lnTo>
                          <a:pt x="98" y="49"/>
                        </a:lnTo>
                        <a:lnTo>
                          <a:pt x="108" y="49"/>
                        </a:lnTo>
                        <a:lnTo>
                          <a:pt x="108" y="54"/>
                        </a:lnTo>
                        <a:lnTo>
                          <a:pt x="103" y="60"/>
                        </a:lnTo>
                        <a:lnTo>
                          <a:pt x="104" y="61"/>
                        </a:lnTo>
                        <a:lnTo>
                          <a:pt x="107" y="64"/>
                        </a:lnTo>
                        <a:lnTo>
                          <a:pt x="115" y="61"/>
                        </a:lnTo>
                        <a:lnTo>
                          <a:pt x="124" y="57"/>
                        </a:lnTo>
                        <a:lnTo>
                          <a:pt x="133" y="55"/>
                        </a:lnTo>
                        <a:lnTo>
                          <a:pt x="134" y="61"/>
                        </a:lnTo>
                        <a:lnTo>
                          <a:pt x="126" y="64"/>
                        </a:lnTo>
                        <a:lnTo>
                          <a:pt x="125" y="69"/>
                        </a:lnTo>
                        <a:lnTo>
                          <a:pt x="126" y="75"/>
                        </a:lnTo>
                        <a:lnTo>
                          <a:pt x="134" y="79"/>
                        </a:lnTo>
                        <a:lnTo>
                          <a:pt x="134" y="76"/>
                        </a:lnTo>
                        <a:lnTo>
                          <a:pt x="129" y="70"/>
                        </a:lnTo>
                        <a:lnTo>
                          <a:pt x="134" y="68"/>
                        </a:lnTo>
                        <a:lnTo>
                          <a:pt x="143" y="64"/>
                        </a:lnTo>
                        <a:lnTo>
                          <a:pt x="152" y="6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6" name="Freeform 62">
                    <a:extLst>
                      <a:ext uri="{FF2B5EF4-FFF2-40B4-BE49-F238E27FC236}">
                        <a16:creationId xmlns:a16="http://schemas.microsoft.com/office/drawing/2014/main" id="{A8D91A3D-877B-4BDD-A3D1-FFF1EC840F96}"/>
                      </a:ext>
                    </a:extLst>
                  </p:cNvPr>
                  <p:cNvSpPr>
                    <a:spLocks/>
                  </p:cNvSpPr>
                  <p:nvPr/>
                </p:nvSpPr>
                <p:spPr bwMode="auto">
                  <a:xfrm>
                    <a:off x="3071" y="1102"/>
                    <a:ext cx="31" cy="37"/>
                  </a:xfrm>
                  <a:custGeom>
                    <a:avLst/>
                    <a:gdLst>
                      <a:gd name="T0" fmla="*/ 25 w 31"/>
                      <a:gd name="T1" fmla="*/ 11 h 37"/>
                      <a:gd name="T2" fmla="*/ 23 w 31"/>
                      <a:gd name="T3" fmla="*/ 17 h 37"/>
                      <a:gd name="T4" fmla="*/ 19 w 31"/>
                      <a:gd name="T5" fmla="*/ 23 h 37"/>
                      <a:gd name="T6" fmla="*/ 24 w 31"/>
                      <a:gd name="T7" fmla="*/ 29 h 37"/>
                      <a:gd name="T8" fmla="*/ 20 w 31"/>
                      <a:gd name="T9" fmla="*/ 35 h 37"/>
                      <a:gd name="T10" fmla="*/ 13 w 31"/>
                      <a:gd name="T11" fmla="*/ 36 h 37"/>
                      <a:gd name="T12" fmla="*/ 6 w 31"/>
                      <a:gd name="T13" fmla="*/ 29 h 37"/>
                      <a:gd name="T14" fmla="*/ 10 w 31"/>
                      <a:gd name="T15" fmla="*/ 22 h 37"/>
                      <a:gd name="T16" fmla="*/ 5 w 31"/>
                      <a:gd name="T17" fmla="*/ 16 h 37"/>
                      <a:gd name="T18" fmla="*/ 0 w 31"/>
                      <a:gd name="T19" fmla="*/ 10 h 37"/>
                      <a:gd name="T20" fmla="*/ 8 w 31"/>
                      <a:gd name="T21" fmla="*/ 8 h 37"/>
                      <a:gd name="T22" fmla="*/ 1 w 31"/>
                      <a:gd name="T23" fmla="*/ 1 h 37"/>
                      <a:gd name="T24" fmla="*/ 10 w 31"/>
                      <a:gd name="T25" fmla="*/ 1 h 37"/>
                      <a:gd name="T26" fmla="*/ 19 w 31"/>
                      <a:gd name="T27" fmla="*/ 1 h 37"/>
                      <a:gd name="T28" fmla="*/ 26 w 31"/>
                      <a:gd name="T29" fmla="*/ 0 h 37"/>
                      <a:gd name="T30" fmla="*/ 30 w 31"/>
                      <a:gd name="T31" fmla="*/ 3 h 37"/>
                      <a:gd name="T32" fmla="*/ 25 w 31"/>
                      <a:gd name="T33" fmla="*/ 11 h 3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
                      <a:gd name="T52" fmla="*/ 0 h 37"/>
                      <a:gd name="T53" fmla="*/ 31 w 31"/>
                      <a:gd name="T54" fmla="*/ 37 h 3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 h="37">
                        <a:moveTo>
                          <a:pt x="25" y="11"/>
                        </a:moveTo>
                        <a:lnTo>
                          <a:pt x="23" y="17"/>
                        </a:lnTo>
                        <a:lnTo>
                          <a:pt x="19" y="23"/>
                        </a:lnTo>
                        <a:lnTo>
                          <a:pt x="24" y="29"/>
                        </a:lnTo>
                        <a:lnTo>
                          <a:pt x="20" y="35"/>
                        </a:lnTo>
                        <a:lnTo>
                          <a:pt x="13" y="36"/>
                        </a:lnTo>
                        <a:lnTo>
                          <a:pt x="6" y="29"/>
                        </a:lnTo>
                        <a:lnTo>
                          <a:pt x="10" y="22"/>
                        </a:lnTo>
                        <a:lnTo>
                          <a:pt x="5" y="16"/>
                        </a:lnTo>
                        <a:lnTo>
                          <a:pt x="0" y="10"/>
                        </a:lnTo>
                        <a:lnTo>
                          <a:pt x="8" y="8"/>
                        </a:lnTo>
                        <a:lnTo>
                          <a:pt x="1" y="1"/>
                        </a:lnTo>
                        <a:lnTo>
                          <a:pt x="10" y="1"/>
                        </a:lnTo>
                        <a:lnTo>
                          <a:pt x="19" y="1"/>
                        </a:lnTo>
                        <a:lnTo>
                          <a:pt x="26" y="0"/>
                        </a:lnTo>
                        <a:lnTo>
                          <a:pt x="30" y="3"/>
                        </a:lnTo>
                        <a:lnTo>
                          <a:pt x="25" y="11"/>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77" name="Freeform 63">
                    <a:extLst>
                      <a:ext uri="{FF2B5EF4-FFF2-40B4-BE49-F238E27FC236}">
                        <a16:creationId xmlns:a16="http://schemas.microsoft.com/office/drawing/2014/main" id="{A5BE181F-CFA2-411B-B562-427AB6A7C695}"/>
                      </a:ext>
                    </a:extLst>
                  </p:cNvPr>
                  <p:cNvSpPr>
                    <a:spLocks/>
                  </p:cNvSpPr>
                  <p:nvPr/>
                </p:nvSpPr>
                <p:spPr bwMode="auto">
                  <a:xfrm>
                    <a:off x="3065" y="929"/>
                    <a:ext cx="51" cy="40"/>
                  </a:xfrm>
                  <a:custGeom>
                    <a:avLst/>
                    <a:gdLst>
                      <a:gd name="T0" fmla="*/ 50 w 50"/>
                      <a:gd name="T1" fmla="*/ 31 h 42"/>
                      <a:gd name="T2" fmla="*/ 47 w 50"/>
                      <a:gd name="T3" fmla="*/ 32 h 42"/>
                      <a:gd name="T4" fmla="*/ 42 w 50"/>
                      <a:gd name="T5" fmla="*/ 39 h 42"/>
                      <a:gd name="T6" fmla="*/ 42 w 50"/>
                      <a:gd name="T7" fmla="*/ 32 h 42"/>
                      <a:gd name="T8" fmla="*/ 36 w 50"/>
                      <a:gd name="T9" fmla="*/ 26 h 42"/>
                      <a:gd name="T10" fmla="*/ 26 w 50"/>
                      <a:gd name="T11" fmla="*/ 20 h 42"/>
                      <a:gd name="T12" fmla="*/ 21 w 50"/>
                      <a:gd name="T13" fmla="*/ 25 h 42"/>
                      <a:gd name="T14" fmla="*/ 13 w 50"/>
                      <a:gd name="T15" fmla="*/ 25 h 42"/>
                      <a:gd name="T16" fmla="*/ 11 w 50"/>
                      <a:gd name="T17" fmla="*/ 20 h 42"/>
                      <a:gd name="T18" fmla="*/ 8 w 50"/>
                      <a:gd name="T19" fmla="*/ 14 h 42"/>
                      <a:gd name="T20" fmla="*/ 0 w 50"/>
                      <a:gd name="T21" fmla="*/ 9 h 42"/>
                      <a:gd name="T22" fmla="*/ 8 w 50"/>
                      <a:gd name="T23" fmla="*/ 7 h 42"/>
                      <a:gd name="T24" fmla="*/ 18 w 50"/>
                      <a:gd name="T25" fmla="*/ 6 h 42"/>
                      <a:gd name="T26" fmla="*/ 20 w 50"/>
                      <a:gd name="T27" fmla="*/ 0 h 42"/>
                      <a:gd name="T28" fmla="*/ 29 w 50"/>
                      <a:gd name="T29" fmla="*/ 1 h 42"/>
                      <a:gd name="T30" fmla="*/ 26 w 50"/>
                      <a:gd name="T31" fmla="*/ 7 h 42"/>
                      <a:gd name="T32" fmla="*/ 23 w 50"/>
                      <a:gd name="T33" fmla="*/ 13 h 42"/>
                      <a:gd name="T34" fmla="*/ 31 w 50"/>
                      <a:gd name="T35" fmla="*/ 15 h 42"/>
                      <a:gd name="T36" fmla="*/ 40 w 50"/>
                      <a:gd name="T37" fmla="*/ 19 h 42"/>
                      <a:gd name="T38" fmla="*/ 42 w 50"/>
                      <a:gd name="T39" fmla="*/ 25 h 42"/>
                      <a:gd name="T40" fmla="*/ 50 w 50"/>
                      <a:gd name="T41" fmla="*/ 31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42"/>
                      <a:gd name="T65" fmla="*/ 50 w 50"/>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42">
                        <a:moveTo>
                          <a:pt x="49" y="33"/>
                        </a:moveTo>
                        <a:lnTo>
                          <a:pt x="46" y="34"/>
                        </a:lnTo>
                        <a:lnTo>
                          <a:pt x="41" y="41"/>
                        </a:lnTo>
                        <a:lnTo>
                          <a:pt x="41" y="34"/>
                        </a:lnTo>
                        <a:lnTo>
                          <a:pt x="35" y="27"/>
                        </a:lnTo>
                        <a:lnTo>
                          <a:pt x="25" y="21"/>
                        </a:lnTo>
                        <a:lnTo>
                          <a:pt x="21" y="26"/>
                        </a:lnTo>
                        <a:lnTo>
                          <a:pt x="13" y="26"/>
                        </a:lnTo>
                        <a:lnTo>
                          <a:pt x="11" y="21"/>
                        </a:lnTo>
                        <a:lnTo>
                          <a:pt x="8" y="15"/>
                        </a:lnTo>
                        <a:lnTo>
                          <a:pt x="0" y="9"/>
                        </a:lnTo>
                        <a:lnTo>
                          <a:pt x="8" y="7"/>
                        </a:lnTo>
                        <a:lnTo>
                          <a:pt x="18" y="6"/>
                        </a:lnTo>
                        <a:lnTo>
                          <a:pt x="20" y="0"/>
                        </a:lnTo>
                        <a:lnTo>
                          <a:pt x="28" y="1"/>
                        </a:lnTo>
                        <a:lnTo>
                          <a:pt x="25" y="7"/>
                        </a:lnTo>
                        <a:lnTo>
                          <a:pt x="23" y="14"/>
                        </a:lnTo>
                        <a:lnTo>
                          <a:pt x="30" y="16"/>
                        </a:lnTo>
                        <a:lnTo>
                          <a:pt x="39" y="20"/>
                        </a:lnTo>
                        <a:lnTo>
                          <a:pt x="41" y="26"/>
                        </a:lnTo>
                        <a:lnTo>
                          <a:pt x="49" y="33"/>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8" name="Freeform 64">
                    <a:extLst>
                      <a:ext uri="{FF2B5EF4-FFF2-40B4-BE49-F238E27FC236}">
                        <a16:creationId xmlns:a16="http://schemas.microsoft.com/office/drawing/2014/main" id="{7486F1C3-768D-493B-9D83-8F75C77FABEE}"/>
                      </a:ext>
                    </a:extLst>
                  </p:cNvPr>
                  <p:cNvSpPr>
                    <a:spLocks/>
                  </p:cNvSpPr>
                  <p:nvPr/>
                </p:nvSpPr>
                <p:spPr bwMode="auto">
                  <a:xfrm>
                    <a:off x="3088" y="1090"/>
                    <a:ext cx="20" cy="17"/>
                  </a:xfrm>
                  <a:custGeom>
                    <a:avLst/>
                    <a:gdLst>
                      <a:gd name="T0" fmla="*/ 14 w 20"/>
                      <a:gd name="T1" fmla="*/ 0 h 17"/>
                      <a:gd name="T2" fmla="*/ 14 w 20"/>
                      <a:gd name="T3" fmla="*/ 4 h 17"/>
                      <a:gd name="T4" fmla="*/ 19 w 20"/>
                      <a:gd name="T5" fmla="*/ 14 h 17"/>
                      <a:gd name="T6" fmla="*/ 12 w 20"/>
                      <a:gd name="T7" fmla="*/ 16 h 17"/>
                      <a:gd name="T8" fmla="*/ 8 w 20"/>
                      <a:gd name="T9" fmla="*/ 16 h 17"/>
                      <a:gd name="T10" fmla="*/ 0 w 20"/>
                      <a:gd name="T11" fmla="*/ 11 h 17"/>
                      <a:gd name="T12" fmla="*/ 8 w 20"/>
                      <a:gd name="T13" fmla="*/ 11 h 17"/>
                      <a:gd name="T14" fmla="*/ 14 w 20"/>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17"/>
                      <a:gd name="T26" fmla="*/ 20 w 20"/>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17">
                        <a:moveTo>
                          <a:pt x="14" y="0"/>
                        </a:moveTo>
                        <a:lnTo>
                          <a:pt x="14" y="4"/>
                        </a:lnTo>
                        <a:lnTo>
                          <a:pt x="19" y="14"/>
                        </a:lnTo>
                        <a:lnTo>
                          <a:pt x="12" y="16"/>
                        </a:lnTo>
                        <a:lnTo>
                          <a:pt x="8" y="16"/>
                        </a:lnTo>
                        <a:lnTo>
                          <a:pt x="0" y="11"/>
                        </a:lnTo>
                        <a:lnTo>
                          <a:pt x="8" y="11"/>
                        </a:lnTo>
                        <a:lnTo>
                          <a:pt x="14"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9" name="Freeform 65">
                    <a:extLst>
                      <a:ext uri="{FF2B5EF4-FFF2-40B4-BE49-F238E27FC236}">
                        <a16:creationId xmlns:a16="http://schemas.microsoft.com/office/drawing/2014/main" id="{A7B08B7A-585E-47D8-A260-9CB8E7EE11F6}"/>
                      </a:ext>
                    </a:extLst>
                  </p:cNvPr>
                  <p:cNvSpPr>
                    <a:spLocks/>
                  </p:cNvSpPr>
                  <p:nvPr/>
                </p:nvSpPr>
                <p:spPr bwMode="auto">
                  <a:xfrm>
                    <a:off x="3098" y="925"/>
                    <a:ext cx="10" cy="15"/>
                  </a:xfrm>
                  <a:custGeom>
                    <a:avLst/>
                    <a:gdLst>
                      <a:gd name="T0" fmla="*/ 9 w 10"/>
                      <a:gd name="T1" fmla="*/ 8 h 15"/>
                      <a:gd name="T2" fmla="*/ 9 w 10"/>
                      <a:gd name="T3" fmla="*/ 14 h 15"/>
                      <a:gd name="T4" fmla="*/ 0 w 10"/>
                      <a:gd name="T5" fmla="*/ 8 h 15"/>
                      <a:gd name="T6" fmla="*/ 0 w 10"/>
                      <a:gd name="T7" fmla="*/ 6 h 15"/>
                      <a:gd name="T8" fmla="*/ 5 w 10"/>
                      <a:gd name="T9" fmla="*/ 0 h 15"/>
                      <a:gd name="T10" fmla="*/ 9 w 10"/>
                      <a:gd name="T11" fmla="*/ 8 h 15"/>
                      <a:gd name="T12" fmla="*/ 0 60000 65536"/>
                      <a:gd name="T13" fmla="*/ 0 60000 65536"/>
                      <a:gd name="T14" fmla="*/ 0 60000 65536"/>
                      <a:gd name="T15" fmla="*/ 0 60000 65536"/>
                      <a:gd name="T16" fmla="*/ 0 60000 65536"/>
                      <a:gd name="T17" fmla="*/ 0 60000 65536"/>
                      <a:gd name="T18" fmla="*/ 0 w 10"/>
                      <a:gd name="T19" fmla="*/ 0 h 15"/>
                      <a:gd name="T20" fmla="*/ 10 w 10"/>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0" h="15">
                        <a:moveTo>
                          <a:pt x="9" y="8"/>
                        </a:moveTo>
                        <a:lnTo>
                          <a:pt x="9" y="14"/>
                        </a:lnTo>
                        <a:lnTo>
                          <a:pt x="0" y="8"/>
                        </a:lnTo>
                        <a:lnTo>
                          <a:pt x="0" y="6"/>
                        </a:lnTo>
                        <a:lnTo>
                          <a:pt x="5" y="0"/>
                        </a:lnTo>
                        <a:lnTo>
                          <a:pt x="9" y="8"/>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80" name="Freeform 66">
                    <a:extLst>
                      <a:ext uri="{FF2B5EF4-FFF2-40B4-BE49-F238E27FC236}">
                        <a16:creationId xmlns:a16="http://schemas.microsoft.com/office/drawing/2014/main" id="{EA11109A-D452-4C5C-90EE-28D80B68987B}"/>
                      </a:ext>
                    </a:extLst>
                  </p:cNvPr>
                  <p:cNvSpPr>
                    <a:spLocks/>
                  </p:cNvSpPr>
                  <p:nvPr/>
                </p:nvSpPr>
                <p:spPr bwMode="auto">
                  <a:xfrm>
                    <a:off x="3006" y="1068"/>
                    <a:ext cx="8" cy="7"/>
                  </a:xfrm>
                  <a:custGeom>
                    <a:avLst/>
                    <a:gdLst>
                      <a:gd name="T0" fmla="*/ 7 w 8"/>
                      <a:gd name="T1" fmla="*/ 6 h 6"/>
                      <a:gd name="T2" fmla="*/ 3 w 8"/>
                      <a:gd name="T3" fmla="*/ 6 h 6"/>
                      <a:gd name="T4" fmla="*/ 0 w 8"/>
                      <a:gd name="T5" fmla="*/ 0 h 6"/>
                      <a:gd name="T6" fmla="*/ 3 w 8"/>
                      <a:gd name="T7" fmla="*/ 0 h 6"/>
                      <a:gd name="T8" fmla="*/ 7 w 8"/>
                      <a:gd name="T9" fmla="*/ 6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7" y="5"/>
                        </a:moveTo>
                        <a:lnTo>
                          <a:pt x="3" y="5"/>
                        </a:lnTo>
                        <a:lnTo>
                          <a:pt x="0" y="0"/>
                        </a:lnTo>
                        <a:lnTo>
                          <a:pt x="3" y="0"/>
                        </a:lnTo>
                        <a:lnTo>
                          <a:pt x="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81" name="Freeform 67">
                    <a:extLst>
                      <a:ext uri="{FF2B5EF4-FFF2-40B4-BE49-F238E27FC236}">
                        <a16:creationId xmlns:a16="http://schemas.microsoft.com/office/drawing/2014/main" id="{1B2929B9-43B8-4EC3-8EBA-3B3C1ED03904}"/>
                      </a:ext>
                    </a:extLst>
                  </p:cNvPr>
                  <p:cNvSpPr>
                    <a:spLocks/>
                  </p:cNvSpPr>
                  <p:nvPr/>
                </p:nvSpPr>
                <p:spPr bwMode="auto">
                  <a:xfrm>
                    <a:off x="3119" y="972"/>
                    <a:ext cx="2" cy="7"/>
                  </a:xfrm>
                  <a:custGeom>
                    <a:avLst/>
                    <a:gdLst>
                      <a:gd name="T0" fmla="*/ 1 w 2"/>
                      <a:gd name="T1" fmla="*/ 6 h 7"/>
                      <a:gd name="T2" fmla="*/ 1 w 2"/>
                      <a:gd name="T3" fmla="*/ 6 h 7"/>
                      <a:gd name="T4" fmla="*/ 0 w 2"/>
                      <a:gd name="T5" fmla="*/ 0 h 7"/>
                      <a:gd name="T6" fmla="*/ 1 w 2"/>
                      <a:gd name="T7" fmla="*/ 0 h 7"/>
                      <a:gd name="T8" fmla="*/ 1 w 2"/>
                      <a:gd name="T9" fmla="*/ 6 h 7"/>
                      <a:gd name="T10" fmla="*/ 0 60000 65536"/>
                      <a:gd name="T11" fmla="*/ 0 60000 65536"/>
                      <a:gd name="T12" fmla="*/ 0 60000 65536"/>
                      <a:gd name="T13" fmla="*/ 0 60000 65536"/>
                      <a:gd name="T14" fmla="*/ 0 60000 65536"/>
                      <a:gd name="T15" fmla="*/ 0 w 2"/>
                      <a:gd name="T16" fmla="*/ 0 h 7"/>
                      <a:gd name="T17" fmla="*/ 2 w 2"/>
                      <a:gd name="T18" fmla="*/ 7 h 7"/>
                    </a:gdLst>
                    <a:ahLst/>
                    <a:cxnLst>
                      <a:cxn ang="T10">
                        <a:pos x="T0" y="T1"/>
                      </a:cxn>
                      <a:cxn ang="T11">
                        <a:pos x="T2" y="T3"/>
                      </a:cxn>
                      <a:cxn ang="T12">
                        <a:pos x="T4" y="T5"/>
                      </a:cxn>
                      <a:cxn ang="T13">
                        <a:pos x="T6" y="T7"/>
                      </a:cxn>
                      <a:cxn ang="T14">
                        <a:pos x="T8" y="T9"/>
                      </a:cxn>
                    </a:cxnLst>
                    <a:rect l="T15" t="T16" r="T17" b="T18"/>
                    <a:pathLst>
                      <a:path w="2" h="7">
                        <a:moveTo>
                          <a:pt x="1" y="6"/>
                        </a:moveTo>
                        <a:lnTo>
                          <a:pt x="1" y="6"/>
                        </a:lnTo>
                        <a:lnTo>
                          <a:pt x="0" y="0"/>
                        </a:lnTo>
                        <a:lnTo>
                          <a:pt x="1" y="0"/>
                        </a:lnTo>
                        <a:lnTo>
                          <a:pt x="1"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2" name="Freeform 68">
                    <a:extLst>
                      <a:ext uri="{FF2B5EF4-FFF2-40B4-BE49-F238E27FC236}">
                        <a16:creationId xmlns:a16="http://schemas.microsoft.com/office/drawing/2014/main" id="{711D4B8B-6AC3-4C73-9BC4-CD5E8CBE1632}"/>
                      </a:ext>
                    </a:extLst>
                  </p:cNvPr>
                  <p:cNvSpPr>
                    <a:spLocks/>
                  </p:cNvSpPr>
                  <p:nvPr/>
                </p:nvSpPr>
                <p:spPr bwMode="auto">
                  <a:xfrm>
                    <a:off x="2074" y="1240"/>
                    <a:ext cx="249" cy="250"/>
                  </a:xfrm>
                  <a:custGeom>
                    <a:avLst/>
                    <a:gdLst>
                      <a:gd name="T0" fmla="*/ 226 w 248"/>
                      <a:gd name="T1" fmla="*/ 110 h 250"/>
                      <a:gd name="T2" fmla="*/ 195 w 248"/>
                      <a:gd name="T3" fmla="*/ 101 h 250"/>
                      <a:gd name="T4" fmla="*/ 191 w 248"/>
                      <a:gd name="T5" fmla="*/ 113 h 250"/>
                      <a:gd name="T6" fmla="*/ 170 w 248"/>
                      <a:gd name="T7" fmla="*/ 123 h 250"/>
                      <a:gd name="T8" fmla="*/ 152 w 248"/>
                      <a:gd name="T9" fmla="*/ 135 h 250"/>
                      <a:gd name="T10" fmla="*/ 150 w 248"/>
                      <a:gd name="T11" fmla="*/ 137 h 250"/>
                      <a:gd name="T12" fmla="*/ 185 w 248"/>
                      <a:gd name="T13" fmla="*/ 135 h 250"/>
                      <a:gd name="T14" fmla="*/ 191 w 248"/>
                      <a:gd name="T15" fmla="*/ 156 h 250"/>
                      <a:gd name="T16" fmla="*/ 163 w 248"/>
                      <a:gd name="T17" fmla="*/ 165 h 250"/>
                      <a:gd name="T18" fmla="*/ 166 w 248"/>
                      <a:gd name="T19" fmla="*/ 169 h 250"/>
                      <a:gd name="T20" fmla="*/ 153 w 248"/>
                      <a:gd name="T21" fmla="*/ 188 h 250"/>
                      <a:gd name="T22" fmla="*/ 140 w 248"/>
                      <a:gd name="T23" fmla="*/ 193 h 250"/>
                      <a:gd name="T24" fmla="*/ 120 w 248"/>
                      <a:gd name="T25" fmla="*/ 179 h 250"/>
                      <a:gd name="T26" fmla="*/ 111 w 248"/>
                      <a:gd name="T27" fmla="*/ 187 h 250"/>
                      <a:gd name="T28" fmla="*/ 105 w 248"/>
                      <a:gd name="T29" fmla="*/ 159 h 250"/>
                      <a:gd name="T30" fmla="*/ 121 w 248"/>
                      <a:gd name="T31" fmla="*/ 147 h 250"/>
                      <a:gd name="T32" fmla="*/ 95 w 248"/>
                      <a:gd name="T33" fmla="*/ 164 h 250"/>
                      <a:gd name="T34" fmla="*/ 105 w 248"/>
                      <a:gd name="T35" fmla="*/ 181 h 250"/>
                      <a:gd name="T36" fmla="*/ 111 w 248"/>
                      <a:gd name="T37" fmla="*/ 198 h 250"/>
                      <a:gd name="T38" fmla="*/ 90 w 248"/>
                      <a:gd name="T39" fmla="*/ 198 h 250"/>
                      <a:gd name="T40" fmla="*/ 89 w 248"/>
                      <a:gd name="T41" fmla="*/ 215 h 250"/>
                      <a:gd name="T42" fmla="*/ 71 w 248"/>
                      <a:gd name="T43" fmla="*/ 225 h 250"/>
                      <a:gd name="T44" fmla="*/ 54 w 248"/>
                      <a:gd name="T45" fmla="*/ 237 h 250"/>
                      <a:gd name="T46" fmla="*/ 23 w 248"/>
                      <a:gd name="T47" fmla="*/ 241 h 250"/>
                      <a:gd name="T48" fmla="*/ 3 w 248"/>
                      <a:gd name="T49" fmla="*/ 222 h 250"/>
                      <a:gd name="T50" fmla="*/ 19 w 248"/>
                      <a:gd name="T51" fmla="*/ 216 h 250"/>
                      <a:gd name="T52" fmla="*/ 49 w 248"/>
                      <a:gd name="T53" fmla="*/ 206 h 250"/>
                      <a:gd name="T54" fmla="*/ 53 w 248"/>
                      <a:gd name="T55" fmla="*/ 191 h 250"/>
                      <a:gd name="T56" fmla="*/ 66 w 248"/>
                      <a:gd name="T57" fmla="*/ 188 h 250"/>
                      <a:gd name="T58" fmla="*/ 46 w 248"/>
                      <a:gd name="T59" fmla="*/ 178 h 250"/>
                      <a:gd name="T60" fmla="*/ 17 w 248"/>
                      <a:gd name="T61" fmla="*/ 166 h 250"/>
                      <a:gd name="T62" fmla="*/ 24 w 248"/>
                      <a:gd name="T63" fmla="*/ 154 h 250"/>
                      <a:gd name="T64" fmla="*/ 53 w 248"/>
                      <a:gd name="T65" fmla="*/ 146 h 250"/>
                      <a:gd name="T66" fmla="*/ 28 w 248"/>
                      <a:gd name="T67" fmla="*/ 149 h 250"/>
                      <a:gd name="T68" fmla="*/ 14 w 248"/>
                      <a:gd name="T69" fmla="*/ 136 h 250"/>
                      <a:gd name="T70" fmla="*/ 10 w 248"/>
                      <a:gd name="T71" fmla="*/ 113 h 250"/>
                      <a:gd name="T72" fmla="*/ 31 w 248"/>
                      <a:gd name="T73" fmla="*/ 101 h 250"/>
                      <a:gd name="T74" fmla="*/ 41 w 248"/>
                      <a:gd name="T75" fmla="*/ 82 h 250"/>
                      <a:gd name="T76" fmla="*/ 57 w 248"/>
                      <a:gd name="T77" fmla="*/ 94 h 250"/>
                      <a:gd name="T78" fmla="*/ 81 w 248"/>
                      <a:gd name="T79" fmla="*/ 95 h 250"/>
                      <a:gd name="T80" fmla="*/ 77 w 248"/>
                      <a:gd name="T81" fmla="*/ 77 h 250"/>
                      <a:gd name="T82" fmla="*/ 86 w 248"/>
                      <a:gd name="T83" fmla="*/ 95 h 250"/>
                      <a:gd name="T84" fmla="*/ 107 w 248"/>
                      <a:gd name="T85" fmla="*/ 101 h 250"/>
                      <a:gd name="T86" fmla="*/ 87 w 248"/>
                      <a:gd name="T87" fmla="*/ 75 h 250"/>
                      <a:gd name="T88" fmla="*/ 109 w 248"/>
                      <a:gd name="T89" fmla="*/ 58 h 250"/>
                      <a:gd name="T90" fmla="*/ 144 w 248"/>
                      <a:gd name="T91" fmla="*/ 46 h 250"/>
                      <a:gd name="T92" fmla="*/ 177 w 248"/>
                      <a:gd name="T93" fmla="*/ 28 h 250"/>
                      <a:gd name="T94" fmla="*/ 208 w 248"/>
                      <a:gd name="T95" fmla="*/ 11 h 250"/>
                      <a:gd name="T96" fmla="*/ 230 w 248"/>
                      <a:gd name="T97" fmla="*/ 0 h 250"/>
                      <a:gd name="T98" fmla="*/ 244 w 248"/>
                      <a:gd name="T99" fmla="*/ 24 h 250"/>
                      <a:gd name="T100" fmla="*/ 234 w 248"/>
                      <a:gd name="T101" fmla="*/ 50 h 250"/>
                      <a:gd name="T102" fmla="*/ 226 w 248"/>
                      <a:gd name="T103" fmla="*/ 69 h 250"/>
                      <a:gd name="T104" fmla="*/ 204 w 248"/>
                      <a:gd name="T105" fmla="*/ 82 h 250"/>
                      <a:gd name="T106" fmla="*/ 197 w 248"/>
                      <a:gd name="T107" fmla="*/ 95 h 250"/>
                      <a:gd name="T108" fmla="*/ 230 w 248"/>
                      <a:gd name="T109" fmla="*/ 91 h 250"/>
                      <a:gd name="T110" fmla="*/ 244 w 248"/>
                      <a:gd name="T111" fmla="*/ 94 h 2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8"/>
                      <a:gd name="T169" fmla="*/ 0 h 250"/>
                      <a:gd name="T170" fmla="*/ 248 w 248"/>
                      <a:gd name="T171" fmla="*/ 250 h 2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8" h="250">
                        <a:moveTo>
                          <a:pt x="243" y="94"/>
                        </a:moveTo>
                        <a:lnTo>
                          <a:pt x="242" y="99"/>
                        </a:lnTo>
                        <a:lnTo>
                          <a:pt x="233" y="104"/>
                        </a:lnTo>
                        <a:lnTo>
                          <a:pt x="225" y="110"/>
                        </a:lnTo>
                        <a:lnTo>
                          <a:pt x="215" y="108"/>
                        </a:lnTo>
                        <a:lnTo>
                          <a:pt x="212" y="101"/>
                        </a:lnTo>
                        <a:lnTo>
                          <a:pt x="202" y="107"/>
                        </a:lnTo>
                        <a:lnTo>
                          <a:pt x="194" y="101"/>
                        </a:lnTo>
                        <a:lnTo>
                          <a:pt x="187" y="100"/>
                        </a:lnTo>
                        <a:lnTo>
                          <a:pt x="188" y="102"/>
                        </a:lnTo>
                        <a:lnTo>
                          <a:pt x="188" y="107"/>
                        </a:lnTo>
                        <a:lnTo>
                          <a:pt x="190" y="113"/>
                        </a:lnTo>
                        <a:lnTo>
                          <a:pt x="188" y="119"/>
                        </a:lnTo>
                        <a:lnTo>
                          <a:pt x="184" y="125"/>
                        </a:lnTo>
                        <a:lnTo>
                          <a:pt x="176" y="125"/>
                        </a:lnTo>
                        <a:lnTo>
                          <a:pt x="169" y="123"/>
                        </a:lnTo>
                        <a:lnTo>
                          <a:pt x="176" y="128"/>
                        </a:lnTo>
                        <a:lnTo>
                          <a:pt x="167" y="133"/>
                        </a:lnTo>
                        <a:lnTo>
                          <a:pt x="158" y="133"/>
                        </a:lnTo>
                        <a:lnTo>
                          <a:pt x="151" y="135"/>
                        </a:lnTo>
                        <a:lnTo>
                          <a:pt x="142" y="136"/>
                        </a:lnTo>
                        <a:lnTo>
                          <a:pt x="133" y="136"/>
                        </a:lnTo>
                        <a:lnTo>
                          <a:pt x="140" y="138"/>
                        </a:lnTo>
                        <a:lnTo>
                          <a:pt x="149" y="137"/>
                        </a:lnTo>
                        <a:lnTo>
                          <a:pt x="158" y="136"/>
                        </a:lnTo>
                        <a:lnTo>
                          <a:pt x="166" y="135"/>
                        </a:lnTo>
                        <a:lnTo>
                          <a:pt x="174" y="133"/>
                        </a:lnTo>
                        <a:lnTo>
                          <a:pt x="184" y="135"/>
                        </a:lnTo>
                        <a:lnTo>
                          <a:pt x="187" y="141"/>
                        </a:lnTo>
                        <a:lnTo>
                          <a:pt x="188" y="148"/>
                        </a:lnTo>
                        <a:lnTo>
                          <a:pt x="181" y="154"/>
                        </a:lnTo>
                        <a:lnTo>
                          <a:pt x="190" y="156"/>
                        </a:lnTo>
                        <a:lnTo>
                          <a:pt x="188" y="162"/>
                        </a:lnTo>
                        <a:lnTo>
                          <a:pt x="178" y="167"/>
                        </a:lnTo>
                        <a:lnTo>
                          <a:pt x="170" y="165"/>
                        </a:lnTo>
                        <a:lnTo>
                          <a:pt x="162" y="165"/>
                        </a:lnTo>
                        <a:lnTo>
                          <a:pt x="153" y="165"/>
                        </a:lnTo>
                        <a:lnTo>
                          <a:pt x="145" y="166"/>
                        </a:lnTo>
                        <a:lnTo>
                          <a:pt x="154" y="167"/>
                        </a:lnTo>
                        <a:lnTo>
                          <a:pt x="165" y="169"/>
                        </a:lnTo>
                        <a:lnTo>
                          <a:pt x="167" y="175"/>
                        </a:lnTo>
                        <a:lnTo>
                          <a:pt x="162" y="181"/>
                        </a:lnTo>
                        <a:lnTo>
                          <a:pt x="161" y="188"/>
                        </a:lnTo>
                        <a:lnTo>
                          <a:pt x="152" y="188"/>
                        </a:lnTo>
                        <a:lnTo>
                          <a:pt x="145" y="188"/>
                        </a:lnTo>
                        <a:lnTo>
                          <a:pt x="142" y="181"/>
                        </a:lnTo>
                        <a:lnTo>
                          <a:pt x="143" y="188"/>
                        </a:lnTo>
                        <a:lnTo>
                          <a:pt x="139" y="193"/>
                        </a:lnTo>
                        <a:lnTo>
                          <a:pt x="133" y="194"/>
                        </a:lnTo>
                        <a:lnTo>
                          <a:pt x="129" y="188"/>
                        </a:lnTo>
                        <a:lnTo>
                          <a:pt x="126" y="187"/>
                        </a:lnTo>
                        <a:lnTo>
                          <a:pt x="120" y="179"/>
                        </a:lnTo>
                        <a:lnTo>
                          <a:pt x="124" y="188"/>
                        </a:lnTo>
                        <a:lnTo>
                          <a:pt x="121" y="191"/>
                        </a:lnTo>
                        <a:lnTo>
                          <a:pt x="113" y="188"/>
                        </a:lnTo>
                        <a:lnTo>
                          <a:pt x="111" y="187"/>
                        </a:lnTo>
                        <a:lnTo>
                          <a:pt x="107" y="179"/>
                        </a:lnTo>
                        <a:lnTo>
                          <a:pt x="103" y="173"/>
                        </a:lnTo>
                        <a:lnTo>
                          <a:pt x="105" y="168"/>
                        </a:lnTo>
                        <a:lnTo>
                          <a:pt x="105" y="159"/>
                        </a:lnTo>
                        <a:lnTo>
                          <a:pt x="111" y="153"/>
                        </a:lnTo>
                        <a:lnTo>
                          <a:pt x="120" y="147"/>
                        </a:lnTo>
                        <a:lnTo>
                          <a:pt x="129" y="148"/>
                        </a:lnTo>
                        <a:lnTo>
                          <a:pt x="121" y="147"/>
                        </a:lnTo>
                        <a:lnTo>
                          <a:pt x="112" y="147"/>
                        </a:lnTo>
                        <a:lnTo>
                          <a:pt x="109" y="153"/>
                        </a:lnTo>
                        <a:lnTo>
                          <a:pt x="103" y="158"/>
                        </a:lnTo>
                        <a:lnTo>
                          <a:pt x="95" y="164"/>
                        </a:lnTo>
                        <a:lnTo>
                          <a:pt x="98" y="167"/>
                        </a:lnTo>
                        <a:lnTo>
                          <a:pt x="100" y="173"/>
                        </a:lnTo>
                        <a:lnTo>
                          <a:pt x="95" y="179"/>
                        </a:lnTo>
                        <a:lnTo>
                          <a:pt x="105" y="181"/>
                        </a:lnTo>
                        <a:lnTo>
                          <a:pt x="109" y="188"/>
                        </a:lnTo>
                        <a:lnTo>
                          <a:pt x="111" y="192"/>
                        </a:lnTo>
                        <a:lnTo>
                          <a:pt x="103" y="193"/>
                        </a:lnTo>
                        <a:lnTo>
                          <a:pt x="111" y="198"/>
                        </a:lnTo>
                        <a:lnTo>
                          <a:pt x="109" y="205"/>
                        </a:lnTo>
                        <a:lnTo>
                          <a:pt x="107" y="205"/>
                        </a:lnTo>
                        <a:lnTo>
                          <a:pt x="100" y="203"/>
                        </a:lnTo>
                        <a:lnTo>
                          <a:pt x="90" y="198"/>
                        </a:lnTo>
                        <a:lnTo>
                          <a:pt x="81" y="198"/>
                        </a:lnTo>
                        <a:lnTo>
                          <a:pt x="77" y="206"/>
                        </a:lnTo>
                        <a:lnTo>
                          <a:pt x="86" y="209"/>
                        </a:lnTo>
                        <a:lnTo>
                          <a:pt x="89" y="215"/>
                        </a:lnTo>
                        <a:lnTo>
                          <a:pt x="89" y="221"/>
                        </a:lnTo>
                        <a:lnTo>
                          <a:pt x="80" y="223"/>
                        </a:lnTo>
                        <a:lnTo>
                          <a:pt x="80" y="229"/>
                        </a:lnTo>
                        <a:lnTo>
                          <a:pt x="71" y="225"/>
                        </a:lnTo>
                        <a:lnTo>
                          <a:pt x="67" y="218"/>
                        </a:lnTo>
                        <a:lnTo>
                          <a:pt x="63" y="225"/>
                        </a:lnTo>
                        <a:lnTo>
                          <a:pt x="58" y="232"/>
                        </a:lnTo>
                        <a:lnTo>
                          <a:pt x="54" y="237"/>
                        </a:lnTo>
                        <a:lnTo>
                          <a:pt x="44" y="243"/>
                        </a:lnTo>
                        <a:lnTo>
                          <a:pt x="39" y="249"/>
                        </a:lnTo>
                        <a:lnTo>
                          <a:pt x="30" y="247"/>
                        </a:lnTo>
                        <a:lnTo>
                          <a:pt x="23" y="241"/>
                        </a:lnTo>
                        <a:lnTo>
                          <a:pt x="18" y="234"/>
                        </a:lnTo>
                        <a:lnTo>
                          <a:pt x="15" y="234"/>
                        </a:lnTo>
                        <a:lnTo>
                          <a:pt x="10" y="227"/>
                        </a:lnTo>
                        <a:lnTo>
                          <a:pt x="3" y="222"/>
                        </a:lnTo>
                        <a:lnTo>
                          <a:pt x="0" y="215"/>
                        </a:lnTo>
                        <a:lnTo>
                          <a:pt x="10" y="215"/>
                        </a:lnTo>
                        <a:lnTo>
                          <a:pt x="10" y="221"/>
                        </a:lnTo>
                        <a:lnTo>
                          <a:pt x="19" y="216"/>
                        </a:lnTo>
                        <a:lnTo>
                          <a:pt x="28" y="212"/>
                        </a:lnTo>
                        <a:lnTo>
                          <a:pt x="32" y="206"/>
                        </a:lnTo>
                        <a:lnTo>
                          <a:pt x="41" y="205"/>
                        </a:lnTo>
                        <a:lnTo>
                          <a:pt x="49" y="206"/>
                        </a:lnTo>
                        <a:lnTo>
                          <a:pt x="54" y="205"/>
                        </a:lnTo>
                        <a:lnTo>
                          <a:pt x="45" y="200"/>
                        </a:lnTo>
                        <a:lnTo>
                          <a:pt x="44" y="194"/>
                        </a:lnTo>
                        <a:lnTo>
                          <a:pt x="53" y="191"/>
                        </a:lnTo>
                        <a:lnTo>
                          <a:pt x="54" y="192"/>
                        </a:lnTo>
                        <a:lnTo>
                          <a:pt x="60" y="193"/>
                        </a:lnTo>
                        <a:lnTo>
                          <a:pt x="71" y="194"/>
                        </a:lnTo>
                        <a:lnTo>
                          <a:pt x="66" y="188"/>
                        </a:lnTo>
                        <a:lnTo>
                          <a:pt x="71" y="187"/>
                        </a:lnTo>
                        <a:lnTo>
                          <a:pt x="63" y="186"/>
                        </a:lnTo>
                        <a:lnTo>
                          <a:pt x="54" y="181"/>
                        </a:lnTo>
                        <a:lnTo>
                          <a:pt x="46" y="178"/>
                        </a:lnTo>
                        <a:lnTo>
                          <a:pt x="37" y="175"/>
                        </a:lnTo>
                        <a:lnTo>
                          <a:pt x="30" y="176"/>
                        </a:lnTo>
                        <a:lnTo>
                          <a:pt x="21" y="172"/>
                        </a:lnTo>
                        <a:lnTo>
                          <a:pt x="17" y="166"/>
                        </a:lnTo>
                        <a:lnTo>
                          <a:pt x="10" y="159"/>
                        </a:lnTo>
                        <a:lnTo>
                          <a:pt x="17" y="154"/>
                        </a:lnTo>
                        <a:lnTo>
                          <a:pt x="17" y="153"/>
                        </a:lnTo>
                        <a:lnTo>
                          <a:pt x="24" y="154"/>
                        </a:lnTo>
                        <a:lnTo>
                          <a:pt x="33" y="149"/>
                        </a:lnTo>
                        <a:lnTo>
                          <a:pt x="37" y="149"/>
                        </a:lnTo>
                        <a:lnTo>
                          <a:pt x="45" y="148"/>
                        </a:lnTo>
                        <a:lnTo>
                          <a:pt x="53" y="146"/>
                        </a:lnTo>
                        <a:lnTo>
                          <a:pt x="55" y="145"/>
                        </a:lnTo>
                        <a:lnTo>
                          <a:pt x="46" y="145"/>
                        </a:lnTo>
                        <a:lnTo>
                          <a:pt x="37" y="147"/>
                        </a:lnTo>
                        <a:lnTo>
                          <a:pt x="28" y="149"/>
                        </a:lnTo>
                        <a:lnTo>
                          <a:pt x="28" y="143"/>
                        </a:lnTo>
                        <a:lnTo>
                          <a:pt x="32" y="137"/>
                        </a:lnTo>
                        <a:lnTo>
                          <a:pt x="23" y="138"/>
                        </a:lnTo>
                        <a:lnTo>
                          <a:pt x="14" y="136"/>
                        </a:lnTo>
                        <a:lnTo>
                          <a:pt x="14" y="129"/>
                        </a:lnTo>
                        <a:lnTo>
                          <a:pt x="13" y="122"/>
                        </a:lnTo>
                        <a:lnTo>
                          <a:pt x="10" y="119"/>
                        </a:lnTo>
                        <a:lnTo>
                          <a:pt x="10" y="113"/>
                        </a:lnTo>
                        <a:lnTo>
                          <a:pt x="18" y="108"/>
                        </a:lnTo>
                        <a:lnTo>
                          <a:pt x="18" y="102"/>
                        </a:lnTo>
                        <a:lnTo>
                          <a:pt x="23" y="96"/>
                        </a:lnTo>
                        <a:lnTo>
                          <a:pt x="31" y="101"/>
                        </a:lnTo>
                        <a:lnTo>
                          <a:pt x="26" y="95"/>
                        </a:lnTo>
                        <a:lnTo>
                          <a:pt x="30" y="88"/>
                        </a:lnTo>
                        <a:lnTo>
                          <a:pt x="32" y="82"/>
                        </a:lnTo>
                        <a:lnTo>
                          <a:pt x="41" y="82"/>
                        </a:lnTo>
                        <a:lnTo>
                          <a:pt x="49" y="87"/>
                        </a:lnTo>
                        <a:lnTo>
                          <a:pt x="57" y="88"/>
                        </a:lnTo>
                        <a:lnTo>
                          <a:pt x="64" y="91"/>
                        </a:lnTo>
                        <a:lnTo>
                          <a:pt x="57" y="94"/>
                        </a:lnTo>
                        <a:lnTo>
                          <a:pt x="64" y="99"/>
                        </a:lnTo>
                        <a:lnTo>
                          <a:pt x="72" y="104"/>
                        </a:lnTo>
                        <a:lnTo>
                          <a:pt x="73" y="98"/>
                        </a:lnTo>
                        <a:lnTo>
                          <a:pt x="81" y="95"/>
                        </a:lnTo>
                        <a:lnTo>
                          <a:pt x="73" y="92"/>
                        </a:lnTo>
                        <a:lnTo>
                          <a:pt x="72" y="84"/>
                        </a:lnTo>
                        <a:lnTo>
                          <a:pt x="69" y="78"/>
                        </a:lnTo>
                        <a:lnTo>
                          <a:pt x="77" y="77"/>
                        </a:lnTo>
                        <a:lnTo>
                          <a:pt x="84" y="84"/>
                        </a:lnTo>
                        <a:lnTo>
                          <a:pt x="91" y="90"/>
                        </a:lnTo>
                        <a:lnTo>
                          <a:pt x="95" y="96"/>
                        </a:lnTo>
                        <a:lnTo>
                          <a:pt x="86" y="95"/>
                        </a:lnTo>
                        <a:lnTo>
                          <a:pt x="95" y="99"/>
                        </a:lnTo>
                        <a:lnTo>
                          <a:pt x="103" y="101"/>
                        </a:lnTo>
                        <a:lnTo>
                          <a:pt x="107" y="107"/>
                        </a:lnTo>
                        <a:lnTo>
                          <a:pt x="107" y="101"/>
                        </a:lnTo>
                        <a:lnTo>
                          <a:pt x="100" y="94"/>
                        </a:lnTo>
                        <a:lnTo>
                          <a:pt x="98" y="88"/>
                        </a:lnTo>
                        <a:lnTo>
                          <a:pt x="91" y="81"/>
                        </a:lnTo>
                        <a:lnTo>
                          <a:pt x="87" y="75"/>
                        </a:lnTo>
                        <a:lnTo>
                          <a:pt x="85" y="69"/>
                        </a:lnTo>
                        <a:lnTo>
                          <a:pt x="91" y="62"/>
                        </a:lnTo>
                        <a:lnTo>
                          <a:pt x="100" y="62"/>
                        </a:lnTo>
                        <a:lnTo>
                          <a:pt x="109" y="58"/>
                        </a:lnTo>
                        <a:lnTo>
                          <a:pt x="118" y="53"/>
                        </a:lnTo>
                        <a:lnTo>
                          <a:pt x="126" y="49"/>
                        </a:lnTo>
                        <a:lnTo>
                          <a:pt x="135" y="50"/>
                        </a:lnTo>
                        <a:lnTo>
                          <a:pt x="143" y="46"/>
                        </a:lnTo>
                        <a:lnTo>
                          <a:pt x="151" y="45"/>
                        </a:lnTo>
                        <a:lnTo>
                          <a:pt x="158" y="39"/>
                        </a:lnTo>
                        <a:lnTo>
                          <a:pt x="167" y="35"/>
                        </a:lnTo>
                        <a:lnTo>
                          <a:pt x="176" y="28"/>
                        </a:lnTo>
                        <a:lnTo>
                          <a:pt x="184" y="22"/>
                        </a:lnTo>
                        <a:lnTo>
                          <a:pt x="193" y="19"/>
                        </a:lnTo>
                        <a:lnTo>
                          <a:pt x="201" y="16"/>
                        </a:lnTo>
                        <a:lnTo>
                          <a:pt x="207" y="11"/>
                        </a:lnTo>
                        <a:lnTo>
                          <a:pt x="215" y="8"/>
                        </a:lnTo>
                        <a:lnTo>
                          <a:pt x="221" y="2"/>
                        </a:lnTo>
                        <a:lnTo>
                          <a:pt x="221" y="0"/>
                        </a:lnTo>
                        <a:lnTo>
                          <a:pt x="229" y="0"/>
                        </a:lnTo>
                        <a:lnTo>
                          <a:pt x="235" y="6"/>
                        </a:lnTo>
                        <a:lnTo>
                          <a:pt x="242" y="13"/>
                        </a:lnTo>
                        <a:lnTo>
                          <a:pt x="242" y="18"/>
                        </a:lnTo>
                        <a:lnTo>
                          <a:pt x="243" y="24"/>
                        </a:lnTo>
                        <a:lnTo>
                          <a:pt x="246" y="31"/>
                        </a:lnTo>
                        <a:lnTo>
                          <a:pt x="239" y="37"/>
                        </a:lnTo>
                        <a:lnTo>
                          <a:pt x="235" y="43"/>
                        </a:lnTo>
                        <a:lnTo>
                          <a:pt x="233" y="50"/>
                        </a:lnTo>
                        <a:lnTo>
                          <a:pt x="246" y="56"/>
                        </a:lnTo>
                        <a:lnTo>
                          <a:pt x="235" y="59"/>
                        </a:lnTo>
                        <a:lnTo>
                          <a:pt x="228" y="64"/>
                        </a:lnTo>
                        <a:lnTo>
                          <a:pt x="225" y="69"/>
                        </a:lnTo>
                        <a:lnTo>
                          <a:pt x="225" y="72"/>
                        </a:lnTo>
                        <a:lnTo>
                          <a:pt x="215" y="74"/>
                        </a:lnTo>
                        <a:lnTo>
                          <a:pt x="212" y="80"/>
                        </a:lnTo>
                        <a:lnTo>
                          <a:pt x="203" y="82"/>
                        </a:lnTo>
                        <a:lnTo>
                          <a:pt x="199" y="90"/>
                        </a:lnTo>
                        <a:lnTo>
                          <a:pt x="192" y="94"/>
                        </a:lnTo>
                        <a:lnTo>
                          <a:pt x="194" y="96"/>
                        </a:lnTo>
                        <a:lnTo>
                          <a:pt x="196" y="95"/>
                        </a:lnTo>
                        <a:lnTo>
                          <a:pt x="206" y="97"/>
                        </a:lnTo>
                        <a:lnTo>
                          <a:pt x="214" y="99"/>
                        </a:lnTo>
                        <a:lnTo>
                          <a:pt x="221" y="96"/>
                        </a:lnTo>
                        <a:lnTo>
                          <a:pt x="229" y="91"/>
                        </a:lnTo>
                        <a:lnTo>
                          <a:pt x="238" y="85"/>
                        </a:lnTo>
                        <a:lnTo>
                          <a:pt x="247" y="84"/>
                        </a:lnTo>
                        <a:lnTo>
                          <a:pt x="247" y="88"/>
                        </a:lnTo>
                        <a:lnTo>
                          <a:pt x="243" y="94"/>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3" name="Freeform 69">
                    <a:extLst>
                      <a:ext uri="{FF2B5EF4-FFF2-40B4-BE49-F238E27FC236}">
                        <a16:creationId xmlns:a16="http://schemas.microsoft.com/office/drawing/2014/main" id="{7FC013E1-AC4F-4996-B51C-A5B6A6D0C2CE}"/>
                      </a:ext>
                    </a:extLst>
                  </p:cNvPr>
                  <p:cNvSpPr>
                    <a:spLocks/>
                  </p:cNvSpPr>
                  <p:nvPr/>
                </p:nvSpPr>
                <p:spPr bwMode="auto">
                  <a:xfrm>
                    <a:off x="1964" y="1500"/>
                    <a:ext cx="120" cy="201"/>
                  </a:xfrm>
                  <a:custGeom>
                    <a:avLst/>
                    <a:gdLst>
                      <a:gd name="T0" fmla="*/ 97 w 120"/>
                      <a:gd name="T1" fmla="*/ 24 h 201"/>
                      <a:gd name="T2" fmla="*/ 95 w 120"/>
                      <a:gd name="T3" fmla="*/ 29 h 201"/>
                      <a:gd name="T4" fmla="*/ 105 w 120"/>
                      <a:gd name="T5" fmla="*/ 41 h 201"/>
                      <a:gd name="T6" fmla="*/ 82 w 120"/>
                      <a:gd name="T7" fmla="*/ 47 h 201"/>
                      <a:gd name="T8" fmla="*/ 61 w 120"/>
                      <a:gd name="T9" fmla="*/ 44 h 201"/>
                      <a:gd name="T10" fmla="*/ 80 w 120"/>
                      <a:gd name="T11" fmla="*/ 49 h 201"/>
                      <a:gd name="T12" fmla="*/ 99 w 120"/>
                      <a:gd name="T13" fmla="*/ 51 h 201"/>
                      <a:gd name="T14" fmla="*/ 92 w 120"/>
                      <a:gd name="T15" fmla="*/ 69 h 201"/>
                      <a:gd name="T16" fmla="*/ 72 w 120"/>
                      <a:gd name="T17" fmla="*/ 72 h 201"/>
                      <a:gd name="T18" fmla="*/ 65 w 120"/>
                      <a:gd name="T19" fmla="*/ 73 h 201"/>
                      <a:gd name="T20" fmla="*/ 67 w 120"/>
                      <a:gd name="T21" fmla="*/ 86 h 201"/>
                      <a:gd name="T22" fmla="*/ 69 w 120"/>
                      <a:gd name="T23" fmla="*/ 97 h 201"/>
                      <a:gd name="T24" fmla="*/ 69 w 120"/>
                      <a:gd name="T25" fmla="*/ 103 h 201"/>
                      <a:gd name="T26" fmla="*/ 46 w 120"/>
                      <a:gd name="T27" fmla="*/ 97 h 201"/>
                      <a:gd name="T28" fmla="*/ 68 w 120"/>
                      <a:gd name="T29" fmla="*/ 116 h 201"/>
                      <a:gd name="T30" fmla="*/ 75 w 120"/>
                      <a:gd name="T31" fmla="*/ 134 h 201"/>
                      <a:gd name="T32" fmla="*/ 58 w 120"/>
                      <a:gd name="T33" fmla="*/ 152 h 201"/>
                      <a:gd name="T34" fmla="*/ 56 w 120"/>
                      <a:gd name="T35" fmla="*/ 170 h 201"/>
                      <a:gd name="T36" fmla="*/ 42 w 120"/>
                      <a:gd name="T37" fmla="*/ 180 h 201"/>
                      <a:gd name="T38" fmla="*/ 61 w 120"/>
                      <a:gd name="T39" fmla="*/ 198 h 201"/>
                      <a:gd name="T40" fmla="*/ 37 w 120"/>
                      <a:gd name="T41" fmla="*/ 198 h 201"/>
                      <a:gd name="T42" fmla="*/ 17 w 120"/>
                      <a:gd name="T43" fmla="*/ 186 h 201"/>
                      <a:gd name="T44" fmla="*/ 14 w 120"/>
                      <a:gd name="T45" fmla="*/ 170 h 201"/>
                      <a:gd name="T46" fmla="*/ 9 w 120"/>
                      <a:gd name="T47" fmla="*/ 150 h 201"/>
                      <a:gd name="T48" fmla="*/ 24 w 120"/>
                      <a:gd name="T49" fmla="*/ 131 h 201"/>
                      <a:gd name="T50" fmla="*/ 24 w 120"/>
                      <a:gd name="T51" fmla="*/ 109 h 201"/>
                      <a:gd name="T52" fmla="*/ 38 w 120"/>
                      <a:gd name="T53" fmla="*/ 98 h 201"/>
                      <a:gd name="T54" fmla="*/ 31 w 120"/>
                      <a:gd name="T55" fmla="*/ 90 h 201"/>
                      <a:gd name="T56" fmla="*/ 38 w 120"/>
                      <a:gd name="T57" fmla="*/ 70 h 201"/>
                      <a:gd name="T58" fmla="*/ 56 w 120"/>
                      <a:gd name="T59" fmla="*/ 68 h 201"/>
                      <a:gd name="T60" fmla="*/ 51 w 120"/>
                      <a:gd name="T61" fmla="*/ 56 h 201"/>
                      <a:gd name="T62" fmla="*/ 38 w 120"/>
                      <a:gd name="T63" fmla="*/ 59 h 201"/>
                      <a:gd name="T64" fmla="*/ 33 w 120"/>
                      <a:gd name="T65" fmla="*/ 51 h 201"/>
                      <a:gd name="T66" fmla="*/ 46 w 120"/>
                      <a:gd name="T67" fmla="*/ 51 h 201"/>
                      <a:gd name="T68" fmla="*/ 29 w 120"/>
                      <a:gd name="T69" fmla="*/ 37 h 201"/>
                      <a:gd name="T70" fmla="*/ 5 w 120"/>
                      <a:gd name="T71" fmla="*/ 33 h 201"/>
                      <a:gd name="T72" fmla="*/ 8 w 120"/>
                      <a:gd name="T73" fmla="*/ 20 h 201"/>
                      <a:gd name="T74" fmla="*/ 26 w 120"/>
                      <a:gd name="T75" fmla="*/ 8 h 201"/>
                      <a:gd name="T76" fmla="*/ 44 w 120"/>
                      <a:gd name="T77" fmla="*/ 14 h 201"/>
                      <a:gd name="T78" fmla="*/ 60 w 120"/>
                      <a:gd name="T79" fmla="*/ 0 h 201"/>
                      <a:gd name="T80" fmla="*/ 68 w 120"/>
                      <a:gd name="T81" fmla="*/ 16 h 201"/>
                      <a:gd name="T82" fmla="*/ 89 w 120"/>
                      <a:gd name="T83" fmla="*/ 1 h 201"/>
                      <a:gd name="T84" fmla="*/ 101 w 120"/>
                      <a:gd name="T85" fmla="*/ 17 h 201"/>
                      <a:gd name="T86" fmla="*/ 114 w 120"/>
                      <a:gd name="T87" fmla="*/ 26 h 2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0"/>
                      <a:gd name="T133" fmla="*/ 0 h 201"/>
                      <a:gd name="T134" fmla="*/ 120 w 120"/>
                      <a:gd name="T135" fmla="*/ 201 h 20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0" h="201">
                        <a:moveTo>
                          <a:pt x="106" y="31"/>
                        </a:moveTo>
                        <a:lnTo>
                          <a:pt x="106" y="24"/>
                        </a:lnTo>
                        <a:lnTo>
                          <a:pt x="97" y="24"/>
                        </a:lnTo>
                        <a:lnTo>
                          <a:pt x="89" y="18"/>
                        </a:lnTo>
                        <a:lnTo>
                          <a:pt x="85" y="25"/>
                        </a:lnTo>
                        <a:lnTo>
                          <a:pt x="95" y="29"/>
                        </a:lnTo>
                        <a:lnTo>
                          <a:pt x="95" y="36"/>
                        </a:lnTo>
                        <a:lnTo>
                          <a:pt x="105" y="36"/>
                        </a:lnTo>
                        <a:lnTo>
                          <a:pt x="105" y="41"/>
                        </a:lnTo>
                        <a:lnTo>
                          <a:pt x="99" y="48"/>
                        </a:lnTo>
                        <a:lnTo>
                          <a:pt x="90" y="49"/>
                        </a:lnTo>
                        <a:lnTo>
                          <a:pt x="82" y="47"/>
                        </a:lnTo>
                        <a:lnTo>
                          <a:pt x="73" y="49"/>
                        </a:lnTo>
                        <a:lnTo>
                          <a:pt x="69" y="42"/>
                        </a:lnTo>
                        <a:lnTo>
                          <a:pt x="61" y="44"/>
                        </a:lnTo>
                        <a:lnTo>
                          <a:pt x="61" y="51"/>
                        </a:lnTo>
                        <a:lnTo>
                          <a:pt x="72" y="49"/>
                        </a:lnTo>
                        <a:lnTo>
                          <a:pt x="80" y="49"/>
                        </a:lnTo>
                        <a:lnTo>
                          <a:pt x="88" y="51"/>
                        </a:lnTo>
                        <a:lnTo>
                          <a:pt x="90" y="51"/>
                        </a:lnTo>
                        <a:lnTo>
                          <a:pt x="99" y="51"/>
                        </a:lnTo>
                        <a:lnTo>
                          <a:pt x="98" y="57"/>
                        </a:lnTo>
                        <a:lnTo>
                          <a:pt x="94" y="62"/>
                        </a:lnTo>
                        <a:lnTo>
                          <a:pt x="92" y="69"/>
                        </a:lnTo>
                        <a:lnTo>
                          <a:pt x="89" y="75"/>
                        </a:lnTo>
                        <a:lnTo>
                          <a:pt x="80" y="73"/>
                        </a:lnTo>
                        <a:lnTo>
                          <a:pt x="72" y="72"/>
                        </a:lnTo>
                        <a:lnTo>
                          <a:pt x="63" y="68"/>
                        </a:lnTo>
                        <a:lnTo>
                          <a:pt x="56" y="69"/>
                        </a:lnTo>
                        <a:lnTo>
                          <a:pt x="65" y="73"/>
                        </a:lnTo>
                        <a:lnTo>
                          <a:pt x="77" y="78"/>
                        </a:lnTo>
                        <a:lnTo>
                          <a:pt x="75" y="85"/>
                        </a:lnTo>
                        <a:lnTo>
                          <a:pt x="67" y="86"/>
                        </a:lnTo>
                        <a:lnTo>
                          <a:pt x="75" y="88"/>
                        </a:lnTo>
                        <a:lnTo>
                          <a:pt x="77" y="94"/>
                        </a:lnTo>
                        <a:lnTo>
                          <a:pt x="69" y="97"/>
                        </a:lnTo>
                        <a:lnTo>
                          <a:pt x="77" y="96"/>
                        </a:lnTo>
                        <a:lnTo>
                          <a:pt x="78" y="103"/>
                        </a:lnTo>
                        <a:lnTo>
                          <a:pt x="69" y="103"/>
                        </a:lnTo>
                        <a:lnTo>
                          <a:pt x="60" y="101"/>
                        </a:lnTo>
                        <a:lnTo>
                          <a:pt x="51" y="97"/>
                        </a:lnTo>
                        <a:lnTo>
                          <a:pt x="46" y="97"/>
                        </a:lnTo>
                        <a:lnTo>
                          <a:pt x="52" y="104"/>
                        </a:lnTo>
                        <a:lnTo>
                          <a:pt x="59" y="109"/>
                        </a:lnTo>
                        <a:lnTo>
                          <a:pt x="68" y="116"/>
                        </a:lnTo>
                        <a:lnTo>
                          <a:pt x="61" y="123"/>
                        </a:lnTo>
                        <a:lnTo>
                          <a:pt x="69" y="129"/>
                        </a:lnTo>
                        <a:lnTo>
                          <a:pt x="75" y="134"/>
                        </a:lnTo>
                        <a:lnTo>
                          <a:pt x="65" y="141"/>
                        </a:lnTo>
                        <a:lnTo>
                          <a:pt x="60" y="147"/>
                        </a:lnTo>
                        <a:lnTo>
                          <a:pt x="58" y="152"/>
                        </a:lnTo>
                        <a:lnTo>
                          <a:pt x="51" y="159"/>
                        </a:lnTo>
                        <a:lnTo>
                          <a:pt x="56" y="165"/>
                        </a:lnTo>
                        <a:lnTo>
                          <a:pt x="56" y="170"/>
                        </a:lnTo>
                        <a:lnTo>
                          <a:pt x="59" y="176"/>
                        </a:lnTo>
                        <a:lnTo>
                          <a:pt x="51" y="183"/>
                        </a:lnTo>
                        <a:lnTo>
                          <a:pt x="42" y="180"/>
                        </a:lnTo>
                        <a:lnTo>
                          <a:pt x="51" y="185"/>
                        </a:lnTo>
                        <a:lnTo>
                          <a:pt x="59" y="192"/>
                        </a:lnTo>
                        <a:lnTo>
                          <a:pt x="61" y="198"/>
                        </a:lnTo>
                        <a:lnTo>
                          <a:pt x="54" y="200"/>
                        </a:lnTo>
                        <a:lnTo>
                          <a:pt x="44" y="196"/>
                        </a:lnTo>
                        <a:lnTo>
                          <a:pt x="37" y="198"/>
                        </a:lnTo>
                        <a:lnTo>
                          <a:pt x="27" y="197"/>
                        </a:lnTo>
                        <a:lnTo>
                          <a:pt x="20" y="193"/>
                        </a:lnTo>
                        <a:lnTo>
                          <a:pt x="17" y="186"/>
                        </a:lnTo>
                        <a:lnTo>
                          <a:pt x="16" y="180"/>
                        </a:lnTo>
                        <a:lnTo>
                          <a:pt x="16" y="172"/>
                        </a:lnTo>
                        <a:lnTo>
                          <a:pt x="14" y="170"/>
                        </a:lnTo>
                        <a:lnTo>
                          <a:pt x="14" y="164"/>
                        </a:lnTo>
                        <a:lnTo>
                          <a:pt x="14" y="158"/>
                        </a:lnTo>
                        <a:lnTo>
                          <a:pt x="9" y="150"/>
                        </a:lnTo>
                        <a:lnTo>
                          <a:pt x="16" y="144"/>
                        </a:lnTo>
                        <a:lnTo>
                          <a:pt x="20" y="137"/>
                        </a:lnTo>
                        <a:lnTo>
                          <a:pt x="24" y="131"/>
                        </a:lnTo>
                        <a:lnTo>
                          <a:pt x="26" y="124"/>
                        </a:lnTo>
                        <a:lnTo>
                          <a:pt x="26" y="116"/>
                        </a:lnTo>
                        <a:lnTo>
                          <a:pt x="24" y="109"/>
                        </a:lnTo>
                        <a:lnTo>
                          <a:pt x="21" y="103"/>
                        </a:lnTo>
                        <a:lnTo>
                          <a:pt x="29" y="97"/>
                        </a:lnTo>
                        <a:lnTo>
                          <a:pt x="38" y="98"/>
                        </a:lnTo>
                        <a:lnTo>
                          <a:pt x="46" y="97"/>
                        </a:lnTo>
                        <a:lnTo>
                          <a:pt x="41" y="91"/>
                        </a:lnTo>
                        <a:lnTo>
                          <a:pt x="31" y="90"/>
                        </a:lnTo>
                        <a:lnTo>
                          <a:pt x="30" y="85"/>
                        </a:lnTo>
                        <a:lnTo>
                          <a:pt x="30" y="76"/>
                        </a:lnTo>
                        <a:lnTo>
                          <a:pt x="38" y="70"/>
                        </a:lnTo>
                        <a:lnTo>
                          <a:pt x="46" y="70"/>
                        </a:lnTo>
                        <a:lnTo>
                          <a:pt x="55" y="70"/>
                        </a:lnTo>
                        <a:lnTo>
                          <a:pt x="56" y="68"/>
                        </a:lnTo>
                        <a:lnTo>
                          <a:pt x="64" y="62"/>
                        </a:lnTo>
                        <a:lnTo>
                          <a:pt x="55" y="62"/>
                        </a:lnTo>
                        <a:lnTo>
                          <a:pt x="51" y="56"/>
                        </a:lnTo>
                        <a:lnTo>
                          <a:pt x="43" y="56"/>
                        </a:lnTo>
                        <a:lnTo>
                          <a:pt x="43" y="65"/>
                        </a:lnTo>
                        <a:lnTo>
                          <a:pt x="38" y="59"/>
                        </a:lnTo>
                        <a:lnTo>
                          <a:pt x="34" y="52"/>
                        </a:lnTo>
                        <a:lnTo>
                          <a:pt x="31" y="51"/>
                        </a:lnTo>
                        <a:lnTo>
                          <a:pt x="33" y="51"/>
                        </a:lnTo>
                        <a:lnTo>
                          <a:pt x="37" y="51"/>
                        </a:lnTo>
                        <a:lnTo>
                          <a:pt x="42" y="51"/>
                        </a:lnTo>
                        <a:lnTo>
                          <a:pt x="46" y="51"/>
                        </a:lnTo>
                        <a:lnTo>
                          <a:pt x="38" y="44"/>
                        </a:lnTo>
                        <a:lnTo>
                          <a:pt x="35" y="43"/>
                        </a:lnTo>
                        <a:lnTo>
                          <a:pt x="29" y="37"/>
                        </a:lnTo>
                        <a:lnTo>
                          <a:pt x="21" y="40"/>
                        </a:lnTo>
                        <a:lnTo>
                          <a:pt x="12" y="37"/>
                        </a:lnTo>
                        <a:lnTo>
                          <a:pt x="5" y="33"/>
                        </a:lnTo>
                        <a:lnTo>
                          <a:pt x="0" y="29"/>
                        </a:lnTo>
                        <a:lnTo>
                          <a:pt x="0" y="26"/>
                        </a:lnTo>
                        <a:lnTo>
                          <a:pt x="8" y="20"/>
                        </a:lnTo>
                        <a:lnTo>
                          <a:pt x="13" y="15"/>
                        </a:lnTo>
                        <a:lnTo>
                          <a:pt x="17" y="7"/>
                        </a:lnTo>
                        <a:lnTo>
                          <a:pt x="26" y="8"/>
                        </a:lnTo>
                        <a:lnTo>
                          <a:pt x="33" y="14"/>
                        </a:lnTo>
                        <a:lnTo>
                          <a:pt x="41" y="19"/>
                        </a:lnTo>
                        <a:lnTo>
                          <a:pt x="44" y="14"/>
                        </a:lnTo>
                        <a:lnTo>
                          <a:pt x="52" y="8"/>
                        </a:lnTo>
                        <a:lnTo>
                          <a:pt x="56" y="2"/>
                        </a:lnTo>
                        <a:lnTo>
                          <a:pt x="60" y="0"/>
                        </a:lnTo>
                        <a:lnTo>
                          <a:pt x="59" y="6"/>
                        </a:lnTo>
                        <a:lnTo>
                          <a:pt x="59" y="15"/>
                        </a:lnTo>
                        <a:lnTo>
                          <a:pt x="68" y="16"/>
                        </a:lnTo>
                        <a:lnTo>
                          <a:pt x="72" y="11"/>
                        </a:lnTo>
                        <a:lnTo>
                          <a:pt x="80" y="4"/>
                        </a:lnTo>
                        <a:lnTo>
                          <a:pt x="89" y="1"/>
                        </a:lnTo>
                        <a:lnTo>
                          <a:pt x="94" y="6"/>
                        </a:lnTo>
                        <a:lnTo>
                          <a:pt x="92" y="14"/>
                        </a:lnTo>
                        <a:lnTo>
                          <a:pt x="101" y="17"/>
                        </a:lnTo>
                        <a:lnTo>
                          <a:pt x="110" y="18"/>
                        </a:lnTo>
                        <a:lnTo>
                          <a:pt x="119" y="20"/>
                        </a:lnTo>
                        <a:lnTo>
                          <a:pt x="114" y="26"/>
                        </a:lnTo>
                        <a:lnTo>
                          <a:pt x="106" y="31"/>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4" name="Freeform 70">
                    <a:extLst>
                      <a:ext uri="{FF2B5EF4-FFF2-40B4-BE49-F238E27FC236}">
                        <a16:creationId xmlns:a16="http://schemas.microsoft.com/office/drawing/2014/main" id="{720CBECD-5F2E-4701-AB3E-6AF7FF507C20}"/>
                      </a:ext>
                    </a:extLst>
                  </p:cNvPr>
                  <p:cNvSpPr>
                    <a:spLocks/>
                  </p:cNvSpPr>
                  <p:nvPr/>
                </p:nvSpPr>
                <p:spPr bwMode="auto">
                  <a:xfrm>
                    <a:off x="2271" y="1155"/>
                    <a:ext cx="1087" cy="1336"/>
                  </a:xfrm>
                  <a:custGeom>
                    <a:avLst/>
                    <a:gdLst>
                      <a:gd name="T0" fmla="*/ 907 w 1087"/>
                      <a:gd name="T1" fmla="*/ 673 h 1336"/>
                      <a:gd name="T2" fmla="*/ 792 w 1087"/>
                      <a:gd name="T3" fmla="*/ 739 h 1336"/>
                      <a:gd name="T4" fmla="*/ 751 w 1087"/>
                      <a:gd name="T5" fmla="*/ 761 h 1336"/>
                      <a:gd name="T6" fmla="*/ 879 w 1087"/>
                      <a:gd name="T7" fmla="*/ 796 h 1336"/>
                      <a:gd name="T8" fmla="*/ 744 w 1087"/>
                      <a:gd name="T9" fmla="*/ 853 h 1336"/>
                      <a:gd name="T10" fmla="*/ 587 w 1087"/>
                      <a:gd name="T11" fmla="*/ 860 h 1336"/>
                      <a:gd name="T12" fmla="*/ 677 w 1087"/>
                      <a:gd name="T13" fmla="*/ 891 h 1336"/>
                      <a:gd name="T14" fmla="*/ 816 w 1087"/>
                      <a:gd name="T15" fmla="*/ 887 h 1336"/>
                      <a:gd name="T16" fmla="*/ 966 w 1087"/>
                      <a:gd name="T17" fmla="*/ 917 h 1336"/>
                      <a:gd name="T18" fmla="*/ 987 w 1087"/>
                      <a:gd name="T19" fmla="*/ 978 h 1336"/>
                      <a:gd name="T20" fmla="*/ 974 w 1087"/>
                      <a:gd name="T21" fmla="*/ 1056 h 1336"/>
                      <a:gd name="T22" fmla="*/ 869 w 1087"/>
                      <a:gd name="T23" fmla="*/ 1145 h 1336"/>
                      <a:gd name="T24" fmla="*/ 760 w 1087"/>
                      <a:gd name="T25" fmla="*/ 1206 h 1336"/>
                      <a:gd name="T26" fmla="*/ 623 w 1087"/>
                      <a:gd name="T27" fmla="*/ 1216 h 1336"/>
                      <a:gd name="T28" fmla="*/ 515 w 1087"/>
                      <a:gd name="T29" fmla="*/ 1296 h 1336"/>
                      <a:gd name="T30" fmla="*/ 429 w 1087"/>
                      <a:gd name="T31" fmla="*/ 1266 h 1336"/>
                      <a:gd name="T32" fmla="*/ 368 w 1087"/>
                      <a:gd name="T33" fmla="*/ 1304 h 1336"/>
                      <a:gd name="T34" fmla="*/ 284 w 1087"/>
                      <a:gd name="T35" fmla="*/ 1323 h 1336"/>
                      <a:gd name="T36" fmla="*/ 216 w 1087"/>
                      <a:gd name="T37" fmla="*/ 1210 h 1336"/>
                      <a:gd name="T38" fmla="*/ 280 w 1087"/>
                      <a:gd name="T39" fmla="*/ 1153 h 1336"/>
                      <a:gd name="T40" fmla="*/ 360 w 1087"/>
                      <a:gd name="T41" fmla="*/ 1041 h 1336"/>
                      <a:gd name="T42" fmla="*/ 319 w 1087"/>
                      <a:gd name="T43" fmla="*/ 897 h 1336"/>
                      <a:gd name="T44" fmla="*/ 348 w 1087"/>
                      <a:gd name="T45" fmla="*/ 883 h 1336"/>
                      <a:gd name="T46" fmla="*/ 344 w 1087"/>
                      <a:gd name="T47" fmla="*/ 814 h 1336"/>
                      <a:gd name="T48" fmla="*/ 298 w 1087"/>
                      <a:gd name="T49" fmla="*/ 897 h 1336"/>
                      <a:gd name="T50" fmla="*/ 230 w 1087"/>
                      <a:gd name="T51" fmla="*/ 894 h 1336"/>
                      <a:gd name="T52" fmla="*/ 217 w 1087"/>
                      <a:gd name="T53" fmla="*/ 852 h 1336"/>
                      <a:gd name="T54" fmla="*/ 218 w 1087"/>
                      <a:gd name="T55" fmla="*/ 841 h 1336"/>
                      <a:gd name="T56" fmla="*/ 194 w 1087"/>
                      <a:gd name="T57" fmla="*/ 949 h 1336"/>
                      <a:gd name="T58" fmla="*/ 123 w 1087"/>
                      <a:gd name="T59" fmla="*/ 1069 h 1336"/>
                      <a:gd name="T60" fmla="*/ 90 w 1087"/>
                      <a:gd name="T61" fmla="*/ 1030 h 1336"/>
                      <a:gd name="T62" fmla="*/ 117 w 1087"/>
                      <a:gd name="T63" fmla="*/ 946 h 1336"/>
                      <a:gd name="T64" fmla="*/ 116 w 1087"/>
                      <a:gd name="T65" fmla="*/ 880 h 1336"/>
                      <a:gd name="T66" fmla="*/ 138 w 1087"/>
                      <a:gd name="T67" fmla="*/ 825 h 1336"/>
                      <a:gd name="T68" fmla="*/ 168 w 1087"/>
                      <a:gd name="T69" fmla="*/ 756 h 1336"/>
                      <a:gd name="T70" fmla="*/ 194 w 1087"/>
                      <a:gd name="T71" fmla="*/ 677 h 1336"/>
                      <a:gd name="T72" fmla="*/ 182 w 1087"/>
                      <a:gd name="T73" fmla="*/ 661 h 1336"/>
                      <a:gd name="T74" fmla="*/ 113 w 1087"/>
                      <a:gd name="T75" fmla="*/ 576 h 1336"/>
                      <a:gd name="T76" fmla="*/ 135 w 1087"/>
                      <a:gd name="T77" fmla="*/ 482 h 1336"/>
                      <a:gd name="T78" fmla="*/ 158 w 1087"/>
                      <a:gd name="T79" fmla="*/ 429 h 1336"/>
                      <a:gd name="T80" fmla="*/ 108 w 1087"/>
                      <a:gd name="T81" fmla="*/ 407 h 1336"/>
                      <a:gd name="T82" fmla="*/ 158 w 1087"/>
                      <a:gd name="T83" fmla="*/ 358 h 1336"/>
                      <a:gd name="T84" fmla="*/ 122 w 1087"/>
                      <a:gd name="T85" fmla="*/ 255 h 1336"/>
                      <a:gd name="T86" fmla="*/ 194 w 1087"/>
                      <a:gd name="T87" fmla="*/ 257 h 1336"/>
                      <a:gd name="T88" fmla="*/ 289 w 1087"/>
                      <a:gd name="T89" fmla="*/ 262 h 1336"/>
                      <a:gd name="T90" fmla="*/ 226 w 1087"/>
                      <a:gd name="T91" fmla="*/ 182 h 1336"/>
                      <a:gd name="T92" fmla="*/ 294 w 1087"/>
                      <a:gd name="T93" fmla="*/ 128 h 1336"/>
                      <a:gd name="T94" fmla="*/ 312 w 1087"/>
                      <a:gd name="T95" fmla="*/ 80 h 1336"/>
                      <a:gd name="T96" fmla="*/ 371 w 1087"/>
                      <a:gd name="T97" fmla="*/ 42 h 1336"/>
                      <a:gd name="T98" fmla="*/ 452 w 1087"/>
                      <a:gd name="T99" fmla="*/ 31 h 1336"/>
                      <a:gd name="T100" fmla="*/ 605 w 1087"/>
                      <a:gd name="T101" fmla="*/ 34 h 1336"/>
                      <a:gd name="T102" fmla="*/ 735 w 1087"/>
                      <a:gd name="T103" fmla="*/ 7 h 1336"/>
                      <a:gd name="T104" fmla="*/ 780 w 1087"/>
                      <a:gd name="T105" fmla="*/ 81 h 1336"/>
                      <a:gd name="T106" fmla="*/ 632 w 1087"/>
                      <a:gd name="T107" fmla="*/ 190 h 1336"/>
                      <a:gd name="T108" fmla="*/ 486 w 1087"/>
                      <a:gd name="T109" fmla="*/ 266 h 1336"/>
                      <a:gd name="T110" fmla="*/ 603 w 1087"/>
                      <a:gd name="T111" fmla="*/ 278 h 1336"/>
                      <a:gd name="T112" fmla="*/ 460 w 1087"/>
                      <a:gd name="T113" fmla="*/ 344 h 1336"/>
                      <a:gd name="T114" fmla="*/ 515 w 1087"/>
                      <a:gd name="T115" fmla="*/ 362 h 1336"/>
                      <a:gd name="T116" fmla="*/ 583 w 1087"/>
                      <a:gd name="T117" fmla="*/ 357 h 1336"/>
                      <a:gd name="T118" fmla="*/ 745 w 1087"/>
                      <a:gd name="T119" fmla="*/ 327 h 1336"/>
                      <a:gd name="T120" fmla="*/ 919 w 1087"/>
                      <a:gd name="T121" fmla="*/ 336 h 1336"/>
                      <a:gd name="T122" fmla="*/ 1077 w 1087"/>
                      <a:gd name="T123" fmla="*/ 374 h 1336"/>
                      <a:gd name="T124" fmla="*/ 1014 w 1087"/>
                      <a:gd name="T125" fmla="*/ 512 h 13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87"/>
                      <a:gd name="T190" fmla="*/ 0 h 1336"/>
                      <a:gd name="T191" fmla="*/ 1087 w 1087"/>
                      <a:gd name="T192" fmla="*/ 1336 h 13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87" h="1336">
                        <a:moveTo>
                          <a:pt x="982" y="569"/>
                        </a:moveTo>
                        <a:lnTo>
                          <a:pt x="988" y="562"/>
                        </a:lnTo>
                        <a:lnTo>
                          <a:pt x="986" y="567"/>
                        </a:lnTo>
                        <a:lnTo>
                          <a:pt x="984" y="574"/>
                        </a:lnTo>
                        <a:lnTo>
                          <a:pt x="984" y="580"/>
                        </a:lnTo>
                        <a:lnTo>
                          <a:pt x="983" y="586"/>
                        </a:lnTo>
                        <a:lnTo>
                          <a:pt x="981" y="595"/>
                        </a:lnTo>
                        <a:lnTo>
                          <a:pt x="979" y="596"/>
                        </a:lnTo>
                        <a:lnTo>
                          <a:pt x="975" y="602"/>
                        </a:lnTo>
                        <a:lnTo>
                          <a:pt x="970" y="608"/>
                        </a:lnTo>
                        <a:lnTo>
                          <a:pt x="964" y="615"/>
                        </a:lnTo>
                        <a:lnTo>
                          <a:pt x="957" y="621"/>
                        </a:lnTo>
                        <a:lnTo>
                          <a:pt x="951" y="628"/>
                        </a:lnTo>
                        <a:lnTo>
                          <a:pt x="942" y="632"/>
                        </a:lnTo>
                        <a:lnTo>
                          <a:pt x="934" y="635"/>
                        </a:lnTo>
                        <a:lnTo>
                          <a:pt x="927" y="641"/>
                        </a:lnTo>
                        <a:lnTo>
                          <a:pt x="927" y="643"/>
                        </a:lnTo>
                        <a:lnTo>
                          <a:pt x="924" y="648"/>
                        </a:lnTo>
                        <a:lnTo>
                          <a:pt x="923" y="651"/>
                        </a:lnTo>
                        <a:lnTo>
                          <a:pt x="915" y="657"/>
                        </a:lnTo>
                        <a:lnTo>
                          <a:pt x="915" y="658"/>
                        </a:lnTo>
                        <a:lnTo>
                          <a:pt x="924" y="662"/>
                        </a:lnTo>
                        <a:lnTo>
                          <a:pt x="916" y="670"/>
                        </a:lnTo>
                        <a:lnTo>
                          <a:pt x="907" y="673"/>
                        </a:lnTo>
                        <a:lnTo>
                          <a:pt x="907" y="679"/>
                        </a:lnTo>
                        <a:lnTo>
                          <a:pt x="912" y="685"/>
                        </a:lnTo>
                        <a:lnTo>
                          <a:pt x="907" y="692"/>
                        </a:lnTo>
                        <a:lnTo>
                          <a:pt x="904" y="698"/>
                        </a:lnTo>
                        <a:lnTo>
                          <a:pt x="898" y="703"/>
                        </a:lnTo>
                        <a:lnTo>
                          <a:pt x="891" y="707"/>
                        </a:lnTo>
                        <a:lnTo>
                          <a:pt x="883" y="709"/>
                        </a:lnTo>
                        <a:lnTo>
                          <a:pt x="878" y="713"/>
                        </a:lnTo>
                        <a:lnTo>
                          <a:pt x="869" y="719"/>
                        </a:lnTo>
                        <a:lnTo>
                          <a:pt x="865" y="722"/>
                        </a:lnTo>
                        <a:lnTo>
                          <a:pt x="856" y="727"/>
                        </a:lnTo>
                        <a:lnTo>
                          <a:pt x="855" y="728"/>
                        </a:lnTo>
                        <a:lnTo>
                          <a:pt x="853" y="734"/>
                        </a:lnTo>
                        <a:lnTo>
                          <a:pt x="844" y="736"/>
                        </a:lnTo>
                        <a:lnTo>
                          <a:pt x="837" y="732"/>
                        </a:lnTo>
                        <a:lnTo>
                          <a:pt x="834" y="732"/>
                        </a:lnTo>
                        <a:lnTo>
                          <a:pt x="825" y="734"/>
                        </a:lnTo>
                        <a:lnTo>
                          <a:pt x="824" y="734"/>
                        </a:lnTo>
                        <a:lnTo>
                          <a:pt x="816" y="738"/>
                        </a:lnTo>
                        <a:lnTo>
                          <a:pt x="814" y="736"/>
                        </a:lnTo>
                        <a:lnTo>
                          <a:pt x="806" y="735"/>
                        </a:lnTo>
                        <a:lnTo>
                          <a:pt x="803" y="736"/>
                        </a:lnTo>
                        <a:lnTo>
                          <a:pt x="794" y="738"/>
                        </a:lnTo>
                        <a:lnTo>
                          <a:pt x="792" y="739"/>
                        </a:lnTo>
                        <a:lnTo>
                          <a:pt x="787" y="741"/>
                        </a:lnTo>
                        <a:lnTo>
                          <a:pt x="781" y="741"/>
                        </a:lnTo>
                        <a:lnTo>
                          <a:pt x="772" y="738"/>
                        </a:lnTo>
                        <a:lnTo>
                          <a:pt x="770" y="738"/>
                        </a:lnTo>
                        <a:lnTo>
                          <a:pt x="767" y="740"/>
                        </a:lnTo>
                        <a:lnTo>
                          <a:pt x="761" y="744"/>
                        </a:lnTo>
                        <a:lnTo>
                          <a:pt x="752" y="748"/>
                        </a:lnTo>
                        <a:lnTo>
                          <a:pt x="744" y="756"/>
                        </a:lnTo>
                        <a:lnTo>
                          <a:pt x="743" y="756"/>
                        </a:lnTo>
                        <a:lnTo>
                          <a:pt x="735" y="761"/>
                        </a:lnTo>
                        <a:lnTo>
                          <a:pt x="725" y="767"/>
                        </a:lnTo>
                        <a:lnTo>
                          <a:pt x="721" y="768"/>
                        </a:lnTo>
                        <a:lnTo>
                          <a:pt x="712" y="770"/>
                        </a:lnTo>
                        <a:lnTo>
                          <a:pt x="704" y="769"/>
                        </a:lnTo>
                        <a:lnTo>
                          <a:pt x="695" y="764"/>
                        </a:lnTo>
                        <a:lnTo>
                          <a:pt x="686" y="763"/>
                        </a:lnTo>
                        <a:lnTo>
                          <a:pt x="691" y="764"/>
                        </a:lnTo>
                        <a:lnTo>
                          <a:pt x="702" y="768"/>
                        </a:lnTo>
                        <a:lnTo>
                          <a:pt x="709" y="773"/>
                        </a:lnTo>
                        <a:lnTo>
                          <a:pt x="716" y="773"/>
                        </a:lnTo>
                        <a:lnTo>
                          <a:pt x="725" y="772"/>
                        </a:lnTo>
                        <a:lnTo>
                          <a:pt x="733" y="769"/>
                        </a:lnTo>
                        <a:lnTo>
                          <a:pt x="743" y="765"/>
                        </a:lnTo>
                        <a:lnTo>
                          <a:pt x="751" y="761"/>
                        </a:lnTo>
                        <a:lnTo>
                          <a:pt x="760" y="759"/>
                        </a:lnTo>
                        <a:lnTo>
                          <a:pt x="762" y="758"/>
                        </a:lnTo>
                        <a:lnTo>
                          <a:pt x="766" y="756"/>
                        </a:lnTo>
                        <a:lnTo>
                          <a:pt x="775" y="752"/>
                        </a:lnTo>
                        <a:lnTo>
                          <a:pt x="784" y="751"/>
                        </a:lnTo>
                        <a:lnTo>
                          <a:pt x="792" y="747"/>
                        </a:lnTo>
                        <a:lnTo>
                          <a:pt x="801" y="741"/>
                        </a:lnTo>
                        <a:lnTo>
                          <a:pt x="805" y="740"/>
                        </a:lnTo>
                        <a:lnTo>
                          <a:pt x="814" y="740"/>
                        </a:lnTo>
                        <a:lnTo>
                          <a:pt x="825" y="744"/>
                        </a:lnTo>
                        <a:lnTo>
                          <a:pt x="833" y="750"/>
                        </a:lnTo>
                        <a:lnTo>
                          <a:pt x="832" y="753"/>
                        </a:lnTo>
                        <a:lnTo>
                          <a:pt x="830" y="759"/>
                        </a:lnTo>
                        <a:lnTo>
                          <a:pt x="826" y="767"/>
                        </a:lnTo>
                        <a:lnTo>
                          <a:pt x="816" y="769"/>
                        </a:lnTo>
                        <a:lnTo>
                          <a:pt x="816" y="771"/>
                        </a:lnTo>
                        <a:lnTo>
                          <a:pt x="826" y="771"/>
                        </a:lnTo>
                        <a:lnTo>
                          <a:pt x="835" y="777"/>
                        </a:lnTo>
                        <a:lnTo>
                          <a:pt x="837" y="778"/>
                        </a:lnTo>
                        <a:lnTo>
                          <a:pt x="846" y="781"/>
                        </a:lnTo>
                        <a:lnTo>
                          <a:pt x="855" y="783"/>
                        </a:lnTo>
                        <a:lnTo>
                          <a:pt x="864" y="785"/>
                        </a:lnTo>
                        <a:lnTo>
                          <a:pt x="871" y="790"/>
                        </a:lnTo>
                        <a:lnTo>
                          <a:pt x="879" y="796"/>
                        </a:lnTo>
                        <a:lnTo>
                          <a:pt x="883" y="797"/>
                        </a:lnTo>
                        <a:lnTo>
                          <a:pt x="884" y="803"/>
                        </a:lnTo>
                        <a:lnTo>
                          <a:pt x="875" y="807"/>
                        </a:lnTo>
                        <a:lnTo>
                          <a:pt x="871" y="811"/>
                        </a:lnTo>
                        <a:lnTo>
                          <a:pt x="862" y="816"/>
                        </a:lnTo>
                        <a:lnTo>
                          <a:pt x="855" y="821"/>
                        </a:lnTo>
                        <a:lnTo>
                          <a:pt x="844" y="823"/>
                        </a:lnTo>
                        <a:lnTo>
                          <a:pt x="835" y="826"/>
                        </a:lnTo>
                        <a:lnTo>
                          <a:pt x="834" y="827"/>
                        </a:lnTo>
                        <a:lnTo>
                          <a:pt x="825" y="829"/>
                        </a:lnTo>
                        <a:lnTo>
                          <a:pt x="816" y="829"/>
                        </a:lnTo>
                        <a:lnTo>
                          <a:pt x="810" y="824"/>
                        </a:lnTo>
                        <a:lnTo>
                          <a:pt x="806" y="822"/>
                        </a:lnTo>
                        <a:lnTo>
                          <a:pt x="796" y="822"/>
                        </a:lnTo>
                        <a:lnTo>
                          <a:pt x="792" y="822"/>
                        </a:lnTo>
                        <a:lnTo>
                          <a:pt x="787" y="824"/>
                        </a:lnTo>
                        <a:lnTo>
                          <a:pt x="784" y="829"/>
                        </a:lnTo>
                        <a:lnTo>
                          <a:pt x="778" y="832"/>
                        </a:lnTo>
                        <a:lnTo>
                          <a:pt x="769" y="836"/>
                        </a:lnTo>
                        <a:lnTo>
                          <a:pt x="769" y="838"/>
                        </a:lnTo>
                        <a:lnTo>
                          <a:pt x="762" y="843"/>
                        </a:lnTo>
                        <a:lnTo>
                          <a:pt x="757" y="846"/>
                        </a:lnTo>
                        <a:lnTo>
                          <a:pt x="748" y="851"/>
                        </a:lnTo>
                        <a:lnTo>
                          <a:pt x="744" y="853"/>
                        </a:lnTo>
                        <a:lnTo>
                          <a:pt x="743" y="859"/>
                        </a:lnTo>
                        <a:lnTo>
                          <a:pt x="743" y="861"/>
                        </a:lnTo>
                        <a:lnTo>
                          <a:pt x="739" y="867"/>
                        </a:lnTo>
                        <a:lnTo>
                          <a:pt x="729" y="869"/>
                        </a:lnTo>
                        <a:lnTo>
                          <a:pt x="721" y="872"/>
                        </a:lnTo>
                        <a:lnTo>
                          <a:pt x="711" y="871"/>
                        </a:lnTo>
                        <a:lnTo>
                          <a:pt x="704" y="877"/>
                        </a:lnTo>
                        <a:lnTo>
                          <a:pt x="699" y="877"/>
                        </a:lnTo>
                        <a:lnTo>
                          <a:pt x="693" y="881"/>
                        </a:lnTo>
                        <a:lnTo>
                          <a:pt x="686" y="881"/>
                        </a:lnTo>
                        <a:lnTo>
                          <a:pt x="682" y="887"/>
                        </a:lnTo>
                        <a:lnTo>
                          <a:pt x="680" y="887"/>
                        </a:lnTo>
                        <a:lnTo>
                          <a:pt x="670" y="883"/>
                        </a:lnTo>
                        <a:lnTo>
                          <a:pt x="664" y="880"/>
                        </a:lnTo>
                        <a:lnTo>
                          <a:pt x="657" y="878"/>
                        </a:lnTo>
                        <a:lnTo>
                          <a:pt x="653" y="877"/>
                        </a:lnTo>
                        <a:lnTo>
                          <a:pt x="644" y="876"/>
                        </a:lnTo>
                        <a:lnTo>
                          <a:pt x="636" y="870"/>
                        </a:lnTo>
                        <a:lnTo>
                          <a:pt x="628" y="873"/>
                        </a:lnTo>
                        <a:lnTo>
                          <a:pt x="619" y="871"/>
                        </a:lnTo>
                        <a:lnTo>
                          <a:pt x="613" y="873"/>
                        </a:lnTo>
                        <a:lnTo>
                          <a:pt x="603" y="870"/>
                        </a:lnTo>
                        <a:lnTo>
                          <a:pt x="596" y="863"/>
                        </a:lnTo>
                        <a:lnTo>
                          <a:pt x="587" y="860"/>
                        </a:lnTo>
                        <a:lnTo>
                          <a:pt x="587" y="859"/>
                        </a:lnTo>
                        <a:lnTo>
                          <a:pt x="586" y="858"/>
                        </a:lnTo>
                        <a:lnTo>
                          <a:pt x="582" y="852"/>
                        </a:lnTo>
                        <a:lnTo>
                          <a:pt x="577" y="850"/>
                        </a:lnTo>
                        <a:lnTo>
                          <a:pt x="572" y="849"/>
                        </a:lnTo>
                        <a:lnTo>
                          <a:pt x="574" y="855"/>
                        </a:lnTo>
                        <a:lnTo>
                          <a:pt x="585" y="859"/>
                        </a:lnTo>
                        <a:lnTo>
                          <a:pt x="586" y="860"/>
                        </a:lnTo>
                        <a:lnTo>
                          <a:pt x="592" y="865"/>
                        </a:lnTo>
                        <a:lnTo>
                          <a:pt x="599" y="871"/>
                        </a:lnTo>
                        <a:lnTo>
                          <a:pt x="599" y="878"/>
                        </a:lnTo>
                        <a:lnTo>
                          <a:pt x="599" y="879"/>
                        </a:lnTo>
                        <a:lnTo>
                          <a:pt x="608" y="877"/>
                        </a:lnTo>
                        <a:lnTo>
                          <a:pt x="610" y="878"/>
                        </a:lnTo>
                        <a:lnTo>
                          <a:pt x="613" y="884"/>
                        </a:lnTo>
                        <a:lnTo>
                          <a:pt x="612" y="884"/>
                        </a:lnTo>
                        <a:lnTo>
                          <a:pt x="621" y="884"/>
                        </a:lnTo>
                        <a:lnTo>
                          <a:pt x="628" y="882"/>
                        </a:lnTo>
                        <a:lnTo>
                          <a:pt x="639" y="884"/>
                        </a:lnTo>
                        <a:lnTo>
                          <a:pt x="645" y="886"/>
                        </a:lnTo>
                        <a:lnTo>
                          <a:pt x="653" y="889"/>
                        </a:lnTo>
                        <a:lnTo>
                          <a:pt x="662" y="889"/>
                        </a:lnTo>
                        <a:lnTo>
                          <a:pt x="670" y="891"/>
                        </a:lnTo>
                        <a:lnTo>
                          <a:pt x="677" y="891"/>
                        </a:lnTo>
                        <a:lnTo>
                          <a:pt x="686" y="892"/>
                        </a:lnTo>
                        <a:lnTo>
                          <a:pt x="693" y="889"/>
                        </a:lnTo>
                        <a:lnTo>
                          <a:pt x="700" y="896"/>
                        </a:lnTo>
                        <a:lnTo>
                          <a:pt x="706" y="896"/>
                        </a:lnTo>
                        <a:lnTo>
                          <a:pt x="708" y="897"/>
                        </a:lnTo>
                        <a:lnTo>
                          <a:pt x="715" y="896"/>
                        </a:lnTo>
                        <a:lnTo>
                          <a:pt x="716" y="896"/>
                        </a:lnTo>
                        <a:lnTo>
                          <a:pt x="725" y="895"/>
                        </a:lnTo>
                        <a:lnTo>
                          <a:pt x="726" y="896"/>
                        </a:lnTo>
                        <a:lnTo>
                          <a:pt x="731" y="896"/>
                        </a:lnTo>
                        <a:lnTo>
                          <a:pt x="735" y="894"/>
                        </a:lnTo>
                        <a:lnTo>
                          <a:pt x="744" y="899"/>
                        </a:lnTo>
                        <a:lnTo>
                          <a:pt x="745" y="901"/>
                        </a:lnTo>
                        <a:lnTo>
                          <a:pt x="753" y="905"/>
                        </a:lnTo>
                        <a:lnTo>
                          <a:pt x="761" y="908"/>
                        </a:lnTo>
                        <a:lnTo>
                          <a:pt x="767" y="907"/>
                        </a:lnTo>
                        <a:lnTo>
                          <a:pt x="775" y="907"/>
                        </a:lnTo>
                        <a:lnTo>
                          <a:pt x="778" y="906"/>
                        </a:lnTo>
                        <a:lnTo>
                          <a:pt x="785" y="904"/>
                        </a:lnTo>
                        <a:lnTo>
                          <a:pt x="788" y="901"/>
                        </a:lnTo>
                        <a:lnTo>
                          <a:pt x="799" y="900"/>
                        </a:lnTo>
                        <a:lnTo>
                          <a:pt x="807" y="895"/>
                        </a:lnTo>
                        <a:lnTo>
                          <a:pt x="808" y="888"/>
                        </a:lnTo>
                        <a:lnTo>
                          <a:pt x="816" y="887"/>
                        </a:lnTo>
                        <a:lnTo>
                          <a:pt x="814" y="882"/>
                        </a:lnTo>
                        <a:lnTo>
                          <a:pt x="814" y="880"/>
                        </a:lnTo>
                        <a:lnTo>
                          <a:pt x="823" y="877"/>
                        </a:lnTo>
                        <a:lnTo>
                          <a:pt x="825" y="872"/>
                        </a:lnTo>
                        <a:lnTo>
                          <a:pt x="835" y="869"/>
                        </a:lnTo>
                        <a:lnTo>
                          <a:pt x="842" y="871"/>
                        </a:lnTo>
                        <a:lnTo>
                          <a:pt x="843" y="871"/>
                        </a:lnTo>
                        <a:lnTo>
                          <a:pt x="852" y="871"/>
                        </a:lnTo>
                        <a:lnTo>
                          <a:pt x="855" y="871"/>
                        </a:lnTo>
                        <a:lnTo>
                          <a:pt x="856" y="872"/>
                        </a:lnTo>
                        <a:lnTo>
                          <a:pt x="864" y="872"/>
                        </a:lnTo>
                        <a:lnTo>
                          <a:pt x="871" y="875"/>
                        </a:lnTo>
                        <a:lnTo>
                          <a:pt x="878" y="881"/>
                        </a:lnTo>
                        <a:lnTo>
                          <a:pt x="884" y="887"/>
                        </a:lnTo>
                        <a:lnTo>
                          <a:pt x="892" y="891"/>
                        </a:lnTo>
                        <a:lnTo>
                          <a:pt x="901" y="889"/>
                        </a:lnTo>
                        <a:lnTo>
                          <a:pt x="909" y="894"/>
                        </a:lnTo>
                        <a:lnTo>
                          <a:pt x="918" y="896"/>
                        </a:lnTo>
                        <a:lnTo>
                          <a:pt x="927" y="900"/>
                        </a:lnTo>
                        <a:lnTo>
                          <a:pt x="933" y="906"/>
                        </a:lnTo>
                        <a:lnTo>
                          <a:pt x="941" y="910"/>
                        </a:lnTo>
                        <a:lnTo>
                          <a:pt x="950" y="916"/>
                        </a:lnTo>
                        <a:lnTo>
                          <a:pt x="957" y="916"/>
                        </a:lnTo>
                        <a:lnTo>
                          <a:pt x="966" y="917"/>
                        </a:lnTo>
                        <a:lnTo>
                          <a:pt x="973" y="915"/>
                        </a:lnTo>
                        <a:lnTo>
                          <a:pt x="981" y="916"/>
                        </a:lnTo>
                        <a:lnTo>
                          <a:pt x="991" y="921"/>
                        </a:lnTo>
                        <a:lnTo>
                          <a:pt x="1000" y="926"/>
                        </a:lnTo>
                        <a:lnTo>
                          <a:pt x="1004" y="932"/>
                        </a:lnTo>
                        <a:lnTo>
                          <a:pt x="1011" y="934"/>
                        </a:lnTo>
                        <a:lnTo>
                          <a:pt x="1013" y="940"/>
                        </a:lnTo>
                        <a:lnTo>
                          <a:pt x="1015" y="945"/>
                        </a:lnTo>
                        <a:lnTo>
                          <a:pt x="1018" y="947"/>
                        </a:lnTo>
                        <a:lnTo>
                          <a:pt x="1018" y="949"/>
                        </a:lnTo>
                        <a:lnTo>
                          <a:pt x="1015" y="953"/>
                        </a:lnTo>
                        <a:lnTo>
                          <a:pt x="1011" y="953"/>
                        </a:lnTo>
                        <a:lnTo>
                          <a:pt x="1006" y="953"/>
                        </a:lnTo>
                        <a:lnTo>
                          <a:pt x="1001" y="954"/>
                        </a:lnTo>
                        <a:lnTo>
                          <a:pt x="996" y="955"/>
                        </a:lnTo>
                        <a:lnTo>
                          <a:pt x="993" y="954"/>
                        </a:lnTo>
                        <a:lnTo>
                          <a:pt x="991" y="956"/>
                        </a:lnTo>
                        <a:lnTo>
                          <a:pt x="990" y="958"/>
                        </a:lnTo>
                        <a:lnTo>
                          <a:pt x="990" y="962"/>
                        </a:lnTo>
                        <a:lnTo>
                          <a:pt x="986" y="964"/>
                        </a:lnTo>
                        <a:lnTo>
                          <a:pt x="987" y="969"/>
                        </a:lnTo>
                        <a:lnTo>
                          <a:pt x="986" y="972"/>
                        </a:lnTo>
                        <a:lnTo>
                          <a:pt x="990" y="975"/>
                        </a:lnTo>
                        <a:lnTo>
                          <a:pt x="987" y="978"/>
                        </a:lnTo>
                        <a:lnTo>
                          <a:pt x="984" y="979"/>
                        </a:lnTo>
                        <a:lnTo>
                          <a:pt x="982" y="982"/>
                        </a:lnTo>
                        <a:lnTo>
                          <a:pt x="978" y="988"/>
                        </a:lnTo>
                        <a:lnTo>
                          <a:pt x="974" y="988"/>
                        </a:lnTo>
                        <a:lnTo>
                          <a:pt x="968" y="990"/>
                        </a:lnTo>
                        <a:lnTo>
                          <a:pt x="964" y="989"/>
                        </a:lnTo>
                        <a:lnTo>
                          <a:pt x="959" y="990"/>
                        </a:lnTo>
                        <a:lnTo>
                          <a:pt x="955" y="989"/>
                        </a:lnTo>
                        <a:lnTo>
                          <a:pt x="951" y="989"/>
                        </a:lnTo>
                        <a:lnTo>
                          <a:pt x="946" y="992"/>
                        </a:lnTo>
                        <a:lnTo>
                          <a:pt x="943" y="993"/>
                        </a:lnTo>
                        <a:lnTo>
                          <a:pt x="941" y="997"/>
                        </a:lnTo>
                        <a:lnTo>
                          <a:pt x="938" y="1000"/>
                        </a:lnTo>
                        <a:lnTo>
                          <a:pt x="937" y="1002"/>
                        </a:lnTo>
                        <a:lnTo>
                          <a:pt x="934" y="1009"/>
                        </a:lnTo>
                        <a:lnTo>
                          <a:pt x="941" y="1013"/>
                        </a:lnTo>
                        <a:lnTo>
                          <a:pt x="948" y="1015"/>
                        </a:lnTo>
                        <a:lnTo>
                          <a:pt x="955" y="1021"/>
                        </a:lnTo>
                        <a:lnTo>
                          <a:pt x="957" y="1029"/>
                        </a:lnTo>
                        <a:lnTo>
                          <a:pt x="963" y="1034"/>
                        </a:lnTo>
                        <a:lnTo>
                          <a:pt x="970" y="1040"/>
                        </a:lnTo>
                        <a:lnTo>
                          <a:pt x="973" y="1043"/>
                        </a:lnTo>
                        <a:lnTo>
                          <a:pt x="975" y="1050"/>
                        </a:lnTo>
                        <a:lnTo>
                          <a:pt x="974" y="1056"/>
                        </a:lnTo>
                        <a:lnTo>
                          <a:pt x="981" y="1063"/>
                        </a:lnTo>
                        <a:lnTo>
                          <a:pt x="986" y="1068"/>
                        </a:lnTo>
                        <a:lnTo>
                          <a:pt x="990" y="1070"/>
                        </a:lnTo>
                        <a:lnTo>
                          <a:pt x="982" y="1075"/>
                        </a:lnTo>
                        <a:lnTo>
                          <a:pt x="975" y="1082"/>
                        </a:lnTo>
                        <a:lnTo>
                          <a:pt x="966" y="1082"/>
                        </a:lnTo>
                        <a:lnTo>
                          <a:pt x="957" y="1085"/>
                        </a:lnTo>
                        <a:lnTo>
                          <a:pt x="950" y="1089"/>
                        </a:lnTo>
                        <a:lnTo>
                          <a:pt x="943" y="1092"/>
                        </a:lnTo>
                        <a:lnTo>
                          <a:pt x="948" y="1098"/>
                        </a:lnTo>
                        <a:lnTo>
                          <a:pt x="941" y="1105"/>
                        </a:lnTo>
                        <a:lnTo>
                          <a:pt x="933" y="1109"/>
                        </a:lnTo>
                        <a:lnTo>
                          <a:pt x="924" y="1106"/>
                        </a:lnTo>
                        <a:lnTo>
                          <a:pt x="916" y="1106"/>
                        </a:lnTo>
                        <a:lnTo>
                          <a:pt x="907" y="1108"/>
                        </a:lnTo>
                        <a:lnTo>
                          <a:pt x="904" y="1111"/>
                        </a:lnTo>
                        <a:lnTo>
                          <a:pt x="900" y="1116"/>
                        </a:lnTo>
                        <a:lnTo>
                          <a:pt x="891" y="1120"/>
                        </a:lnTo>
                        <a:lnTo>
                          <a:pt x="887" y="1124"/>
                        </a:lnTo>
                        <a:lnTo>
                          <a:pt x="886" y="1125"/>
                        </a:lnTo>
                        <a:lnTo>
                          <a:pt x="883" y="1127"/>
                        </a:lnTo>
                        <a:lnTo>
                          <a:pt x="875" y="1132"/>
                        </a:lnTo>
                        <a:lnTo>
                          <a:pt x="866" y="1139"/>
                        </a:lnTo>
                        <a:lnTo>
                          <a:pt x="869" y="1145"/>
                        </a:lnTo>
                        <a:lnTo>
                          <a:pt x="868" y="1151"/>
                        </a:lnTo>
                        <a:lnTo>
                          <a:pt x="859" y="1155"/>
                        </a:lnTo>
                        <a:lnTo>
                          <a:pt x="855" y="1161"/>
                        </a:lnTo>
                        <a:lnTo>
                          <a:pt x="850" y="1167"/>
                        </a:lnTo>
                        <a:lnTo>
                          <a:pt x="847" y="1168"/>
                        </a:lnTo>
                        <a:lnTo>
                          <a:pt x="842" y="1174"/>
                        </a:lnTo>
                        <a:lnTo>
                          <a:pt x="846" y="1181"/>
                        </a:lnTo>
                        <a:lnTo>
                          <a:pt x="842" y="1187"/>
                        </a:lnTo>
                        <a:lnTo>
                          <a:pt x="841" y="1192"/>
                        </a:lnTo>
                        <a:lnTo>
                          <a:pt x="833" y="1192"/>
                        </a:lnTo>
                        <a:lnTo>
                          <a:pt x="835" y="1187"/>
                        </a:lnTo>
                        <a:lnTo>
                          <a:pt x="834" y="1184"/>
                        </a:lnTo>
                        <a:lnTo>
                          <a:pt x="826" y="1179"/>
                        </a:lnTo>
                        <a:lnTo>
                          <a:pt x="819" y="1181"/>
                        </a:lnTo>
                        <a:lnTo>
                          <a:pt x="815" y="1187"/>
                        </a:lnTo>
                        <a:lnTo>
                          <a:pt x="811" y="1187"/>
                        </a:lnTo>
                        <a:lnTo>
                          <a:pt x="810" y="1188"/>
                        </a:lnTo>
                        <a:lnTo>
                          <a:pt x="808" y="1188"/>
                        </a:lnTo>
                        <a:lnTo>
                          <a:pt x="805" y="1195"/>
                        </a:lnTo>
                        <a:lnTo>
                          <a:pt x="796" y="1200"/>
                        </a:lnTo>
                        <a:lnTo>
                          <a:pt x="787" y="1205"/>
                        </a:lnTo>
                        <a:lnTo>
                          <a:pt x="779" y="1206"/>
                        </a:lnTo>
                        <a:lnTo>
                          <a:pt x="767" y="1202"/>
                        </a:lnTo>
                        <a:lnTo>
                          <a:pt x="760" y="1206"/>
                        </a:lnTo>
                        <a:lnTo>
                          <a:pt x="751" y="1210"/>
                        </a:lnTo>
                        <a:lnTo>
                          <a:pt x="754" y="1214"/>
                        </a:lnTo>
                        <a:lnTo>
                          <a:pt x="754" y="1220"/>
                        </a:lnTo>
                        <a:lnTo>
                          <a:pt x="745" y="1220"/>
                        </a:lnTo>
                        <a:lnTo>
                          <a:pt x="735" y="1222"/>
                        </a:lnTo>
                        <a:lnTo>
                          <a:pt x="736" y="1225"/>
                        </a:lnTo>
                        <a:lnTo>
                          <a:pt x="743" y="1231"/>
                        </a:lnTo>
                        <a:lnTo>
                          <a:pt x="735" y="1236"/>
                        </a:lnTo>
                        <a:lnTo>
                          <a:pt x="725" y="1231"/>
                        </a:lnTo>
                        <a:lnTo>
                          <a:pt x="717" y="1231"/>
                        </a:lnTo>
                        <a:lnTo>
                          <a:pt x="709" y="1231"/>
                        </a:lnTo>
                        <a:lnTo>
                          <a:pt x="703" y="1231"/>
                        </a:lnTo>
                        <a:lnTo>
                          <a:pt x="694" y="1231"/>
                        </a:lnTo>
                        <a:lnTo>
                          <a:pt x="686" y="1231"/>
                        </a:lnTo>
                        <a:lnTo>
                          <a:pt x="677" y="1231"/>
                        </a:lnTo>
                        <a:lnTo>
                          <a:pt x="668" y="1230"/>
                        </a:lnTo>
                        <a:lnTo>
                          <a:pt x="658" y="1225"/>
                        </a:lnTo>
                        <a:lnTo>
                          <a:pt x="654" y="1231"/>
                        </a:lnTo>
                        <a:lnTo>
                          <a:pt x="649" y="1234"/>
                        </a:lnTo>
                        <a:lnTo>
                          <a:pt x="645" y="1234"/>
                        </a:lnTo>
                        <a:lnTo>
                          <a:pt x="637" y="1234"/>
                        </a:lnTo>
                        <a:lnTo>
                          <a:pt x="628" y="1228"/>
                        </a:lnTo>
                        <a:lnTo>
                          <a:pt x="626" y="1222"/>
                        </a:lnTo>
                        <a:lnTo>
                          <a:pt x="623" y="1216"/>
                        </a:lnTo>
                        <a:lnTo>
                          <a:pt x="626" y="1224"/>
                        </a:lnTo>
                        <a:lnTo>
                          <a:pt x="623" y="1233"/>
                        </a:lnTo>
                        <a:lnTo>
                          <a:pt x="622" y="1240"/>
                        </a:lnTo>
                        <a:lnTo>
                          <a:pt x="622" y="1246"/>
                        </a:lnTo>
                        <a:lnTo>
                          <a:pt x="628" y="1252"/>
                        </a:lnTo>
                        <a:lnTo>
                          <a:pt x="623" y="1259"/>
                        </a:lnTo>
                        <a:lnTo>
                          <a:pt x="618" y="1264"/>
                        </a:lnTo>
                        <a:lnTo>
                          <a:pt x="609" y="1262"/>
                        </a:lnTo>
                        <a:lnTo>
                          <a:pt x="599" y="1261"/>
                        </a:lnTo>
                        <a:lnTo>
                          <a:pt x="590" y="1260"/>
                        </a:lnTo>
                        <a:lnTo>
                          <a:pt x="586" y="1262"/>
                        </a:lnTo>
                        <a:lnTo>
                          <a:pt x="577" y="1268"/>
                        </a:lnTo>
                        <a:lnTo>
                          <a:pt x="569" y="1268"/>
                        </a:lnTo>
                        <a:lnTo>
                          <a:pt x="563" y="1262"/>
                        </a:lnTo>
                        <a:lnTo>
                          <a:pt x="560" y="1265"/>
                        </a:lnTo>
                        <a:lnTo>
                          <a:pt x="563" y="1273"/>
                        </a:lnTo>
                        <a:lnTo>
                          <a:pt x="554" y="1266"/>
                        </a:lnTo>
                        <a:lnTo>
                          <a:pt x="553" y="1274"/>
                        </a:lnTo>
                        <a:lnTo>
                          <a:pt x="559" y="1279"/>
                        </a:lnTo>
                        <a:lnTo>
                          <a:pt x="550" y="1282"/>
                        </a:lnTo>
                        <a:lnTo>
                          <a:pt x="541" y="1287"/>
                        </a:lnTo>
                        <a:lnTo>
                          <a:pt x="533" y="1290"/>
                        </a:lnTo>
                        <a:lnTo>
                          <a:pt x="523" y="1296"/>
                        </a:lnTo>
                        <a:lnTo>
                          <a:pt x="515" y="1296"/>
                        </a:lnTo>
                        <a:lnTo>
                          <a:pt x="506" y="1295"/>
                        </a:lnTo>
                        <a:lnTo>
                          <a:pt x="499" y="1293"/>
                        </a:lnTo>
                        <a:lnTo>
                          <a:pt x="499" y="1286"/>
                        </a:lnTo>
                        <a:lnTo>
                          <a:pt x="495" y="1280"/>
                        </a:lnTo>
                        <a:lnTo>
                          <a:pt x="499" y="1274"/>
                        </a:lnTo>
                        <a:lnTo>
                          <a:pt x="503" y="1266"/>
                        </a:lnTo>
                        <a:lnTo>
                          <a:pt x="497" y="1274"/>
                        </a:lnTo>
                        <a:lnTo>
                          <a:pt x="492" y="1279"/>
                        </a:lnTo>
                        <a:lnTo>
                          <a:pt x="491" y="1286"/>
                        </a:lnTo>
                        <a:lnTo>
                          <a:pt x="488" y="1293"/>
                        </a:lnTo>
                        <a:lnTo>
                          <a:pt x="490" y="1296"/>
                        </a:lnTo>
                        <a:lnTo>
                          <a:pt x="488" y="1296"/>
                        </a:lnTo>
                        <a:lnTo>
                          <a:pt x="486" y="1294"/>
                        </a:lnTo>
                        <a:lnTo>
                          <a:pt x="477" y="1294"/>
                        </a:lnTo>
                        <a:lnTo>
                          <a:pt x="468" y="1287"/>
                        </a:lnTo>
                        <a:lnTo>
                          <a:pt x="463" y="1282"/>
                        </a:lnTo>
                        <a:lnTo>
                          <a:pt x="458" y="1276"/>
                        </a:lnTo>
                        <a:lnTo>
                          <a:pt x="458" y="1275"/>
                        </a:lnTo>
                        <a:lnTo>
                          <a:pt x="458" y="1268"/>
                        </a:lnTo>
                        <a:lnTo>
                          <a:pt x="463" y="1262"/>
                        </a:lnTo>
                        <a:lnTo>
                          <a:pt x="452" y="1268"/>
                        </a:lnTo>
                        <a:lnTo>
                          <a:pt x="445" y="1272"/>
                        </a:lnTo>
                        <a:lnTo>
                          <a:pt x="436" y="1270"/>
                        </a:lnTo>
                        <a:lnTo>
                          <a:pt x="429" y="1266"/>
                        </a:lnTo>
                        <a:lnTo>
                          <a:pt x="420" y="1262"/>
                        </a:lnTo>
                        <a:lnTo>
                          <a:pt x="416" y="1256"/>
                        </a:lnTo>
                        <a:lnTo>
                          <a:pt x="415" y="1249"/>
                        </a:lnTo>
                        <a:lnTo>
                          <a:pt x="401" y="1237"/>
                        </a:lnTo>
                        <a:lnTo>
                          <a:pt x="398" y="1238"/>
                        </a:lnTo>
                        <a:lnTo>
                          <a:pt x="407" y="1254"/>
                        </a:lnTo>
                        <a:lnTo>
                          <a:pt x="404" y="1259"/>
                        </a:lnTo>
                        <a:lnTo>
                          <a:pt x="405" y="1265"/>
                        </a:lnTo>
                        <a:lnTo>
                          <a:pt x="410" y="1275"/>
                        </a:lnTo>
                        <a:lnTo>
                          <a:pt x="418" y="1277"/>
                        </a:lnTo>
                        <a:lnTo>
                          <a:pt x="424" y="1280"/>
                        </a:lnTo>
                        <a:lnTo>
                          <a:pt x="419" y="1286"/>
                        </a:lnTo>
                        <a:lnTo>
                          <a:pt x="418" y="1293"/>
                        </a:lnTo>
                        <a:lnTo>
                          <a:pt x="422" y="1299"/>
                        </a:lnTo>
                        <a:lnTo>
                          <a:pt x="419" y="1305"/>
                        </a:lnTo>
                        <a:lnTo>
                          <a:pt x="423" y="1312"/>
                        </a:lnTo>
                        <a:lnTo>
                          <a:pt x="419" y="1318"/>
                        </a:lnTo>
                        <a:lnTo>
                          <a:pt x="414" y="1323"/>
                        </a:lnTo>
                        <a:lnTo>
                          <a:pt x="405" y="1323"/>
                        </a:lnTo>
                        <a:lnTo>
                          <a:pt x="396" y="1319"/>
                        </a:lnTo>
                        <a:lnTo>
                          <a:pt x="387" y="1316"/>
                        </a:lnTo>
                        <a:lnTo>
                          <a:pt x="379" y="1312"/>
                        </a:lnTo>
                        <a:lnTo>
                          <a:pt x="371" y="1306"/>
                        </a:lnTo>
                        <a:lnTo>
                          <a:pt x="368" y="1304"/>
                        </a:lnTo>
                        <a:lnTo>
                          <a:pt x="364" y="1301"/>
                        </a:lnTo>
                        <a:lnTo>
                          <a:pt x="362" y="1295"/>
                        </a:lnTo>
                        <a:lnTo>
                          <a:pt x="355" y="1289"/>
                        </a:lnTo>
                        <a:lnTo>
                          <a:pt x="346" y="1284"/>
                        </a:lnTo>
                        <a:lnTo>
                          <a:pt x="338" y="1279"/>
                        </a:lnTo>
                        <a:lnTo>
                          <a:pt x="330" y="1274"/>
                        </a:lnTo>
                        <a:lnTo>
                          <a:pt x="326" y="1273"/>
                        </a:lnTo>
                        <a:lnTo>
                          <a:pt x="319" y="1272"/>
                        </a:lnTo>
                        <a:lnTo>
                          <a:pt x="310" y="1266"/>
                        </a:lnTo>
                        <a:lnTo>
                          <a:pt x="305" y="1260"/>
                        </a:lnTo>
                        <a:lnTo>
                          <a:pt x="297" y="1258"/>
                        </a:lnTo>
                        <a:lnTo>
                          <a:pt x="294" y="1259"/>
                        </a:lnTo>
                        <a:lnTo>
                          <a:pt x="296" y="1260"/>
                        </a:lnTo>
                        <a:lnTo>
                          <a:pt x="287" y="1263"/>
                        </a:lnTo>
                        <a:lnTo>
                          <a:pt x="278" y="1267"/>
                        </a:lnTo>
                        <a:lnTo>
                          <a:pt x="270" y="1273"/>
                        </a:lnTo>
                        <a:lnTo>
                          <a:pt x="267" y="1279"/>
                        </a:lnTo>
                        <a:lnTo>
                          <a:pt x="270" y="1285"/>
                        </a:lnTo>
                        <a:lnTo>
                          <a:pt x="272" y="1292"/>
                        </a:lnTo>
                        <a:lnTo>
                          <a:pt x="275" y="1299"/>
                        </a:lnTo>
                        <a:lnTo>
                          <a:pt x="278" y="1305"/>
                        </a:lnTo>
                        <a:lnTo>
                          <a:pt x="278" y="1311"/>
                        </a:lnTo>
                        <a:lnTo>
                          <a:pt x="284" y="1318"/>
                        </a:lnTo>
                        <a:lnTo>
                          <a:pt x="284" y="1323"/>
                        </a:lnTo>
                        <a:lnTo>
                          <a:pt x="284" y="1330"/>
                        </a:lnTo>
                        <a:lnTo>
                          <a:pt x="284" y="1335"/>
                        </a:lnTo>
                        <a:lnTo>
                          <a:pt x="275" y="1333"/>
                        </a:lnTo>
                        <a:lnTo>
                          <a:pt x="267" y="1329"/>
                        </a:lnTo>
                        <a:lnTo>
                          <a:pt x="261" y="1321"/>
                        </a:lnTo>
                        <a:lnTo>
                          <a:pt x="261" y="1315"/>
                        </a:lnTo>
                        <a:lnTo>
                          <a:pt x="263" y="1309"/>
                        </a:lnTo>
                        <a:lnTo>
                          <a:pt x="261" y="1301"/>
                        </a:lnTo>
                        <a:lnTo>
                          <a:pt x="258" y="1296"/>
                        </a:lnTo>
                        <a:lnTo>
                          <a:pt x="254" y="1290"/>
                        </a:lnTo>
                        <a:lnTo>
                          <a:pt x="248" y="1284"/>
                        </a:lnTo>
                        <a:lnTo>
                          <a:pt x="243" y="1277"/>
                        </a:lnTo>
                        <a:lnTo>
                          <a:pt x="234" y="1272"/>
                        </a:lnTo>
                        <a:lnTo>
                          <a:pt x="226" y="1265"/>
                        </a:lnTo>
                        <a:lnTo>
                          <a:pt x="221" y="1261"/>
                        </a:lnTo>
                        <a:lnTo>
                          <a:pt x="218" y="1255"/>
                        </a:lnTo>
                        <a:lnTo>
                          <a:pt x="218" y="1254"/>
                        </a:lnTo>
                        <a:lnTo>
                          <a:pt x="216" y="1248"/>
                        </a:lnTo>
                        <a:lnTo>
                          <a:pt x="211" y="1242"/>
                        </a:lnTo>
                        <a:lnTo>
                          <a:pt x="209" y="1236"/>
                        </a:lnTo>
                        <a:lnTo>
                          <a:pt x="209" y="1229"/>
                        </a:lnTo>
                        <a:lnTo>
                          <a:pt x="212" y="1223"/>
                        </a:lnTo>
                        <a:lnTo>
                          <a:pt x="212" y="1217"/>
                        </a:lnTo>
                        <a:lnTo>
                          <a:pt x="216" y="1210"/>
                        </a:lnTo>
                        <a:lnTo>
                          <a:pt x="224" y="1208"/>
                        </a:lnTo>
                        <a:lnTo>
                          <a:pt x="234" y="1205"/>
                        </a:lnTo>
                        <a:lnTo>
                          <a:pt x="236" y="1212"/>
                        </a:lnTo>
                        <a:lnTo>
                          <a:pt x="240" y="1217"/>
                        </a:lnTo>
                        <a:lnTo>
                          <a:pt x="242" y="1223"/>
                        </a:lnTo>
                        <a:lnTo>
                          <a:pt x="240" y="1229"/>
                        </a:lnTo>
                        <a:lnTo>
                          <a:pt x="242" y="1236"/>
                        </a:lnTo>
                        <a:lnTo>
                          <a:pt x="248" y="1242"/>
                        </a:lnTo>
                        <a:lnTo>
                          <a:pt x="249" y="1243"/>
                        </a:lnTo>
                        <a:lnTo>
                          <a:pt x="258" y="1242"/>
                        </a:lnTo>
                        <a:lnTo>
                          <a:pt x="260" y="1236"/>
                        </a:lnTo>
                        <a:lnTo>
                          <a:pt x="257" y="1228"/>
                        </a:lnTo>
                        <a:lnTo>
                          <a:pt x="254" y="1223"/>
                        </a:lnTo>
                        <a:lnTo>
                          <a:pt x="249" y="1217"/>
                        </a:lnTo>
                        <a:lnTo>
                          <a:pt x="248" y="1210"/>
                        </a:lnTo>
                        <a:lnTo>
                          <a:pt x="244" y="1204"/>
                        </a:lnTo>
                        <a:lnTo>
                          <a:pt x="245" y="1198"/>
                        </a:lnTo>
                        <a:lnTo>
                          <a:pt x="248" y="1191"/>
                        </a:lnTo>
                        <a:lnTo>
                          <a:pt x="253" y="1186"/>
                        </a:lnTo>
                        <a:lnTo>
                          <a:pt x="258" y="1180"/>
                        </a:lnTo>
                        <a:lnTo>
                          <a:pt x="261" y="1172"/>
                        </a:lnTo>
                        <a:lnTo>
                          <a:pt x="262" y="1167"/>
                        </a:lnTo>
                        <a:lnTo>
                          <a:pt x="272" y="1161"/>
                        </a:lnTo>
                        <a:lnTo>
                          <a:pt x="280" y="1153"/>
                        </a:lnTo>
                        <a:lnTo>
                          <a:pt x="287" y="1147"/>
                        </a:lnTo>
                        <a:lnTo>
                          <a:pt x="294" y="1141"/>
                        </a:lnTo>
                        <a:lnTo>
                          <a:pt x="299" y="1135"/>
                        </a:lnTo>
                        <a:lnTo>
                          <a:pt x="298" y="1132"/>
                        </a:lnTo>
                        <a:lnTo>
                          <a:pt x="302" y="1126"/>
                        </a:lnTo>
                        <a:lnTo>
                          <a:pt x="307" y="1118"/>
                        </a:lnTo>
                        <a:lnTo>
                          <a:pt x="307" y="1113"/>
                        </a:lnTo>
                        <a:lnTo>
                          <a:pt x="307" y="1112"/>
                        </a:lnTo>
                        <a:lnTo>
                          <a:pt x="305" y="1106"/>
                        </a:lnTo>
                        <a:lnTo>
                          <a:pt x="314" y="1102"/>
                        </a:lnTo>
                        <a:lnTo>
                          <a:pt x="316" y="1097"/>
                        </a:lnTo>
                        <a:lnTo>
                          <a:pt x="325" y="1093"/>
                        </a:lnTo>
                        <a:lnTo>
                          <a:pt x="325" y="1089"/>
                        </a:lnTo>
                        <a:lnTo>
                          <a:pt x="325" y="1083"/>
                        </a:lnTo>
                        <a:lnTo>
                          <a:pt x="330" y="1076"/>
                        </a:lnTo>
                        <a:lnTo>
                          <a:pt x="338" y="1073"/>
                        </a:lnTo>
                        <a:lnTo>
                          <a:pt x="348" y="1071"/>
                        </a:lnTo>
                        <a:lnTo>
                          <a:pt x="356" y="1069"/>
                        </a:lnTo>
                        <a:lnTo>
                          <a:pt x="359" y="1066"/>
                        </a:lnTo>
                        <a:lnTo>
                          <a:pt x="359" y="1063"/>
                        </a:lnTo>
                        <a:lnTo>
                          <a:pt x="359" y="1059"/>
                        </a:lnTo>
                        <a:lnTo>
                          <a:pt x="364" y="1053"/>
                        </a:lnTo>
                        <a:lnTo>
                          <a:pt x="364" y="1047"/>
                        </a:lnTo>
                        <a:lnTo>
                          <a:pt x="360" y="1041"/>
                        </a:lnTo>
                        <a:lnTo>
                          <a:pt x="355" y="1035"/>
                        </a:lnTo>
                        <a:lnTo>
                          <a:pt x="356" y="1028"/>
                        </a:lnTo>
                        <a:lnTo>
                          <a:pt x="356" y="1027"/>
                        </a:lnTo>
                        <a:lnTo>
                          <a:pt x="355" y="1020"/>
                        </a:lnTo>
                        <a:lnTo>
                          <a:pt x="352" y="1018"/>
                        </a:lnTo>
                        <a:lnTo>
                          <a:pt x="348" y="1014"/>
                        </a:lnTo>
                        <a:lnTo>
                          <a:pt x="339" y="1010"/>
                        </a:lnTo>
                        <a:lnTo>
                          <a:pt x="330" y="1004"/>
                        </a:lnTo>
                        <a:lnTo>
                          <a:pt x="323" y="1002"/>
                        </a:lnTo>
                        <a:lnTo>
                          <a:pt x="316" y="1001"/>
                        </a:lnTo>
                        <a:lnTo>
                          <a:pt x="316" y="997"/>
                        </a:lnTo>
                        <a:lnTo>
                          <a:pt x="310" y="991"/>
                        </a:lnTo>
                        <a:lnTo>
                          <a:pt x="305" y="985"/>
                        </a:lnTo>
                        <a:lnTo>
                          <a:pt x="297" y="981"/>
                        </a:lnTo>
                        <a:lnTo>
                          <a:pt x="297" y="975"/>
                        </a:lnTo>
                        <a:lnTo>
                          <a:pt x="307" y="971"/>
                        </a:lnTo>
                        <a:lnTo>
                          <a:pt x="311" y="964"/>
                        </a:lnTo>
                        <a:lnTo>
                          <a:pt x="307" y="955"/>
                        </a:lnTo>
                        <a:lnTo>
                          <a:pt x="299" y="952"/>
                        </a:lnTo>
                        <a:lnTo>
                          <a:pt x="303" y="916"/>
                        </a:lnTo>
                        <a:lnTo>
                          <a:pt x="307" y="909"/>
                        </a:lnTo>
                        <a:lnTo>
                          <a:pt x="307" y="903"/>
                        </a:lnTo>
                        <a:lnTo>
                          <a:pt x="308" y="900"/>
                        </a:lnTo>
                        <a:lnTo>
                          <a:pt x="319" y="897"/>
                        </a:lnTo>
                        <a:lnTo>
                          <a:pt x="326" y="896"/>
                        </a:lnTo>
                        <a:lnTo>
                          <a:pt x="328" y="895"/>
                        </a:lnTo>
                        <a:lnTo>
                          <a:pt x="337" y="896"/>
                        </a:lnTo>
                        <a:lnTo>
                          <a:pt x="339" y="899"/>
                        </a:lnTo>
                        <a:lnTo>
                          <a:pt x="344" y="900"/>
                        </a:lnTo>
                        <a:lnTo>
                          <a:pt x="352" y="902"/>
                        </a:lnTo>
                        <a:lnTo>
                          <a:pt x="359" y="904"/>
                        </a:lnTo>
                        <a:lnTo>
                          <a:pt x="361" y="905"/>
                        </a:lnTo>
                        <a:lnTo>
                          <a:pt x="369" y="905"/>
                        </a:lnTo>
                        <a:lnTo>
                          <a:pt x="378" y="907"/>
                        </a:lnTo>
                        <a:lnTo>
                          <a:pt x="387" y="908"/>
                        </a:lnTo>
                        <a:lnTo>
                          <a:pt x="396" y="909"/>
                        </a:lnTo>
                        <a:lnTo>
                          <a:pt x="404" y="907"/>
                        </a:lnTo>
                        <a:lnTo>
                          <a:pt x="411" y="910"/>
                        </a:lnTo>
                        <a:lnTo>
                          <a:pt x="411" y="909"/>
                        </a:lnTo>
                        <a:lnTo>
                          <a:pt x="401" y="907"/>
                        </a:lnTo>
                        <a:lnTo>
                          <a:pt x="396" y="906"/>
                        </a:lnTo>
                        <a:lnTo>
                          <a:pt x="387" y="904"/>
                        </a:lnTo>
                        <a:lnTo>
                          <a:pt x="377" y="902"/>
                        </a:lnTo>
                        <a:lnTo>
                          <a:pt x="371" y="900"/>
                        </a:lnTo>
                        <a:lnTo>
                          <a:pt x="364" y="896"/>
                        </a:lnTo>
                        <a:lnTo>
                          <a:pt x="355" y="891"/>
                        </a:lnTo>
                        <a:lnTo>
                          <a:pt x="352" y="885"/>
                        </a:lnTo>
                        <a:lnTo>
                          <a:pt x="348" y="883"/>
                        </a:lnTo>
                        <a:lnTo>
                          <a:pt x="344" y="882"/>
                        </a:lnTo>
                        <a:lnTo>
                          <a:pt x="338" y="880"/>
                        </a:lnTo>
                        <a:lnTo>
                          <a:pt x="330" y="873"/>
                        </a:lnTo>
                        <a:lnTo>
                          <a:pt x="326" y="866"/>
                        </a:lnTo>
                        <a:lnTo>
                          <a:pt x="325" y="860"/>
                        </a:lnTo>
                        <a:lnTo>
                          <a:pt x="321" y="857"/>
                        </a:lnTo>
                        <a:lnTo>
                          <a:pt x="320" y="863"/>
                        </a:lnTo>
                        <a:lnTo>
                          <a:pt x="323" y="869"/>
                        </a:lnTo>
                        <a:lnTo>
                          <a:pt x="328" y="877"/>
                        </a:lnTo>
                        <a:lnTo>
                          <a:pt x="337" y="883"/>
                        </a:lnTo>
                        <a:lnTo>
                          <a:pt x="332" y="886"/>
                        </a:lnTo>
                        <a:lnTo>
                          <a:pt x="324" y="887"/>
                        </a:lnTo>
                        <a:lnTo>
                          <a:pt x="315" y="883"/>
                        </a:lnTo>
                        <a:lnTo>
                          <a:pt x="312" y="878"/>
                        </a:lnTo>
                        <a:lnTo>
                          <a:pt x="312" y="871"/>
                        </a:lnTo>
                        <a:lnTo>
                          <a:pt x="308" y="865"/>
                        </a:lnTo>
                        <a:lnTo>
                          <a:pt x="312" y="859"/>
                        </a:lnTo>
                        <a:lnTo>
                          <a:pt x="315" y="852"/>
                        </a:lnTo>
                        <a:lnTo>
                          <a:pt x="320" y="846"/>
                        </a:lnTo>
                        <a:lnTo>
                          <a:pt x="326" y="839"/>
                        </a:lnTo>
                        <a:lnTo>
                          <a:pt x="329" y="833"/>
                        </a:lnTo>
                        <a:lnTo>
                          <a:pt x="334" y="827"/>
                        </a:lnTo>
                        <a:lnTo>
                          <a:pt x="339" y="821"/>
                        </a:lnTo>
                        <a:lnTo>
                          <a:pt x="344" y="814"/>
                        </a:lnTo>
                        <a:lnTo>
                          <a:pt x="335" y="821"/>
                        </a:lnTo>
                        <a:lnTo>
                          <a:pt x="332" y="827"/>
                        </a:lnTo>
                        <a:lnTo>
                          <a:pt x="326" y="833"/>
                        </a:lnTo>
                        <a:lnTo>
                          <a:pt x="324" y="839"/>
                        </a:lnTo>
                        <a:lnTo>
                          <a:pt x="319" y="844"/>
                        </a:lnTo>
                        <a:lnTo>
                          <a:pt x="310" y="847"/>
                        </a:lnTo>
                        <a:lnTo>
                          <a:pt x="307" y="841"/>
                        </a:lnTo>
                        <a:lnTo>
                          <a:pt x="310" y="834"/>
                        </a:lnTo>
                        <a:lnTo>
                          <a:pt x="303" y="827"/>
                        </a:lnTo>
                        <a:lnTo>
                          <a:pt x="307" y="834"/>
                        </a:lnTo>
                        <a:lnTo>
                          <a:pt x="303" y="841"/>
                        </a:lnTo>
                        <a:lnTo>
                          <a:pt x="307" y="847"/>
                        </a:lnTo>
                        <a:lnTo>
                          <a:pt x="312" y="849"/>
                        </a:lnTo>
                        <a:lnTo>
                          <a:pt x="308" y="857"/>
                        </a:lnTo>
                        <a:lnTo>
                          <a:pt x="303" y="863"/>
                        </a:lnTo>
                        <a:lnTo>
                          <a:pt x="303" y="869"/>
                        </a:lnTo>
                        <a:lnTo>
                          <a:pt x="305" y="876"/>
                        </a:lnTo>
                        <a:lnTo>
                          <a:pt x="305" y="883"/>
                        </a:lnTo>
                        <a:lnTo>
                          <a:pt x="302" y="887"/>
                        </a:lnTo>
                        <a:lnTo>
                          <a:pt x="293" y="883"/>
                        </a:lnTo>
                        <a:lnTo>
                          <a:pt x="290" y="883"/>
                        </a:lnTo>
                        <a:lnTo>
                          <a:pt x="293" y="887"/>
                        </a:lnTo>
                        <a:lnTo>
                          <a:pt x="301" y="891"/>
                        </a:lnTo>
                        <a:lnTo>
                          <a:pt x="298" y="897"/>
                        </a:lnTo>
                        <a:lnTo>
                          <a:pt x="297" y="899"/>
                        </a:lnTo>
                        <a:lnTo>
                          <a:pt x="293" y="904"/>
                        </a:lnTo>
                        <a:lnTo>
                          <a:pt x="290" y="910"/>
                        </a:lnTo>
                        <a:lnTo>
                          <a:pt x="287" y="918"/>
                        </a:lnTo>
                        <a:lnTo>
                          <a:pt x="281" y="924"/>
                        </a:lnTo>
                        <a:lnTo>
                          <a:pt x="272" y="925"/>
                        </a:lnTo>
                        <a:lnTo>
                          <a:pt x="265" y="922"/>
                        </a:lnTo>
                        <a:lnTo>
                          <a:pt x="265" y="916"/>
                        </a:lnTo>
                        <a:lnTo>
                          <a:pt x="263" y="908"/>
                        </a:lnTo>
                        <a:lnTo>
                          <a:pt x="261" y="902"/>
                        </a:lnTo>
                        <a:lnTo>
                          <a:pt x="260" y="895"/>
                        </a:lnTo>
                        <a:lnTo>
                          <a:pt x="252" y="888"/>
                        </a:lnTo>
                        <a:lnTo>
                          <a:pt x="249" y="883"/>
                        </a:lnTo>
                        <a:lnTo>
                          <a:pt x="248" y="877"/>
                        </a:lnTo>
                        <a:lnTo>
                          <a:pt x="248" y="883"/>
                        </a:lnTo>
                        <a:lnTo>
                          <a:pt x="248" y="886"/>
                        </a:lnTo>
                        <a:lnTo>
                          <a:pt x="252" y="894"/>
                        </a:lnTo>
                        <a:lnTo>
                          <a:pt x="257" y="900"/>
                        </a:lnTo>
                        <a:lnTo>
                          <a:pt x="258" y="907"/>
                        </a:lnTo>
                        <a:lnTo>
                          <a:pt x="258" y="914"/>
                        </a:lnTo>
                        <a:lnTo>
                          <a:pt x="248" y="911"/>
                        </a:lnTo>
                        <a:lnTo>
                          <a:pt x="240" y="906"/>
                        </a:lnTo>
                        <a:lnTo>
                          <a:pt x="233" y="899"/>
                        </a:lnTo>
                        <a:lnTo>
                          <a:pt x="230" y="894"/>
                        </a:lnTo>
                        <a:lnTo>
                          <a:pt x="229" y="887"/>
                        </a:lnTo>
                        <a:lnTo>
                          <a:pt x="227" y="895"/>
                        </a:lnTo>
                        <a:lnTo>
                          <a:pt x="227" y="897"/>
                        </a:lnTo>
                        <a:lnTo>
                          <a:pt x="226" y="903"/>
                        </a:lnTo>
                        <a:lnTo>
                          <a:pt x="221" y="908"/>
                        </a:lnTo>
                        <a:lnTo>
                          <a:pt x="217" y="916"/>
                        </a:lnTo>
                        <a:lnTo>
                          <a:pt x="221" y="923"/>
                        </a:lnTo>
                        <a:lnTo>
                          <a:pt x="224" y="929"/>
                        </a:lnTo>
                        <a:lnTo>
                          <a:pt x="221" y="936"/>
                        </a:lnTo>
                        <a:lnTo>
                          <a:pt x="212" y="932"/>
                        </a:lnTo>
                        <a:lnTo>
                          <a:pt x="203" y="928"/>
                        </a:lnTo>
                        <a:lnTo>
                          <a:pt x="195" y="925"/>
                        </a:lnTo>
                        <a:lnTo>
                          <a:pt x="195" y="919"/>
                        </a:lnTo>
                        <a:lnTo>
                          <a:pt x="189" y="913"/>
                        </a:lnTo>
                        <a:lnTo>
                          <a:pt x="189" y="907"/>
                        </a:lnTo>
                        <a:lnTo>
                          <a:pt x="190" y="901"/>
                        </a:lnTo>
                        <a:lnTo>
                          <a:pt x="194" y="895"/>
                        </a:lnTo>
                        <a:lnTo>
                          <a:pt x="190" y="888"/>
                        </a:lnTo>
                        <a:lnTo>
                          <a:pt x="193" y="881"/>
                        </a:lnTo>
                        <a:lnTo>
                          <a:pt x="198" y="875"/>
                        </a:lnTo>
                        <a:lnTo>
                          <a:pt x="203" y="868"/>
                        </a:lnTo>
                        <a:lnTo>
                          <a:pt x="206" y="865"/>
                        </a:lnTo>
                        <a:lnTo>
                          <a:pt x="209" y="859"/>
                        </a:lnTo>
                        <a:lnTo>
                          <a:pt x="217" y="852"/>
                        </a:lnTo>
                        <a:lnTo>
                          <a:pt x="225" y="847"/>
                        </a:lnTo>
                        <a:lnTo>
                          <a:pt x="227" y="841"/>
                        </a:lnTo>
                        <a:lnTo>
                          <a:pt x="234" y="834"/>
                        </a:lnTo>
                        <a:lnTo>
                          <a:pt x="243" y="833"/>
                        </a:lnTo>
                        <a:lnTo>
                          <a:pt x="244" y="832"/>
                        </a:lnTo>
                        <a:lnTo>
                          <a:pt x="253" y="829"/>
                        </a:lnTo>
                        <a:lnTo>
                          <a:pt x="261" y="824"/>
                        </a:lnTo>
                        <a:lnTo>
                          <a:pt x="262" y="817"/>
                        </a:lnTo>
                        <a:lnTo>
                          <a:pt x="267" y="811"/>
                        </a:lnTo>
                        <a:lnTo>
                          <a:pt x="275" y="806"/>
                        </a:lnTo>
                        <a:lnTo>
                          <a:pt x="284" y="803"/>
                        </a:lnTo>
                        <a:lnTo>
                          <a:pt x="294" y="798"/>
                        </a:lnTo>
                        <a:lnTo>
                          <a:pt x="301" y="792"/>
                        </a:lnTo>
                        <a:lnTo>
                          <a:pt x="292" y="796"/>
                        </a:lnTo>
                        <a:lnTo>
                          <a:pt x="284" y="800"/>
                        </a:lnTo>
                        <a:lnTo>
                          <a:pt x="275" y="802"/>
                        </a:lnTo>
                        <a:lnTo>
                          <a:pt x="266" y="803"/>
                        </a:lnTo>
                        <a:lnTo>
                          <a:pt x="260" y="809"/>
                        </a:lnTo>
                        <a:lnTo>
                          <a:pt x="256" y="815"/>
                        </a:lnTo>
                        <a:lnTo>
                          <a:pt x="253" y="823"/>
                        </a:lnTo>
                        <a:lnTo>
                          <a:pt x="243" y="827"/>
                        </a:lnTo>
                        <a:lnTo>
                          <a:pt x="234" y="829"/>
                        </a:lnTo>
                        <a:lnTo>
                          <a:pt x="225" y="834"/>
                        </a:lnTo>
                        <a:lnTo>
                          <a:pt x="218" y="841"/>
                        </a:lnTo>
                        <a:lnTo>
                          <a:pt x="216" y="847"/>
                        </a:lnTo>
                        <a:lnTo>
                          <a:pt x="207" y="852"/>
                        </a:lnTo>
                        <a:lnTo>
                          <a:pt x="206" y="855"/>
                        </a:lnTo>
                        <a:lnTo>
                          <a:pt x="197" y="854"/>
                        </a:lnTo>
                        <a:lnTo>
                          <a:pt x="194" y="861"/>
                        </a:lnTo>
                        <a:lnTo>
                          <a:pt x="194" y="867"/>
                        </a:lnTo>
                        <a:lnTo>
                          <a:pt x="186" y="872"/>
                        </a:lnTo>
                        <a:lnTo>
                          <a:pt x="177" y="877"/>
                        </a:lnTo>
                        <a:lnTo>
                          <a:pt x="171" y="867"/>
                        </a:lnTo>
                        <a:lnTo>
                          <a:pt x="170" y="865"/>
                        </a:lnTo>
                        <a:lnTo>
                          <a:pt x="167" y="872"/>
                        </a:lnTo>
                        <a:lnTo>
                          <a:pt x="167" y="879"/>
                        </a:lnTo>
                        <a:lnTo>
                          <a:pt x="167" y="885"/>
                        </a:lnTo>
                        <a:lnTo>
                          <a:pt x="167" y="888"/>
                        </a:lnTo>
                        <a:lnTo>
                          <a:pt x="171" y="896"/>
                        </a:lnTo>
                        <a:lnTo>
                          <a:pt x="172" y="902"/>
                        </a:lnTo>
                        <a:lnTo>
                          <a:pt x="172" y="908"/>
                        </a:lnTo>
                        <a:lnTo>
                          <a:pt x="175" y="916"/>
                        </a:lnTo>
                        <a:lnTo>
                          <a:pt x="172" y="922"/>
                        </a:lnTo>
                        <a:lnTo>
                          <a:pt x="181" y="924"/>
                        </a:lnTo>
                        <a:lnTo>
                          <a:pt x="186" y="930"/>
                        </a:lnTo>
                        <a:lnTo>
                          <a:pt x="190" y="937"/>
                        </a:lnTo>
                        <a:lnTo>
                          <a:pt x="194" y="943"/>
                        </a:lnTo>
                        <a:lnTo>
                          <a:pt x="194" y="949"/>
                        </a:lnTo>
                        <a:lnTo>
                          <a:pt x="193" y="956"/>
                        </a:lnTo>
                        <a:lnTo>
                          <a:pt x="185" y="957"/>
                        </a:lnTo>
                        <a:lnTo>
                          <a:pt x="175" y="960"/>
                        </a:lnTo>
                        <a:lnTo>
                          <a:pt x="167" y="966"/>
                        </a:lnTo>
                        <a:lnTo>
                          <a:pt x="161" y="972"/>
                        </a:lnTo>
                        <a:lnTo>
                          <a:pt x="159" y="976"/>
                        </a:lnTo>
                        <a:lnTo>
                          <a:pt x="156" y="981"/>
                        </a:lnTo>
                        <a:lnTo>
                          <a:pt x="154" y="988"/>
                        </a:lnTo>
                        <a:lnTo>
                          <a:pt x="150" y="994"/>
                        </a:lnTo>
                        <a:lnTo>
                          <a:pt x="150" y="1000"/>
                        </a:lnTo>
                        <a:lnTo>
                          <a:pt x="150" y="1007"/>
                        </a:lnTo>
                        <a:lnTo>
                          <a:pt x="150" y="1008"/>
                        </a:lnTo>
                        <a:lnTo>
                          <a:pt x="152" y="1010"/>
                        </a:lnTo>
                        <a:lnTo>
                          <a:pt x="149" y="1015"/>
                        </a:lnTo>
                        <a:lnTo>
                          <a:pt x="145" y="1021"/>
                        </a:lnTo>
                        <a:lnTo>
                          <a:pt x="145" y="1029"/>
                        </a:lnTo>
                        <a:lnTo>
                          <a:pt x="141" y="1034"/>
                        </a:lnTo>
                        <a:lnTo>
                          <a:pt x="139" y="1040"/>
                        </a:lnTo>
                        <a:lnTo>
                          <a:pt x="139" y="1047"/>
                        </a:lnTo>
                        <a:lnTo>
                          <a:pt x="131" y="1053"/>
                        </a:lnTo>
                        <a:lnTo>
                          <a:pt x="129" y="1059"/>
                        </a:lnTo>
                        <a:lnTo>
                          <a:pt x="123" y="1065"/>
                        </a:lnTo>
                        <a:lnTo>
                          <a:pt x="116" y="1067"/>
                        </a:lnTo>
                        <a:lnTo>
                          <a:pt x="123" y="1069"/>
                        </a:lnTo>
                        <a:lnTo>
                          <a:pt x="131" y="1074"/>
                        </a:lnTo>
                        <a:lnTo>
                          <a:pt x="132" y="1082"/>
                        </a:lnTo>
                        <a:lnTo>
                          <a:pt x="134" y="1088"/>
                        </a:lnTo>
                        <a:lnTo>
                          <a:pt x="127" y="1094"/>
                        </a:lnTo>
                        <a:lnTo>
                          <a:pt x="121" y="1101"/>
                        </a:lnTo>
                        <a:lnTo>
                          <a:pt x="112" y="1106"/>
                        </a:lnTo>
                        <a:lnTo>
                          <a:pt x="103" y="1105"/>
                        </a:lnTo>
                        <a:lnTo>
                          <a:pt x="93" y="1105"/>
                        </a:lnTo>
                        <a:lnTo>
                          <a:pt x="85" y="1107"/>
                        </a:lnTo>
                        <a:lnTo>
                          <a:pt x="76" y="1109"/>
                        </a:lnTo>
                        <a:lnTo>
                          <a:pt x="67" y="1109"/>
                        </a:lnTo>
                        <a:lnTo>
                          <a:pt x="60" y="1102"/>
                        </a:lnTo>
                        <a:lnTo>
                          <a:pt x="62" y="1095"/>
                        </a:lnTo>
                        <a:lnTo>
                          <a:pt x="62" y="1089"/>
                        </a:lnTo>
                        <a:lnTo>
                          <a:pt x="62" y="1084"/>
                        </a:lnTo>
                        <a:lnTo>
                          <a:pt x="63" y="1077"/>
                        </a:lnTo>
                        <a:lnTo>
                          <a:pt x="69" y="1071"/>
                        </a:lnTo>
                        <a:lnTo>
                          <a:pt x="76" y="1065"/>
                        </a:lnTo>
                        <a:lnTo>
                          <a:pt x="84" y="1061"/>
                        </a:lnTo>
                        <a:lnTo>
                          <a:pt x="86" y="1055"/>
                        </a:lnTo>
                        <a:lnTo>
                          <a:pt x="86" y="1049"/>
                        </a:lnTo>
                        <a:lnTo>
                          <a:pt x="87" y="1042"/>
                        </a:lnTo>
                        <a:lnTo>
                          <a:pt x="87" y="1036"/>
                        </a:lnTo>
                        <a:lnTo>
                          <a:pt x="90" y="1030"/>
                        </a:lnTo>
                        <a:lnTo>
                          <a:pt x="90" y="1023"/>
                        </a:lnTo>
                        <a:lnTo>
                          <a:pt x="89" y="1020"/>
                        </a:lnTo>
                        <a:lnTo>
                          <a:pt x="89" y="1014"/>
                        </a:lnTo>
                        <a:lnTo>
                          <a:pt x="96" y="1008"/>
                        </a:lnTo>
                        <a:lnTo>
                          <a:pt x="98" y="1001"/>
                        </a:lnTo>
                        <a:lnTo>
                          <a:pt x="102" y="995"/>
                        </a:lnTo>
                        <a:lnTo>
                          <a:pt x="103" y="990"/>
                        </a:lnTo>
                        <a:lnTo>
                          <a:pt x="103" y="988"/>
                        </a:lnTo>
                        <a:lnTo>
                          <a:pt x="102" y="981"/>
                        </a:lnTo>
                        <a:lnTo>
                          <a:pt x="112" y="975"/>
                        </a:lnTo>
                        <a:lnTo>
                          <a:pt x="117" y="969"/>
                        </a:lnTo>
                        <a:lnTo>
                          <a:pt x="122" y="962"/>
                        </a:lnTo>
                        <a:lnTo>
                          <a:pt x="126" y="956"/>
                        </a:lnTo>
                        <a:lnTo>
                          <a:pt x="135" y="952"/>
                        </a:lnTo>
                        <a:lnTo>
                          <a:pt x="144" y="946"/>
                        </a:lnTo>
                        <a:lnTo>
                          <a:pt x="152" y="941"/>
                        </a:lnTo>
                        <a:lnTo>
                          <a:pt x="157" y="935"/>
                        </a:lnTo>
                        <a:lnTo>
                          <a:pt x="162" y="928"/>
                        </a:lnTo>
                        <a:lnTo>
                          <a:pt x="154" y="935"/>
                        </a:lnTo>
                        <a:lnTo>
                          <a:pt x="145" y="941"/>
                        </a:lnTo>
                        <a:lnTo>
                          <a:pt x="138" y="946"/>
                        </a:lnTo>
                        <a:lnTo>
                          <a:pt x="130" y="951"/>
                        </a:lnTo>
                        <a:lnTo>
                          <a:pt x="120" y="955"/>
                        </a:lnTo>
                        <a:lnTo>
                          <a:pt x="117" y="946"/>
                        </a:lnTo>
                        <a:lnTo>
                          <a:pt x="109" y="943"/>
                        </a:lnTo>
                        <a:lnTo>
                          <a:pt x="105" y="937"/>
                        </a:lnTo>
                        <a:lnTo>
                          <a:pt x="108" y="929"/>
                        </a:lnTo>
                        <a:lnTo>
                          <a:pt x="109" y="924"/>
                        </a:lnTo>
                        <a:lnTo>
                          <a:pt x="113" y="918"/>
                        </a:lnTo>
                        <a:lnTo>
                          <a:pt x="118" y="911"/>
                        </a:lnTo>
                        <a:lnTo>
                          <a:pt x="123" y="905"/>
                        </a:lnTo>
                        <a:lnTo>
                          <a:pt x="131" y="899"/>
                        </a:lnTo>
                        <a:lnTo>
                          <a:pt x="122" y="900"/>
                        </a:lnTo>
                        <a:lnTo>
                          <a:pt x="116" y="906"/>
                        </a:lnTo>
                        <a:lnTo>
                          <a:pt x="105" y="910"/>
                        </a:lnTo>
                        <a:lnTo>
                          <a:pt x="104" y="904"/>
                        </a:lnTo>
                        <a:lnTo>
                          <a:pt x="105" y="899"/>
                        </a:lnTo>
                        <a:lnTo>
                          <a:pt x="109" y="891"/>
                        </a:lnTo>
                        <a:lnTo>
                          <a:pt x="113" y="888"/>
                        </a:lnTo>
                        <a:lnTo>
                          <a:pt x="120" y="883"/>
                        </a:lnTo>
                        <a:lnTo>
                          <a:pt x="125" y="876"/>
                        </a:lnTo>
                        <a:lnTo>
                          <a:pt x="134" y="871"/>
                        </a:lnTo>
                        <a:lnTo>
                          <a:pt x="135" y="863"/>
                        </a:lnTo>
                        <a:lnTo>
                          <a:pt x="127" y="867"/>
                        </a:lnTo>
                        <a:lnTo>
                          <a:pt x="132" y="861"/>
                        </a:lnTo>
                        <a:lnTo>
                          <a:pt x="126" y="867"/>
                        </a:lnTo>
                        <a:lnTo>
                          <a:pt x="122" y="873"/>
                        </a:lnTo>
                        <a:lnTo>
                          <a:pt x="116" y="880"/>
                        </a:lnTo>
                        <a:lnTo>
                          <a:pt x="117" y="873"/>
                        </a:lnTo>
                        <a:lnTo>
                          <a:pt x="112" y="880"/>
                        </a:lnTo>
                        <a:lnTo>
                          <a:pt x="112" y="886"/>
                        </a:lnTo>
                        <a:lnTo>
                          <a:pt x="109" y="888"/>
                        </a:lnTo>
                        <a:lnTo>
                          <a:pt x="108" y="889"/>
                        </a:lnTo>
                        <a:lnTo>
                          <a:pt x="99" y="894"/>
                        </a:lnTo>
                        <a:lnTo>
                          <a:pt x="104" y="888"/>
                        </a:lnTo>
                        <a:lnTo>
                          <a:pt x="102" y="888"/>
                        </a:lnTo>
                        <a:lnTo>
                          <a:pt x="99" y="888"/>
                        </a:lnTo>
                        <a:lnTo>
                          <a:pt x="104" y="881"/>
                        </a:lnTo>
                        <a:lnTo>
                          <a:pt x="108" y="875"/>
                        </a:lnTo>
                        <a:lnTo>
                          <a:pt x="113" y="868"/>
                        </a:lnTo>
                        <a:lnTo>
                          <a:pt x="118" y="862"/>
                        </a:lnTo>
                        <a:lnTo>
                          <a:pt x="123" y="855"/>
                        </a:lnTo>
                        <a:lnTo>
                          <a:pt x="130" y="849"/>
                        </a:lnTo>
                        <a:lnTo>
                          <a:pt x="139" y="846"/>
                        </a:lnTo>
                        <a:lnTo>
                          <a:pt x="148" y="848"/>
                        </a:lnTo>
                        <a:lnTo>
                          <a:pt x="144" y="841"/>
                        </a:lnTo>
                        <a:lnTo>
                          <a:pt x="139" y="834"/>
                        </a:lnTo>
                        <a:lnTo>
                          <a:pt x="144" y="828"/>
                        </a:lnTo>
                        <a:lnTo>
                          <a:pt x="150" y="822"/>
                        </a:lnTo>
                        <a:lnTo>
                          <a:pt x="154" y="815"/>
                        </a:lnTo>
                        <a:lnTo>
                          <a:pt x="145" y="819"/>
                        </a:lnTo>
                        <a:lnTo>
                          <a:pt x="138" y="825"/>
                        </a:lnTo>
                        <a:lnTo>
                          <a:pt x="131" y="831"/>
                        </a:lnTo>
                        <a:lnTo>
                          <a:pt x="134" y="825"/>
                        </a:lnTo>
                        <a:lnTo>
                          <a:pt x="135" y="819"/>
                        </a:lnTo>
                        <a:lnTo>
                          <a:pt x="139" y="812"/>
                        </a:lnTo>
                        <a:lnTo>
                          <a:pt x="141" y="806"/>
                        </a:lnTo>
                        <a:lnTo>
                          <a:pt x="145" y="802"/>
                        </a:lnTo>
                        <a:lnTo>
                          <a:pt x="141" y="796"/>
                        </a:lnTo>
                        <a:lnTo>
                          <a:pt x="150" y="794"/>
                        </a:lnTo>
                        <a:lnTo>
                          <a:pt x="159" y="790"/>
                        </a:lnTo>
                        <a:lnTo>
                          <a:pt x="150" y="789"/>
                        </a:lnTo>
                        <a:lnTo>
                          <a:pt x="141" y="789"/>
                        </a:lnTo>
                        <a:lnTo>
                          <a:pt x="134" y="792"/>
                        </a:lnTo>
                        <a:lnTo>
                          <a:pt x="135" y="786"/>
                        </a:lnTo>
                        <a:lnTo>
                          <a:pt x="138" y="777"/>
                        </a:lnTo>
                        <a:lnTo>
                          <a:pt x="131" y="784"/>
                        </a:lnTo>
                        <a:lnTo>
                          <a:pt x="127" y="787"/>
                        </a:lnTo>
                        <a:lnTo>
                          <a:pt x="126" y="777"/>
                        </a:lnTo>
                        <a:lnTo>
                          <a:pt x="123" y="772"/>
                        </a:lnTo>
                        <a:lnTo>
                          <a:pt x="132" y="769"/>
                        </a:lnTo>
                        <a:lnTo>
                          <a:pt x="138" y="769"/>
                        </a:lnTo>
                        <a:lnTo>
                          <a:pt x="141" y="764"/>
                        </a:lnTo>
                        <a:lnTo>
                          <a:pt x="152" y="758"/>
                        </a:lnTo>
                        <a:lnTo>
                          <a:pt x="161" y="759"/>
                        </a:lnTo>
                        <a:lnTo>
                          <a:pt x="168" y="756"/>
                        </a:lnTo>
                        <a:lnTo>
                          <a:pt x="161" y="757"/>
                        </a:lnTo>
                        <a:lnTo>
                          <a:pt x="152" y="756"/>
                        </a:lnTo>
                        <a:lnTo>
                          <a:pt x="156" y="750"/>
                        </a:lnTo>
                        <a:lnTo>
                          <a:pt x="159" y="744"/>
                        </a:lnTo>
                        <a:lnTo>
                          <a:pt x="168" y="737"/>
                        </a:lnTo>
                        <a:lnTo>
                          <a:pt x="171" y="730"/>
                        </a:lnTo>
                        <a:lnTo>
                          <a:pt x="177" y="728"/>
                        </a:lnTo>
                        <a:lnTo>
                          <a:pt x="186" y="725"/>
                        </a:lnTo>
                        <a:lnTo>
                          <a:pt x="189" y="718"/>
                        </a:lnTo>
                        <a:lnTo>
                          <a:pt x="181" y="712"/>
                        </a:lnTo>
                        <a:lnTo>
                          <a:pt x="175" y="718"/>
                        </a:lnTo>
                        <a:lnTo>
                          <a:pt x="174" y="712"/>
                        </a:lnTo>
                        <a:lnTo>
                          <a:pt x="175" y="709"/>
                        </a:lnTo>
                        <a:lnTo>
                          <a:pt x="181" y="703"/>
                        </a:lnTo>
                        <a:lnTo>
                          <a:pt x="190" y="699"/>
                        </a:lnTo>
                        <a:lnTo>
                          <a:pt x="193" y="707"/>
                        </a:lnTo>
                        <a:lnTo>
                          <a:pt x="200" y="704"/>
                        </a:lnTo>
                        <a:lnTo>
                          <a:pt x="209" y="702"/>
                        </a:lnTo>
                        <a:lnTo>
                          <a:pt x="217" y="696"/>
                        </a:lnTo>
                        <a:lnTo>
                          <a:pt x="212" y="695"/>
                        </a:lnTo>
                        <a:lnTo>
                          <a:pt x="198" y="706"/>
                        </a:lnTo>
                        <a:lnTo>
                          <a:pt x="194" y="693"/>
                        </a:lnTo>
                        <a:lnTo>
                          <a:pt x="194" y="683"/>
                        </a:lnTo>
                        <a:lnTo>
                          <a:pt x="194" y="677"/>
                        </a:lnTo>
                        <a:lnTo>
                          <a:pt x="206" y="671"/>
                        </a:lnTo>
                        <a:lnTo>
                          <a:pt x="221" y="661"/>
                        </a:lnTo>
                        <a:lnTo>
                          <a:pt x="240" y="652"/>
                        </a:lnTo>
                        <a:lnTo>
                          <a:pt x="256" y="655"/>
                        </a:lnTo>
                        <a:lnTo>
                          <a:pt x="284" y="652"/>
                        </a:lnTo>
                        <a:lnTo>
                          <a:pt x="276" y="652"/>
                        </a:lnTo>
                        <a:lnTo>
                          <a:pt x="252" y="655"/>
                        </a:lnTo>
                        <a:lnTo>
                          <a:pt x="244" y="645"/>
                        </a:lnTo>
                        <a:lnTo>
                          <a:pt x="236" y="642"/>
                        </a:lnTo>
                        <a:lnTo>
                          <a:pt x="240" y="636"/>
                        </a:lnTo>
                        <a:lnTo>
                          <a:pt x="240" y="629"/>
                        </a:lnTo>
                        <a:lnTo>
                          <a:pt x="252" y="620"/>
                        </a:lnTo>
                        <a:lnTo>
                          <a:pt x="263" y="607"/>
                        </a:lnTo>
                        <a:lnTo>
                          <a:pt x="271" y="595"/>
                        </a:lnTo>
                        <a:lnTo>
                          <a:pt x="221" y="595"/>
                        </a:lnTo>
                        <a:lnTo>
                          <a:pt x="225" y="595"/>
                        </a:lnTo>
                        <a:lnTo>
                          <a:pt x="240" y="591"/>
                        </a:lnTo>
                        <a:lnTo>
                          <a:pt x="269" y="595"/>
                        </a:lnTo>
                        <a:lnTo>
                          <a:pt x="252" y="617"/>
                        </a:lnTo>
                        <a:lnTo>
                          <a:pt x="236" y="626"/>
                        </a:lnTo>
                        <a:lnTo>
                          <a:pt x="233" y="636"/>
                        </a:lnTo>
                        <a:lnTo>
                          <a:pt x="225" y="639"/>
                        </a:lnTo>
                        <a:lnTo>
                          <a:pt x="209" y="645"/>
                        </a:lnTo>
                        <a:lnTo>
                          <a:pt x="182" y="661"/>
                        </a:lnTo>
                        <a:lnTo>
                          <a:pt x="182" y="671"/>
                        </a:lnTo>
                        <a:lnTo>
                          <a:pt x="156" y="668"/>
                        </a:lnTo>
                        <a:lnTo>
                          <a:pt x="144" y="668"/>
                        </a:lnTo>
                        <a:lnTo>
                          <a:pt x="136" y="658"/>
                        </a:lnTo>
                        <a:lnTo>
                          <a:pt x="125" y="655"/>
                        </a:lnTo>
                        <a:lnTo>
                          <a:pt x="94" y="655"/>
                        </a:lnTo>
                        <a:lnTo>
                          <a:pt x="82" y="655"/>
                        </a:lnTo>
                        <a:lnTo>
                          <a:pt x="75" y="648"/>
                        </a:lnTo>
                        <a:lnTo>
                          <a:pt x="62" y="642"/>
                        </a:lnTo>
                        <a:lnTo>
                          <a:pt x="35" y="636"/>
                        </a:lnTo>
                        <a:lnTo>
                          <a:pt x="19" y="642"/>
                        </a:lnTo>
                        <a:lnTo>
                          <a:pt x="8" y="636"/>
                        </a:lnTo>
                        <a:lnTo>
                          <a:pt x="0" y="629"/>
                        </a:lnTo>
                        <a:lnTo>
                          <a:pt x="12" y="614"/>
                        </a:lnTo>
                        <a:lnTo>
                          <a:pt x="19" y="614"/>
                        </a:lnTo>
                        <a:lnTo>
                          <a:pt x="35" y="614"/>
                        </a:lnTo>
                        <a:lnTo>
                          <a:pt x="50" y="614"/>
                        </a:lnTo>
                        <a:lnTo>
                          <a:pt x="59" y="617"/>
                        </a:lnTo>
                        <a:lnTo>
                          <a:pt x="75" y="614"/>
                        </a:lnTo>
                        <a:lnTo>
                          <a:pt x="77" y="604"/>
                        </a:lnTo>
                        <a:lnTo>
                          <a:pt x="90" y="598"/>
                        </a:lnTo>
                        <a:lnTo>
                          <a:pt x="94" y="591"/>
                        </a:lnTo>
                        <a:lnTo>
                          <a:pt x="113" y="585"/>
                        </a:lnTo>
                        <a:lnTo>
                          <a:pt x="113" y="576"/>
                        </a:lnTo>
                        <a:lnTo>
                          <a:pt x="105" y="579"/>
                        </a:lnTo>
                        <a:lnTo>
                          <a:pt x="94" y="579"/>
                        </a:lnTo>
                        <a:lnTo>
                          <a:pt x="77" y="576"/>
                        </a:lnTo>
                        <a:lnTo>
                          <a:pt x="77" y="572"/>
                        </a:lnTo>
                        <a:lnTo>
                          <a:pt x="77" y="566"/>
                        </a:lnTo>
                        <a:lnTo>
                          <a:pt x="94" y="560"/>
                        </a:lnTo>
                        <a:lnTo>
                          <a:pt x="94" y="549"/>
                        </a:lnTo>
                        <a:lnTo>
                          <a:pt x="90" y="560"/>
                        </a:lnTo>
                        <a:lnTo>
                          <a:pt x="90" y="546"/>
                        </a:lnTo>
                        <a:lnTo>
                          <a:pt x="94" y="540"/>
                        </a:lnTo>
                        <a:lnTo>
                          <a:pt x="109" y="533"/>
                        </a:lnTo>
                        <a:lnTo>
                          <a:pt x="121" y="540"/>
                        </a:lnTo>
                        <a:lnTo>
                          <a:pt x="129" y="552"/>
                        </a:lnTo>
                        <a:lnTo>
                          <a:pt x="148" y="549"/>
                        </a:lnTo>
                        <a:lnTo>
                          <a:pt x="132" y="533"/>
                        </a:lnTo>
                        <a:lnTo>
                          <a:pt x="121" y="530"/>
                        </a:lnTo>
                        <a:lnTo>
                          <a:pt x="117" y="524"/>
                        </a:lnTo>
                        <a:lnTo>
                          <a:pt x="109" y="521"/>
                        </a:lnTo>
                        <a:lnTo>
                          <a:pt x="105" y="514"/>
                        </a:lnTo>
                        <a:lnTo>
                          <a:pt x="121" y="508"/>
                        </a:lnTo>
                        <a:lnTo>
                          <a:pt x="132" y="499"/>
                        </a:lnTo>
                        <a:lnTo>
                          <a:pt x="139" y="494"/>
                        </a:lnTo>
                        <a:lnTo>
                          <a:pt x="132" y="488"/>
                        </a:lnTo>
                        <a:lnTo>
                          <a:pt x="135" y="482"/>
                        </a:lnTo>
                        <a:lnTo>
                          <a:pt x="145" y="476"/>
                        </a:lnTo>
                        <a:lnTo>
                          <a:pt x="150" y="470"/>
                        </a:lnTo>
                        <a:lnTo>
                          <a:pt x="144" y="464"/>
                        </a:lnTo>
                        <a:lnTo>
                          <a:pt x="156" y="458"/>
                        </a:lnTo>
                        <a:lnTo>
                          <a:pt x="165" y="457"/>
                        </a:lnTo>
                        <a:lnTo>
                          <a:pt x="174" y="453"/>
                        </a:lnTo>
                        <a:lnTo>
                          <a:pt x="181" y="459"/>
                        </a:lnTo>
                        <a:lnTo>
                          <a:pt x="189" y="466"/>
                        </a:lnTo>
                        <a:lnTo>
                          <a:pt x="197" y="472"/>
                        </a:lnTo>
                        <a:lnTo>
                          <a:pt x="198" y="466"/>
                        </a:lnTo>
                        <a:lnTo>
                          <a:pt x="190" y="463"/>
                        </a:lnTo>
                        <a:lnTo>
                          <a:pt x="184" y="457"/>
                        </a:lnTo>
                        <a:lnTo>
                          <a:pt x="179" y="451"/>
                        </a:lnTo>
                        <a:lnTo>
                          <a:pt x="171" y="451"/>
                        </a:lnTo>
                        <a:lnTo>
                          <a:pt x="162" y="452"/>
                        </a:lnTo>
                        <a:lnTo>
                          <a:pt x="154" y="451"/>
                        </a:lnTo>
                        <a:lnTo>
                          <a:pt x="141" y="449"/>
                        </a:lnTo>
                        <a:lnTo>
                          <a:pt x="132" y="449"/>
                        </a:lnTo>
                        <a:lnTo>
                          <a:pt x="127" y="443"/>
                        </a:lnTo>
                        <a:lnTo>
                          <a:pt x="127" y="439"/>
                        </a:lnTo>
                        <a:lnTo>
                          <a:pt x="134" y="435"/>
                        </a:lnTo>
                        <a:lnTo>
                          <a:pt x="139" y="428"/>
                        </a:lnTo>
                        <a:lnTo>
                          <a:pt x="149" y="426"/>
                        </a:lnTo>
                        <a:lnTo>
                          <a:pt x="158" y="429"/>
                        </a:lnTo>
                        <a:lnTo>
                          <a:pt x="163" y="428"/>
                        </a:lnTo>
                        <a:lnTo>
                          <a:pt x="174" y="426"/>
                        </a:lnTo>
                        <a:lnTo>
                          <a:pt x="181" y="424"/>
                        </a:lnTo>
                        <a:lnTo>
                          <a:pt x="181" y="422"/>
                        </a:lnTo>
                        <a:lnTo>
                          <a:pt x="186" y="418"/>
                        </a:lnTo>
                        <a:lnTo>
                          <a:pt x="194" y="414"/>
                        </a:lnTo>
                        <a:lnTo>
                          <a:pt x="197" y="409"/>
                        </a:lnTo>
                        <a:lnTo>
                          <a:pt x="189" y="411"/>
                        </a:lnTo>
                        <a:lnTo>
                          <a:pt x="186" y="412"/>
                        </a:lnTo>
                        <a:lnTo>
                          <a:pt x="180" y="417"/>
                        </a:lnTo>
                        <a:lnTo>
                          <a:pt x="172" y="424"/>
                        </a:lnTo>
                        <a:lnTo>
                          <a:pt x="161" y="424"/>
                        </a:lnTo>
                        <a:lnTo>
                          <a:pt x="153" y="420"/>
                        </a:lnTo>
                        <a:lnTo>
                          <a:pt x="157" y="415"/>
                        </a:lnTo>
                        <a:lnTo>
                          <a:pt x="158" y="409"/>
                        </a:lnTo>
                        <a:lnTo>
                          <a:pt x="149" y="412"/>
                        </a:lnTo>
                        <a:lnTo>
                          <a:pt x="141" y="416"/>
                        </a:lnTo>
                        <a:lnTo>
                          <a:pt x="132" y="420"/>
                        </a:lnTo>
                        <a:lnTo>
                          <a:pt x="123" y="425"/>
                        </a:lnTo>
                        <a:lnTo>
                          <a:pt x="116" y="426"/>
                        </a:lnTo>
                        <a:lnTo>
                          <a:pt x="109" y="417"/>
                        </a:lnTo>
                        <a:lnTo>
                          <a:pt x="105" y="420"/>
                        </a:lnTo>
                        <a:lnTo>
                          <a:pt x="105" y="414"/>
                        </a:lnTo>
                        <a:lnTo>
                          <a:pt x="108" y="407"/>
                        </a:lnTo>
                        <a:lnTo>
                          <a:pt x="108" y="400"/>
                        </a:lnTo>
                        <a:lnTo>
                          <a:pt x="112" y="395"/>
                        </a:lnTo>
                        <a:lnTo>
                          <a:pt x="104" y="394"/>
                        </a:lnTo>
                        <a:lnTo>
                          <a:pt x="99" y="387"/>
                        </a:lnTo>
                        <a:lnTo>
                          <a:pt x="98" y="380"/>
                        </a:lnTo>
                        <a:lnTo>
                          <a:pt x="99" y="375"/>
                        </a:lnTo>
                        <a:lnTo>
                          <a:pt x="102" y="369"/>
                        </a:lnTo>
                        <a:lnTo>
                          <a:pt x="103" y="362"/>
                        </a:lnTo>
                        <a:lnTo>
                          <a:pt x="105" y="356"/>
                        </a:lnTo>
                        <a:lnTo>
                          <a:pt x="108" y="351"/>
                        </a:lnTo>
                        <a:lnTo>
                          <a:pt x="116" y="345"/>
                        </a:lnTo>
                        <a:lnTo>
                          <a:pt x="122" y="352"/>
                        </a:lnTo>
                        <a:lnTo>
                          <a:pt x="131" y="356"/>
                        </a:lnTo>
                        <a:lnTo>
                          <a:pt x="139" y="361"/>
                        </a:lnTo>
                        <a:lnTo>
                          <a:pt x="148" y="368"/>
                        </a:lnTo>
                        <a:lnTo>
                          <a:pt x="150" y="361"/>
                        </a:lnTo>
                        <a:lnTo>
                          <a:pt x="157" y="368"/>
                        </a:lnTo>
                        <a:lnTo>
                          <a:pt x="166" y="364"/>
                        </a:lnTo>
                        <a:lnTo>
                          <a:pt x="174" y="365"/>
                        </a:lnTo>
                        <a:lnTo>
                          <a:pt x="181" y="366"/>
                        </a:lnTo>
                        <a:lnTo>
                          <a:pt x="185" y="361"/>
                        </a:lnTo>
                        <a:lnTo>
                          <a:pt x="175" y="359"/>
                        </a:lnTo>
                        <a:lnTo>
                          <a:pt x="167" y="357"/>
                        </a:lnTo>
                        <a:lnTo>
                          <a:pt x="158" y="358"/>
                        </a:lnTo>
                        <a:lnTo>
                          <a:pt x="149" y="360"/>
                        </a:lnTo>
                        <a:lnTo>
                          <a:pt x="141" y="355"/>
                        </a:lnTo>
                        <a:lnTo>
                          <a:pt x="138" y="349"/>
                        </a:lnTo>
                        <a:lnTo>
                          <a:pt x="132" y="342"/>
                        </a:lnTo>
                        <a:lnTo>
                          <a:pt x="132" y="339"/>
                        </a:lnTo>
                        <a:lnTo>
                          <a:pt x="126" y="332"/>
                        </a:lnTo>
                        <a:lnTo>
                          <a:pt x="118" y="327"/>
                        </a:lnTo>
                        <a:lnTo>
                          <a:pt x="117" y="322"/>
                        </a:lnTo>
                        <a:lnTo>
                          <a:pt x="117" y="320"/>
                        </a:lnTo>
                        <a:lnTo>
                          <a:pt x="122" y="314"/>
                        </a:lnTo>
                        <a:lnTo>
                          <a:pt x="127" y="307"/>
                        </a:lnTo>
                        <a:lnTo>
                          <a:pt x="135" y="305"/>
                        </a:lnTo>
                        <a:lnTo>
                          <a:pt x="145" y="311"/>
                        </a:lnTo>
                        <a:lnTo>
                          <a:pt x="145" y="305"/>
                        </a:lnTo>
                        <a:lnTo>
                          <a:pt x="145" y="299"/>
                        </a:lnTo>
                        <a:lnTo>
                          <a:pt x="138" y="299"/>
                        </a:lnTo>
                        <a:lnTo>
                          <a:pt x="129" y="297"/>
                        </a:lnTo>
                        <a:lnTo>
                          <a:pt x="121" y="293"/>
                        </a:lnTo>
                        <a:lnTo>
                          <a:pt x="121" y="286"/>
                        </a:lnTo>
                        <a:lnTo>
                          <a:pt x="122" y="280"/>
                        </a:lnTo>
                        <a:lnTo>
                          <a:pt x="122" y="274"/>
                        </a:lnTo>
                        <a:lnTo>
                          <a:pt x="121" y="267"/>
                        </a:lnTo>
                        <a:lnTo>
                          <a:pt x="122" y="261"/>
                        </a:lnTo>
                        <a:lnTo>
                          <a:pt x="122" y="255"/>
                        </a:lnTo>
                        <a:lnTo>
                          <a:pt x="123" y="255"/>
                        </a:lnTo>
                        <a:lnTo>
                          <a:pt x="132" y="252"/>
                        </a:lnTo>
                        <a:lnTo>
                          <a:pt x="141" y="252"/>
                        </a:lnTo>
                        <a:lnTo>
                          <a:pt x="149" y="252"/>
                        </a:lnTo>
                        <a:lnTo>
                          <a:pt x="150" y="259"/>
                        </a:lnTo>
                        <a:lnTo>
                          <a:pt x="152" y="265"/>
                        </a:lnTo>
                        <a:lnTo>
                          <a:pt x="156" y="270"/>
                        </a:lnTo>
                        <a:lnTo>
                          <a:pt x="156" y="277"/>
                        </a:lnTo>
                        <a:lnTo>
                          <a:pt x="162" y="283"/>
                        </a:lnTo>
                        <a:lnTo>
                          <a:pt x="171" y="286"/>
                        </a:lnTo>
                        <a:lnTo>
                          <a:pt x="166" y="280"/>
                        </a:lnTo>
                        <a:lnTo>
                          <a:pt x="174" y="280"/>
                        </a:lnTo>
                        <a:lnTo>
                          <a:pt x="174" y="274"/>
                        </a:lnTo>
                        <a:lnTo>
                          <a:pt x="175" y="267"/>
                        </a:lnTo>
                        <a:lnTo>
                          <a:pt x="172" y="264"/>
                        </a:lnTo>
                        <a:lnTo>
                          <a:pt x="165" y="258"/>
                        </a:lnTo>
                        <a:lnTo>
                          <a:pt x="159" y="249"/>
                        </a:lnTo>
                        <a:lnTo>
                          <a:pt x="162" y="244"/>
                        </a:lnTo>
                        <a:lnTo>
                          <a:pt x="167" y="238"/>
                        </a:lnTo>
                        <a:lnTo>
                          <a:pt x="175" y="236"/>
                        </a:lnTo>
                        <a:lnTo>
                          <a:pt x="181" y="238"/>
                        </a:lnTo>
                        <a:lnTo>
                          <a:pt x="185" y="244"/>
                        </a:lnTo>
                        <a:lnTo>
                          <a:pt x="186" y="251"/>
                        </a:lnTo>
                        <a:lnTo>
                          <a:pt x="194" y="257"/>
                        </a:lnTo>
                        <a:lnTo>
                          <a:pt x="203" y="260"/>
                        </a:lnTo>
                        <a:lnTo>
                          <a:pt x="211" y="253"/>
                        </a:lnTo>
                        <a:lnTo>
                          <a:pt x="212" y="247"/>
                        </a:lnTo>
                        <a:lnTo>
                          <a:pt x="221" y="243"/>
                        </a:lnTo>
                        <a:lnTo>
                          <a:pt x="227" y="247"/>
                        </a:lnTo>
                        <a:lnTo>
                          <a:pt x="236" y="255"/>
                        </a:lnTo>
                        <a:lnTo>
                          <a:pt x="244" y="260"/>
                        </a:lnTo>
                        <a:lnTo>
                          <a:pt x="252" y="262"/>
                        </a:lnTo>
                        <a:lnTo>
                          <a:pt x="261" y="265"/>
                        </a:lnTo>
                        <a:lnTo>
                          <a:pt x="258" y="259"/>
                        </a:lnTo>
                        <a:lnTo>
                          <a:pt x="248" y="255"/>
                        </a:lnTo>
                        <a:lnTo>
                          <a:pt x="240" y="248"/>
                        </a:lnTo>
                        <a:lnTo>
                          <a:pt x="230" y="243"/>
                        </a:lnTo>
                        <a:lnTo>
                          <a:pt x="221" y="241"/>
                        </a:lnTo>
                        <a:lnTo>
                          <a:pt x="221" y="234"/>
                        </a:lnTo>
                        <a:lnTo>
                          <a:pt x="227" y="232"/>
                        </a:lnTo>
                        <a:lnTo>
                          <a:pt x="235" y="239"/>
                        </a:lnTo>
                        <a:lnTo>
                          <a:pt x="244" y="243"/>
                        </a:lnTo>
                        <a:lnTo>
                          <a:pt x="254" y="241"/>
                        </a:lnTo>
                        <a:lnTo>
                          <a:pt x="262" y="243"/>
                        </a:lnTo>
                        <a:lnTo>
                          <a:pt x="267" y="246"/>
                        </a:lnTo>
                        <a:lnTo>
                          <a:pt x="275" y="251"/>
                        </a:lnTo>
                        <a:lnTo>
                          <a:pt x="283" y="256"/>
                        </a:lnTo>
                        <a:lnTo>
                          <a:pt x="289" y="262"/>
                        </a:lnTo>
                        <a:lnTo>
                          <a:pt x="292" y="268"/>
                        </a:lnTo>
                        <a:lnTo>
                          <a:pt x="297" y="274"/>
                        </a:lnTo>
                        <a:lnTo>
                          <a:pt x="297" y="268"/>
                        </a:lnTo>
                        <a:lnTo>
                          <a:pt x="294" y="262"/>
                        </a:lnTo>
                        <a:lnTo>
                          <a:pt x="289" y="256"/>
                        </a:lnTo>
                        <a:lnTo>
                          <a:pt x="283" y="251"/>
                        </a:lnTo>
                        <a:lnTo>
                          <a:pt x="275" y="246"/>
                        </a:lnTo>
                        <a:lnTo>
                          <a:pt x="267" y="240"/>
                        </a:lnTo>
                        <a:lnTo>
                          <a:pt x="269" y="234"/>
                        </a:lnTo>
                        <a:lnTo>
                          <a:pt x="275" y="230"/>
                        </a:lnTo>
                        <a:lnTo>
                          <a:pt x="272" y="230"/>
                        </a:lnTo>
                        <a:lnTo>
                          <a:pt x="271" y="230"/>
                        </a:lnTo>
                        <a:lnTo>
                          <a:pt x="261" y="226"/>
                        </a:lnTo>
                        <a:lnTo>
                          <a:pt x="253" y="222"/>
                        </a:lnTo>
                        <a:lnTo>
                          <a:pt x="245" y="221"/>
                        </a:lnTo>
                        <a:lnTo>
                          <a:pt x="240" y="213"/>
                        </a:lnTo>
                        <a:lnTo>
                          <a:pt x="234" y="210"/>
                        </a:lnTo>
                        <a:lnTo>
                          <a:pt x="234" y="204"/>
                        </a:lnTo>
                        <a:lnTo>
                          <a:pt x="225" y="202"/>
                        </a:lnTo>
                        <a:lnTo>
                          <a:pt x="221" y="195"/>
                        </a:lnTo>
                        <a:lnTo>
                          <a:pt x="212" y="189"/>
                        </a:lnTo>
                        <a:lnTo>
                          <a:pt x="212" y="183"/>
                        </a:lnTo>
                        <a:lnTo>
                          <a:pt x="217" y="177"/>
                        </a:lnTo>
                        <a:lnTo>
                          <a:pt x="226" y="182"/>
                        </a:lnTo>
                        <a:lnTo>
                          <a:pt x="234" y="188"/>
                        </a:lnTo>
                        <a:lnTo>
                          <a:pt x="242" y="189"/>
                        </a:lnTo>
                        <a:lnTo>
                          <a:pt x="249" y="188"/>
                        </a:lnTo>
                        <a:lnTo>
                          <a:pt x="254" y="184"/>
                        </a:lnTo>
                        <a:lnTo>
                          <a:pt x="256" y="178"/>
                        </a:lnTo>
                        <a:lnTo>
                          <a:pt x="252" y="172"/>
                        </a:lnTo>
                        <a:lnTo>
                          <a:pt x="252" y="166"/>
                        </a:lnTo>
                        <a:lnTo>
                          <a:pt x="261" y="165"/>
                        </a:lnTo>
                        <a:lnTo>
                          <a:pt x="252" y="163"/>
                        </a:lnTo>
                        <a:lnTo>
                          <a:pt x="248" y="158"/>
                        </a:lnTo>
                        <a:lnTo>
                          <a:pt x="245" y="153"/>
                        </a:lnTo>
                        <a:lnTo>
                          <a:pt x="240" y="147"/>
                        </a:lnTo>
                        <a:lnTo>
                          <a:pt x="236" y="139"/>
                        </a:lnTo>
                        <a:lnTo>
                          <a:pt x="229" y="134"/>
                        </a:lnTo>
                        <a:lnTo>
                          <a:pt x="229" y="128"/>
                        </a:lnTo>
                        <a:lnTo>
                          <a:pt x="238" y="128"/>
                        </a:lnTo>
                        <a:lnTo>
                          <a:pt x="245" y="132"/>
                        </a:lnTo>
                        <a:lnTo>
                          <a:pt x="254" y="134"/>
                        </a:lnTo>
                        <a:lnTo>
                          <a:pt x="263" y="131"/>
                        </a:lnTo>
                        <a:lnTo>
                          <a:pt x="261" y="125"/>
                        </a:lnTo>
                        <a:lnTo>
                          <a:pt x="269" y="129"/>
                        </a:lnTo>
                        <a:lnTo>
                          <a:pt x="278" y="130"/>
                        </a:lnTo>
                        <a:lnTo>
                          <a:pt x="284" y="127"/>
                        </a:lnTo>
                        <a:lnTo>
                          <a:pt x="294" y="128"/>
                        </a:lnTo>
                        <a:lnTo>
                          <a:pt x="302" y="128"/>
                        </a:lnTo>
                        <a:lnTo>
                          <a:pt x="311" y="131"/>
                        </a:lnTo>
                        <a:lnTo>
                          <a:pt x="319" y="129"/>
                        </a:lnTo>
                        <a:lnTo>
                          <a:pt x="323" y="136"/>
                        </a:lnTo>
                        <a:lnTo>
                          <a:pt x="330" y="139"/>
                        </a:lnTo>
                        <a:lnTo>
                          <a:pt x="332" y="137"/>
                        </a:lnTo>
                        <a:lnTo>
                          <a:pt x="325" y="131"/>
                        </a:lnTo>
                        <a:lnTo>
                          <a:pt x="338" y="131"/>
                        </a:lnTo>
                        <a:lnTo>
                          <a:pt x="329" y="130"/>
                        </a:lnTo>
                        <a:lnTo>
                          <a:pt x="321" y="127"/>
                        </a:lnTo>
                        <a:lnTo>
                          <a:pt x="312" y="129"/>
                        </a:lnTo>
                        <a:lnTo>
                          <a:pt x="305" y="127"/>
                        </a:lnTo>
                        <a:lnTo>
                          <a:pt x="296" y="121"/>
                        </a:lnTo>
                        <a:lnTo>
                          <a:pt x="290" y="115"/>
                        </a:lnTo>
                        <a:lnTo>
                          <a:pt x="290" y="111"/>
                        </a:lnTo>
                        <a:lnTo>
                          <a:pt x="284" y="105"/>
                        </a:lnTo>
                        <a:lnTo>
                          <a:pt x="283" y="98"/>
                        </a:lnTo>
                        <a:lnTo>
                          <a:pt x="284" y="92"/>
                        </a:lnTo>
                        <a:lnTo>
                          <a:pt x="287" y="89"/>
                        </a:lnTo>
                        <a:lnTo>
                          <a:pt x="290" y="82"/>
                        </a:lnTo>
                        <a:lnTo>
                          <a:pt x="298" y="80"/>
                        </a:lnTo>
                        <a:lnTo>
                          <a:pt x="307" y="83"/>
                        </a:lnTo>
                        <a:lnTo>
                          <a:pt x="315" y="88"/>
                        </a:lnTo>
                        <a:lnTo>
                          <a:pt x="312" y="80"/>
                        </a:lnTo>
                        <a:lnTo>
                          <a:pt x="305" y="79"/>
                        </a:lnTo>
                        <a:lnTo>
                          <a:pt x="299" y="72"/>
                        </a:lnTo>
                        <a:lnTo>
                          <a:pt x="307" y="65"/>
                        </a:lnTo>
                        <a:lnTo>
                          <a:pt x="315" y="64"/>
                        </a:lnTo>
                        <a:lnTo>
                          <a:pt x="324" y="70"/>
                        </a:lnTo>
                        <a:lnTo>
                          <a:pt x="314" y="63"/>
                        </a:lnTo>
                        <a:lnTo>
                          <a:pt x="307" y="58"/>
                        </a:lnTo>
                        <a:lnTo>
                          <a:pt x="298" y="52"/>
                        </a:lnTo>
                        <a:lnTo>
                          <a:pt x="299" y="44"/>
                        </a:lnTo>
                        <a:lnTo>
                          <a:pt x="305" y="38"/>
                        </a:lnTo>
                        <a:lnTo>
                          <a:pt x="312" y="36"/>
                        </a:lnTo>
                        <a:lnTo>
                          <a:pt x="319" y="31"/>
                        </a:lnTo>
                        <a:lnTo>
                          <a:pt x="324" y="24"/>
                        </a:lnTo>
                        <a:lnTo>
                          <a:pt x="326" y="18"/>
                        </a:lnTo>
                        <a:lnTo>
                          <a:pt x="326" y="12"/>
                        </a:lnTo>
                        <a:lnTo>
                          <a:pt x="335" y="8"/>
                        </a:lnTo>
                        <a:lnTo>
                          <a:pt x="344" y="13"/>
                        </a:lnTo>
                        <a:lnTo>
                          <a:pt x="352" y="12"/>
                        </a:lnTo>
                        <a:lnTo>
                          <a:pt x="361" y="14"/>
                        </a:lnTo>
                        <a:lnTo>
                          <a:pt x="369" y="17"/>
                        </a:lnTo>
                        <a:lnTo>
                          <a:pt x="371" y="23"/>
                        </a:lnTo>
                        <a:lnTo>
                          <a:pt x="371" y="29"/>
                        </a:lnTo>
                        <a:lnTo>
                          <a:pt x="377" y="36"/>
                        </a:lnTo>
                        <a:lnTo>
                          <a:pt x="371" y="42"/>
                        </a:lnTo>
                        <a:lnTo>
                          <a:pt x="380" y="36"/>
                        </a:lnTo>
                        <a:lnTo>
                          <a:pt x="375" y="31"/>
                        </a:lnTo>
                        <a:lnTo>
                          <a:pt x="384" y="24"/>
                        </a:lnTo>
                        <a:lnTo>
                          <a:pt x="379" y="18"/>
                        </a:lnTo>
                        <a:lnTo>
                          <a:pt x="387" y="23"/>
                        </a:lnTo>
                        <a:lnTo>
                          <a:pt x="396" y="29"/>
                        </a:lnTo>
                        <a:lnTo>
                          <a:pt x="398" y="32"/>
                        </a:lnTo>
                        <a:lnTo>
                          <a:pt x="407" y="34"/>
                        </a:lnTo>
                        <a:lnTo>
                          <a:pt x="410" y="41"/>
                        </a:lnTo>
                        <a:lnTo>
                          <a:pt x="404" y="48"/>
                        </a:lnTo>
                        <a:lnTo>
                          <a:pt x="393" y="56"/>
                        </a:lnTo>
                        <a:lnTo>
                          <a:pt x="387" y="62"/>
                        </a:lnTo>
                        <a:lnTo>
                          <a:pt x="387" y="69"/>
                        </a:lnTo>
                        <a:lnTo>
                          <a:pt x="396" y="62"/>
                        </a:lnTo>
                        <a:lnTo>
                          <a:pt x="405" y="57"/>
                        </a:lnTo>
                        <a:lnTo>
                          <a:pt x="407" y="51"/>
                        </a:lnTo>
                        <a:lnTo>
                          <a:pt x="413" y="44"/>
                        </a:lnTo>
                        <a:lnTo>
                          <a:pt x="422" y="42"/>
                        </a:lnTo>
                        <a:lnTo>
                          <a:pt x="423" y="36"/>
                        </a:lnTo>
                        <a:lnTo>
                          <a:pt x="423" y="30"/>
                        </a:lnTo>
                        <a:lnTo>
                          <a:pt x="431" y="25"/>
                        </a:lnTo>
                        <a:lnTo>
                          <a:pt x="436" y="25"/>
                        </a:lnTo>
                        <a:lnTo>
                          <a:pt x="443" y="25"/>
                        </a:lnTo>
                        <a:lnTo>
                          <a:pt x="452" y="31"/>
                        </a:lnTo>
                        <a:lnTo>
                          <a:pt x="460" y="34"/>
                        </a:lnTo>
                        <a:lnTo>
                          <a:pt x="464" y="40"/>
                        </a:lnTo>
                        <a:lnTo>
                          <a:pt x="467" y="46"/>
                        </a:lnTo>
                        <a:lnTo>
                          <a:pt x="459" y="52"/>
                        </a:lnTo>
                        <a:lnTo>
                          <a:pt x="468" y="51"/>
                        </a:lnTo>
                        <a:lnTo>
                          <a:pt x="476" y="45"/>
                        </a:lnTo>
                        <a:lnTo>
                          <a:pt x="479" y="40"/>
                        </a:lnTo>
                        <a:lnTo>
                          <a:pt x="486" y="39"/>
                        </a:lnTo>
                        <a:lnTo>
                          <a:pt x="494" y="40"/>
                        </a:lnTo>
                        <a:lnTo>
                          <a:pt x="500" y="46"/>
                        </a:lnTo>
                        <a:lnTo>
                          <a:pt x="509" y="46"/>
                        </a:lnTo>
                        <a:lnTo>
                          <a:pt x="514" y="40"/>
                        </a:lnTo>
                        <a:lnTo>
                          <a:pt x="522" y="40"/>
                        </a:lnTo>
                        <a:lnTo>
                          <a:pt x="527" y="34"/>
                        </a:lnTo>
                        <a:lnTo>
                          <a:pt x="535" y="32"/>
                        </a:lnTo>
                        <a:lnTo>
                          <a:pt x="544" y="35"/>
                        </a:lnTo>
                        <a:lnTo>
                          <a:pt x="553" y="30"/>
                        </a:lnTo>
                        <a:lnTo>
                          <a:pt x="559" y="23"/>
                        </a:lnTo>
                        <a:lnTo>
                          <a:pt x="563" y="32"/>
                        </a:lnTo>
                        <a:lnTo>
                          <a:pt x="572" y="32"/>
                        </a:lnTo>
                        <a:lnTo>
                          <a:pt x="580" y="32"/>
                        </a:lnTo>
                        <a:lnTo>
                          <a:pt x="589" y="34"/>
                        </a:lnTo>
                        <a:lnTo>
                          <a:pt x="596" y="35"/>
                        </a:lnTo>
                        <a:lnTo>
                          <a:pt x="605" y="34"/>
                        </a:lnTo>
                        <a:lnTo>
                          <a:pt x="613" y="35"/>
                        </a:lnTo>
                        <a:lnTo>
                          <a:pt x="622" y="31"/>
                        </a:lnTo>
                        <a:lnTo>
                          <a:pt x="628" y="24"/>
                        </a:lnTo>
                        <a:lnTo>
                          <a:pt x="637" y="20"/>
                        </a:lnTo>
                        <a:lnTo>
                          <a:pt x="645" y="18"/>
                        </a:lnTo>
                        <a:lnTo>
                          <a:pt x="654" y="18"/>
                        </a:lnTo>
                        <a:lnTo>
                          <a:pt x="663" y="17"/>
                        </a:lnTo>
                        <a:lnTo>
                          <a:pt x="671" y="16"/>
                        </a:lnTo>
                        <a:lnTo>
                          <a:pt x="672" y="23"/>
                        </a:lnTo>
                        <a:lnTo>
                          <a:pt x="675" y="24"/>
                        </a:lnTo>
                        <a:lnTo>
                          <a:pt x="675" y="25"/>
                        </a:lnTo>
                        <a:lnTo>
                          <a:pt x="679" y="24"/>
                        </a:lnTo>
                        <a:lnTo>
                          <a:pt x="686" y="21"/>
                        </a:lnTo>
                        <a:lnTo>
                          <a:pt x="695" y="21"/>
                        </a:lnTo>
                        <a:lnTo>
                          <a:pt x="704" y="23"/>
                        </a:lnTo>
                        <a:lnTo>
                          <a:pt x="707" y="24"/>
                        </a:lnTo>
                        <a:lnTo>
                          <a:pt x="713" y="24"/>
                        </a:lnTo>
                        <a:lnTo>
                          <a:pt x="712" y="18"/>
                        </a:lnTo>
                        <a:lnTo>
                          <a:pt x="704" y="14"/>
                        </a:lnTo>
                        <a:lnTo>
                          <a:pt x="702" y="7"/>
                        </a:lnTo>
                        <a:lnTo>
                          <a:pt x="709" y="0"/>
                        </a:lnTo>
                        <a:lnTo>
                          <a:pt x="717" y="8"/>
                        </a:lnTo>
                        <a:lnTo>
                          <a:pt x="725" y="10"/>
                        </a:lnTo>
                        <a:lnTo>
                          <a:pt x="735" y="7"/>
                        </a:lnTo>
                        <a:lnTo>
                          <a:pt x="743" y="8"/>
                        </a:lnTo>
                        <a:lnTo>
                          <a:pt x="751" y="6"/>
                        </a:lnTo>
                        <a:lnTo>
                          <a:pt x="754" y="6"/>
                        </a:lnTo>
                        <a:lnTo>
                          <a:pt x="760" y="12"/>
                        </a:lnTo>
                        <a:lnTo>
                          <a:pt x="761" y="13"/>
                        </a:lnTo>
                        <a:lnTo>
                          <a:pt x="769" y="12"/>
                        </a:lnTo>
                        <a:lnTo>
                          <a:pt x="778" y="11"/>
                        </a:lnTo>
                        <a:lnTo>
                          <a:pt x="785" y="11"/>
                        </a:lnTo>
                        <a:lnTo>
                          <a:pt x="790" y="11"/>
                        </a:lnTo>
                        <a:lnTo>
                          <a:pt x="790" y="15"/>
                        </a:lnTo>
                        <a:lnTo>
                          <a:pt x="789" y="21"/>
                        </a:lnTo>
                        <a:lnTo>
                          <a:pt x="789" y="24"/>
                        </a:lnTo>
                        <a:lnTo>
                          <a:pt x="788" y="26"/>
                        </a:lnTo>
                        <a:lnTo>
                          <a:pt x="784" y="33"/>
                        </a:lnTo>
                        <a:lnTo>
                          <a:pt x="780" y="39"/>
                        </a:lnTo>
                        <a:lnTo>
                          <a:pt x="774" y="45"/>
                        </a:lnTo>
                        <a:lnTo>
                          <a:pt x="767" y="52"/>
                        </a:lnTo>
                        <a:lnTo>
                          <a:pt x="766" y="58"/>
                        </a:lnTo>
                        <a:lnTo>
                          <a:pt x="767" y="64"/>
                        </a:lnTo>
                        <a:lnTo>
                          <a:pt x="778" y="68"/>
                        </a:lnTo>
                        <a:lnTo>
                          <a:pt x="785" y="67"/>
                        </a:lnTo>
                        <a:lnTo>
                          <a:pt x="784" y="72"/>
                        </a:lnTo>
                        <a:lnTo>
                          <a:pt x="778" y="79"/>
                        </a:lnTo>
                        <a:lnTo>
                          <a:pt x="780" y="81"/>
                        </a:lnTo>
                        <a:lnTo>
                          <a:pt x="778" y="88"/>
                        </a:lnTo>
                        <a:lnTo>
                          <a:pt x="772" y="94"/>
                        </a:lnTo>
                        <a:lnTo>
                          <a:pt x="771" y="99"/>
                        </a:lnTo>
                        <a:lnTo>
                          <a:pt x="766" y="106"/>
                        </a:lnTo>
                        <a:lnTo>
                          <a:pt x="758" y="112"/>
                        </a:lnTo>
                        <a:lnTo>
                          <a:pt x="752" y="117"/>
                        </a:lnTo>
                        <a:lnTo>
                          <a:pt x="745" y="121"/>
                        </a:lnTo>
                        <a:lnTo>
                          <a:pt x="736" y="126"/>
                        </a:lnTo>
                        <a:lnTo>
                          <a:pt x="727" y="127"/>
                        </a:lnTo>
                        <a:lnTo>
                          <a:pt x="718" y="130"/>
                        </a:lnTo>
                        <a:lnTo>
                          <a:pt x="711" y="133"/>
                        </a:lnTo>
                        <a:lnTo>
                          <a:pt x="703" y="137"/>
                        </a:lnTo>
                        <a:lnTo>
                          <a:pt x="703" y="138"/>
                        </a:lnTo>
                        <a:lnTo>
                          <a:pt x="694" y="144"/>
                        </a:lnTo>
                        <a:lnTo>
                          <a:pt x="691" y="147"/>
                        </a:lnTo>
                        <a:lnTo>
                          <a:pt x="686" y="153"/>
                        </a:lnTo>
                        <a:lnTo>
                          <a:pt x="682" y="156"/>
                        </a:lnTo>
                        <a:lnTo>
                          <a:pt x="679" y="163"/>
                        </a:lnTo>
                        <a:lnTo>
                          <a:pt x="670" y="168"/>
                        </a:lnTo>
                        <a:lnTo>
                          <a:pt x="662" y="174"/>
                        </a:lnTo>
                        <a:lnTo>
                          <a:pt x="653" y="178"/>
                        </a:lnTo>
                        <a:lnTo>
                          <a:pt x="650" y="180"/>
                        </a:lnTo>
                        <a:lnTo>
                          <a:pt x="641" y="185"/>
                        </a:lnTo>
                        <a:lnTo>
                          <a:pt x="632" y="190"/>
                        </a:lnTo>
                        <a:lnTo>
                          <a:pt x="622" y="196"/>
                        </a:lnTo>
                        <a:lnTo>
                          <a:pt x="614" y="201"/>
                        </a:lnTo>
                        <a:lnTo>
                          <a:pt x="605" y="203"/>
                        </a:lnTo>
                        <a:lnTo>
                          <a:pt x="603" y="204"/>
                        </a:lnTo>
                        <a:lnTo>
                          <a:pt x="596" y="209"/>
                        </a:lnTo>
                        <a:lnTo>
                          <a:pt x="594" y="215"/>
                        </a:lnTo>
                        <a:lnTo>
                          <a:pt x="589" y="222"/>
                        </a:lnTo>
                        <a:lnTo>
                          <a:pt x="580" y="226"/>
                        </a:lnTo>
                        <a:lnTo>
                          <a:pt x="572" y="228"/>
                        </a:lnTo>
                        <a:lnTo>
                          <a:pt x="564" y="230"/>
                        </a:lnTo>
                        <a:lnTo>
                          <a:pt x="563" y="230"/>
                        </a:lnTo>
                        <a:lnTo>
                          <a:pt x="558" y="234"/>
                        </a:lnTo>
                        <a:lnTo>
                          <a:pt x="554" y="244"/>
                        </a:lnTo>
                        <a:lnTo>
                          <a:pt x="555" y="247"/>
                        </a:lnTo>
                        <a:lnTo>
                          <a:pt x="556" y="255"/>
                        </a:lnTo>
                        <a:lnTo>
                          <a:pt x="553" y="261"/>
                        </a:lnTo>
                        <a:lnTo>
                          <a:pt x="549" y="267"/>
                        </a:lnTo>
                        <a:lnTo>
                          <a:pt x="540" y="266"/>
                        </a:lnTo>
                        <a:lnTo>
                          <a:pt x="532" y="268"/>
                        </a:lnTo>
                        <a:lnTo>
                          <a:pt x="523" y="269"/>
                        </a:lnTo>
                        <a:lnTo>
                          <a:pt x="515" y="268"/>
                        </a:lnTo>
                        <a:lnTo>
                          <a:pt x="505" y="264"/>
                        </a:lnTo>
                        <a:lnTo>
                          <a:pt x="495" y="264"/>
                        </a:lnTo>
                        <a:lnTo>
                          <a:pt x="486" y="266"/>
                        </a:lnTo>
                        <a:lnTo>
                          <a:pt x="478" y="261"/>
                        </a:lnTo>
                        <a:lnTo>
                          <a:pt x="469" y="258"/>
                        </a:lnTo>
                        <a:lnTo>
                          <a:pt x="476" y="264"/>
                        </a:lnTo>
                        <a:lnTo>
                          <a:pt x="485" y="268"/>
                        </a:lnTo>
                        <a:lnTo>
                          <a:pt x="492" y="268"/>
                        </a:lnTo>
                        <a:lnTo>
                          <a:pt x="501" y="267"/>
                        </a:lnTo>
                        <a:lnTo>
                          <a:pt x="505" y="266"/>
                        </a:lnTo>
                        <a:lnTo>
                          <a:pt x="514" y="270"/>
                        </a:lnTo>
                        <a:lnTo>
                          <a:pt x="519" y="278"/>
                        </a:lnTo>
                        <a:lnTo>
                          <a:pt x="527" y="276"/>
                        </a:lnTo>
                        <a:lnTo>
                          <a:pt x="535" y="279"/>
                        </a:lnTo>
                        <a:lnTo>
                          <a:pt x="545" y="282"/>
                        </a:lnTo>
                        <a:lnTo>
                          <a:pt x="554" y="277"/>
                        </a:lnTo>
                        <a:lnTo>
                          <a:pt x="563" y="274"/>
                        </a:lnTo>
                        <a:lnTo>
                          <a:pt x="571" y="277"/>
                        </a:lnTo>
                        <a:lnTo>
                          <a:pt x="568" y="282"/>
                        </a:lnTo>
                        <a:lnTo>
                          <a:pt x="572" y="283"/>
                        </a:lnTo>
                        <a:lnTo>
                          <a:pt x="580" y="282"/>
                        </a:lnTo>
                        <a:lnTo>
                          <a:pt x="589" y="279"/>
                        </a:lnTo>
                        <a:lnTo>
                          <a:pt x="596" y="272"/>
                        </a:lnTo>
                        <a:lnTo>
                          <a:pt x="605" y="267"/>
                        </a:lnTo>
                        <a:lnTo>
                          <a:pt x="608" y="269"/>
                        </a:lnTo>
                        <a:lnTo>
                          <a:pt x="605" y="276"/>
                        </a:lnTo>
                        <a:lnTo>
                          <a:pt x="603" y="278"/>
                        </a:lnTo>
                        <a:lnTo>
                          <a:pt x="596" y="285"/>
                        </a:lnTo>
                        <a:lnTo>
                          <a:pt x="589" y="293"/>
                        </a:lnTo>
                        <a:lnTo>
                          <a:pt x="580" y="299"/>
                        </a:lnTo>
                        <a:lnTo>
                          <a:pt x="572" y="306"/>
                        </a:lnTo>
                        <a:lnTo>
                          <a:pt x="569" y="312"/>
                        </a:lnTo>
                        <a:lnTo>
                          <a:pt x="563" y="318"/>
                        </a:lnTo>
                        <a:lnTo>
                          <a:pt x="562" y="320"/>
                        </a:lnTo>
                        <a:lnTo>
                          <a:pt x="560" y="321"/>
                        </a:lnTo>
                        <a:lnTo>
                          <a:pt x="553" y="324"/>
                        </a:lnTo>
                        <a:lnTo>
                          <a:pt x="544" y="320"/>
                        </a:lnTo>
                        <a:lnTo>
                          <a:pt x="545" y="316"/>
                        </a:lnTo>
                        <a:lnTo>
                          <a:pt x="545" y="309"/>
                        </a:lnTo>
                        <a:lnTo>
                          <a:pt x="537" y="311"/>
                        </a:lnTo>
                        <a:lnTo>
                          <a:pt x="528" y="315"/>
                        </a:lnTo>
                        <a:lnTo>
                          <a:pt x="519" y="320"/>
                        </a:lnTo>
                        <a:lnTo>
                          <a:pt x="517" y="322"/>
                        </a:lnTo>
                        <a:lnTo>
                          <a:pt x="509" y="325"/>
                        </a:lnTo>
                        <a:lnTo>
                          <a:pt x="501" y="323"/>
                        </a:lnTo>
                        <a:lnTo>
                          <a:pt x="496" y="324"/>
                        </a:lnTo>
                        <a:lnTo>
                          <a:pt x="488" y="327"/>
                        </a:lnTo>
                        <a:lnTo>
                          <a:pt x="479" y="328"/>
                        </a:lnTo>
                        <a:lnTo>
                          <a:pt x="473" y="335"/>
                        </a:lnTo>
                        <a:lnTo>
                          <a:pt x="465" y="341"/>
                        </a:lnTo>
                        <a:lnTo>
                          <a:pt x="460" y="344"/>
                        </a:lnTo>
                        <a:lnTo>
                          <a:pt x="452" y="351"/>
                        </a:lnTo>
                        <a:lnTo>
                          <a:pt x="451" y="353"/>
                        </a:lnTo>
                        <a:lnTo>
                          <a:pt x="447" y="359"/>
                        </a:lnTo>
                        <a:lnTo>
                          <a:pt x="454" y="356"/>
                        </a:lnTo>
                        <a:lnTo>
                          <a:pt x="464" y="351"/>
                        </a:lnTo>
                        <a:lnTo>
                          <a:pt x="472" y="344"/>
                        </a:lnTo>
                        <a:lnTo>
                          <a:pt x="479" y="339"/>
                        </a:lnTo>
                        <a:lnTo>
                          <a:pt x="490" y="333"/>
                        </a:lnTo>
                        <a:lnTo>
                          <a:pt x="499" y="330"/>
                        </a:lnTo>
                        <a:lnTo>
                          <a:pt x="506" y="328"/>
                        </a:lnTo>
                        <a:lnTo>
                          <a:pt x="509" y="328"/>
                        </a:lnTo>
                        <a:lnTo>
                          <a:pt x="517" y="334"/>
                        </a:lnTo>
                        <a:lnTo>
                          <a:pt x="521" y="334"/>
                        </a:lnTo>
                        <a:lnTo>
                          <a:pt x="530" y="333"/>
                        </a:lnTo>
                        <a:lnTo>
                          <a:pt x="540" y="328"/>
                        </a:lnTo>
                        <a:lnTo>
                          <a:pt x="547" y="328"/>
                        </a:lnTo>
                        <a:lnTo>
                          <a:pt x="549" y="334"/>
                        </a:lnTo>
                        <a:lnTo>
                          <a:pt x="540" y="340"/>
                        </a:lnTo>
                        <a:lnTo>
                          <a:pt x="533" y="346"/>
                        </a:lnTo>
                        <a:lnTo>
                          <a:pt x="530" y="350"/>
                        </a:lnTo>
                        <a:lnTo>
                          <a:pt x="526" y="355"/>
                        </a:lnTo>
                        <a:lnTo>
                          <a:pt x="526" y="361"/>
                        </a:lnTo>
                        <a:lnTo>
                          <a:pt x="517" y="361"/>
                        </a:lnTo>
                        <a:lnTo>
                          <a:pt x="515" y="362"/>
                        </a:lnTo>
                        <a:lnTo>
                          <a:pt x="509" y="366"/>
                        </a:lnTo>
                        <a:lnTo>
                          <a:pt x="499" y="371"/>
                        </a:lnTo>
                        <a:lnTo>
                          <a:pt x="490" y="371"/>
                        </a:lnTo>
                        <a:lnTo>
                          <a:pt x="499" y="373"/>
                        </a:lnTo>
                        <a:lnTo>
                          <a:pt x="504" y="374"/>
                        </a:lnTo>
                        <a:lnTo>
                          <a:pt x="499" y="380"/>
                        </a:lnTo>
                        <a:lnTo>
                          <a:pt x="494" y="387"/>
                        </a:lnTo>
                        <a:lnTo>
                          <a:pt x="495" y="387"/>
                        </a:lnTo>
                        <a:lnTo>
                          <a:pt x="503" y="392"/>
                        </a:lnTo>
                        <a:lnTo>
                          <a:pt x="509" y="391"/>
                        </a:lnTo>
                        <a:lnTo>
                          <a:pt x="514" y="383"/>
                        </a:lnTo>
                        <a:lnTo>
                          <a:pt x="522" y="381"/>
                        </a:lnTo>
                        <a:lnTo>
                          <a:pt x="526" y="375"/>
                        </a:lnTo>
                        <a:lnTo>
                          <a:pt x="535" y="371"/>
                        </a:lnTo>
                        <a:lnTo>
                          <a:pt x="540" y="364"/>
                        </a:lnTo>
                        <a:lnTo>
                          <a:pt x="532" y="360"/>
                        </a:lnTo>
                        <a:lnTo>
                          <a:pt x="540" y="357"/>
                        </a:lnTo>
                        <a:lnTo>
                          <a:pt x="550" y="355"/>
                        </a:lnTo>
                        <a:lnTo>
                          <a:pt x="559" y="357"/>
                        </a:lnTo>
                        <a:lnTo>
                          <a:pt x="564" y="359"/>
                        </a:lnTo>
                        <a:lnTo>
                          <a:pt x="573" y="359"/>
                        </a:lnTo>
                        <a:lnTo>
                          <a:pt x="574" y="359"/>
                        </a:lnTo>
                        <a:lnTo>
                          <a:pt x="582" y="358"/>
                        </a:lnTo>
                        <a:lnTo>
                          <a:pt x="583" y="357"/>
                        </a:lnTo>
                        <a:lnTo>
                          <a:pt x="592" y="356"/>
                        </a:lnTo>
                        <a:lnTo>
                          <a:pt x="603" y="350"/>
                        </a:lnTo>
                        <a:lnTo>
                          <a:pt x="592" y="353"/>
                        </a:lnTo>
                        <a:lnTo>
                          <a:pt x="600" y="346"/>
                        </a:lnTo>
                        <a:lnTo>
                          <a:pt x="608" y="345"/>
                        </a:lnTo>
                        <a:lnTo>
                          <a:pt x="617" y="340"/>
                        </a:lnTo>
                        <a:lnTo>
                          <a:pt x="626" y="337"/>
                        </a:lnTo>
                        <a:lnTo>
                          <a:pt x="636" y="335"/>
                        </a:lnTo>
                        <a:lnTo>
                          <a:pt x="645" y="335"/>
                        </a:lnTo>
                        <a:lnTo>
                          <a:pt x="654" y="336"/>
                        </a:lnTo>
                        <a:lnTo>
                          <a:pt x="663" y="335"/>
                        </a:lnTo>
                        <a:lnTo>
                          <a:pt x="668" y="333"/>
                        </a:lnTo>
                        <a:lnTo>
                          <a:pt x="670" y="333"/>
                        </a:lnTo>
                        <a:lnTo>
                          <a:pt x="673" y="326"/>
                        </a:lnTo>
                        <a:lnTo>
                          <a:pt x="681" y="322"/>
                        </a:lnTo>
                        <a:lnTo>
                          <a:pt x="690" y="320"/>
                        </a:lnTo>
                        <a:lnTo>
                          <a:pt x="699" y="318"/>
                        </a:lnTo>
                        <a:lnTo>
                          <a:pt x="708" y="316"/>
                        </a:lnTo>
                        <a:lnTo>
                          <a:pt x="709" y="316"/>
                        </a:lnTo>
                        <a:lnTo>
                          <a:pt x="717" y="317"/>
                        </a:lnTo>
                        <a:lnTo>
                          <a:pt x="725" y="318"/>
                        </a:lnTo>
                        <a:lnTo>
                          <a:pt x="735" y="323"/>
                        </a:lnTo>
                        <a:lnTo>
                          <a:pt x="736" y="323"/>
                        </a:lnTo>
                        <a:lnTo>
                          <a:pt x="745" y="327"/>
                        </a:lnTo>
                        <a:lnTo>
                          <a:pt x="758" y="332"/>
                        </a:lnTo>
                        <a:lnTo>
                          <a:pt x="760" y="332"/>
                        </a:lnTo>
                        <a:lnTo>
                          <a:pt x="769" y="333"/>
                        </a:lnTo>
                        <a:lnTo>
                          <a:pt x="778" y="335"/>
                        </a:lnTo>
                        <a:lnTo>
                          <a:pt x="784" y="337"/>
                        </a:lnTo>
                        <a:lnTo>
                          <a:pt x="792" y="335"/>
                        </a:lnTo>
                        <a:lnTo>
                          <a:pt x="801" y="333"/>
                        </a:lnTo>
                        <a:lnTo>
                          <a:pt x="802" y="332"/>
                        </a:lnTo>
                        <a:lnTo>
                          <a:pt x="808" y="331"/>
                        </a:lnTo>
                        <a:lnTo>
                          <a:pt x="810" y="327"/>
                        </a:lnTo>
                        <a:lnTo>
                          <a:pt x="820" y="325"/>
                        </a:lnTo>
                        <a:lnTo>
                          <a:pt x="828" y="323"/>
                        </a:lnTo>
                        <a:lnTo>
                          <a:pt x="837" y="327"/>
                        </a:lnTo>
                        <a:lnTo>
                          <a:pt x="842" y="327"/>
                        </a:lnTo>
                        <a:lnTo>
                          <a:pt x="852" y="328"/>
                        </a:lnTo>
                        <a:lnTo>
                          <a:pt x="860" y="328"/>
                        </a:lnTo>
                        <a:lnTo>
                          <a:pt x="869" y="331"/>
                        </a:lnTo>
                        <a:lnTo>
                          <a:pt x="878" y="332"/>
                        </a:lnTo>
                        <a:lnTo>
                          <a:pt x="886" y="333"/>
                        </a:lnTo>
                        <a:lnTo>
                          <a:pt x="891" y="333"/>
                        </a:lnTo>
                        <a:lnTo>
                          <a:pt x="898" y="336"/>
                        </a:lnTo>
                        <a:lnTo>
                          <a:pt x="902" y="336"/>
                        </a:lnTo>
                        <a:lnTo>
                          <a:pt x="910" y="337"/>
                        </a:lnTo>
                        <a:lnTo>
                          <a:pt x="919" y="336"/>
                        </a:lnTo>
                        <a:lnTo>
                          <a:pt x="927" y="335"/>
                        </a:lnTo>
                        <a:lnTo>
                          <a:pt x="937" y="337"/>
                        </a:lnTo>
                        <a:lnTo>
                          <a:pt x="938" y="337"/>
                        </a:lnTo>
                        <a:lnTo>
                          <a:pt x="941" y="336"/>
                        </a:lnTo>
                        <a:lnTo>
                          <a:pt x="952" y="335"/>
                        </a:lnTo>
                        <a:lnTo>
                          <a:pt x="957" y="328"/>
                        </a:lnTo>
                        <a:lnTo>
                          <a:pt x="964" y="332"/>
                        </a:lnTo>
                        <a:lnTo>
                          <a:pt x="973" y="332"/>
                        </a:lnTo>
                        <a:lnTo>
                          <a:pt x="981" y="333"/>
                        </a:lnTo>
                        <a:lnTo>
                          <a:pt x="988" y="335"/>
                        </a:lnTo>
                        <a:lnTo>
                          <a:pt x="996" y="331"/>
                        </a:lnTo>
                        <a:lnTo>
                          <a:pt x="1005" y="327"/>
                        </a:lnTo>
                        <a:lnTo>
                          <a:pt x="1015" y="327"/>
                        </a:lnTo>
                        <a:lnTo>
                          <a:pt x="1024" y="328"/>
                        </a:lnTo>
                        <a:lnTo>
                          <a:pt x="1032" y="327"/>
                        </a:lnTo>
                        <a:lnTo>
                          <a:pt x="1035" y="334"/>
                        </a:lnTo>
                        <a:lnTo>
                          <a:pt x="1044" y="333"/>
                        </a:lnTo>
                        <a:lnTo>
                          <a:pt x="1053" y="339"/>
                        </a:lnTo>
                        <a:lnTo>
                          <a:pt x="1058" y="344"/>
                        </a:lnTo>
                        <a:lnTo>
                          <a:pt x="1064" y="352"/>
                        </a:lnTo>
                        <a:lnTo>
                          <a:pt x="1073" y="355"/>
                        </a:lnTo>
                        <a:lnTo>
                          <a:pt x="1073" y="361"/>
                        </a:lnTo>
                        <a:lnTo>
                          <a:pt x="1073" y="368"/>
                        </a:lnTo>
                        <a:lnTo>
                          <a:pt x="1077" y="374"/>
                        </a:lnTo>
                        <a:lnTo>
                          <a:pt x="1078" y="380"/>
                        </a:lnTo>
                        <a:lnTo>
                          <a:pt x="1080" y="387"/>
                        </a:lnTo>
                        <a:lnTo>
                          <a:pt x="1082" y="392"/>
                        </a:lnTo>
                        <a:lnTo>
                          <a:pt x="1081" y="398"/>
                        </a:lnTo>
                        <a:lnTo>
                          <a:pt x="1083" y="400"/>
                        </a:lnTo>
                        <a:lnTo>
                          <a:pt x="1086" y="406"/>
                        </a:lnTo>
                        <a:lnTo>
                          <a:pt x="1078" y="412"/>
                        </a:lnTo>
                        <a:lnTo>
                          <a:pt x="1074" y="418"/>
                        </a:lnTo>
                        <a:lnTo>
                          <a:pt x="1065" y="424"/>
                        </a:lnTo>
                        <a:lnTo>
                          <a:pt x="1065" y="431"/>
                        </a:lnTo>
                        <a:lnTo>
                          <a:pt x="1060" y="434"/>
                        </a:lnTo>
                        <a:lnTo>
                          <a:pt x="1053" y="439"/>
                        </a:lnTo>
                        <a:lnTo>
                          <a:pt x="1050" y="444"/>
                        </a:lnTo>
                        <a:lnTo>
                          <a:pt x="1044" y="449"/>
                        </a:lnTo>
                        <a:lnTo>
                          <a:pt x="1037" y="454"/>
                        </a:lnTo>
                        <a:lnTo>
                          <a:pt x="1033" y="460"/>
                        </a:lnTo>
                        <a:lnTo>
                          <a:pt x="1028" y="467"/>
                        </a:lnTo>
                        <a:lnTo>
                          <a:pt x="1024" y="473"/>
                        </a:lnTo>
                        <a:lnTo>
                          <a:pt x="1020" y="480"/>
                        </a:lnTo>
                        <a:lnTo>
                          <a:pt x="1018" y="486"/>
                        </a:lnTo>
                        <a:lnTo>
                          <a:pt x="1015" y="493"/>
                        </a:lnTo>
                        <a:lnTo>
                          <a:pt x="1013" y="501"/>
                        </a:lnTo>
                        <a:lnTo>
                          <a:pt x="1013" y="506"/>
                        </a:lnTo>
                        <a:lnTo>
                          <a:pt x="1014" y="512"/>
                        </a:lnTo>
                        <a:lnTo>
                          <a:pt x="1017" y="516"/>
                        </a:lnTo>
                        <a:lnTo>
                          <a:pt x="1017" y="522"/>
                        </a:lnTo>
                        <a:lnTo>
                          <a:pt x="1011" y="529"/>
                        </a:lnTo>
                        <a:lnTo>
                          <a:pt x="1009" y="533"/>
                        </a:lnTo>
                        <a:lnTo>
                          <a:pt x="1006" y="540"/>
                        </a:lnTo>
                        <a:lnTo>
                          <a:pt x="1001" y="546"/>
                        </a:lnTo>
                        <a:lnTo>
                          <a:pt x="997" y="549"/>
                        </a:lnTo>
                        <a:lnTo>
                          <a:pt x="991" y="554"/>
                        </a:lnTo>
                        <a:lnTo>
                          <a:pt x="988" y="562"/>
                        </a:lnTo>
                        <a:lnTo>
                          <a:pt x="986" y="567"/>
                        </a:lnTo>
                        <a:lnTo>
                          <a:pt x="982" y="569"/>
                        </a:lnTo>
                      </a:path>
                    </a:pathLst>
                  </a:custGeom>
                  <a:solidFill>
                    <a:srgbClr val="6699FF"/>
                  </a:solidFill>
                  <a:ln w="12700" cap="rnd" cmpd="sng">
                    <a:solidFill>
                      <a:srgbClr val="333333"/>
                    </a:solidFill>
                    <a:prstDash val="solid"/>
                    <a:round/>
                    <a:headEnd type="none" w="med" len="med"/>
                    <a:tailEnd type="none" w="med" len="med"/>
                  </a:ln>
                </p:spPr>
                <p:txBody>
                  <a:bodyPr/>
                  <a:lstStyle/>
                  <a:p>
                    <a:endParaRPr lang="en-US" dirty="0"/>
                  </a:p>
                </p:txBody>
              </p:sp>
            </p:grpSp>
          </p:grpSp>
          <p:sp>
            <p:nvSpPr>
              <p:cNvPr id="27" name="Freeform 71">
                <a:extLst>
                  <a:ext uri="{FF2B5EF4-FFF2-40B4-BE49-F238E27FC236}">
                    <a16:creationId xmlns:a16="http://schemas.microsoft.com/office/drawing/2014/main" id="{B210B284-B3E9-42F2-9A41-DF1E88837699}"/>
                  </a:ext>
                </a:extLst>
              </p:cNvPr>
              <p:cNvSpPr>
                <a:spLocks/>
              </p:cNvSpPr>
              <p:nvPr/>
            </p:nvSpPr>
            <p:spPr bwMode="auto">
              <a:xfrm>
                <a:off x="2358" y="1747"/>
                <a:ext cx="36" cy="21"/>
              </a:xfrm>
              <a:custGeom>
                <a:avLst/>
                <a:gdLst>
                  <a:gd name="T0" fmla="*/ 14 w 36"/>
                  <a:gd name="T1" fmla="*/ 21 h 22"/>
                  <a:gd name="T2" fmla="*/ 26 w 36"/>
                  <a:gd name="T3" fmla="*/ 11 h 22"/>
                  <a:gd name="T4" fmla="*/ 14 w 36"/>
                  <a:gd name="T5" fmla="*/ 21 h 22"/>
                  <a:gd name="T6" fmla="*/ 0 60000 65536"/>
                  <a:gd name="T7" fmla="*/ 0 60000 65536"/>
                  <a:gd name="T8" fmla="*/ 0 60000 65536"/>
                  <a:gd name="T9" fmla="*/ 0 w 36"/>
                  <a:gd name="T10" fmla="*/ 0 h 22"/>
                  <a:gd name="T11" fmla="*/ 36 w 36"/>
                  <a:gd name="T12" fmla="*/ 22 h 22"/>
                </a:gdLst>
                <a:ahLst/>
                <a:cxnLst>
                  <a:cxn ang="T6">
                    <a:pos x="T0" y="T1"/>
                  </a:cxn>
                  <a:cxn ang="T7">
                    <a:pos x="T2" y="T3"/>
                  </a:cxn>
                  <a:cxn ang="T8">
                    <a:pos x="T4" y="T5"/>
                  </a:cxn>
                </a:cxnLst>
                <a:rect l="T9" t="T10" r="T11" b="T12"/>
                <a:pathLst>
                  <a:path w="36" h="22">
                    <a:moveTo>
                      <a:pt x="14" y="22"/>
                    </a:moveTo>
                    <a:cubicBezTo>
                      <a:pt x="14" y="17"/>
                      <a:pt x="12" y="0"/>
                      <a:pt x="26" y="11"/>
                    </a:cubicBezTo>
                    <a:cubicBezTo>
                      <a:pt x="36" y="19"/>
                      <a:pt x="0" y="22"/>
                      <a:pt x="14" y="22"/>
                    </a:cubicBezTo>
                    <a:close/>
                  </a:path>
                </a:pathLst>
              </a:custGeom>
              <a:solidFill>
                <a:srgbClr val="33CCCC"/>
              </a:solidFill>
              <a:ln w="9525">
                <a:solidFill>
                  <a:schemeClr val="tx1"/>
                </a:solidFill>
                <a:round/>
                <a:headEnd/>
                <a:tailEnd/>
              </a:ln>
            </p:spPr>
            <p:txBody>
              <a:bodyPr/>
              <a:lstStyle/>
              <a:p>
                <a:endParaRPr lang="en-US"/>
              </a:p>
            </p:txBody>
          </p:sp>
          <p:sp>
            <p:nvSpPr>
              <p:cNvPr id="28" name="Freeform 72">
                <a:extLst>
                  <a:ext uri="{FF2B5EF4-FFF2-40B4-BE49-F238E27FC236}">
                    <a16:creationId xmlns:a16="http://schemas.microsoft.com/office/drawing/2014/main" id="{A0B0AE17-5318-4940-AF3F-9EC6C547E8F3}"/>
                  </a:ext>
                </a:extLst>
              </p:cNvPr>
              <p:cNvSpPr>
                <a:spLocks/>
              </p:cNvSpPr>
              <p:nvPr/>
            </p:nvSpPr>
            <p:spPr bwMode="auto">
              <a:xfrm>
                <a:off x="2262" y="1743"/>
                <a:ext cx="15" cy="12"/>
              </a:xfrm>
              <a:custGeom>
                <a:avLst/>
                <a:gdLst>
                  <a:gd name="T0" fmla="*/ 0 w 14"/>
                  <a:gd name="T1" fmla="*/ 8 h 12"/>
                  <a:gd name="T2" fmla="*/ 15 w 14"/>
                  <a:gd name="T3" fmla="*/ 3 h 12"/>
                  <a:gd name="T4" fmla="*/ 0 w 14"/>
                  <a:gd name="T5" fmla="*/ 8 h 12"/>
                  <a:gd name="T6" fmla="*/ 0 60000 65536"/>
                  <a:gd name="T7" fmla="*/ 0 60000 65536"/>
                  <a:gd name="T8" fmla="*/ 0 60000 65536"/>
                  <a:gd name="T9" fmla="*/ 0 w 14"/>
                  <a:gd name="T10" fmla="*/ 0 h 12"/>
                  <a:gd name="T11" fmla="*/ 14 w 14"/>
                  <a:gd name="T12" fmla="*/ 12 h 12"/>
                </a:gdLst>
                <a:ahLst/>
                <a:cxnLst>
                  <a:cxn ang="T6">
                    <a:pos x="T0" y="T1"/>
                  </a:cxn>
                  <a:cxn ang="T7">
                    <a:pos x="T2" y="T3"/>
                  </a:cxn>
                  <a:cxn ang="T8">
                    <a:pos x="T4" y="T5"/>
                  </a:cxn>
                </a:cxnLst>
                <a:rect l="T9" t="T10" r="T11" b="T12"/>
                <a:pathLst>
                  <a:path w="14" h="12">
                    <a:moveTo>
                      <a:pt x="0" y="8"/>
                    </a:moveTo>
                    <a:cubicBezTo>
                      <a:pt x="3" y="0"/>
                      <a:pt x="7" y="2"/>
                      <a:pt x="14" y="3"/>
                    </a:cubicBezTo>
                    <a:cubicBezTo>
                      <a:pt x="11" y="12"/>
                      <a:pt x="14" y="8"/>
                      <a:pt x="0" y="8"/>
                    </a:cubicBezTo>
                    <a:close/>
                  </a:path>
                </a:pathLst>
              </a:custGeom>
              <a:solidFill>
                <a:srgbClr val="33CCCC"/>
              </a:solidFill>
              <a:ln w="9525">
                <a:solidFill>
                  <a:schemeClr val="tx1"/>
                </a:solidFill>
                <a:round/>
                <a:headEnd/>
                <a:tailEnd/>
              </a:ln>
            </p:spPr>
            <p:txBody>
              <a:bodyPr/>
              <a:lstStyle/>
              <a:p>
                <a:endParaRPr lang="en-US"/>
              </a:p>
            </p:txBody>
          </p:sp>
          <p:sp>
            <p:nvSpPr>
              <p:cNvPr id="29" name="Freeform 73">
                <a:extLst>
                  <a:ext uri="{FF2B5EF4-FFF2-40B4-BE49-F238E27FC236}">
                    <a16:creationId xmlns:a16="http://schemas.microsoft.com/office/drawing/2014/main" id="{C7051578-1E03-40BA-8951-02F210918AF7}"/>
                  </a:ext>
                </a:extLst>
              </p:cNvPr>
              <p:cNvSpPr>
                <a:spLocks/>
              </p:cNvSpPr>
              <p:nvPr/>
            </p:nvSpPr>
            <p:spPr bwMode="auto">
              <a:xfrm>
                <a:off x="2124" y="1389"/>
                <a:ext cx="48" cy="55"/>
              </a:xfrm>
              <a:custGeom>
                <a:avLst/>
                <a:gdLst>
                  <a:gd name="T0" fmla="*/ 6 w 48"/>
                  <a:gd name="T1" fmla="*/ 52 h 53"/>
                  <a:gd name="T2" fmla="*/ 16 w 48"/>
                  <a:gd name="T3" fmla="*/ 15 h 53"/>
                  <a:gd name="T4" fmla="*/ 24 w 48"/>
                  <a:gd name="T5" fmla="*/ 0 h 53"/>
                  <a:gd name="T6" fmla="*/ 40 w 48"/>
                  <a:gd name="T7" fmla="*/ 2 h 53"/>
                  <a:gd name="T8" fmla="*/ 34 w 48"/>
                  <a:gd name="T9" fmla="*/ 12 h 53"/>
                  <a:gd name="T10" fmla="*/ 22 w 48"/>
                  <a:gd name="T11" fmla="*/ 30 h 53"/>
                  <a:gd name="T12" fmla="*/ 12 w 48"/>
                  <a:gd name="T13" fmla="*/ 44 h 53"/>
                  <a:gd name="T14" fmla="*/ 6 w 48"/>
                  <a:gd name="T15" fmla="*/ 52 h 53"/>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53"/>
                  <a:gd name="T26" fmla="*/ 48 w 48"/>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53">
                    <a:moveTo>
                      <a:pt x="6" y="50"/>
                    </a:moveTo>
                    <a:cubicBezTo>
                      <a:pt x="7" y="15"/>
                      <a:pt x="0" y="26"/>
                      <a:pt x="16" y="14"/>
                    </a:cubicBezTo>
                    <a:cubicBezTo>
                      <a:pt x="18" y="9"/>
                      <a:pt x="21" y="5"/>
                      <a:pt x="24" y="0"/>
                    </a:cubicBezTo>
                    <a:cubicBezTo>
                      <a:pt x="29" y="1"/>
                      <a:pt x="35" y="0"/>
                      <a:pt x="40" y="2"/>
                    </a:cubicBezTo>
                    <a:cubicBezTo>
                      <a:pt x="48" y="5"/>
                      <a:pt x="36" y="12"/>
                      <a:pt x="34" y="12"/>
                    </a:cubicBezTo>
                    <a:cubicBezTo>
                      <a:pt x="28" y="16"/>
                      <a:pt x="26" y="23"/>
                      <a:pt x="22" y="29"/>
                    </a:cubicBezTo>
                    <a:cubicBezTo>
                      <a:pt x="21" y="38"/>
                      <a:pt x="19" y="37"/>
                      <a:pt x="12" y="42"/>
                    </a:cubicBezTo>
                    <a:cubicBezTo>
                      <a:pt x="11" y="43"/>
                      <a:pt x="9" y="53"/>
                      <a:pt x="6" y="50"/>
                    </a:cubicBezTo>
                    <a:close/>
                  </a:path>
                </a:pathLst>
              </a:custGeom>
              <a:solidFill>
                <a:schemeClr val="hlink"/>
              </a:solidFill>
              <a:ln w="9525">
                <a:solidFill>
                  <a:schemeClr val="tx1"/>
                </a:solidFill>
                <a:round/>
                <a:headEnd/>
                <a:tailEnd/>
              </a:ln>
            </p:spPr>
            <p:txBody>
              <a:bodyPr/>
              <a:lstStyle/>
              <a:p>
                <a:endParaRPr lang="en-US"/>
              </a:p>
            </p:txBody>
          </p:sp>
          <p:sp>
            <p:nvSpPr>
              <p:cNvPr id="30" name="Freeform 74">
                <a:extLst>
                  <a:ext uri="{FF2B5EF4-FFF2-40B4-BE49-F238E27FC236}">
                    <a16:creationId xmlns:a16="http://schemas.microsoft.com/office/drawing/2014/main" id="{7A1EE301-9D95-471F-810D-482941391139}"/>
                  </a:ext>
                </a:extLst>
              </p:cNvPr>
              <p:cNvSpPr>
                <a:spLocks/>
              </p:cNvSpPr>
              <p:nvPr/>
            </p:nvSpPr>
            <p:spPr bwMode="auto">
              <a:xfrm>
                <a:off x="2133" y="1239"/>
                <a:ext cx="69" cy="20"/>
              </a:xfrm>
              <a:custGeom>
                <a:avLst/>
                <a:gdLst>
                  <a:gd name="T0" fmla="*/ 33 w 70"/>
                  <a:gd name="T1" fmla="*/ 1 h 21"/>
                  <a:gd name="T2" fmla="*/ 69 w 70"/>
                  <a:gd name="T3" fmla="*/ 3 h 21"/>
                  <a:gd name="T4" fmla="*/ 48 w 70"/>
                  <a:gd name="T5" fmla="*/ 20 h 21"/>
                  <a:gd name="T6" fmla="*/ 22 w 70"/>
                  <a:gd name="T7" fmla="*/ 12 h 21"/>
                  <a:gd name="T8" fmla="*/ 3 w 70"/>
                  <a:gd name="T9" fmla="*/ 3 h 21"/>
                  <a:gd name="T10" fmla="*/ 33 w 70"/>
                  <a:gd name="T11" fmla="*/ 1 h 21"/>
                  <a:gd name="T12" fmla="*/ 0 60000 65536"/>
                  <a:gd name="T13" fmla="*/ 0 60000 65536"/>
                  <a:gd name="T14" fmla="*/ 0 60000 65536"/>
                  <a:gd name="T15" fmla="*/ 0 60000 65536"/>
                  <a:gd name="T16" fmla="*/ 0 60000 65536"/>
                  <a:gd name="T17" fmla="*/ 0 60000 65536"/>
                  <a:gd name="T18" fmla="*/ 0 w 70"/>
                  <a:gd name="T19" fmla="*/ 0 h 21"/>
                  <a:gd name="T20" fmla="*/ 70 w 7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70" h="21">
                    <a:moveTo>
                      <a:pt x="33" y="1"/>
                    </a:moveTo>
                    <a:cubicBezTo>
                      <a:pt x="45" y="2"/>
                      <a:pt x="58" y="5"/>
                      <a:pt x="70" y="3"/>
                    </a:cubicBezTo>
                    <a:cubicBezTo>
                      <a:pt x="63" y="9"/>
                      <a:pt x="57" y="18"/>
                      <a:pt x="49" y="21"/>
                    </a:cubicBezTo>
                    <a:cubicBezTo>
                      <a:pt x="35" y="17"/>
                      <a:pt x="43" y="15"/>
                      <a:pt x="22" y="13"/>
                    </a:cubicBezTo>
                    <a:cubicBezTo>
                      <a:pt x="19" y="9"/>
                      <a:pt x="5" y="8"/>
                      <a:pt x="3" y="3"/>
                    </a:cubicBezTo>
                    <a:cubicBezTo>
                      <a:pt x="0" y="0"/>
                      <a:pt x="27" y="5"/>
                      <a:pt x="33" y="1"/>
                    </a:cubicBezTo>
                    <a:close/>
                  </a:path>
                </a:pathLst>
              </a:custGeom>
              <a:solidFill>
                <a:schemeClr val="hlink"/>
              </a:solidFill>
              <a:ln w="9525">
                <a:solidFill>
                  <a:schemeClr val="tx1"/>
                </a:solidFill>
                <a:round/>
                <a:headEnd/>
                <a:tailEnd/>
              </a:ln>
            </p:spPr>
            <p:txBody>
              <a:bodyPr/>
              <a:lstStyle/>
              <a:p>
                <a:endParaRPr lang="en-US"/>
              </a:p>
            </p:txBody>
          </p:sp>
          <p:sp>
            <p:nvSpPr>
              <p:cNvPr id="31" name="Freeform 75">
                <a:extLst>
                  <a:ext uri="{FF2B5EF4-FFF2-40B4-BE49-F238E27FC236}">
                    <a16:creationId xmlns:a16="http://schemas.microsoft.com/office/drawing/2014/main" id="{92A64DAA-4946-49B7-B28A-CE73F14EC81D}"/>
                  </a:ext>
                </a:extLst>
              </p:cNvPr>
              <p:cNvSpPr>
                <a:spLocks/>
              </p:cNvSpPr>
              <p:nvPr/>
            </p:nvSpPr>
            <p:spPr bwMode="auto">
              <a:xfrm>
                <a:off x="2052" y="744"/>
                <a:ext cx="240" cy="281"/>
              </a:xfrm>
              <a:custGeom>
                <a:avLst/>
                <a:gdLst>
                  <a:gd name="T0" fmla="*/ 45 w 239"/>
                  <a:gd name="T1" fmla="*/ 45 h 281"/>
                  <a:gd name="T2" fmla="*/ 24 w 239"/>
                  <a:gd name="T3" fmla="*/ 45 h 281"/>
                  <a:gd name="T4" fmla="*/ 41 w 239"/>
                  <a:gd name="T5" fmla="*/ 78 h 281"/>
                  <a:gd name="T6" fmla="*/ 15 w 239"/>
                  <a:gd name="T7" fmla="*/ 69 h 281"/>
                  <a:gd name="T8" fmla="*/ 0 w 239"/>
                  <a:gd name="T9" fmla="*/ 102 h 281"/>
                  <a:gd name="T10" fmla="*/ 21 w 239"/>
                  <a:gd name="T11" fmla="*/ 130 h 281"/>
                  <a:gd name="T12" fmla="*/ 42 w 239"/>
                  <a:gd name="T13" fmla="*/ 127 h 281"/>
                  <a:gd name="T14" fmla="*/ 39 w 239"/>
                  <a:gd name="T15" fmla="*/ 99 h 281"/>
                  <a:gd name="T16" fmla="*/ 68 w 239"/>
                  <a:gd name="T17" fmla="*/ 136 h 281"/>
                  <a:gd name="T18" fmla="*/ 89 w 239"/>
                  <a:gd name="T19" fmla="*/ 156 h 281"/>
                  <a:gd name="T20" fmla="*/ 59 w 239"/>
                  <a:gd name="T21" fmla="*/ 145 h 281"/>
                  <a:gd name="T22" fmla="*/ 77 w 239"/>
                  <a:gd name="T23" fmla="*/ 190 h 281"/>
                  <a:gd name="T24" fmla="*/ 114 w 239"/>
                  <a:gd name="T25" fmla="*/ 217 h 281"/>
                  <a:gd name="T26" fmla="*/ 113 w 239"/>
                  <a:gd name="T27" fmla="*/ 244 h 281"/>
                  <a:gd name="T28" fmla="*/ 135 w 239"/>
                  <a:gd name="T29" fmla="*/ 202 h 281"/>
                  <a:gd name="T30" fmla="*/ 153 w 239"/>
                  <a:gd name="T31" fmla="*/ 232 h 281"/>
                  <a:gd name="T32" fmla="*/ 174 w 239"/>
                  <a:gd name="T33" fmla="*/ 277 h 281"/>
                  <a:gd name="T34" fmla="*/ 202 w 239"/>
                  <a:gd name="T35" fmla="*/ 247 h 281"/>
                  <a:gd name="T36" fmla="*/ 195 w 239"/>
                  <a:gd name="T37" fmla="*/ 213 h 281"/>
                  <a:gd name="T38" fmla="*/ 229 w 239"/>
                  <a:gd name="T39" fmla="*/ 213 h 281"/>
                  <a:gd name="T40" fmla="*/ 192 w 239"/>
                  <a:gd name="T41" fmla="*/ 181 h 281"/>
                  <a:gd name="T42" fmla="*/ 174 w 239"/>
                  <a:gd name="T43" fmla="*/ 142 h 281"/>
                  <a:gd name="T44" fmla="*/ 184 w 239"/>
                  <a:gd name="T45" fmla="*/ 52 h 281"/>
                  <a:gd name="T46" fmla="*/ 160 w 239"/>
                  <a:gd name="T47" fmla="*/ 90 h 281"/>
                  <a:gd name="T48" fmla="*/ 159 w 239"/>
                  <a:gd name="T49" fmla="*/ 157 h 281"/>
                  <a:gd name="T50" fmla="*/ 138 w 239"/>
                  <a:gd name="T51" fmla="*/ 147 h 281"/>
                  <a:gd name="T52" fmla="*/ 141 w 239"/>
                  <a:gd name="T53" fmla="*/ 111 h 281"/>
                  <a:gd name="T54" fmla="*/ 139 w 239"/>
                  <a:gd name="T55" fmla="*/ 42 h 281"/>
                  <a:gd name="T56" fmla="*/ 107 w 239"/>
                  <a:gd name="T57" fmla="*/ 0 h 281"/>
                  <a:gd name="T58" fmla="*/ 89 w 239"/>
                  <a:gd name="T59" fmla="*/ 60 h 281"/>
                  <a:gd name="T60" fmla="*/ 84 w 239"/>
                  <a:gd name="T61" fmla="*/ 75 h 281"/>
                  <a:gd name="T62" fmla="*/ 56 w 239"/>
                  <a:gd name="T63" fmla="*/ 58 h 281"/>
                  <a:gd name="T64" fmla="*/ 36 w 239"/>
                  <a:gd name="T65" fmla="*/ 40 h 2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9"/>
                  <a:gd name="T100" fmla="*/ 0 h 281"/>
                  <a:gd name="T101" fmla="*/ 239 w 239"/>
                  <a:gd name="T102" fmla="*/ 281 h 2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9" h="281">
                    <a:moveTo>
                      <a:pt x="54" y="58"/>
                    </a:moveTo>
                    <a:cubicBezTo>
                      <a:pt x="51" y="54"/>
                      <a:pt x="48" y="49"/>
                      <a:pt x="45" y="45"/>
                    </a:cubicBezTo>
                    <a:cubicBezTo>
                      <a:pt x="43" y="37"/>
                      <a:pt x="42" y="32"/>
                      <a:pt x="35" y="27"/>
                    </a:cubicBezTo>
                    <a:cubicBezTo>
                      <a:pt x="32" y="37"/>
                      <a:pt x="36" y="42"/>
                      <a:pt x="24" y="45"/>
                    </a:cubicBezTo>
                    <a:cubicBezTo>
                      <a:pt x="22" y="56"/>
                      <a:pt x="21" y="60"/>
                      <a:pt x="32" y="63"/>
                    </a:cubicBezTo>
                    <a:cubicBezTo>
                      <a:pt x="35" y="68"/>
                      <a:pt x="38" y="73"/>
                      <a:pt x="41" y="78"/>
                    </a:cubicBezTo>
                    <a:cubicBezTo>
                      <a:pt x="38" y="87"/>
                      <a:pt x="38" y="83"/>
                      <a:pt x="30" y="81"/>
                    </a:cubicBezTo>
                    <a:cubicBezTo>
                      <a:pt x="22" y="77"/>
                      <a:pt x="24" y="70"/>
                      <a:pt x="15" y="69"/>
                    </a:cubicBezTo>
                    <a:cubicBezTo>
                      <a:pt x="3" y="71"/>
                      <a:pt x="6" y="77"/>
                      <a:pt x="8" y="88"/>
                    </a:cubicBezTo>
                    <a:cubicBezTo>
                      <a:pt x="6" y="93"/>
                      <a:pt x="3" y="97"/>
                      <a:pt x="0" y="102"/>
                    </a:cubicBezTo>
                    <a:cubicBezTo>
                      <a:pt x="2" y="109"/>
                      <a:pt x="5" y="113"/>
                      <a:pt x="8" y="120"/>
                    </a:cubicBezTo>
                    <a:cubicBezTo>
                      <a:pt x="9" y="129"/>
                      <a:pt x="13" y="129"/>
                      <a:pt x="21" y="130"/>
                    </a:cubicBezTo>
                    <a:cubicBezTo>
                      <a:pt x="26" y="133"/>
                      <a:pt x="30" y="136"/>
                      <a:pt x="36" y="138"/>
                    </a:cubicBezTo>
                    <a:cubicBezTo>
                      <a:pt x="37" y="134"/>
                      <a:pt x="41" y="131"/>
                      <a:pt x="42" y="127"/>
                    </a:cubicBezTo>
                    <a:cubicBezTo>
                      <a:pt x="44" y="114"/>
                      <a:pt x="36" y="104"/>
                      <a:pt x="30" y="94"/>
                    </a:cubicBezTo>
                    <a:cubicBezTo>
                      <a:pt x="28" y="82"/>
                      <a:pt x="28" y="96"/>
                      <a:pt x="39" y="99"/>
                    </a:cubicBezTo>
                    <a:cubicBezTo>
                      <a:pt x="43" y="118"/>
                      <a:pt x="43" y="119"/>
                      <a:pt x="63" y="124"/>
                    </a:cubicBezTo>
                    <a:cubicBezTo>
                      <a:pt x="64" y="125"/>
                      <a:pt x="68" y="135"/>
                      <a:pt x="68" y="136"/>
                    </a:cubicBezTo>
                    <a:cubicBezTo>
                      <a:pt x="71" y="141"/>
                      <a:pt x="80" y="143"/>
                      <a:pt x="84" y="148"/>
                    </a:cubicBezTo>
                    <a:cubicBezTo>
                      <a:pt x="86" y="155"/>
                      <a:pt x="101" y="162"/>
                      <a:pt x="89" y="156"/>
                    </a:cubicBezTo>
                    <a:cubicBezTo>
                      <a:pt x="84" y="148"/>
                      <a:pt x="75" y="148"/>
                      <a:pt x="66" y="147"/>
                    </a:cubicBezTo>
                    <a:cubicBezTo>
                      <a:pt x="61" y="143"/>
                      <a:pt x="61" y="134"/>
                      <a:pt x="59" y="145"/>
                    </a:cubicBezTo>
                    <a:cubicBezTo>
                      <a:pt x="59" y="156"/>
                      <a:pt x="56" y="179"/>
                      <a:pt x="69" y="183"/>
                    </a:cubicBezTo>
                    <a:cubicBezTo>
                      <a:pt x="72" y="189"/>
                      <a:pt x="69" y="193"/>
                      <a:pt x="77" y="190"/>
                    </a:cubicBezTo>
                    <a:cubicBezTo>
                      <a:pt x="110" y="196"/>
                      <a:pt x="66" y="219"/>
                      <a:pt x="101" y="226"/>
                    </a:cubicBezTo>
                    <a:cubicBezTo>
                      <a:pt x="111" y="218"/>
                      <a:pt x="107" y="221"/>
                      <a:pt x="114" y="217"/>
                    </a:cubicBezTo>
                    <a:cubicBezTo>
                      <a:pt x="119" y="206"/>
                      <a:pt x="112" y="230"/>
                      <a:pt x="107" y="234"/>
                    </a:cubicBezTo>
                    <a:cubicBezTo>
                      <a:pt x="104" y="240"/>
                      <a:pt x="106" y="243"/>
                      <a:pt x="113" y="244"/>
                    </a:cubicBezTo>
                    <a:cubicBezTo>
                      <a:pt x="124" y="236"/>
                      <a:pt x="119" y="235"/>
                      <a:pt x="122" y="219"/>
                    </a:cubicBezTo>
                    <a:cubicBezTo>
                      <a:pt x="123" y="213"/>
                      <a:pt x="131" y="208"/>
                      <a:pt x="134" y="202"/>
                    </a:cubicBezTo>
                    <a:cubicBezTo>
                      <a:pt x="138" y="209"/>
                      <a:pt x="138" y="217"/>
                      <a:pt x="143" y="223"/>
                    </a:cubicBezTo>
                    <a:cubicBezTo>
                      <a:pt x="144" y="231"/>
                      <a:pt x="143" y="235"/>
                      <a:pt x="152" y="232"/>
                    </a:cubicBezTo>
                    <a:cubicBezTo>
                      <a:pt x="165" y="223"/>
                      <a:pt x="161" y="258"/>
                      <a:pt x="156" y="268"/>
                    </a:cubicBezTo>
                    <a:cubicBezTo>
                      <a:pt x="159" y="281"/>
                      <a:pt x="160" y="279"/>
                      <a:pt x="173" y="277"/>
                    </a:cubicBezTo>
                    <a:cubicBezTo>
                      <a:pt x="180" y="271"/>
                      <a:pt x="177" y="266"/>
                      <a:pt x="182" y="259"/>
                    </a:cubicBezTo>
                    <a:cubicBezTo>
                      <a:pt x="186" y="253"/>
                      <a:pt x="196" y="251"/>
                      <a:pt x="201" y="247"/>
                    </a:cubicBezTo>
                    <a:cubicBezTo>
                      <a:pt x="204" y="241"/>
                      <a:pt x="205" y="235"/>
                      <a:pt x="209" y="229"/>
                    </a:cubicBezTo>
                    <a:cubicBezTo>
                      <a:pt x="207" y="215"/>
                      <a:pt x="207" y="215"/>
                      <a:pt x="194" y="213"/>
                    </a:cubicBezTo>
                    <a:cubicBezTo>
                      <a:pt x="188" y="213"/>
                      <a:pt x="170" y="214"/>
                      <a:pt x="176" y="214"/>
                    </a:cubicBezTo>
                    <a:cubicBezTo>
                      <a:pt x="193" y="214"/>
                      <a:pt x="211" y="218"/>
                      <a:pt x="228" y="213"/>
                    </a:cubicBezTo>
                    <a:cubicBezTo>
                      <a:pt x="231" y="212"/>
                      <a:pt x="228" y="197"/>
                      <a:pt x="239" y="195"/>
                    </a:cubicBezTo>
                    <a:cubicBezTo>
                      <a:pt x="234" y="174"/>
                      <a:pt x="211" y="182"/>
                      <a:pt x="191" y="181"/>
                    </a:cubicBezTo>
                    <a:cubicBezTo>
                      <a:pt x="185" y="168"/>
                      <a:pt x="195" y="167"/>
                      <a:pt x="177" y="165"/>
                    </a:cubicBezTo>
                    <a:cubicBezTo>
                      <a:pt x="175" y="157"/>
                      <a:pt x="173" y="142"/>
                      <a:pt x="173" y="142"/>
                    </a:cubicBezTo>
                    <a:cubicBezTo>
                      <a:pt x="174" y="106"/>
                      <a:pt x="172" y="116"/>
                      <a:pt x="182" y="96"/>
                    </a:cubicBezTo>
                    <a:cubicBezTo>
                      <a:pt x="183" y="79"/>
                      <a:pt x="192" y="66"/>
                      <a:pt x="183" y="52"/>
                    </a:cubicBezTo>
                    <a:cubicBezTo>
                      <a:pt x="164" y="58"/>
                      <a:pt x="179" y="50"/>
                      <a:pt x="173" y="81"/>
                    </a:cubicBezTo>
                    <a:cubicBezTo>
                      <a:pt x="173" y="83"/>
                      <a:pt x="161" y="89"/>
                      <a:pt x="159" y="90"/>
                    </a:cubicBezTo>
                    <a:cubicBezTo>
                      <a:pt x="148" y="111"/>
                      <a:pt x="173" y="160"/>
                      <a:pt x="149" y="178"/>
                    </a:cubicBezTo>
                    <a:cubicBezTo>
                      <a:pt x="153" y="154"/>
                      <a:pt x="155" y="176"/>
                      <a:pt x="158" y="157"/>
                    </a:cubicBezTo>
                    <a:cubicBezTo>
                      <a:pt x="159" y="152"/>
                      <a:pt x="148" y="147"/>
                      <a:pt x="143" y="148"/>
                    </a:cubicBezTo>
                    <a:cubicBezTo>
                      <a:pt x="134" y="143"/>
                      <a:pt x="131" y="150"/>
                      <a:pt x="137" y="147"/>
                    </a:cubicBezTo>
                    <a:cubicBezTo>
                      <a:pt x="142" y="139"/>
                      <a:pt x="137" y="141"/>
                      <a:pt x="131" y="136"/>
                    </a:cubicBezTo>
                    <a:cubicBezTo>
                      <a:pt x="126" y="126"/>
                      <a:pt x="129" y="113"/>
                      <a:pt x="140" y="111"/>
                    </a:cubicBezTo>
                    <a:cubicBezTo>
                      <a:pt x="140" y="94"/>
                      <a:pt x="140" y="78"/>
                      <a:pt x="141" y="61"/>
                    </a:cubicBezTo>
                    <a:cubicBezTo>
                      <a:pt x="142" y="53"/>
                      <a:pt x="148" y="48"/>
                      <a:pt x="138" y="42"/>
                    </a:cubicBezTo>
                    <a:cubicBezTo>
                      <a:pt x="137" y="36"/>
                      <a:pt x="130" y="30"/>
                      <a:pt x="126" y="24"/>
                    </a:cubicBezTo>
                    <a:cubicBezTo>
                      <a:pt x="124" y="12"/>
                      <a:pt x="116" y="7"/>
                      <a:pt x="107" y="0"/>
                    </a:cubicBezTo>
                    <a:cubicBezTo>
                      <a:pt x="95" y="1"/>
                      <a:pt x="99" y="2"/>
                      <a:pt x="93" y="10"/>
                    </a:cubicBezTo>
                    <a:cubicBezTo>
                      <a:pt x="90" y="26"/>
                      <a:pt x="92" y="44"/>
                      <a:pt x="89" y="60"/>
                    </a:cubicBezTo>
                    <a:cubicBezTo>
                      <a:pt x="90" y="71"/>
                      <a:pt x="87" y="88"/>
                      <a:pt x="101" y="91"/>
                    </a:cubicBezTo>
                    <a:cubicBezTo>
                      <a:pt x="99" y="84"/>
                      <a:pt x="90" y="80"/>
                      <a:pt x="84" y="75"/>
                    </a:cubicBezTo>
                    <a:cubicBezTo>
                      <a:pt x="79" y="67"/>
                      <a:pt x="73" y="69"/>
                      <a:pt x="71" y="78"/>
                    </a:cubicBezTo>
                    <a:cubicBezTo>
                      <a:pt x="63" y="75"/>
                      <a:pt x="64" y="64"/>
                      <a:pt x="56" y="58"/>
                    </a:cubicBezTo>
                    <a:cubicBezTo>
                      <a:pt x="52" y="49"/>
                      <a:pt x="49" y="47"/>
                      <a:pt x="39" y="45"/>
                    </a:cubicBezTo>
                    <a:cubicBezTo>
                      <a:pt x="38" y="43"/>
                      <a:pt x="36" y="40"/>
                      <a:pt x="36" y="40"/>
                    </a:cubicBezTo>
                  </a:path>
                </a:pathLst>
              </a:custGeom>
              <a:solidFill>
                <a:srgbClr val="6699FF"/>
              </a:solidFill>
              <a:ln w="9525">
                <a:solidFill>
                  <a:schemeClr val="tx1"/>
                </a:solidFill>
                <a:round/>
                <a:headEnd/>
                <a:tailEnd/>
              </a:ln>
            </p:spPr>
            <p:txBody>
              <a:bodyPr/>
              <a:lstStyle/>
              <a:p>
                <a:endParaRPr lang="en-US"/>
              </a:p>
            </p:txBody>
          </p:sp>
        </p:grpSp>
        <p:sp>
          <p:nvSpPr>
            <p:cNvPr id="16" name="Freeform 76">
              <a:extLst>
                <a:ext uri="{FF2B5EF4-FFF2-40B4-BE49-F238E27FC236}">
                  <a16:creationId xmlns:a16="http://schemas.microsoft.com/office/drawing/2014/main" id="{566EB29D-B446-4F7C-9A80-76039E415D0C}"/>
                </a:ext>
              </a:extLst>
            </p:cNvPr>
            <p:cNvSpPr>
              <a:spLocks/>
            </p:cNvSpPr>
            <p:nvPr/>
          </p:nvSpPr>
          <p:spPr bwMode="auto">
            <a:xfrm>
              <a:off x="1484" y="1842"/>
              <a:ext cx="704" cy="537"/>
            </a:xfrm>
            <a:custGeom>
              <a:avLst/>
              <a:gdLst>
                <a:gd name="T0" fmla="*/ 337 w 849"/>
                <a:gd name="T1" fmla="*/ 43 h 649"/>
                <a:gd name="T2" fmla="*/ 320 w 849"/>
                <a:gd name="T3" fmla="*/ 91 h 649"/>
                <a:gd name="T4" fmla="*/ 290 w 849"/>
                <a:gd name="T5" fmla="*/ 106 h 649"/>
                <a:gd name="T6" fmla="*/ 221 w 849"/>
                <a:gd name="T7" fmla="*/ 114 h 649"/>
                <a:gd name="T8" fmla="*/ 208 w 849"/>
                <a:gd name="T9" fmla="*/ 148 h 649"/>
                <a:gd name="T10" fmla="*/ 177 w 849"/>
                <a:gd name="T11" fmla="*/ 187 h 649"/>
                <a:gd name="T12" fmla="*/ 116 w 849"/>
                <a:gd name="T13" fmla="*/ 228 h 649"/>
                <a:gd name="T14" fmla="*/ 77 w 849"/>
                <a:gd name="T15" fmla="*/ 233 h 649"/>
                <a:gd name="T16" fmla="*/ 120 w 849"/>
                <a:gd name="T17" fmla="*/ 272 h 649"/>
                <a:gd name="T18" fmla="*/ 119 w 849"/>
                <a:gd name="T19" fmla="*/ 290 h 649"/>
                <a:gd name="T20" fmla="*/ 39 w 849"/>
                <a:gd name="T21" fmla="*/ 317 h 649"/>
                <a:gd name="T22" fmla="*/ 1 w 849"/>
                <a:gd name="T23" fmla="*/ 325 h 649"/>
                <a:gd name="T24" fmla="*/ 36 w 849"/>
                <a:gd name="T25" fmla="*/ 369 h 649"/>
                <a:gd name="T26" fmla="*/ 71 w 849"/>
                <a:gd name="T27" fmla="*/ 401 h 649"/>
                <a:gd name="T28" fmla="*/ 85 w 849"/>
                <a:gd name="T29" fmla="*/ 439 h 649"/>
                <a:gd name="T30" fmla="*/ 120 w 849"/>
                <a:gd name="T31" fmla="*/ 444 h 649"/>
                <a:gd name="T32" fmla="*/ 158 w 849"/>
                <a:gd name="T33" fmla="*/ 479 h 649"/>
                <a:gd name="T34" fmla="*/ 187 w 849"/>
                <a:gd name="T35" fmla="*/ 465 h 649"/>
                <a:gd name="T36" fmla="*/ 204 w 849"/>
                <a:gd name="T37" fmla="*/ 482 h 649"/>
                <a:gd name="T38" fmla="*/ 256 w 849"/>
                <a:gd name="T39" fmla="*/ 447 h 649"/>
                <a:gd name="T40" fmla="*/ 269 w 849"/>
                <a:gd name="T41" fmla="*/ 391 h 649"/>
                <a:gd name="T42" fmla="*/ 308 w 849"/>
                <a:gd name="T43" fmla="*/ 369 h 649"/>
                <a:gd name="T44" fmla="*/ 329 w 849"/>
                <a:gd name="T45" fmla="*/ 408 h 649"/>
                <a:gd name="T46" fmla="*/ 333 w 849"/>
                <a:gd name="T47" fmla="*/ 417 h 649"/>
                <a:gd name="T48" fmla="*/ 358 w 849"/>
                <a:gd name="T49" fmla="*/ 450 h 649"/>
                <a:gd name="T50" fmla="*/ 378 w 849"/>
                <a:gd name="T51" fmla="*/ 465 h 649"/>
                <a:gd name="T52" fmla="*/ 381 w 849"/>
                <a:gd name="T53" fmla="*/ 527 h 649"/>
                <a:gd name="T54" fmla="*/ 443 w 849"/>
                <a:gd name="T55" fmla="*/ 524 h 649"/>
                <a:gd name="T56" fmla="*/ 491 w 849"/>
                <a:gd name="T57" fmla="*/ 510 h 649"/>
                <a:gd name="T58" fmla="*/ 503 w 849"/>
                <a:gd name="T59" fmla="*/ 522 h 649"/>
                <a:gd name="T60" fmla="*/ 520 w 849"/>
                <a:gd name="T61" fmla="*/ 530 h 649"/>
                <a:gd name="T62" fmla="*/ 556 w 849"/>
                <a:gd name="T63" fmla="*/ 525 h 649"/>
                <a:gd name="T64" fmla="*/ 580 w 849"/>
                <a:gd name="T65" fmla="*/ 491 h 649"/>
                <a:gd name="T66" fmla="*/ 601 w 849"/>
                <a:gd name="T67" fmla="*/ 452 h 649"/>
                <a:gd name="T68" fmla="*/ 635 w 849"/>
                <a:gd name="T69" fmla="*/ 452 h 649"/>
                <a:gd name="T70" fmla="*/ 646 w 849"/>
                <a:gd name="T71" fmla="*/ 461 h 649"/>
                <a:gd name="T72" fmla="*/ 664 w 849"/>
                <a:gd name="T73" fmla="*/ 446 h 649"/>
                <a:gd name="T74" fmla="*/ 648 w 849"/>
                <a:gd name="T75" fmla="*/ 402 h 649"/>
                <a:gd name="T76" fmla="*/ 633 w 849"/>
                <a:gd name="T77" fmla="*/ 333 h 649"/>
                <a:gd name="T78" fmla="*/ 668 w 849"/>
                <a:gd name="T79" fmla="*/ 333 h 649"/>
                <a:gd name="T80" fmla="*/ 668 w 849"/>
                <a:gd name="T81" fmla="*/ 398 h 649"/>
                <a:gd name="T82" fmla="*/ 697 w 849"/>
                <a:gd name="T83" fmla="*/ 413 h 649"/>
                <a:gd name="T84" fmla="*/ 691 w 849"/>
                <a:gd name="T85" fmla="*/ 329 h 649"/>
                <a:gd name="T86" fmla="*/ 668 w 849"/>
                <a:gd name="T87" fmla="*/ 279 h 649"/>
                <a:gd name="T88" fmla="*/ 623 w 849"/>
                <a:gd name="T89" fmla="*/ 282 h 649"/>
                <a:gd name="T90" fmla="*/ 594 w 849"/>
                <a:gd name="T91" fmla="*/ 266 h 649"/>
                <a:gd name="T92" fmla="*/ 645 w 849"/>
                <a:gd name="T93" fmla="*/ 241 h 649"/>
                <a:gd name="T94" fmla="*/ 613 w 849"/>
                <a:gd name="T95" fmla="*/ 193 h 649"/>
                <a:gd name="T96" fmla="*/ 595 w 849"/>
                <a:gd name="T97" fmla="*/ 174 h 649"/>
                <a:gd name="T98" fmla="*/ 567 w 849"/>
                <a:gd name="T99" fmla="*/ 111 h 649"/>
                <a:gd name="T100" fmla="*/ 536 w 849"/>
                <a:gd name="T101" fmla="*/ 34 h 649"/>
                <a:gd name="T102" fmla="*/ 541 w 849"/>
                <a:gd name="T103" fmla="*/ 25 h 649"/>
                <a:gd name="T104" fmla="*/ 507 w 849"/>
                <a:gd name="T105" fmla="*/ 3 h 649"/>
                <a:gd name="T106" fmla="*/ 541 w 849"/>
                <a:gd name="T107" fmla="*/ 39 h 649"/>
                <a:gd name="T108" fmla="*/ 494 w 849"/>
                <a:gd name="T109" fmla="*/ 34 h 649"/>
                <a:gd name="T110" fmla="*/ 452 w 849"/>
                <a:gd name="T111" fmla="*/ 34 h 649"/>
                <a:gd name="T112" fmla="*/ 395 w 849"/>
                <a:gd name="T113" fmla="*/ 55 h 649"/>
                <a:gd name="T114" fmla="*/ 355 w 849"/>
                <a:gd name="T115" fmla="*/ 58 h 6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9"/>
                <a:gd name="T175" fmla="*/ 0 h 649"/>
                <a:gd name="T176" fmla="*/ 849 w 849"/>
                <a:gd name="T177" fmla="*/ 649 h 6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9" h="649">
                  <a:moveTo>
                    <a:pt x="420" y="63"/>
                  </a:moveTo>
                  <a:cubicBezTo>
                    <a:pt x="416" y="57"/>
                    <a:pt x="412" y="55"/>
                    <a:pt x="406" y="52"/>
                  </a:cubicBezTo>
                  <a:cubicBezTo>
                    <a:pt x="389" y="60"/>
                    <a:pt x="401" y="82"/>
                    <a:pt x="397" y="98"/>
                  </a:cubicBezTo>
                  <a:cubicBezTo>
                    <a:pt x="398" y="107"/>
                    <a:pt x="397" y="107"/>
                    <a:pt x="386" y="110"/>
                  </a:cubicBezTo>
                  <a:cubicBezTo>
                    <a:pt x="383" y="115"/>
                    <a:pt x="377" y="117"/>
                    <a:pt x="371" y="119"/>
                  </a:cubicBezTo>
                  <a:cubicBezTo>
                    <a:pt x="364" y="122"/>
                    <a:pt x="357" y="128"/>
                    <a:pt x="350" y="128"/>
                  </a:cubicBezTo>
                  <a:cubicBezTo>
                    <a:pt x="345" y="121"/>
                    <a:pt x="341" y="121"/>
                    <a:pt x="332" y="119"/>
                  </a:cubicBezTo>
                  <a:cubicBezTo>
                    <a:pt x="288" y="121"/>
                    <a:pt x="283" y="111"/>
                    <a:pt x="266" y="138"/>
                  </a:cubicBezTo>
                  <a:cubicBezTo>
                    <a:pt x="265" y="150"/>
                    <a:pt x="267" y="157"/>
                    <a:pt x="257" y="164"/>
                  </a:cubicBezTo>
                  <a:cubicBezTo>
                    <a:pt x="256" y="169"/>
                    <a:pt x="253" y="174"/>
                    <a:pt x="251" y="179"/>
                  </a:cubicBezTo>
                  <a:cubicBezTo>
                    <a:pt x="246" y="196"/>
                    <a:pt x="254" y="210"/>
                    <a:pt x="231" y="215"/>
                  </a:cubicBezTo>
                  <a:cubicBezTo>
                    <a:pt x="224" y="220"/>
                    <a:pt x="219" y="220"/>
                    <a:pt x="214" y="226"/>
                  </a:cubicBezTo>
                  <a:cubicBezTo>
                    <a:pt x="209" y="271"/>
                    <a:pt x="217" y="264"/>
                    <a:pt x="161" y="268"/>
                  </a:cubicBezTo>
                  <a:cubicBezTo>
                    <a:pt x="154" y="273"/>
                    <a:pt x="148" y="271"/>
                    <a:pt x="140" y="275"/>
                  </a:cubicBezTo>
                  <a:cubicBezTo>
                    <a:pt x="138" y="269"/>
                    <a:pt x="135" y="273"/>
                    <a:pt x="131" y="267"/>
                  </a:cubicBezTo>
                  <a:cubicBezTo>
                    <a:pt x="101" y="270"/>
                    <a:pt x="109" y="263"/>
                    <a:pt x="93" y="281"/>
                  </a:cubicBezTo>
                  <a:cubicBezTo>
                    <a:pt x="111" y="307"/>
                    <a:pt x="100" y="314"/>
                    <a:pt x="145" y="315"/>
                  </a:cubicBezTo>
                  <a:cubicBezTo>
                    <a:pt x="148" y="321"/>
                    <a:pt x="154" y="327"/>
                    <a:pt x="145" y="329"/>
                  </a:cubicBezTo>
                  <a:cubicBezTo>
                    <a:pt x="139" y="332"/>
                    <a:pt x="142" y="338"/>
                    <a:pt x="142" y="338"/>
                  </a:cubicBezTo>
                  <a:cubicBezTo>
                    <a:pt x="135" y="343"/>
                    <a:pt x="150" y="348"/>
                    <a:pt x="143" y="351"/>
                  </a:cubicBezTo>
                  <a:cubicBezTo>
                    <a:pt x="125" y="374"/>
                    <a:pt x="74" y="367"/>
                    <a:pt x="47" y="367"/>
                  </a:cubicBezTo>
                  <a:cubicBezTo>
                    <a:pt x="29" y="372"/>
                    <a:pt x="51" y="380"/>
                    <a:pt x="47" y="383"/>
                  </a:cubicBezTo>
                  <a:cubicBezTo>
                    <a:pt x="43" y="386"/>
                    <a:pt x="32" y="383"/>
                    <a:pt x="24" y="385"/>
                  </a:cubicBezTo>
                  <a:cubicBezTo>
                    <a:pt x="18" y="390"/>
                    <a:pt x="2" y="388"/>
                    <a:pt x="1" y="393"/>
                  </a:cubicBezTo>
                  <a:cubicBezTo>
                    <a:pt x="0" y="398"/>
                    <a:pt x="9" y="408"/>
                    <a:pt x="16" y="417"/>
                  </a:cubicBezTo>
                  <a:cubicBezTo>
                    <a:pt x="39" y="428"/>
                    <a:pt x="16" y="443"/>
                    <a:pt x="43" y="446"/>
                  </a:cubicBezTo>
                  <a:cubicBezTo>
                    <a:pt x="44" y="467"/>
                    <a:pt x="43" y="467"/>
                    <a:pt x="62" y="470"/>
                  </a:cubicBezTo>
                  <a:cubicBezTo>
                    <a:pt x="69" y="481"/>
                    <a:pt x="74" y="481"/>
                    <a:pt x="86" y="485"/>
                  </a:cubicBezTo>
                  <a:cubicBezTo>
                    <a:pt x="86" y="499"/>
                    <a:pt x="91" y="507"/>
                    <a:pt x="93" y="523"/>
                  </a:cubicBezTo>
                  <a:cubicBezTo>
                    <a:pt x="96" y="530"/>
                    <a:pt x="98" y="530"/>
                    <a:pt x="103" y="531"/>
                  </a:cubicBezTo>
                  <a:cubicBezTo>
                    <a:pt x="108" y="532"/>
                    <a:pt x="118" y="529"/>
                    <a:pt x="125" y="530"/>
                  </a:cubicBezTo>
                  <a:cubicBezTo>
                    <a:pt x="130" y="530"/>
                    <a:pt x="140" y="534"/>
                    <a:pt x="145" y="536"/>
                  </a:cubicBezTo>
                  <a:cubicBezTo>
                    <a:pt x="149" y="562"/>
                    <a:pt x="139" y="567"/>
                    <a:pt x="169" y="569"/>
                  </a:cubicBezTo>
                  <a:cubicBezTo>
                    <a:pt x="179" y="581"/>
                    <a:pt x="179" y="575"/>
                    <a:pt x="191" y="579"/>
                  </a:cubicBezTo>
                  <a:cubicBezTo>
                    <a:pt x="201" y="578"/>
                    <a:pt x="206" y="579"/>
                    <a:pt x="214" y="573"/>
                  </a:cubicBezTo>
                  <a:cubicBezTo>
                    <a:pt x="218" y="569"/>
                    <a:pt x="226" y="562"/>
                    <a:pt x="226" y="562"/>
                  </a:cubicBezTo>
                  <a:cubicBezTo>
                    <a:pt x="227" y="587"/>
                    <a:pt x="225" y="590"/>
                    <a:pt x="235" y="573"/>
                  </a:cubicBezTo>
                  <a:cubicBezTo>
                    <a:pt x="225" y="561"/>
                    <a:pt x="244" y="581"/>
                    <a:pt x="246" y="583"/>
                  </a:cubicBezTo>
                  <a:cubicBezTo>
                    <a:pt x="257" y="581"/>
                    <a:pt x="271" y="585"/>
                    <a:pt x="276" y="577"/>
                  </a:cubicBezTo>
                  <a:cubicBezTo>
                    <a:pt x="297" y="548"/>
                    <a:pt x="256" y="543"/>
                    <a:pt x="309" y="540"/>
                  </a:cubicBezTo>
                  <a:cubicBezTo>
                    <a:pt x="316" y="525"/>
                    <a:pt x="316" y="498"/>
                    <a:pt x="319" y="487"/>
                  </a:cubicBezTo>
                  <a:cubicBezTo>
                    <a:pt x="322" y="476"/>
                    <a:pt x="322" y="480"/>
                    <a:pt x="325" y="473"/>
                  </a:cubicBezTo>
                  <a:cubicBezTo>
                    <a:pt x="327" y="462"/>
                    <a:pt x="332" y="454"/>
                    <a:pt x="338" y="445"/>
                  </a:cubicBezTo>
                  <a:cubicBezTo>
                    <a:pt x="349" y="445"/>
                    <a:pt x="361" y="444"/>
                    <a:pt x="371" y="446"/>
                  </a:cubicBezTo>
                  <a:cubicBezTo>
                    <a:pt x="380" y="448"/>
                    <a:pt x="367" y="466"/>
                    <a:pt x="381" y="468"/>
                  </a:cubicBezTo>
                  <a:cubicBezTo>
                    <a:pt x="390" y="473"/>
                    <a:pt x="392" y="485"/>
                    <a:pt x="397" y="493"/>
                  </a:cubicBezTo>
                  <a:cubicBezTo>
                    <a:pt x="395" y="496"/>
                    <a:pt x="393" y="498"/>
                    <a:pt x="394" y="501"/>
                  </a:cubicBezTo>
                  <a:cubicBezTo>
                    <a:pt x="395" y="503"/>
                    <a:pt x="399" y="502"/>
                    <a:pt x="401" y="504"/>
                  </a:cubicBezTo>
                  <a:cubicBezTo>
                    <a:pt x="406" y="511"/>
                    <a:pt x="402" y="521"/>
                    <a:pt x="405" y="528"/>
                  </a:cubicBezTo>
                  <a:cubicBezTo>
                    <a:pt x="408" y="538"/>
                    <a:pt x="432" y="544"/>
                    <a:pt x="432" y="544"/>
                  </a:cubicBezTo>
                  <a:cubicBezTo>
                    <a:pt x="434" y="562"/>
                    <a:pt x="429" y="550"/>
                    <a:pt x="455" y="555"/>
                  </a:cubicBezTo>
                  <a:cubicBezTo>
                    <a:pt x="459" y="556"/>
                    <a:pt x="453" y="561"/>
                    <a:pt x="456" y="562"/>
                  </a:cubicBezTo>
                  <a:cubicBezTo>
                    <a:pt x="459" y="580"/>
                    <a:pt x="472" y="595"/>
                    <a:pt x="456" y="606"/>
                  </a:cubicBezTo>
                  <a:cubicBezTo>
                    <a:pt x="454" y="616"/>
                    <a:pt x="455" y="627"/>
                    <a:pt x="459" y="637"/>
                  </a:cubicBezTo>
                  <a:cubicBezTo>
                    <a:pt x="460" y="648"/>
                    <a:pt x="464" y="649"/>
                    <a:pt x="475" y="645"/>
                  </a:cubicBezTo>
                  <a:cubicBezTo>
                    <a:pt x="478" y="626"/>
                    <a:pt x="525" y="633"/>
                    <a:pt x="534" y="633"/>
                  </a:cubicBezTo>
                  <a:cubicBezTo>
                    <a:pt x="556" y="625"/>
                    <a:pt x="567" y="642"/>
                    <a:pt x="569" y="615"/>
                  </a:cubicBezTo>
                  <a:cubicBezTo>
                    <a:pt x="577" y="615"/>
                    <a:pt x="586" y="613"/>
                    <a:pt x="592" y="616"/>
                  </a:cubicBezTo>
                  <a:cubicBezTo>
                    <a:pt x="596" y="619"/>
                    <a:pt x="591" y="626"/>
                    <a:pt x="595" y="630"/>
                  </a:cubicBezTo>
                  <a:cubicBezTo>
                    <a:pt x="598" y="632"/>
                    <a:pt x="603" y="631"/>
                    <a:pt x="607" y="631"/>
                  </a:cubicBezTo>
                  <a:cubicBezTo>
                    <a:pt x="626" y="639"/>
                    <a:pt x="591" y="619"/>
                    <a:pt x="624" y="635"/>
                  </a:cubicBezTo>
                  <a:cubicBezTo>
                    <a:pt x="626" y="636"/>
                    <a:pt x="625" y="639"/>
                    <a:pt x="627" y="641"/>
                  </a:cubicBezTo>
                  <a:cubicBezTo>
                    <a:pt x="633" y="644"/>
                    <a:pt x="646" y="649"/>
                    <a:pt x="646" y="649"/>
                  </a:cubicBezTo>
                  <a:cubicBezTo>
                    <a:pt x="657" y="648"/>
                    <a:pt x="660" y="639"/>
                    <a:pt x="670" y="635"/>
                  </a:cubicBezTo>
                  <a:cubicBezTo>
                    <a:pt x="675" y="627"/>
                    <a:pt x="675" y="624"/>
                    <a:pt x="686" y="622"/>
                  </a:cubicBezTo>
                  <a:cubicBezTo>
                    <a:pt x="699" y="618"/>
                    <a:pt x="696" y="606"/>
                    <a:pt x="700" y="594"/>
                  </a:cubicBezTo>
                  <a:cubicBezTo>
                    <a:pt x="703" y="574"/>
                    <a:pt x="704" y="556"/>
                    <a:pt x="721" y="544"/>
                  </a:cubicBezTo>
                  <a:cubicBezTo>
                    <a:pt x="727" y="531"/>
                    <a:pt x="718" y="545"/>
                    <a:pt x="725" y="546"/>
                  </a:cubicBezTo>
                  <a:cubicBezTo>
                    <a:pt x="734" y="548"/>
                    <a:pt x="743" y="545"/>
                    <a:pt x="752" y="544"/>
                  </a:cubicBezTo>
                  <a:cubicBezTo>
                    <a:pt x="757" y="545"/>
                    <a:pt x="763" y="543"/>
                    <a:pt x="766" y="546"/>
                  </a:cubicBezTo>
                  <a:cubicBezTo>
                    <a:pt x="779" y="563"/>
                    <a:pt x="757" y="568"/>
                    <a:pt x="775" y="562"/>
                  </a:cubicBezTo>
                  <a:cubicBezTo>
                    <a:pt x="776" y="561"/>
                    <a:pt x="776" y="559"/>
                    <a:pt x="779" y="557"/>
                  </a:cubicBezTo>
                  <a:cubicBezTo>
                    <a:pt x="783" y="556"/>
                    <a:pt x="791" y="559"/>
                    <a:pt x="793" y="555"/>
                  </a:cubicBezTo>
                  <a:cubicBezTo>
                    <a:pt x="811" y="536"/>
                    <a:pt x="783" y="543"/>
                    <a:pt x="801" y="539"/>
                  </a:cubicBezTo>
                  <a:cubicBezTo>
                    <a:pt x="805" y="537"/>
                    <a:pt x="817" y="509"/>
                    <a:pt x="824" y="499"/>
                  </a:cubicBezTo>
                  <a:cubicBezTo>
                    <a:pt x="811" y="487"/>
                    <a:pt x="800" y="489"/>
                    <a:pt x="782" y="486"/>
                  </a:cubicBezTo>
                  <a:cubicBezTo>
                    <a:pt x="783" y="460"/>
                    <a:pt x="775" y="445"/>
                    <a:pt x="789" y="427"/>
                  </a:cubicBezTo>
                  <a:cubicBezTo>
                    <a:pt x="787" y="410"/>
                    <a:pt x="778" y="410"/>
                    <a:pt x="763" y="402"/>
                  </a:cubicBezTo>
                  <a:cubicBezTo>
                    <a:pt x="761" y="387"/>
                    <a:pt x="779" y="393"/>
                    <a:pt x="789" y="394"/>
                  </a:cubicBezTo>
                  <a:cubicBezTo>
                    <a:pt x="795" y="400"/>
                    <a:pt x="797" y="402"/>
                    <a:pt x="806" y="403"/>
                  </a:cubicBezTo>
                  <a:cubicBezTo>
                    <a:pt x="809" y="409"/>
                    <a:pt x="813" y="414"/>
                    <a:pt x="817" y="420"/>
                  </a:cubicBezTo>
                  <a:cubicBezTo>
                    <a:pt x="814" y="442"/>
                    <a:pt x="811" y="460"/>
                    <a:pt x="806" y="481"/>
                  </a:cubicBezTo>
                  <a:cubicBezTo>
                    <a:pt x="809" y="489"/>
                    <a:pt x="809" y="495"/>
                    <a:pt x="814" y="501"/>
                  </a:cubicBezTo>
                  <a:cubicBezTo>
                    <a:pt x="823" y="501"/>
                    <a:pt x="835" y="505"/>
                    <a:pt x="841" y="499"/>
                  </a:cubicBezTo>
                  <a:cubicBezTo>
                    <a:pt x="846" y="493"/>
                    <a:pt x="833" y="463"/>
                    <a:pt x="849" y="449"/>
                  </a:cubicBezTo>
                  <a:cubicBezTo>
                    <a:pt x="848" y="423"/>
                    <a:pt x="844" y="419"/>
                    <a:pt x="833" y="398"/>
                  </a:cubicBezTo>
                  <a:cubicBezTo>
                    <a:pt x="831" y="385"/>
                    <a:pt x="832" y="370"/>
                    <a:pt x="826" y="358"/>
                  </a:cubicBezTo>
                  <a:cubicBezTo>
                    <a:pt x="823" y="347"/>
                    <a:pt x="819" y="339"/>
                    <a:pt x="806" y="337"/>
                  </a:cubicBezTo>
                  <a:cubicBezTo>
                    <a:pt x="797" y="331"/>
                    <a:pt x="795" y="331"/>
                    <a:pt x="783" y="333"/>
                  </a:cubicBezTo>
                  <a:cubicBezTo>
                    <a:pt x="773" y="343"/>
                    <a:pt x="767" y="340"/>
                    <a:pt x="751" y="341"/>
                  </a:cubicBezTo>
                  <a:cubicBezTo>
                    <a:pt x="731" y="345"/>
                    <a:pt x="738" y="343"/>
                    <a:pt x="727" y="347"/>
                  </a:cubicBezTo>
                  <a:cubicBezTo>
                    <a:pt x="712" y="344"/>
                    <a:pt x="709" y="340"/>
                    <a:pt x="716" y="322"/>
                  </a:cubicBezTo>
                  <a:cubicBezTo>
                    <a:pt x="718" y="317"/>
                    <a:pt x="744" y="315"/>
                    <a:pt x="748" y="315"/>
                  </a:cubicBezTo>
                  <a:cubicBezTo>
                    <a:pt x="762" y="310"/>
                    <a:pt x="767" y="300"/>
                    <a:pt x="778" y="291"/>
                  </a:cubicBezTo>
                  <a:cubicBezTo>
                    <a:pt x="774" y="273"/>
                    <a:pt x="776" y="271"/>
                    <a:pt x="767" y="258"/>
                  </a:cubicBezTo>
                  <a:cubicBezTo>
                    <a:pt x="766" y="247"/>
                    <a:pt x="749" y="240"/>
                    <a:pt x="739" y="233"/>
                  </a:cubicBezTo>
                  <a:cubicBezTo>
                    <a:pt x="736" y="228"/>
                    <a:pt x="732" y="222"/>
                    <a:pt x="728" y="218"/>
                  </a:cubicBezTo>
                  <a:cubicBezTo>
                    <a:pt x="725" y="215"/>
                    <a:pt x="717" y="210"/>
                    <a:pt x="717" y="210"/>
                  </a:cubicBezTo>
                  <a:cubicBezTo>
                    <a:pt x="710" y="200"/>
                    <a:pt x="706" y="192"/>
                    <a:pt x="700" y="182"/>
                  </a:cubicBezTo>
                  <a:cubicBezTo>
                    <a:pt x="699" y="152"/>
                    <a:pt x="710" y="138"/>
                    <a:pt x="684" y="134"/>
                  </a:cubicBezTo>
                  <a:cubicBezTo>
                    <a:pt x="668" y="109"/>
                    <a:pt x="695" y="58"/>
                    <a:pt x="662" y="54"/>
                  </a:cubicBezTo>
                  <a:cubicBezTo>
                    <a:pt x="656" y="51"/>
                    <a:pt x="652" y="46"/>
                    <a:pt x="646" y="41"/>
                  </a:cubicBezTo>
                  <a:cubicBezTo>
                    <a:pt x="646" y="39"/>
                    <a:pt x="646" y="36"/>
                    <a:pt x="647" y="34"/>
                  </a:cubicBezTo>
                  <a:cubicBezTo>
                    <a:pt x="648" y="31"/>
                    <a:pt x="652" y="33"/>
                    <a:pt x="653" y="30"/>
                  </a:cubicBezTo>
                  <a:cubicBezTo>
                    <a:pt x="659" y="16"/>
                    <a:pt x="626" y="4"/>
                    <a:pt x="616" y="0"/>
                  </a:cubicBezTo>
                  <a:cubicBezTo>
                    <a:pt x="614" y="1"/>
                    <a:pt x="611" y="1"/>
                    <a:pt x="611" y="4"/>
                  </a:cubicBezTo>
                  <a:cubicBezTo>
                    <a:pt x="607" y="37"/>
                    <a:pt x="609" y="29"/>
                    <a:pt x="639" y="30"/>
                  </a:cubicBezTo>
                  <a:cubicBezTo>
                    <a:pt x="642" y="42"/>
                    <a:pt x="642" y="42"/>
                    <a:pt x="653" y="47"/>
                  </a:cubicBezTo>
                  <a:cubicBezTo>
                    <a:pt x="649" y="65"/>
                    <a:pt x="644" y="59"/>
                    <a:pt x="627" y="63"/>
                  </a:cubicBezTo>
                  <a:cubicBezTo>
                    <a:pt x="613" y="60"/>
                    <a:pt x="611" y="43"/>
                    <a:pt x="596" y="41"/>
                  </a:cubicBezTo>
                  <a:cubicBezTo>
                    <a:pt x="586" y="40"/>
                    <a:pt x="576" y="40"/>
                    <a:pt x="565" y="40"/>
                  </a:cubicBezTo>
                  <a:cubicBezTo>
                    <a:pt x="557" y="35"/>
                    <a:pt x="552" y="36"/>
                    <a:pt x="545" y="41"/>
                  </a:cubicBezTo>
                  <a:cubicBezTo>
                    <a:pt x="538" y="58"/>
                    <a:pt x="520" y="58"/>
                    <a:pt x="503" y="59"/>
                  </a:cubicBezTo>
                  <a:cubicBezTo>
                    <a:pt x="495" y="63"/>
                    <a:pt x="485" y="65"/>
                    <a:pt x="476" y="66"/>
                  </a:cubicBezTo>
                  <a:cubicBezTo>
                    <a:pt x="468" y="70"/>
                    <a:pt x="458" y="68"/>
                    <a:pt x="449" y="69"/>
                  </a:cubicBezTo>
                  <a:cubicBezTo>
                    <a:pt x="440" y="72"/>
                    <a:pt x="436" y="76"/>
                    <a:pt x="428" y="70"/>
                  </a:cubicBezTo>
                  <a:cubicBezTo>
                    <a:pt x="427" y="66"/>
                    <a:pt x="420" y="63"/>
                    <a:pt x="420" y="63"/>
                  </a:cubicBezTo>
                  <a:close/>
                </a:path>
              </a:pathLst>
            </a:custGeom>
            <a:solidFill>
              <a:srgbClr val="00B050"/>
            </a:solidFill>
            <a:ln w="9525">
              <a:solidFill>
                <a:schemeClr val="tx1"/>
              </a:solidFill>
              <a:round/>
              <a:headEnd/>
              <a:tailEnd/>
            </a:ln>
          </p:spPr>
          <p:txBody>
            <a:bodyPr/>
            <a:lstStyle/>
            <a:p>
              <a:endParaRPr lang="en-US" dirty="0"/>
            </a:p>
          </p:txBody>
        </p:sp>
        <p:sp>
          <p:nvSpPr>
            <p:cNvPr id="17" name="Freeform 77">
              <a:extLst>
                <a:ext uri="{FF2B5EF4-FFF2-40B4-BE49-F238E27FC236}">
                  <a16:creationId xmlns:a16="http://schemas.microsoft.com/office/drawing/2014/main" id="{6F6C0D29-46D4-46D1-BAC3-C87F4382EA36}"/>
                </a:ext>
              </a:extLst>
            </p:cNvPr>
            <p:cNvSpPr>
              <a:spLocks/>
            </p:cNvSpPr>
            <p:nvPr/>
          </p:nvSpPr>
          <p:spPr bwMode="auto">
            <a:xfrm>
              <a:off x="884" y="1832"/>
              <a:ext cx="1162" cy="1397"/>
            </a:xfrm>
            <a:custGeom>
              <a:avLst/>
              <a:gdLst>
                <a:gd name="T0" fmla="*/ 1095 w 1080"/>
                <a:gd name="T1" fmla="*/ 613 h 1387"/>
                <a:gd name="T2" fmla="*/ 1102 w 1080"/>
                <a:gd name="T3" fmla="*/ 716 h 1387"/>
                <a:gd name="T4" fmla="*/ 1115 w 1080"/>
                <a:gd name="T5" fmla="*/ 943 h 1387"/>
                <a:gd name="T6" fmla="*/ 1086 w 1080"/>
                <a:gd name="T7" fmla="*/ 1033 h 1387"/>
                <a:gd name="T8" fmla="*/ 1040 w 1080"/>
                <a:gd name="T9" fmla="*/ 1094 h 1387"/>
                <a:gd name="T10" fmla="*/ 1053 w 1080"/>
                <a:gd name="T11" fmla="*/ 1141 h 1387"/>
                <a:gd name="T12" fmla="*/ 911 w 1080"/>
                <a:gd name="T13" fmla="*/ 1118 h 1387"/>
                <a:gd name="T14" fmla="*/ 747 w 1080"/>
                <a:gd name="T15" fmla="*/ 1169 h 1387"/>
                <a:gd name="T16" fmla="*/ 679 w 1080"/>
                <a:gd name="T17" fmla="*/ 1215 h 1387"/>
                <a:gd name="T18" fmla="*/ 592 w 1080"/>
                <a:gd name="T19" fmla="*/ 1274 h 1387"/>
                <a:gd name="T20" fmla="*/ 550 w 1080"/>
                <a:gd name="T21" fmla="*/ 1296 h 1387"/>
                <a:gd name="T22" fmla="*/ 340 w 1080"/>
                <a:gd name="T23" fmla="*/ 1375 h 1387"/>
                <a:gd name="T24" fmla="*/ 172 w 1080"/>
                <a:gd name="T25" fmla="*/ 1393 h 1387"/>
                <a:gd name="T26" fmla="*/ 243 w 1080"/>
                <a:gd name="T27" fmla="*/ 1326 h 1387"/>
                <a:gd name="T28" fmla="*/ 198 w 1080"/>
                <a:gd name="T29" fmla="*/ 1311 h 1387"/>
                <a:gd name="T30" fmla="*/ 98 w 1080"/>
                <a:gd name="T31" fmla="*/ 1333 h 1387"/>
                <a:gd name="T32" fmla="*/ 192 w 1080"/>
                <a:gd name="T33" fmla="*/ 1269 h 1387"/>
                <a:gd name="T34" fmla="*/ 117 w 1080"/>
                <a:gd name="T35" fmla="*/ 1272 h 1387"/>
                <a:gd name="T36" fmla="*/ 27 w 1080"/>
                <a:gd name="T37" fmla="*/ 1266 h 1387"/>
                <a:gd name="T38" fmla="*/ 137 w 1080"/>
                <a:gd name="T39" fmla="*/ 1188 h 1387"/>
                <a:gd name="T40" fmla="*/ 62 w 1080"/>
                <a:gd name="T41" fmla="*/ 1112 h 1387"/>
                <a:gd name="T42" fmla="*/ 182 w 1080"/>
                <a:gd name="T43" fmla="*/ 1049 h 1387"/>
                <a:gd name="T44" fmla="*/ 263 w 1080"/>
                <a:gd name="T45" fmla="*/ 1005 h 1387"/>
                <a:gd name="T46" fmla="*/ 356 w 1080"/>
                <a:gd name="T47" fmla="*/ 973 h 1387"/>
                <a:gd name="T48" fmla="*/ 188 w 1080"/>
                <a:gd name="T49" fmla="*/ 985 h 1387"/>
                <a:gd name="T50" fmla="*/ 304 w 1080"/>
                <a:gd name="T51" fmla="*/ 827 h 1387"/>
                <a:gd name="T52" fmla="*/ 395 w 1080"/>
                <a:gd name="T53" fmla="*/ 767 h 1387"/>
                <a:gd name="T54" fmla="*/ 221 w 1080"/>
                <a:gd name="T55" fmla="*/ 728 h 1387"/>
                <a:gd name="T56" fmla="*/ 143 w 1080"/>
                <a:gd name="T57" fmla="*/ 725 h 1387"/>
                <a:gd name="T58" fmla="*/ 156 w 1080"/>
                <a:gd name="T59" fmla="*/ 622 h 1387"/>
                <a:gd name="T60" fmla="*/ 243 w 1080"/>
                <a:gd name="T61" fmla="*/ 553 h 1387"/>
                <a:gd name="T62" fmla="*/ 94 w 1080"/>
                <a:gd name="T63" fmla="*/ 495 h 1387"/>
                <a:gd name="T64" fmla="*/ 179 w 1080"/>
                <a:gd name="T65" fmla="*/ 526 h 1387"/>
                <a:gd name="T66" fmla="*/ 108 w 1080"/>
                <a:gd name="T67" fmla="*/ 411 h 1387"/>
                <a:gd name="T68" fmla="*/ 326 w 1080"/>
                <a:gd name="T69" fmla="*/ 401 h 1387"/>
                <a:gd name="T70" fmla="*/ 511 w 1080"/>
                <a:gd name="T71" fmla="*/ 399 h 1387"/>
                <a:gd name="T72" fmla="*/ 549 w 1080"/>
                <a:gd name="T73" fmla="*/ 329 h 1387"/>
                <a:gd name="T74" fmla="*/ 572 w 1080"/>
                <a:gd name="T75" fmla="*/ 275 h 1387"/>
                <a:gd name="T76" fmla="*/ 484 w 1080"/>
                <a:gd name="T77" fmla="*/ 223 h 1387"/>
                <a:gd name="T78" fmla="*/ 524 w 1080"/>
                <a:gd name="T79" fmla="*/ 136 h 1387"/>
                <a:gd name="T80" fmla="*/ 702 w 1080"/>
                <a:gd name="T81" fmla="*/ 69 h 1387"/>
                <a:gd name="T82" fmla="*/ 718 w 1080"/>
                <a:gd name="T83" fmla="*/ 33 h 1387"/>
                <a:gd name="T84" fmla="*/ 740 w 1080"/>
                <a:gd name="T85" fmla="*/ 148 h 1387"/>
                <a:gd name="T86" fmla="*/ 805 w 1080"/>
                <a:gd name="T87" fmla="*/ 0 h 1387"/>
                <a:gd name="T88" fmla="*/ 868 w 1080"/>
                <a:gd name="T89" fmla="*/ 76 h 1387"/>
                <a:gd name="T90" fmla="*/ 814 w 1080"/>
                <a:gd name="T91" fmla="*/ 136 h 1387"/>
                <a:gd name="T92" fmla="*/ 676 w 1080"/>
                <a:gd name="T93" fmla="*/ 245 h 1387"/>
                <a:gd name="T94" fmla="*/ 614 w 1080"/>
                <a:gd name="T95" fmla="*/ 363 h 1387"/>
                <a:gd name="T96" fmla="*/ 676 w 1080"/>
                <a:gd name="T97" fmla="*/ 444 h 1387"/>
                <a:gd name="T98" fmla="*/ 743 w 1080"/>
                <a:gd name="T99" fmla="*/ 490 h 1387"/>
                <a:gd name="T100" fmla="*/ 876 w 1080"/>
                <a:gd name="T101" fmla="*/ 392 h 1387"/>
                <a:gd name="T102" fmla="*/ 979 w 1080"/>
                <a:gd name="T103" fmla="*/ 477 h 13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80"/>
                <a:gd name="T157" fmla="*/ 0 h 1387"/>
                <a:gd name="T158" fmla="*/ 1080 w 1080"/>
                <a:gd name="T159" fmla="*/ 1387 h 138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80" h="1387">
                  <a:moveTo>
                    <a:pt x="979" y="537"/>
                  </a:moveTo>
                  <a:cubicBezTo>
                    <a:pt x="993" y="541"/>
                    <a:pt x="1004" y="544"/>
                    <a:pt x="1009" y="558"/>
                  </a:cubicBezTo>
                  <a:cubicBezTo>
                    <a:pt x="1010" y="569"/>
                    <a:pt x="1012" y="576"/>
                    <a:pt x="1006" y="591"/>
                  </a:cubicBezTo>
                  <a:cubicBezTo>
                    <a:pt x="1015" y="599"/>
                    <a:pt x="1018" y="609"/>
                    <a:pt x="1018" y="609"/>
                  </a:cubicBezTo>
                  <a:cubicBezTo>
                    <a:pt x="1019" y="617"/>
                    <a:pt x="1016" y="626"/>
                    <a:pt x="1021" y="633"/>
                  </a:cubicBezTo>
                  <a:cubicBezTo>
                    <a:pt x="1025" y="638"/>
                    <a:pt x="1039" y="639"/>
                    <a:pt x="1039" y="639"/>
                  </a:cubicBezTo>
                  <a:cubicBezTo>
                    <a:pt x="1053" y="661"/>
                    <a:pt x="1057" y="661"/>
                    <a:pt x="1042" y="705"/>
                  </a:cubicBezTo>
                  <a:cubicBezTo>
                    <a:pt x="1040" y="711"/>
                    <a:pt x="1024" y="711"/>
                    <a:pt x="1024" y="711"/>
                  </a:cubicBezTo>
                  <a:cubicBezTo>
                    <a:pt x="1016" y="734"/>
                    <a:pt x="1020" y="749"/>
                    <a:pt x="1042" y="756"/>
                  </a:cubicBezTo>
                  <a:cubicBezTo>
                    <a:pt x="1049" y="778"/>
                    <a:pt x="1044" y="770"/>
                    <a:pt x="1057" y="783"/>
                  </a:cubicBezTo>
                  <a:cubicBezTo>
                    <a:pt x="1074" y="835"/>
                    <a:pt x="1080" y="884"/>
                    <a:pt x="1039" y="912"/>
                  </a:cubicBezTo>
                  <a:cubicBezTo>
                    <a:pt x="1038" y="920"/>
                    <a:pt x="1039" y="929"/>
                    <a:pt x="1036" y="936"/>
                  </a:cubicBezTo>
                  <a:cubicBezTo>
                    <a:pt x="1035" y="939"/>
                    <a:pt x="1029" y="939"/>
                    <a:pt x="1027" y="942"/>
                  </a:cubicBezTo>
                  <a:cubicBezTo>
                    <a:pt x="1024" y="947"/>
                    <a:pt x="1021" y="960"/>
                    <a:pt x="1021" y="960"/>
                  </a:cubicBezTo>
                  <a:cubicBezTo>
                    <a:pt x="1020" y="970"/>
                    <a:pt x="1026" y="991"/>
                    <a:pt x="1024" y="1002"/>
                  </a:cubicBezTo>
                  <a:cubicBezTo>
                    <a:pt x="1022" y="1013"/>
                    <a:pt x="1012" y="1020"/>
                    <a:pt x="1009" y="1026"/>
                  </a:cubicBezTo>
                  <a:cubicBezTo>
                    <a:pt x="1008" y="1030"/>
                    <a:pt x="1009" y="1035"/>
                    <a:pt x="1006" y="1038"/>
                  </a:cubicBezTo>
                  <a:cubicBezTo>
                    <a:pt x="1001" y="1043"/>
                    <a:pt x="988" y="1050"/>
                    <a:pt x="988" y="1050"/>
                  </a:cubicBezTo>
                  <a:cubicBezTo>
                    <a:pt x="981" y="1061"/>
                    <a:pt x="968" y="1067"/>
                    <a:pt x="955" y="1071"/>
                  </a:cubicBezTo>
                  <a:cubicBezTo>
                    <a:pt x="963" y="1101"/>
                    <a:pt x="951" y="1070"/>
                    <a:pt x="967" y="1086"/>
                  </a:cubicBezTo>
                  <a:cubicBezTo>
                    <a:pt x="969" y="1088"/>
                    <a:pt x="968" y="1093"/>
                    <a:pt x="970" y="1095"/>
                  </a:cubicBezTo>
                  <a:cubicBezTo>
                    <a:pt x="972" y="1098"/>
                    <a:pt x="976" y="1099"/>
                    <a:pt x="979" y="1101"/>
                  </a:cubicBezTo>
                  <a:cubicBezTo>
                    <a:pt x="981" y="1105"/>
                    <a:pt x="997" y="1110"/>
                    <a:pt x="997" y="1115"/>
                  </a:cubicBezTo>
                  <a:cubicBezTo>
                    <a:pt x="997" y="1120"/>
                    <a:pt x="994" y="1130"/>
                    <a:pt x="979" y="1133"/>
                  </a:cubicBezTo>
                  <a:cubicBezTo>
                    <a:pt x="964" y="1136"/>
                    <a:pt x="924" y="1132"/>
                    <a:pt x="907" y="1131"/>
                  </a:cubicBezTo>
                  <a:cubicBezTo>
                    <a:pt x="895" y="1123"/>
                    <a:pt x="892" y="1121"/>
                    <a:pt x="877" y="1125"/>
                  </a:cubicBezTo>
                  <a:cubicBezTo>
                    <a:pt x="871" y="1129"/>
                    <a:pt x="863" y="1143"/>
                    <a:pt x="859" y="1137"/>
                  </a:cubicBezTo>
                  <a:cubicBezTo>
                    <a:pt x="854" y="1129"/>
                    <a:pt x="847" y="1110"/>
                    <a:pt x="847" y="1110"/>
                  </a:cubicBezTo>
                  <a:cubicBezTo>
                    <a:pt x="827" y="1117"/>
                    <a:pt x="847" y="1107"/>
                    <a:pt x="835" y="1137"/>
                  </a:cubicBezTo>
                  <a:cubicBezTo>
                    <a:pt x="832" y="1144"/>
                    <a:pt x="815" y="1145"/>
                    <a:pt x="811" y="1146"/>
                  </a:cubicBezTo>
                  <a:cubicBezTo>
                    <a:pt x="799" y="1154"/>
                    <a:pt x="792" y="1151"/>
                    <a:pt x="778" y="1146"/>
                  </a:cubicBezTo>
                  <a:cubicBezTo>
                    <a:pt x="689" y="1151"/>
                    <a:pt x="758" y="1155"/>
                    <a:pt x="694" y="1161"/>
                  </a:cubicBezTo>
                  <a:cubicBezTo>
                    <a:pt x="679" y="1171"/>
                    <a:pt x="692" y="1170"/>
                    <a:pt x="700" y="1182"/>
                  </a:cubicBezTo>
                  <a:cubicBezTo>
                    <a:pt x="695" y="1200"/>
                    <a:pt x="678" y="1209"/>
                    <a:pt x="661" y="1215"/>
                  </a:cubicBezTo>
                  <a:cubicBezTo>
                    <a:pt x="654" y="1214"/>
                    <a:pt x="647" y="1214"/>
                    <a:pt x="640" y="1212"/>
                  </a:cubicBezTo>
                  <a:cubicBezTo>
                    <a:pt x="637" y="1211"/>
                    <a:pt x="634" y="1205"/>
                    <a:pt x="631" y="1206"/>
                  </a:cubicBezTo>
                  <a:cubicBezTo>
                    <a:pt x="628" y="1207"/>
                    <a:pt x="630" y="1212"/>
                    <a:pt x="628" y="1215"/>
                  </a:cubicBezTo>
                  <a:cubicBezTo>
                    <a:pt x="624" y="1221"/>
                    <a:pt x="622" y="1229"/>
                    <a:pt x="616" y="1233"/>
                  </a:cubicBezTo>
                  <a:cubicBezTo>
                    <a:pt x="601" y="1243"/>
                    <a:pt x="614" y="1250"/>
                    <a:pt x="589" y="1254"/>
                  </a:cubicBezTo>
                  <a:cubicBezTo>
                    <a:pt x="576" y="1258"/>
                    <a:pt x="563" y="1261"/>
                    <a:pt x="550" y="1265"/>
                  </a:cubicBezTo>
                  <a:cubicBezTo>
                    <a:pt x="533" y="1261"/>
                    <a:pt x="538" y="1245"/>
                    <a:pt x="526" y="1233"/>
                  </a:cubicBezTo>
                  <a:cubicBezTo>
                    <a:pt x="484" y="1238"/>
                    <a:pt x="512" y="1235"/>
                    <a:pt x="525" y="1254"/>
                  </a:cubicBezTo>
                  <a:cubicBezTo>
                    <a:pt x="523" y="1262"/>
                    <a:pt x="524" y="1278"/>
                    <a:pt x="522" y="1283"/>
                  </a:cubicBezTo>
                  <a:cubicBezTo>
                    <a:pt x="520" y="1288"/>
                    <a:pt x="516" y="1285"/>
                    <a:pt x="511" y="1287"/>
                  </a:cubicBezTo>
                  <a:cubicBezTo>
                    <a:pt x="505" y="1294"/>
                    <a:pt x="500" y="1288"/>
                    <a:pt x="492" y="1293"/>
                  </a:cubicBezTo>
                  <a:cubicBezTo>
                    <a:pt x="484" y="1298"/>
                    <a:pt x="477" y="1309"/>
                    <a:pt x="469" y="1314"/>
                  </a:cubicBezTo>
                  <a:cubicBezTo>
                    <a:pt x="460" y="1351"/>
                    <a:pt x="356" y="1346"/>
                    <a:pt x="340" y="1347"/>
                  </a:cubicBezTo>
                  <a:cubicBezTo>
                    <a:pt x="329" y="1351"/>
                    <a:pt x="327" y="1363"/>
                    <a:pt x="316" y="1365"/>
                  </a:cubicBezTo>
                  <a:cubicBezTo>
                    <a:pt x="302" y="1367"/>
                    <a:pt x="288" y="1367"/>
                    <a:pt x="274" y="1368"/>
                  </a:cubicBezTo>
                  <a:cubicBezTo>
                    <a:pt x="237" y="1380"/>
                    <a:pt x="275" y="1373"/>
                    <a:pt x="241" y="1362"/>
                  </a:cubicBezTo>
                  <a:cubicBezTo>
                    <a:pt x="213" y="1364"/>
                    <a:pt x="204" y="1361"/>
                    <a:pt x="184" y="1374"/>
                  </a:cubicBezTo>
                  <a:cubicBezTo>
                    <a:pt x="176" y="1385"/>
                    <a:pt x="173" y="1387"/>
                    <a:pt x="160" y="1383"/>
                  </a:cubicBezTo>
                  <a:cubicBezTo>
                    <a:pt x="168" y="1360"/>
                    <a:pt x="179" y="1355"/>
                    <a:pt x="202" y="1347"/>
                  </a:cubicBezTo>
                  <a:cubicBezTo>
                    <a:pt x="216" y="1326"/>
                    <a:pt x="188" y="1338"/>
                    <a:pt x="178" y="1341"/>
                  </a:cubicBezTo>
                  <a:cubicBezTo>
                    <a:pt x="157" y="1355"/>
                    <a:pt x="174" y="1332"/>
                    <a:pt x="181" y="1329"/>
                  </a:cubicBezTo>
                  <a:cubicBezTo>
                    <a:pt x="195" y="1323"/>
                    <a:pt x="211" y="1321"/>
                    <a:pt x="226" y="1317"/>
                  </a:cubicBezTo>
                  <a:cubicBezTo>
                    <a:pt x="233" y="1307"/>
                    <a:pt x="240" y="1304"/>
                    <a:pt x="244" y="1293"/>
                  </a:cubicBezTo>
                  <a:cubicBezTo>
                    <a:pt x="237" y="1266"/>
                    <a:pt x="229" y="1281"/>
                    <a:pt x="220" y="1293"/>
                  </a:cubicBezTo>
                  <a:cubicBezTo>
                    <a:pt x="218" y="1296"/>
                    <a:pt x="214" y="1298"/>
                    <a:pt x="211" y="1299"/>
                  </a:cubicBezTo>
                  <a:cubicBezTo>
                    <a:pt x="202" y="1301"/>
                    <a:pt x="193" y="1301"/>
                    <a:pt x="184" y="1302"/>
                  </a:cubicBezTo>
                  <a:cubicBezTo>
                    <a:pt x="158" y="1311"/>
                    <a:pt x="200" y="1307"/>
                    <a:pt x="141" y="1317"/>
                  </a:cubicBezTo>
                  <a:cubicBezTo>
                    <a:pt x="135" y="1318"/>
                    <a:pt x="124" y="1331"/>
                    <a:pt x="124" y="1331"/>
                  </a:cubicBezTo>
                  <a:cubicBezTo>
                    <a:pt x="117" y="1341"/>
                    <a:pt x="109" y="1328"/>
                    <a:pt x="97" y="1332"/>
                  </a:cubicBezTo>
                  <a:cubicBezTo>
                    <a:pt x="95" y="1329"/>
                    <a:pt x="89" y="1326"/>
                    <a:pt x="91" y="1323"/>
                  </a:cubicBezTo>
                  <a:cubicBezTo>
                    <a:pt x="95" y="1317"/>
                    <a:pt x="109" y="1311"/>
                    <a:pt x="109" y="1311"/>
                  </a:cubicBezTo>
                  <a:cubicBezTo>
                    <a:pt x="113" y="1305"/>
                    <a:pt x="113" y="1297"/>
                    <a:pt x="118" y="1293"/>
                  </a:cubicBezTo>
                  <a:cubicBezTo>
                    <a:pt x="131" y="1284"/>
                    <a:pt x="151" y="1272"/>
                    <a:pt x="166" y="1268"/>
                  </a:cubicBezTo>
                  <a:cubicBezTo>
                    <a:pt x="169" y="1266"/>
                    <a:pt x="176" y="1263"/>
                    <a:pt x="178" y="1260"/>
                  </a:cubicBezTo>
                  <a:cubicBezTo>
                    <a:pt x="181" y="1260"/>
                    <a:pt x="181" y="1259"/>
                    <a:pt x="184" y="1257"/>
                  </a:cubicBezTo>
                  <a:cubicBezTo>
                    <a:pt x="187" y="1255"/>
                    <a:pt x="201" y="1246"/>
                    <a:pt x="199" y="1245"/>
                  </a:cubicBezTo>
                  <a:cubicBezTo>
                    <a:pt x="203" y="1240"/>
                    <a:pt x="174" y="1251"/>
                    <a:pt x="172" y="1251"/>
                  </a:cubicBezTo>
                  <a:cubicBezTo>
                    <a:pt x="151" y="1255"/>
                    <a:pt x="130" y="1258"/>
                    <a:pt x="109" y="1263"/>
                  </a:cubicBezTo>
                  <a:cubicBezTo>
                    <a:pt x="101" y="1288"/>
                    <a:pt x="109" y="1282"/>
                    <a:pt x="82" y="1278"/>
                  </a:cubicBezTo>
                  <a:cubicBezTo>
                    <a:pt x="81" y="1269"/>
                    <a:pt x="82" y="1259"/>
                    <a:pt x="79" y="1251"/>
                  </a:cubicBezTo>
                  <a:cubicBezTo>
                    <a:pt x="75" y="1242"/>
                    <a:pt x="52" y="1260"/>
                    <a:pt x="52" y="1260"/>
                  </a:cubicBezTo>
                  <a:cubicBezTo>
                    <a:pt x="43" y="1259"/>
                    <a:pt x="31" y="1263"/>
                    <a:pt x="25" y="1257"/>
                  </a:cubicBezTo>
                  <a:cubicBezTo>
                    <a:pt x="20" y="1252"/>
                    <a:pt x="26" y="1243"/>
                    <a:pt x="28" y="1236"/>
                  </a:cubicBezTo>
                  <a:cubicBezTo>
                    <a:pt x="30" y="1226"/>
                    <a:pt x="30" y="1214"/>
                    <a:pt x="37" y="1206"/>
                  </a:cubicBezTo>
                  <a:cubicBezTo>
                    <a:pt x="41" y="1201"/>
                    <a:pt x="61" y="1196"/>
                    <a:pt x="67" y="1194"/>
                  </a:cubicBezTo>
                  <a:cubicBezTo>
                    <a:pt x="89" y="1187"/>
                    <a:pt x="104" y="1182"/>
                    <a:pt x="127" y="1179"/>
                  </a:cubicBezTo>
                  <a:cubicBezTo>
                    <a:pt x="137" y="1176"/>
                    <a:pt x="154" y="1164"/>
                    <a:pt x="154" y="1164"/>
                  </a:cubicBezTo>
                  <a:cubicBezTo>
                    <a:pt x="169" y="1141"/>
                    <a:pt x="100" y="1151"/>
                    <a:pt x="73" y="1152"/>
                  </a:cubicBezTo>
                  <a:cubicBezTo>
                    <a:pt x="52" y="1159"/>
                    <a:pt x="34" y="1158"/>
                    <a:pt x="13" y="1155"/>
                  </a:cubicBezTo>
                  <a:cubicBezTo>
                    <a:pt x="0" y="1116"/>
                    <a:pt x="24" y="1111"/>
                    <a:pt x="58" y="1104"/>
                  </a:cubicBezTo>
                  <a:cubicBezTo>
                    <a:pt x="87" y="1106"/>
                    <a:pt x="104" y="1109"/>
                    <a:pt x="130" y="1113"/>
                  </a:cubicBezTo>
                  <a:cubicBezTo>
                    <a:pt x="142" y="1112"/>
                    <a:pt x="160" y="1121"/>
                    <a:pt x="166" y="1110"/>
                  </a:cubicBezTo>
                  <a:cubicBezTo>
                    <a:pt x="173" y="1104"/>
                    <a:pt x="162" y="1087"/>
                    <a:pt x="162" y="1076"/>
                  </a:cubicBezTo>
                  <a:cubicBezTo>
                    <a:pt x="162" y="1065"/>
                    <a:pt x="165" y="1049"/>
                    <a:pt x="169" y="1041"/>
                  </a:cubicBezTo>
                  <a:cubicBezTo>
                    <a:pt x="171" y="1034"/>
                    <a:pt x="187" y="1029"/>
                    <a:pt x="187" y="1029"/>
                  </a:cubicBezTo>
                  <a:cubicBezTo>
                    <a:pt x="188" y="1023"/>
                    <a:pt x="184" y="1013"/>
                    <a:pt x="190" y="1011"/>
                  </a:cubicBezTo>
                  <a:cubicBezTo>
                    <a:pt x="195" y="1008"/>
                    <a:pt x="204" y="1000"/>
                    <a:pt x="213" y="999"/>
                  </a:cubicBezTo>
                  <a:cubicBezTo>
                    <a:pt x="222" y="997"/>
                    <a:pt x="221" y="1001"/>
                    <a:pt x="244" y="998"/>
                  </a:cubicBezTo>
                  <a:cubicBezTo>
                    <a:pt x="279" y="995"/>
                    <a:pt x="324" y="996"/>
                    <a:pt x="352" y="983"/>
                  </a:cubicBezTo>
                  <a:cubicBezTo>
                    <a:pt x="364" y="979"/>
                    <a:pt x="377" y="979"/>
                    <a:pt x="388" y="972"/>
                  </a:cubicBezTo>
                  <a:cubicBezTo>
                    <a:pt x="378" y="965"/>
                    <a:pt x="371" y="958"/>
                    <a:pt x="364" y="948"/>
                  </a:cubicBezTo>
                  <a:cubicBezTo>
                    <a:pt x="347" y="951"/>
                    <a:pt x="343" y="954"/>
                    <a:pt x="331" y="966"/>
                  </a:cubicBezTo>
                  <a:cubicBezTo>
                    <a:pt x="322" y="993"/>
                    <a:pt x="279" y="976"/>
                    <a:pt x="259" y="975"/>
                  </a:cubicBezTo>
                  <a:cubicBezTo>
                    <a:pt x="238" y="968"/>
                    <a:pt x="211" y="986"/>
                    <a:pt x="189" y="993"/>
                  </a:cubicBezTo>
                  <a:cubicBezTo>
                    <a:pt x="182" y="1000"/>
                    <a:pt x="141" y="1004"/>
                    <a:pt x="141" y="1004"/>
                  </a:cubicBezTo>
                  <a:cubicBezTo>
                    <a:pt x="154" y="993"/>
                    <a:pt x="163" y="982"/>
                    <a:pt x="175" y="978"/>
                  </a:cubicBezTo>
                  <a:cubicBezTo>
                    <a:pt x="188" y="965"/>
                    <a:pt x="211" y="945"/>
                    <a:pt x="229" y="939"/>
                  </a:cubicBezTo>
                  <a:cubicBezTo>
                    <a:pt x="243" y="918"/>
                    <a:pt x="237" y="902"/>
                    <a:pt x="262" y="894"/>
                  </a:cubicBezTo>
                  <a:cubicBezTo>
                    <a:pt x="259" y="884"/>
                    <a:pt x="247" y="867"/>
                    <a:pt x="247" y="867"/>
                  </a:cubicBezTo>
                  <a:cubicBezTo>
                    <a:pt x="250" y="855"/>
                    <a:pt x="275" y="832"/>
                    <a:pt x="283" y="821"/>
                  </a:cubicBezTo>
                  <a:cubicBezTo>
                    <a:pt x="291" y="810"/>
                    <a:pt x="293" y="803"/>
                    <a:pt x="298" y="800"/>
                  </a:cubicBezTo>
                  <a:cubicBezTo>
                    <a:pt x="303" y="797"/>
                    <a:pt x="306" y="803"/>
                    <a:pt x="315" y="804"/>
                  </a:cubicBezTo>
                  <a:cubicBezTo>
                    <a:pt x="324" y="805"/>
                    <a:pt x="343" y="811"/>
                    <a:pt x="352" y="804"/>
                  </a:cubicBezTo>
                  <a:cubicBezTo>
                    <a:pt x="381" y="794"/>
                    <a:pt x="371" y="804"/>
                    <a:pt x="367" y="762"/>
                  </a:cubicBezTo>
                  <a:cubicBezTo>
                    <a:pt x="349" y="755"/>
                    <a:pt x="265" y="771"/>
                    <a:pt x="241" y="771"/>
                  </a:cubicBezTo>
                  <a:cubicBezTo>
                    <a:pt x="217" y="771"/>
                    <a:pt x="225" y="766"/>
                    <a:pt x="220" y="765"/>
                  </a:cubicBezTo>
                  <a:cubicBezTo>
                    <a:pt x="216" y="765"/>
                    <a:pt x="209" y="766"/>
                    <a:pt x="208" y="762"/>
                  </a:cubicBezTo>
                  <a:cubicBezTo>
                    <a:pt x="200" y="731"/>
                    <a:pt x="233" y="717"/>
                    <a:pt x="205" y="723"/>
                  </a:cubicBezTo>
                  <a:cubicBezTo>
                    <a:pt x="200" y="738"/>
                    <a:pt x="193" y="738"/>
                    <a:pt x="178" y="741"/>
                  </a:cubicBezTo>
                  <a:cubicBezTo>
                    <a:pt x="170" y="740"/>
                    <a:pt x="159" y="745"/>
                    <a:pt x="154" y="738"/>
                  </a:cubicBezTo>
                  <a:cubicBezTo>
                    <a:pt x="138" y="714"/>
                    <a:pt x="155" y="712"/>
                    <a:pt x="166" y="708"/>
                  </a:cubicBezTo>
                  <a:cubicBezTo>
                    <a:pt x="149" y="696"/>
                    <a:pt x="147" y="711"/>
                    <a:pt x="133" y="720"/>
                  </a:cubicBezTo>
                  <a:cubicBezTo>
                    <a:pt x="82" y="715"/>
                    <a:pt x="90" y="718"/>
                    <a:pt x="76" y="675"/>
                  </a:cubicBezTo>
                  <a:cubicBezTo>
                    <a:pt x="81" y="634"/>
                    <a:pt x="84" y="645"/>
                    <a:pt x="130" y="642"/>
                  </a:cubicBezTo>
                  <a:cubicBezTo>
                    <a:pt x="146" y="631"/>
                    <a:pt x="148" y="633"/>
                    <a:pt x="169" y="636"/>
                  </a:cubicBezTo>
                  <a:cubicBezTo>
                    <a:pt x="162" y="626"/>
                    <a:pt x="157" y="622"/>
                    <a:pt x="145" y="618"/>
                  </a:cubicBezTo>
                  <a:cubicBezTo>
                    <a:pt x="149" y="576"/>
                    <a:pt x="148" y="583"/>
                    <a:pt x="190" y="579"/>
                  </a:cubicBezTo>
                  <a:cubicBezTo>
                    <a:pt x="193" y="577"/>
                    <a:pt x="196" y="574"/>
                    <a:pt x="199" y="573"/>
                  </a:cubicBezTo>
                  <a:cubicBezTo>
                    <a:pt x="206" y="571"/>
                    <a:pt x="214" y="574"/>
                    <a:pt x="220" y="570"/>
                  </a:cubicBezTo>
                  <a:cubicBezTo>
                    <a:pt x="226" y="566"/>
                    <a:pt x="224" y="556"/>
                    <a:pt x="226" y="549"/>
                  </a:cubicBezTo>
                  <a:cubicBezTo>
                    <a:pt x="220" y="525"/>
                    <a:pt x="200" y="538"/>
                    <a:pt x="181" y="543"/>
                  </a:cubicBezTo>
                  <a:cubicBezTo>
                    <a:pt x="140" y="540"/>
                    <a:pt x="131" y="540"/>
                    <a:pt x="100" y="519"/>
                  </a:cubicBezTo>
                  <a:lnTo>
                    <a:pt x="67" y="507"/>
                  </a:lnTo>
                  <a:cubicBezTo>
                    <a:pt x="67" y="507"/>
                    <a:pt x="87" y="491"/>
                    <a:pt x="87" y="491"/>
                  </a:cubicBezTo>
                  <a:cubicBezTo>
                    <a:pt x="90" y="490"/>
                    <a:pt x="103" y="495"/>
                    <a:pt x="103" y="495"/>
                  </a:cubicBezTo>
                  <a:cubicBezTo>
                    <a:pt x="109" y="497"/>
                    <a:pt x="127" y="492"/>
                    <a:pt x="132" y="494"/>
                  </a:cubicBezTo>
                  <a:cubicBezTo>
                    <a:pt x="137" y="496"/>
                    <a:pt x="127" y="502"/>
                    <a:pt x="133" y="507"/>
                  </a:cubicBezTo>
                  <a:cubicBezTo>
                    <a:pt x="140" y="528"/>
                    <a:pt x="140" y="525"/>
                    <a:pt x="166" y="522"/>
                  </a:cubicBezTo>
                  <a:cubicBezTo>
                    <a:pt x="160" y="497"/>
                    <a:pt x="141" y="480"/>
                    <a:pt x="133" y="456"/>
                  </a:cubicBezTo>
                  <a:cubicBezTo>
                    <a:pt x="131" y="432"/>
                    <a:pt x="136" y="418"/>
                    <a:pt x="112" y="426"/>
                  </a:cubicBezTo>
                  <a:cubicBezTo>
                    <a:pt x="107" y="440"/>
                    <a:pt x="110" y="450"/>
                    <a:pt x="97" y="459"/>
                  </a:cubicBezTo>
                  <a:cubicBezTo>
                    <a:pt x="98" y="442"/>
                    <a:pt x="94" y="424"/>
                    <a:pt x="100" y="408"/>
                  </a:cubicBezTo>
                  <a:cubicBezTo>
                    <a:pt x="102" y="402"/>
                    <a:pt x="118" y="402"/>
                    <a:pt x="118" y="402"/>
                  </a:cubicBezTo>
                  <a:cubicBezTo>
                    <a:pt x="141" y="406"/>
                    <a:pt x="141" y="412"/>
                    <a:pt x="157" y="396"/>
                  </a:cubicBezTo>
                  <a:cubicBezTo>
                    <a:pt x="173" y="347"/>
                    <a:pt x="162" y="373"/>
                    <a:pt x="289" y="390"/>
                  </a:cubicBezTo>
                  <a:cubicBezTo>
                    <a:pt x="296" y="391"/>
                    <a:pt x="296" y="396"/>
                    <a:pt x="303" y="398"/>
                  </a:cubicBezTo>
                  <a:cubicBezTo>
                    <a:pt x="306" y="403"/>
                    <a:pt x="310" y="404"/>
                    <a:pt x="313" y="411"/>
                  </a:cubicBezTo>
                  <a:cubicBezTo>
                    <a:pt x="316" y="418"/>
                    <a:pt x="312" y="444"/>
                    <a:pt x="319" y="441"/>
                  </a:cubicBezTo>
                  <a:cubicBezTo>
                    <a:pt x="350" y="433"/>
                    <a:pt x="320" y="408"/>
                    <a:pt x="355" y="396"/>
                  </a:cubicBezTo>
                  <a:cubicBezTo>
                    <a:pt x="398" y="400"/>
                    <a:pt x="426" y="404"/>
                    <a:pt x="475" y="396"/>
                  </a:cubicBezTo>
                  <a:cubicBezTo>
                    <a:pt x="479" y="395"/>
                    <a:pt x="474" y="388"/>
                    <a:pt x="472" y="384"/>
                  </a:cubicBezTo>
                  <a:cubicBezTo>
                    <a:pt x="467" y="371"/>
                    <a:pt x="458" y="374"/>
                    <a:pt x="444" y="371"/>
                  </a:cubicBezTo>
                  <a:cubicBezTo>
                    <a:pt x="452" y="359"/>
                    <a:pt x="459" y="355"/>
                    <a:pt x="472" y="351"/>
                  </a:cubicBezTo>
                  <a:cubicBezTo>
                    <a:pt x="483" y="345"/>
                    <a:pt x="500" y="331"/>
                    <a:pt x="510" y="327"/>
                  </a:cubicBezTo>
                  <a:cubicBezTo>
                    <a:pt x="520" y="323"/>
                    <a:pt x="528" y="332"/>
                    <a:pt x="532" y="327"/>
                  </a:cubicBezTo>
                  <a:cubicBezTo>
                    <a:pt x="533" y="316"/>
                    <a:pt x="532" y="304"/>
                    <a:pt x="535" y="294"/>
                  </a:cubicBezTo>
                  <a:cubicBezTo>
                    <a:pt x="536" y="291"/>
                    <a:pt x="543" y="294"/>
                    <a:pt x="544" y="291"/>
                  </a:cubicBezTo>
                  <a:cubicBezTo>
                    <a:pt x="549" y="276"/>
                    <a:pt x="540" y="276"/>
                    <a:pt x="532" y="273"/>
                  </a:cubicBezTo>
                  <a:cubicBezTo>
                    <a:pt x="499" y="276"/>
                    <a:pt x="465" y="281"/>
                    <a:pt x="433" y="270"/>
                  </a:cubicBezTo>
                  <a:cubicBezTo>
                    <a:pt x="414" y="266"/>
                    <a:pt x="414" y="260"/>
                    <a:pt x="412" y="254"/>
                  </a:cubicBezTo>
                  <a:cubicBezTo>
                    <a:pt x="410" y="248"/>
                    <a:pt x="417" y="238"/>
                    <a:pt x="423" y="233"/>
                  </a:cubicBezTo>
                  <a:cubicBezTo>
                    <a:pt x="429" y="228"/>
                    <a:pt x="440" y="224"/>
                    <a:pt x="450" y="221"/>
                  </a:cubicBezTo>
                  <a:cubicBezTo>
                    <a:pt x="460" y="218"/>
                    <a:pt x="472" y="218"/>
                    <a:pt x="481" y="213"/>
                  </a:cubicBezTo>
                  <a:cubicBezTo>
                    <a:pt x="485" y="198"/>
                    <a:pt x="486" y="197"/>
                    <a:pt x="502" y="192"/>
                  </a:cubicBezTo>
                  <a:cubicBezTo>
                    <a:pt x="507" y="178"/>
                    <a:pt x="497" y="181"/>
                    <a:pt x="493" y="168"/>
                  </a:cubicBezTo>
                  <a:cubicBezTo>
                    <a:pt x="497" y="155"/>
                    <a:pt x="491" y="147"/>
                    <a:pt x="487" y="135"/>
                  </a:cubicBezTo>
                  <a:cubicBezTo>
                    <a:pt x="505" y="109"/>
                    <a:pt x="510" y="103"/>
                    <a:pt x="541" y="93"/>
                  </a:cubicBezTo>
                  <a:cubicBezTo>
                    <a:pt x="541" y="93"/>
                    <a:pt x="563" y="78"/>
                    <a:pt x="568" y="75"/>
                  </a:cubicBezTo>
                  <a:cubicBezTo>
                    <a:pt x="583" y="65"/>
                    <a:pt x="615" y="65"/>
                    <a:pt x="631" y="63"/>
                  </a:cubicBezTo>
                  <a:cubicBezTo>
                    <a:pt x="641" y="48"/>
                    <a:pt x="640" y="61"/>
                    <a:pt x="652" y="69"/>
                  </a:cubicBezTo>
                  <a:cubicBezTo>
                    <a:pt x="659" y="91"/>
                    <a:pt x="652" y="89"/>
                    <a:pt x="670" y="84"/>
                  </a:cubicBezTo>
                  <a:cubicBezTo>
                    <a:pt x="669" y="75"/>
                    <a:pt x="672" y="65"/>
                    <a:pt x="667" y="57"/>
                  </a:cubicBezTo>
                  <a:cubicBezTo>
                    <a:pt x="664" y="52"/>
                    <a:pt x="649" y="51"/>
                    <a:pt x="649" y="51"/>
                  </a:cubicBezTo>
                  <a:cubicBezTo>
                    <a:pt x="644" y="36"/>
                    <a:pt x="655" y="37"/>
                    <a:pt x="667" y="33"/>
                  </a:cubicBezTo>
                  <a:cubicBezTo>
                    <a:pt x="703" y="40"/>
                    <a:pt x="678" y="73"/>
                    <a:pt x="703" y="90"/>
                  </a:cubicBezTo>
                  <a:cubicBezTo>
                    <a:pt x="708" y="97"/>
                    <a:pt x="714" y="102"/>
                    <a:pt x="706" y="111"/>
                  </a:cubicBezTo>
                  <a:cubicBezTo>
                    <a:pt x="701" y="116"/>
                    <a:pt x="688" y="123"/>
                    <a:pt x="688" y="123"/>
                  </a:cubicBezTo>
                  <a:cubicBezTo>
                    <a:pt x="680" y="135"/>
                    <a:pt x="675" y="138"/>
                    <a:pt x="688" y="147"/>
                  </a:cubicBezTo>
                  <a:cubicBezTo>
                    <a:pt x="699" y="130"/>
                    <a:pt x="711" y="123"/>
                    <a:pt x="730" y="117"/>
                  </a:cubicBezTo>
                  <a:cubicBezTo>
                    <a:pt x="735" y="102"/>
                    <a:pt x="733" y="86"/>
                    <a:pt x="718" y="81"/>
                  </a:cubicBezTo>
                  <a:cubicBezTo>
                    <a:pt x="710" y="57"/>
                    <a:pt x="707" y="37"/>
                    <a:pt x="736" y="30"/>
                  </a:cubicBezTo>
                  <a:cubicBezTo>
                    <a:pt x="747" y="23"/>
                    <a:pt x="736" y="4"/>
                    <a:pt x="748" y="0"/>
                  </a:cubicBezTo>
                  <a:cubicBezTo>
                    <a:pt x="762" y="2"/>
                    <a:pt x="788" y="9"/>
                    <a:pt x="799" y="18"/>
                  </a:cubicBezTo>
                  <a:cubicBezTo>
                    <a:pt x="833" y="44"/>
                    <a:pt x="789" y="32"/>
                    <a:pt x="829" y="39"/>
                  </a:cubicBezTo>
                  <a:cubicBezTo>
                    <a:pt x="835" y="44"/>
                    <a:pt x="842" y="42"/>
                    <a:pt x="838" y="48"/>
                  </a:cubicBezTo>
                  <a:cubicBezTo>
                    <a:pt x="834" y="54"/>
                    <a:pt x="816" y="66"/>
                    <a:pt x="807" y="75"/>
                  </a:cubicBezTo>
                  <a:cubicBezTo>
                    <a:pt x="806" y="77"/>
                    <a:pt x="787" y="100"/>
                    <a:pt x="784" y="102"/>
                  </a:cubicBezTo>
                  <a:cubicBezTo>
                    <a:pt x="779" y="106"/>
                    <a:pt x="772" y="106"/>
                    <a:pt x="766" y="108"/>
                  </a:cubicBezTo>
                  <a:cubicBezTo>
                    <a:pt x="763" y="109"/>
                    <a:pt x="776" y="112"/>
                    <a:pt x="763" y="111"/>
                  </a:cubicBezTo>
                  <a:cubicBezTo>
                    <a:pt x="761" y="115"/>
                    <a:pt x="760" y="123"/>
                    <a:pt x="757" y="135"/>
                  </a:cubicBezTo>
                  <a:cubicBezTo>
                    <a:pt x="754" y="147"/>
                    <a:pt x="749" y="177"/>
                    <a:pt x="745" y="186"/>
                  </a:cubicBezTo>
                  <a:cubicBezTo>
                    <a:pt x="743" y="191"/>
                    <a:pt x="735" y="188"/>
                    <a:pt x="730" y="189"/>
                  </a:cubicBezTo>
                  <a:cubicBezTo>
                    <a:pt x="726" y="204"/>
                    <a:pt x="721" y="226"/>
                    <a:pt x="709" y="234"/>
                  </a:cubicBezTo>
                  <a:cubicBezTo>
                    <a:pt x="696" y="233"/>
                    <a:pt x="636" y="220"/>
                    <a:pt x="628" y="243"/>
                  </a:cubicBezTo>
                  <a:cubicBezTo>
                    <a:pt x="643" y="265"/>
                    <a:pt x="640" y="263"/>
                    <a:pt x="667" y="267"/>
                  </a:cubicBezTo>
                  <a:cubicBezTo>
                    <a:pt x="661" y="323"/>
                    <a:pt x="671" y="309"/>
                    <a:pt x="595" y="312"/>
                  </a:cubicBezTo>
                  <a:cubicBezTo>
                    <a:pt x="591" y="325"/>
                    <a:pt x="572" y="330"/>
                    <a:pt x="559" y="333"/>
                  </a:cubicBezTo>
                  <a:cubicBezTo>
                    <a:pt x="562" y="343"/>
                    <a:pt x="568" y="350"/>
                    <a:pt x="571" y="360"/>
                  </a:cubicBezTo>
                  <a:cubicBezTo>
                    <a:pt x="571" y="361"/>
                    <a:pt x="590" y="382"/>
                    <a:pt x="591" y="384"/>
                  </a:cubicBezTo>
                  <a:cubicBezTo>
                    <a:pt x="597" y="394"/>
                    <a:pt x="615" y="407"/>
                    <a:pt x="615" y="407"/>
                  </a:cubicBezTo>
                  <a:cubicBezTo>
                    <a:pt x="620" y="412"/>
                    <a:pt x="622" y="402"/>
                    <a:pt x="624" y="408"/>
                  </a:cubicBezTo>
                  <a:cubicBezTo>
                    <a:pt x="626" y="414"/>
                    <a:pt x="627" y="434"/>
                    <a:pt x="628" y="441"/>
                  </a:cubicBezTo>
                  <a:cubicBezTo>
                    <a:pt x="629" y="444"/>
                    <a:pt x="628" y="449"/>
                    <a:pt x="631" y="450"/>
                  </a:cubicBezTo>
                  <a:cubicBezTo>
                    <a:pt x="640" y="453"/>
                    <a:pt x="656" y="448"/>
                    <a:pt x="666" y="449"/>
                  </a:cubicBezTo>
                  <a:cubicBezTo>
                    <a:pt x="667" y="457"/>
                    <a:pt x="670" y="467"/>
                    <a:pt x="675" y="474"/>
                  </a:cubicBezTo>
                  <a:cubicBezTo>
                    <a:pt x="680" y="482"/>
                    <a:pt x="691" y="486"/>
                    <a:pt x="691" y="486"/>
                  </a:cubicBezTo>
                  <a:cubicBezTo>
                    <a:pt x="701" y="489"/>
                    <a:pt x="718" y="479"/>
                    <a:pt x="731" y="480"/>
                  </a:cubicBezTo>
                  <a:cubicBezTo>
                    <a:pt x="744" y="481"/>
                    <a:pt x="761" y="496"/>
                    <a:pt x="772" y="492"/>
                  </a:cubicBezTo>
                  <a:cubicBezTo>
                    <a:pt x="775" y="458"/>
                    <a:pt x="770" y="463"/>
                    <a:pt x="796" y="456"/>
                  </a:cubicBezTo>
                  <a:cubicBezTo>
                    <a:pt x="805" y="428"/>
                    <a:pt x="788" y="406"/>
                    <a:pt x="814" y="389"/>
                  </a:cubicBezTo>
                  <a:cubicBezTo>
                    <a:pt x="822" y="359"/>
                    <a:pt x="842" y="383"/>
                    <a:pt x="847" y="389"/>
                  </a:cubicBezTo>
                  <a:cubicBezTo>
                    <a:pt x="849" y="391"/>
                    <a:pt x="858" y="408"/>
                    <a:pt x="861" y="410"/>
                  </a:cubicBezTo>
                  <a:cubicBezTo>
                    <a:pt x="867" y="414"/>
                    <a:pt x="862" y="426"/>
                    <a:pt x="862" y="426"/>
                  </a:cubicBezTo>
                  <a:cubicBezTo>
                    <a:pt x="872" y="455"/>
                    <a:pt x="880" y="467"/>
                    <a:pt x="910" y="474"/>
                  </a:cubicBezTo>
                  <a:cubicBezTo>
                    <a:pt x="914" y="548"/>
                    <a:pt x="893" y="536"/>
                    <a:pt x="958" y="531"/>
                  </a:cubicBezTo>
                  <a:cubicBezTo>
                    <a:pt x="970" y="523"/>
                    <a:pt x="986" y="537"/>
                    <a:pt x="979" y="537"/>
                  </a:cubicBezTo>
                  <a:close/>
                </a:path>
              </a:pathLst>
            </a:custGeom>
            <a:noFill/>
            <a:ln w="9525">
              <a:solidFill>
                <a:schemeClr val="tx1"/>
              </a:solidFill>
              <a:round/>
              <a:headEnd/>
              <a:tailEnd/>
            </a:ln>
          </p:spPr>
          <p:txBody>
            <a:bodyPr/>
            <a:lstStyle/>
            <a:p>
              <a:endParaRPr lang="en-US"/>
            </a:p>
          </p:txBody>
        </p:sp>
        <p:grpSp>
          <p:nvGrpSpPr>
            <p:cNvPr id="18" name="Group 78">
              <a:extLst>
                <a:ext uri="{FF2B5EF4-FFF2-40B4-BE49-F238E27FC236}">
                  <a16:creationId xmlns:a16="http://schemas.microsoft.com/office/drawing/2014/main" id="{C99D9FDD-1594-414A-872D-FD9AB0937E0A}"/>
                </a:ext>
              </a:extLst>
            </p:cNvPr>
            <p:cNvGrpSpPr>
              <a:grpSpLocks/>
            </p:cNvGrpSpPr>
            <p:nvPr/>
          </p:nvGrpSpPr>
          <p:grpSpPr bwMode="auto">
            <a:xfrm>
              <a:off x="2888" y="3172"/>
              <a:ext cx="610" cy="665"/>
              <a:chOff x="2888" y="3172"/>
              <a:chExt cx="610" cy="665"/>
            </a:xfrm>
          </p:grpSpPr>
          <p:sp>
            <p:nvSpPr>
              <p:cNvPr id="23" name="Freeform 79">
                <a:extLst>
                  <a:ext uri="{FF2B5EF4-FFF2-40B4-BE49-F238E27FC236}">
                    <a16:creationId xmlns:a16="http://schemas.microsoft.com/office/drawing/2014/main" id="{56AF6740-E16D-46A3-A114-7ADD0299F3BE}"/>
                  </a:ext>
                </a:extLst>
              </p:cNvPr>
              <p:cNvSpPr>
                <a:spLocks noChangeAspect="1"/>
              </p:cNvSpPr>
              <p:nvPr/>
            </p:nvSpPr>
            <p:spPr bwMode="auto">
              <a:xfrm>
                <a:off x="2888" y="3172"/>
                <a:ext cx="613" cy="606"/>
              </a:xfrm>
              <a:custGeom>
                <a:avLst/>
                <a:gdLst>
                  <a:gd name="T0" fmla="*/ 259 w 610"/>
                  <a:gd name="T1" fmla="*/ 601 h 606"/>
                  <a:gd name="T2" fmla="*/ 312 w 610"/>
                  <a:gd name="T3" fmla="*/ 597 h 606"/>
                  <a:gd name="T4" fmla="*/ 336 w 610"/>
                  <a:gd name="T5" fmla="*/ 585 h 606"/>
                  <a:gd name="T6" fmla="*/ 350 w 610"/>
                  <a:gd name="T7" fmla="*/ 594 h 606"/>
                  <a:gd name="T8" fmla="*/ 374 w 610"/>
                  <a:gd name="T9" fmla="*/ 580 h 606"/>
                  <a:gd name="T10" fmla="*/ 494 w 610"/>
                  <a:gd name="T11" fmla="*/ 572 h 606"/>
                  <a:gd name="T12" fmla="*/ 508 w 610"/>
                  <a:gd name="T13" fmla="*/ 589 h 606"/>
                  <a:gd name="T14" fmla="*/ 543 w 610"/>
                  <a:gd name="T15" fmla="*/ 605 h 606"/>
                  <a:gd name="T16" fmla="*/ 572 w 610"/>
                  <a:gd name="T17" fmla="*/ 579 h 606"/>
                  <a:gd name="T18" fmla="*/ 581 w 610"/>
                  <a:gd name="T19" fmla="*/ 550 h 606"/>
                  <a:gd name="T20" fmla="*/ 568 w 610"/>
                  <a:gd name="T21" fmla="*/ 522 h 606"/>
                  <a:gd name="T22" fmla="*/ 544 w 610"/>
                  <a:gd name="T23" fmla="*/ 464 h 606"/>
                  <a:gd name="T24" fmla="*/ 518 w 610"/>
                  <a:gd name="T25" fmla="*/ 429 h 606"/>
                  <a:gd name="T26" fmla="*/ 508 w 610"/>
                  <a:gd name="T27" fmla="*/ 400 h 606"/>
                  <a:gd name="T28" fmla="*/ 521 w 610"/>
                  <a:gd name="T29" fmla="*/ 351 h 606"/>
                  <a:gd name="T30" fmla="*/ 544 w 610"/>
                  <a:gd name="T31" fmla="*/ 320 h 606"/>
                  <a:gd name="T32" fmla="*/ 577 w 610"/>
                  <a:gd name="T33" fmla="*/ 305 h 606"/>
                  <a:gd name="T34" fmla="*/ 597 w 610"/>
                  <a:gd name="T35" fmla="*/ 224 h 606"/>
                  <a:gd name="T36" fmla="*/ 559 w 610"/>
                  <a:gd name="T37" fmla="*/ 167 h 606"/>
                  <a:gd name="T38" fmla="*/ 546 w 610"/>
                  <a:gd name="T39" fmla="*/ 149 h 606"/>
                  <a:gd name="T40" fmla="*/ 589 w 610"/>
                  <a:gd name="T41" fmla="*/ 149 h 606"/>
                  <a:gd name="T42" fmla="*/ 562 w 610"/>
                  <a:gd name="T43" fmla="*/ 119 h 606"/>
                  <a:gd name="T44" fmla="*/ 553 w 610"/>
                  <a:gd name="T45" fmla="*/ 99 h 606"/>
                  <a:gd name="T46" fmla="*/ 559 w 610"/>
                  <a:gd name="T47" fmla="*/ 5 h 606"/>
                  <a:gd name="T48" fmla="*/ 514 w 610"/>
                  <a:gd name="T49" fmla="*/ 13 h 606"/>
                  <a:gd name="T50" fmla="*/ 480 w 610"/>
                  <a:gd name="T51" fmla="*/ 68 h 606"/>
                  <a:gd name="T52" fmla="*/ 437 w 610"/>
                  <a:gd name="T53" fmla="*/ 50 h 606"/>
                  <a:gd name="T54" fmla="*/ 424 w 610"/>
                  <a:gd name="T55" fmla="*/ 73 h 606"/>
                  <a:gd name="T56" fmla="*/ 379 w 610"/>
                  <a:gd name="T57" fmla="*/ 23 h 606"/>
                  <a:gd name="T58" fmla="*/ 366 w 610"/>
                  <a:gd name="T59" fmla="*/ 15 h 606"/>
                  <a:gd name="T60" fmla="*/ 323 w 610"/>
                  <a:gd name="T61" fmla="*/ 63 h 606"/>
                  <a:gd name="T62" fmla="*/ 299 w 610"/>
                  <a:gd name="T63" fmla="*/ 86 h 606"/>
                  <a:gd name="T64" fmla="*/ 277 w 610"/>
                  <a:gd name="T65" fmla="*/ 73 h 606"/>
                  <a:gd name="T66" fmla="*/ 248 w 610"/>
                  <a:gd name="T67" fmla="*/ 41 h 606"/>
                  <a:gd name="T68" fmla="*/ 199 w 610"/>
                  <a:gd name="T69" fmla="*/ 80 h 606"/>
                  <a:gd name="T70" fmla="*/ 140 w 610"/>
                  <a:gd name="T71" fmla="*/ 79 h 606"/>
                  <a:gd name="T72" fmla="*/ 118 w 610"/>
                  <a:gd name="T73" fmla="*/ 93 h 606"/>
                  <a:gd name="T74" fmla="*/ 98 w 610"/>
                  <a:gd name="T75" fmla="*/ 79 h 606"/>
                  <a:gd name="T76" fmla="*/ 64 w 610"/>
                  <a:gd name="T77" fmla="*/ 71 h 606"/>
                  <a:gd name="T78" fmla="*/ 44 w 610"/>
                  <a:gd name="T79" fmla="*/ 116 h 606"/>
                  <a:gd name="T80" fmla="*/ 16 w 610"/>
                  <a:gd name="T81" fmla="*/ 149 h 606"/>
                  <a:gd name="T82" fmla="*/ 3 w 610"/>
                  <a:gd name="T83" fmla="*/ 227 h 606"/>
                  <a:gd name="T84" fmla="*/ 28 w 610"/>
                  <a:gd name="T85" fmla="*/ 212 h 606"/>
                  <a:gd name="T86" fmla="*/ 59 w 610"/>
                  <a:gd name="T87" fmla="*/ 189 h 606"/>
                  <a:gd name="T88" fmla="*/ 68 w 610"/>
                  <a:gd name="T89" fmla="*/ 159 h 606"/>
                  <a:gd name="T90" fmla="*/ 79 w 610"/>
                  <a:gd name="T91" fmla="*/ 169 h 606"/>
                  <a:gd name="T92" fmla="*/ 35 w 610"/>
                  <a:gd name="T93" fmla="*/ 230 h 606"/>
                  <a:gd name="T94" fmla="*/ 15 w 610"/>
                  <a:gd name="T95" fmla="*/ 240 h 606"/>
                  <a:gd name="T96" fmla="*/ 28 w 610"/>
                  <a:gd name="T97" fmla="*/ 239 h 606"/>
                  <a:gd name="T98" fmla="*/ 76 w 610"/>
                  <a:gd name="T99" fmla="*/ 263 h 606"/>
                  <a:gd name="T100" fmla="*/ 94 w 610"/>
                  <a:gd name="T101" fmla="*/ 286 h 606"/>
                  <a:gd name="T102" fmla="*/ 110 w 610"/>
                  <a:gd name="T103" fmla="*/ 307 h 606"/>
                  <a:gd name="T104" fmla="*/ 120 w 610"/>
                  <a:gd name="T105" fmla="*/ 376 h 606"/>
                  <a:gd name="T106" fmla="*/ 140 w 610"/>
                  <a:gd name="T107" fmla="*/ 425 h 606"/>
                  <a:gd name="T108" fmla="*/ 136 w 610"/>
                  <a:gd name="T109" fmla="*/ 456 h 606"/>
                  <a:gd name="T110" fmla="*/ 164 w 610"/>
                  <a:gd name="T111" fmla="*/ 491 h 606"/>
                  <a:gd name="T112" fmla="*/ 175 w 610"/>
                  <a:gd name="T113" fmla="*/ 535 h 606"/>
                  <a:gd name="T114" fmla="*/ 196 w 610"/>
                  <a:gd name="T115" fmla="*/ 550 h 606"/>
                  <a:gd name="T116" fmla="*/ 224 w 610"/>
                  <a:gd name="T117" fmla="*/ 557 h 606"/>
                  <a:gd name="T118" fmla="*/ 248 w 610"/>
                  <a:gd name="T119" fmla="*/ 572 h 606"/>
                  <a:gd name="T120" fmla="*/ 257 w 610"/>
                  <a:gd name="T121" fmla="*/ 601 h 6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10"/>
                  <a:gd name="T184" fmla="*/ 0 h 606"/>
                  <a:gd name="T185" fmla="*/ 610 w 610"/>
                  <a:gd name="T186" fmla="*/ 606 h 60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10" h="606">
                    <a:moveTo>
                      <a:pt x="256" y="601"/>
                    </a:moveTo>
                    <a:cubicBezTo>
                      <a:pt x="268" y="598"/>
                      <a:pt x="247" y="605"/>
                      <a:pt x="258" y="601"/>
                    </a:cubicBezTo>
                    <a:cubicBezTo>
                      <a:pt x="258" y="600"/>
                      <a:pt x="265" y="605"/>
                      <a:pt x="265" y="605"/>
                    </a:cubicBezTo>
                    <a:cubicBezTo>
                      <a:pt x="276" y="595"/>
                      <a:pt x="296" y="598"/>
                      <a:pt x="310" y="597"/>
                    </a:cubicBezTo>
                    <a:cubicBezTo>
                      <a:pt x="315" y="595"/>
                      <a:pt x="318" y="590"/>
                      <a:pt x="324" y="589"/>
                    </a:cubicBezTo>
                    <a:cubicBezTo>
                      <a:pt x="328" y="588"/>
                      <a:pt x="334" y="585"/>
                      <a:pt x="334" y="585"/>
                    </a:cubicBezTo>
                    <a:cubicBezTo>
                      <a:pt x="339" y="586"/>
                      <a:pt x="343" y="585"/>
                      <a:pt x="346" y="587"/>
                    </a:cubicBezTo>
                    <a:cubicBezTo>
                      <a:pt x="348" y="588"/>
                      <a:pt x="346" y="593"/>
                      <a:pt x="348" y="594"/>
                    </a:cubicBezTo>
                    <a:cubicBezTo>
                      <a:pt x="352" y="597"/>
                      <a:pt x="360" y="591"/>
                      <a:pt x="366" y="590"/>
                    </a:cubicBezTo>
                    <a:cubicBezTo>
                      <a:pt x="368" y="587"/>
                      <a:pt x="370" y="584"/>
                      <a:pt x="372" y="580"/>
                    </a:cubicBezTo>
                    <a:cubicBezTo>
                      <a:pt x="376" y="576"/>
                      <a:pt x="387" y="575"/>
                      <a:pt x="387" y="575"/>
                    </a:cubicBezTo>
                    <a:cubicBezTo>
                      <a:pt x="408" y="574"/>
                      <a:pt x="472" y="570"/>
                      <a:pt x="492" y="572"/>
                    </a:cubicBezTo>
                    <a:cubicBezTo>
                      <a:pt x="511" y="574"/>
                      <a:pt x="502" y="583"/>
                      <a:pt x="505" y="585"/>
                    </a:cubicBezTo>
                    <a:cubicBezTo>
                      <a:pt x="507" y="588"/>
                      <a:pt x="505" y="588"/>
                      <a:pt x="506" y="589"/>
                    </a:cubicBezTo>
                    <a:cubicBezTo>
                      <a:pt x="508" y="590"/>
                      <a:pt x="511" y="588"/>
                      <a:pt x="517" y="590"/>
                    </a:cubicBezTo>
                    <a:cubicBezTo>
                      <a:pt x="522" y="593"/>
                      <a:pt x="535" y="606"/>
                      <a:pt x="540" y="605"/>
                    </a:cubicBezTo>
                    <a:cubicBezTo>
                      <a:pt x="544" y="604"/>
                      <a:pt x="543" y="588"/>
                      <a:pt x="548" y="584"/>
                    </a:cubicBezTo>
                    <a:cubicBezTo>
                      <a:pt x="553" y="580"/>
                      <a:pt x="563" y="581"/>
                      <a:pt x="569" y="579"/>
                    </a:cubicBezTo>
                    <a:cubicBezTo>
                      <a:pt x="576" y="576"/>
                      <a:pt x="584" y="572"/>
                      <a:pt x="586" y="567"/>
                    </a:cubicBezTo>
                    <a:cubicBezTo>
                      <a:pt x="588" y="567"/>
                      <a:pt x="579" y="552"/>
                      <a:pt x="578" y="550"/>
                    </a:cubicBezTo>
                    <a:cubicBezTo>
                      <a:pt x="577" y="547"/>
                      <a:pt x="580" y="544"/>
                      <a:pt x="578" y="539"/>
                    </a:cubicBezTo>
                    <a:cubicBezTo>
                      <a:pt x="575" y="534"/>
                      <a:pt x="569" y="531"/>
                      <a:pt x="565" y="522"/>
                    </a:cubicBezTo>
                    <a:cubicBezTo>
                      <a:pt x="559" y="514"/>
                      <a:pt x="550" y="499"/>
                      <a:pt x="546" y="489"/>
                    </a:cubicBezTo>
                    <a:cubicBezTo>
                      <a:pt x="545" y="483"/>
                      <a:pt x="544" y="474"/>
                      <a:pt x="541" y="464"/>
                    </a:cubicBezTo>
                    <a:cubicBezTo>
                      <a:pt x="538" y="454"/>
                      <a:pt x="531" y="449"/>
                      <a:pt x="528" y="441"/>
                    </a:cubicBezTo>
                    <a:cubicBezTo>
                      <a:pt x="525" y="434"/>
                      <a:pt x="517" y="433"/>
                      <a:pt x="515" y="429"/>
                    </a:cubicBezTo>
                    <a:cubicBezTo>
                      <a:pt x="524" y="415"/>
                      <a:pt x="517" y="433"/>
                      <a:pt x="511" y="418"/>
                    </a:cubicBezTo>
                    <a:cubicBezTo>
                      <a:pt x="511" y="412"/>
                      <a:pt x="507" y="407"/>
                      <a:pt x="506" y="400"/>
                    </a:cubicBezTo>
                    <a:cubicBezTo>
                      <a:pt x="506" y="392"/>
                      <a:pt x="506" y="383"/>
                      <a:pt x="508" y="375"/>
                    </a:cubicBezTo>
                    <a:cubicBezTo>
                      <a:pt x="510" y="366"/>
                      <a:pt x="515" y="360"/>
                      <a:pt x="518" y="351"/>
                    </a:cubicBezTo>
                    <a:cubicBezTo>
                      <a:pt x="521" y="343"/>
                      <a:pt x="524" y="328"/>
                      <a:pt x="528" y="323"/>
                    </a:cubicBezTo>
                    <a:cubicBezTo>
                      <a:pt x="532" y="318"/>
                      <a:pt x="536" y="322"/>
                      <a:pt x="541" y="320"/>
                    </a:cubicBezTo>
                    <a:cubicBezTo>
                      <a:pt x="547" y="318"/>
                      <a:pt x="555" y="317"/>
                      <a:pt x="561" y="315"/>
                    </a:cubicBezTo>
                    <a:cubicBezTo>
                      <a:pt x="568" y="313"/>
                      <a:pt x="569" y="308"/>
                      <a:pt x="574" y="305"/>
                    </a:cubicBezTo>
                    <a:cubicBezTo>
                      <a:pt x="578" y="295"/>
                      <a:pt x="593" y="294"/>
                      <a:pt x="601" y="289"/>
                    </a:cubicBezTo>
                    <a:cubicBezTo>
                      <a:pt x="607" y="268"/>
                      <a:pt x="610" y="240"/>
                      <a:pt x="594" y="224"/>
                    </a:cubicBezTo>
                    <a:cubicBezTo>
                      <a:pt x="591" y="212"/>
                      <a:pt x="588" y="188"/>
                      <a:pt x="574" y="184"/>
                    </a:cubicBezTo>
                    <a:cubicBezTo>
                      <a:pt x="568" y="177"/>
                      <a:pt x="565" y="173"/>
                      <a:pt x="556" y="167"/>
                    </a:cubicBezTo>
                    <a:cubicBezTo>
                      <a:pt x="555" y="166"/>
                      <a:pt x="551" y="164"/>
                      <a:pt x="551" y="164"/>
                    </a:cubicBezTo>
                    <a:cubicBezTo>
                      <a:pt x="544" y="152"/>
                      <a:pt x="546" y="158"/>
                      <a:pt x="543" y="149"/>
                    </a:cubicBezTo>
                    <a:cubicBezTo>
                      <a:pt x="549" y="141"/>
                      <a:pt x="556" y="143"/>
                      <a:pt x="561" y="151"/>
                    </a:cubicBezTo>
                    <a:cubicBezTo>
                      <a:pt x="569" y="150"/>
                      <a:pt x="579" y="153"/>
                      <a:pt x="586" y="149"/>
                    </a:cubicBezTo>
                    <a:cubicBezTo>
                      <a:pt x="589" y="147"/>
                      <a:pt x="585" y="142"/>
                      <a:pt x="584" y="137"/>
                    </a:cubicBezTo>
                    <a:cubicBezTo>
                      <a:pt x="582" y="128"/>
                      <a:pt x="568" y="122"/>
                      <a:pt x="559" y="119"/>
                    </a:cubicBezTo>
                    <a:cubicBezTo>
                      <a:pt x="552" y="112"/>
                      <a:pt x="555" y="117"/>
                      <a:pt x="551" y="104"/>
                    </a:cubicBezTo>
                    <a:cubicBezTo>
                      <a:pt x="550" y="103"/>
                      <a:pt x="550" y="99"/>
                      <a:pt x="550" y="99"/>
                    </a:cubicBezTo>
                    <a:cubicBezTo>
                      <a:pt x="551" y="84"/>
                      <a:pt x="549" y="46"/>
                      <a:pt x="559" y="40"/>
                    </a:cubicBezTo>
                    <a:cubicBezTo>
                      <a:pt x="564" y="27"/>
                      <a:pt x="571" y="10"/>
                      <a:pt x="556" y="5"/>
                    </a:cubicBezTo>
                    <a:cubicBezTo>
                      <a:pt x="552" y="0"/>
                      <a:pt x="545" y="1"/>
                      <a:pt x="538" y="2"/>
                    </a:cubicBezTo>
                    <a:cubicBezTo>
                      <a:pt x="531" y="3"/>
                      <a:pt x="518" y="6"/>
                      <a:pt x="511" y="13"/>
                    </a:cubicBezTo>
                    <a:cubicBezTo>
                      <a:pt x="507" y="17"/>
                      <a:pt x="498" y="36"/>
                      <a:pt x="493" y="43"/>
                    </a:cubicBezTo>
                    <a:cubicBezTo>
                      <a:pt x="492" y="53"/>
                      <a:pt x="489" y="65"/>
                      <a:pt x="478" y="68"/>
                    </a:cubicBezTo>
                    <a:cubicBezTo>
                      <a:pt x="461" y="65"/>
                      <a:pt x="469" y="61"/>
                      <a:pt x="455" y="56"/>
                    </a:cubicBezTo>
                    <a:cubicBezTo>
                      <a:pt x="448" y="54"/>
                      <a:pt x="440" y="47"/>
                      <a:pt x="435" y="50"/>
                    </a:cubicBezTo>
                    <a:cubicBezTo>
                      <a:pt x="431" y="51"/>
                      <a:pt x="434" y="57"/>
                      <a:pt x="432" y="61"/>
                    </a:cubicBezTo>
                    <a:cubicBezTo>
                      <a:pt x="430" y="65"/>
                      <a:pt x="430" y="74"/>
                      <a:pt x="422" y="73"/>
                    </a:cubicBezTo>
                    <a:cubicBezTo>
                      <a:pt x="401" y="72"/>
                      <a:pt x="391" y="77"/>
                      <a:pt x="384" y="58"/>
                    </a:cubicBezTo>
                    <a:cubicBezTo>
                      <a:pt x="382" y="44"/>
                      <a:pt x="381" y="36"/>
                      <a:pt x="377" y="23"/>
                    </a:cubicBezTo>
                    <a:cubicBezTo>
                      <a:pt x="376" y="16"/>
                      <a:pt x="377" y="11"/>
                      <a:pt x="376" y="10"/>
                    </a:cubicBezTo>
                    <a:cubicBezTo>
                      <a:pt x="374" y="8"/>
                      <a:pt x="370" y="11"/>
                      <a:pt x="364" y="15"/>
                    </a:cubicBezTo>
                    <a:cubicBezTo>
                      <a:pt x="348" y="20"/>
                      <a:pt x="358" y="31"/>
                      <a:pt x="339" y="36"/>
                    </a:cubicBezTo>
                    <a:cubicBezTo>
                      <a:pt x="326" y="45"/>
                      <a:pt x="331" y="56"/>
                      <a:pt x="321" y="63"/>
                    </a:cubicBezTo>
                    <a:cubicBezTo>
                      <a:pt x="317" y="69"/>
                      <a:pt x="317" y="72"/>
                      <a:pt x="311" y="76"/>
                    </a:cubicBezTo>
                    <a:cubicBezTo>
                      <a:pt x="307" y="82"/>
                      <a:pt x="305" y="84"/>
                      <a:pt x="298" y="86"/>
                    </a:cubicBezTo>
                    <a:cubicBezTo>
                      <a:pt x="295" y="93"/>
                      <a:pt x="294" y="95"/>
                      <a:pt x="286" y="93"/>
                    </a:cubicBezTo>
                    <a:cubicBezTo>
                      <a:pt x="285" y="87"/>
                      <a:pt x="280" y="77"/>
                      <a:pt x="276" y="73"/>
                    </a:cubicBezTo>
                    <a:cubicBezTo>
                      <a:pt x="273" y="70"/>
                      <a:pt x="266" y="66"/>
                      <a:pt x="266" y="66"/>
                    </a:cubicBezTo>
                    <a:cubicBezTo>
                      <a:pt x="259" y="44"/>
                      <a:pt x="275" y="39"/>
                      <a:pt x="247" y="41"/>
                    </a:cubicBezTo>
                    <a:cubicBezTo>
                      <a:pt x="240" y="44"/>
                      <a:pt x="239" y="48"/>
                      <a:pt x="233" y="51"/>
                    </a:cubicBezTo>
                    <a:cubicBezTo>
                      <a:pt x="225" y="56"/>
                      <a:pt x="211" y="76"/>
                      <a:pt x="198" y="80"/>
                    </a:cubicBezTo>
                    <a:cubicBezTo>
                      <a:pt x="186" y="85"/>
                      <a:pt x="170" y="79"/>
                      <a:pt x="160" y="79"/>
                    </a:cubicBezTo>
                    <a:cubicBezTo>
                      <a:pt x="147" y="83"/>
                      <a:pt x="165" y="74"/>
                      <a:pt x="139" y="79"/>
                    </a:cubicBezTo>
                    <a:cubicBezTo>
                      <a:pt x="136" y="80"/>
                      <a:pt x="129" y="83"/>
                      <a:pt x="129" y="83"/>
                    </a:cubicBezTo>
                    <a:cubicBezTo>
                      <a:pt x="126" y="90"/>
                      <a:pt x="124" y="90"/>
                      <a:pt x="117" y="93"/>
                    </a:cubicBezTo>
                    <a:cubicBezTo>
                      <a:pt x="111" y="92"/>
                      <a:pt x="104" y="94"/>
                      <a:pt x="101" y="90"/>
                    </a:cubicBezTo>
                    <a:cubicBezTo>
                      <a:pt x="99" y="87"/>
                      <a:pt x="101" y="79"/>
                      <a:pt x="98" y="79"/>
                    </a:cubicBezTo>
                    <a:cubicBezTo>
                      <a:pt x="90" y="79"/>
                      <a:pt x="84" y="79"/>
                      <a:pt x="76" y="78"/>
                    </a:cubicBezTo>
                    <a:cubicBezTo>
                      <a:pt x="71" y="77"/>
                      <a:pt x="68" y="71"/>
                      <a:pt x="64" y="71"/>
                    </a:cubicBezTo>
                    <a:cubicBezTo>
                      <a:pt x="60" y="71"/>
                      <a:pt x="54" y="69"/>
                      <a:pt x="51" y="76"/>
                    </a:cubicBezTo>
                    <a:cubicBezTo>
                      <a:pt x="34" y="82"/>
                      <a:pt x="48" y="75"/>
                      <a:pt x="44" y="116"/>
                    </a:cubicBezTo>
                    <a:cubicBezTo>
                      <a:pt x="44" y="118"/>
                      <a:pt x="37" y="147"/>
                      <a:pt x="36" y="147"/>
                    </a:cubicBezTo>
                    <a:cubicBezTo>
                      <a:pt x="30" y="149"/>
                      <a:pt x="23" y="148"/>
                      <a:pt x="16" y="149"/>
                    </a:cubicBezTo>
                    <a:cubicBezTo>
                      <a:pt x="8" y="151"/>
                      <a:pt x="3" y="146"/>
                      <a:pt x="1" y="154"/>
                    </a:cubicBezTo>
                    <a:cubicBezTo>
                      <a:pt x="0" y="165"/>
                      <a:pt x="1" y="217"/>
                      <a:pt x="3" y="227"/>
                    </a:cubicBezTo>
                    <a:cubicBezTo>
                      <a:pt x="5" y="237"/>
                      <a:pt x="9" y="220"/>
                      <a:pt x="13" y="217"/>
                    </a:cubicBezTo>
                    <a:cubicBezTo>
                      <a:pt x="17" y="215"/>
                      <a:pt x="22" y="215"/>
                      <a:pt x="28" y="212"/>
                    </a:cubicBezTo>
                    <a:cubicBezTo>
                      <a:pt x="35" y="210"/>
                      <a:pt x="42" y="206"/>
                      <a:pt x="48" y="202"/>
                    </a:cubicBezTo>
                    <a:cubicBezTo>
                      <a:pt x="51" y="196"/>
                      <a:pt x="56" y="195"/>
                      <a:pt x="59" y="189"/>
                    </a:cubicBezTo>
                    <a:cubicBezTo>
                      <a:pt x="61" y="184"/>
                      <a:pt x="66" y="177"/>
                      <a:pt x="68" y="172"/>
                    </a:cubicBezTo>
                    <a:cubicBezTo>
                      <a:pt x="69" y="167"/>
                      <a:pt x="67" y="162"/>
                      <a:pt x="68" y="159"/>
                    </a:cubicBezTo>
                    <a:cubicBezTo>
                      <a:pt x="68" y="158"/>
                      <a:pt x="69" y="146"/>
                      <a:pt x="74" y="154"/>
                    </a:cubicBezTo>
                    <a:cubicBezTo>
                      <a:pt x="78" y="158"/>
                      <a:pt x="79" y="169"/>
                      <a:pt x="79" y="169"/>
                    </a:cubicBezTo>
                    <a:cubicBezTo>
                      <a:pt x="78" y="195"/>
                      <a:pt x="76" y="206"/>
                      <a:pt x="51" y="214"/>
                    </a:cubicBezTo>
                    <a:cubicBezTo>
                      <a:pt x="49" y="218"/>
                      <a:pt x="39" y="228"/>
                      <a:pt x="35" y="230"/>
                    </a:cubicBezTo>
                    <a:cubicBezTo>
                      <a:pt x="31" y="232"/>
                      <a:pt x="28" y="232"/>
                      <a:pt x="25" y="234"/>
                    </a:cubicBezTo>
                    <a:cubicBezTo>
                      <a:pt x="21" y="236"/>
                      <a:pt x="15" y="240"/>
                      <a:pt x="15" y="240"/>
                    </a:cubicBezTo>
                    <a:cubicBezTo>
                      <a:pt x="11" y="246"/>
                      <a:pt x="16" y="231"/>
                      <a:pt x="14" y="238"/>
                    </a:cubicBezTo>
                    <a:cubicBezTo>
                      <a:pt x="12" y="241"/>
                      <a:pt x="24" y="237"/>
                      <a:pt x="28" y="239"/>
                    </a:cubicBezTo>
                    <a:cubicBezTo>
                      <a:pt x="33" y="241"/>
                      <a:pt x="35" y="247"/>
                      <a:pt x="43" y="251"/>
                    </a:cubicBezTo>
                    <a:cubicBezTo>
                      <a:pt x="51" y="255"/>
                      <a:pt x="69" y="260"/>
                      <a:pt x="76" y="263"/>
                    </a:cubicBezTo>
                    <a:cubicBezTo>
                      <a:pt x="85" y="268"/>
                      <a:pt x="85" y="267"/>
                      <a:pt x="88" y="271"/>
                    </a:cubicBezTo>
                    <a:cubicBezTo>
                      <a:pt x="91" y="275"/>
                      <a:pt x="91" y="281"/>
                      <a:pt x="94" y="286"/>
                    </a:cubicBezTo>
                    <a:cubicBezTo>
                      <a:pt x="97" y="291"/>
                      <a:pt x="103" y="296"/>
                      <a:pt x="105" y="299"/>
                    </a:cubicBezTo>
                    <a:cubicBezTo>
                      <a:pt x="107" y="302"/>
                      <a:pt x="109" y="302"/>
                      <a:pt x="109" y="307"/>
                    </a:cubicBezTo>
                    <a:cubicBezTo>
                      <a:pt x="109" y="312"/>
                      <a:pt x="101" y="321"/>
                      <a:pt x="103" y="332"/>
                    </a:cubicBezTo>
                    <a:cubicBezTo>
                      <a:pt x="105" y="345"/>
                      <a:pt x="106" y="367"/>
                      <a:pt x="119" y="376"/>
                    </a:cubicBezTo>
                    <a:cubicBezTo>
                      <a:pt x="121" y="382"/>
                      <a:pt x="132" y="398"/>
                      <a:pt x="133" y="404"/>
                    </a:cubicBezTo>
                    <a:cubicBezTo>
                      <a:pt x="136" y="413"/>
                      <a:pt x="137" y="418"/>
                      <a:pt x="139" y="425"/>
                    </a:cubicBezTo>
                    <a:cubicBezTo>
                      <a:pt x="141" y="431"/>
                      <a:pt x="147" y="437"/>
                      <a:pt x="146" y="442"/>
                    </a:cubicBezTo>
                    <a:cubicBezTo>
                      <a:pt x="142" y="456"/>
                      <a:pt x="135" y="450"/>
                      <a:pt x="135" y="456"/>
                    </a:cubicBezTo>
                    <a:cubicBezTo>
                      <a:pt x="135" y="462"/>
                      <a:pt x="143" y="473"/>
                      <a:pt x="147" y="478"/>
                    </a:cubicBezTo>
                    <a:cubicBezTo>
                      <a:pt x="148" y="481"/>
                      <a:pt x="161" y="489"/>
                      <a:pt x="163" y="491"/>
                    </a:cubicBezTo>
                    <a:cubicBezTo>
                      <a:pt x="165" y="492"/>
                      <a:pt x="170" y="517"/>
                      <a:pt x="171" y="519"/>
                    </a:cubicBezTo>
                    <a:cubicBezTo>
                      <a:pt x="174" y="527"/>
                      <a:pt x="172" y="527"/>
                      <a:pt x="174" y="535"/>
                    </a:cubicBezTo>
                    <a:cubicBezTo>
                      <a:pt x="175" y="543"/>
                      <a:pt x="174" y="530"/>
                      <a:pt x="176" y="536"/>
                    </a:cubicBezTo>
                    <a:cubicBezTo>
                      <a:pt x="178" y="544"/>
                      <a:pt x="187" y="549"/>
                      <a:pt x="195" y="550"/>
                    </a:cubicBezTo>
                    <a:cubicBezTo>
                      <a:pt x="199" y="554"/>
                      <a:pt x="199" y="552"/>
                      <a:pt x="204" y="554"/>
                    </a:cubicBezTo>
                    <a:cubicBezTo>
                      <a:pt x="209" y="555"/>
                      <a:pt x="219" y="556"/>
                      <a:pt x="223" y="557"/>
                    </a:cubicBezTo>
                    <a:cubicBezTo>
                      <a:pt x="227" y="558"/>
                      <a:pt x="225" y="560"/>
                      <a:pt x="229" y="562"/>
                    </a:cubicBezTo>
                    <a:cubicBezTo>
                      <a:pt x="233" y="564"/>
                      <a:pt x="242" y="569"/>
                      <a:pt x="247" y="572"/>
                    </a:cubicBezTo>
                    <a:cubicBezTo>
                      <a:pt x="252" y="575"/>
                      <a:pt x="257" y="574"/>
                      <a:pt x="258" y="579"/>
                    </a:cubicBezTo>
                    <a:cubicBezTo>
                      <a:pt x="259" y="586"/>
                      <a:pt x="254" y="594"/>
                      <a:pt x="256" y="601"/>
                    </a:cubicBezTo>
                    <a:close/>
                  </a:path>
                </a:pathLst>
              </a:custGeom>
              <a:solidFill>
                <a:srgbClr val="996633"/>
              </a:solidFill>
              <a:ln w="9525">
                <a:solidFill>
                  <a:schemeClr val="tx1"/>
                </a:solidFill>
                <a:round/>
                <a:headEnd/>
                <a:tailEnd/>
              </a:ln>
            </p:spPr>
            <p:txBody>
              <a:bodyPr/>
              <a:lstStyle/>
              <a:p>
                <a:endParaRPr lang="en-US" dirty="0"/>
              </a:p>
            </p:txBody>
          </p:sp>
          <p:sp>
            <p:nvSpPr>
              <p:cNvPr id="24" name="Freeform 80">
                <a:extLst>
                  <a:ext uri="{FF2B5EF4-FFF2-40B4-BE49-F238E27FC236}">
                    <a16:creationId xmlns:a16="http://schemas.microsoft.com/office/drawing/2014/main" id="{4216031A-C46C-42AB-944D-EF186AE7FF40}"/>
                  </a:ext>
                </a:extLst>
              </p:cNvPr>
              <p:cNvSpPr>
                <a:spLocks/>
              </p:cNvSpPr>
              <p:nvPr/>
            </p:nvSpPr>
            <p:spPr bwMode="auto">
              <a:xfrm>
                <a:off x="3196" y="3766"/>
                <a:ext cx="153" cy="71"/>
              </a:xfrm>
              <a:custGeom>
                <a:avLst/>
                <a:gdLst>
                  <a:gd name="T0" fmla="*/ 0 w 143"/>
                  <a:gd name="T1" fmla="*/ 46 h 72"/>
                  <a:gd name="T2" fmla="*/ 3 w 143"/>
                  <a:gd name="T3" fmla="*/ 41 h 72"/>
                  <a:gd name="T4" fmla="*/ 10 w 143"/>
                  <a:gd name="T5" fmla="*/ 38 h 72"/>
                  <a:gd name="T6" fmla="*/ 14 w 143"/>
                  <a:gd name="T7" fmla="*/ 27 h 72"/>
                  <a:gd name="T8" fmla="*/ 32 w 143"/>
                  <a:gd name="T9" fmla="*/ 23 h 72"/>
                  <a:gd name="T10" fmla="*/ 55 w 143"/>
                  <a:gd name="T11" fmla="*/ 14 h 72"/>
                  <a:gd name="T12" fmla="*/ 72 w 143"/>
                  <a:gd name="T13" fmla="*/ 0 h 72"/>
                  <a:gd name="T14" fmla="*/ 135 w 143"/>
                  <a:gd name="T15" fmla="*/ 11 h 72"/>
                  <a:gd name="T16" fmla="*/ 116 w 143"/>
                  <a:gd name="T17" fmla="*/ 41 h 72"/>
                  <a:gd name="T18" fmla="*/ 101 w 143"/>
                  <a:gd name="T19" fmla="*/ 71 h 72"/>
                  <a:gd name="T20" fmla="*/ 75 w 143"/>
                  <a:gd name="T21" fmla="*/ 70 h 72"/>
                  <a:gd name="T22" fmla="*/ 65 w 143"/>
                  <a:gd name="T23" fmla="*/ 55 h 72"/>
                  <a:gd name="T24" fmla="*/ 49 w 143"/>
                  <a:gd name="T25" fmla="*/ 52 h 72"/>
                  <a:gd name="T26" fmla="*/ 0 w 143"/>
                  <a:gd name="T27" fmla="*/ 46 h 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72"/>
                  <a:gd name="T44" fmla="*/ 143 w 143"/>
                  <a:gd name="T45" fmla="*/ 72 h 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72">
                    <a:moveTo>
                      <a:pt x="0" y="47"/>
                    </a:moveTo>
                    <a:cubicBezTo>
                      <a:pt x="1" y="45"/>
                      <a:pt x="2" y="43"/>
                      <a:pt x="3" y="42"/>
                    </a:cubicBezTo>
                    <a:cubicBezTo>
                      <a:pt x="5" y="41"/>
                      <a:pt x="8" y="41"/>
                      <a:pt x="9" y="39"/>
                    </a:cubicBezTo>
                    <a:cubicBezTo>
                      <a:pt x="16" y="30"/>
                      <a:pt x="2" y="36"/>
                      <a:pt x="13" y="27"/>
                    </a:cubicBezTo>
                    <a:cubicBezTo>
                      <a:pt x="16" y="25"/>
                      <a:pt x="26" y="24"/>
                      <a:pt x="30" y="23"/>
                    </a:cubicBezTo>
                    <a:cubicBezTo>
                      <a:pt x="35" y="14"/>
                      <a:pt x="40" y="15"/>
                      <a:pt x="51" y="14"/>
                    </a:cubicBezTo>
                    <a:cubicBezTo>
                      <a:pt x="57" y="10"/>
                      <a:pt x="61" y="5"/>
                      <a:pt x="67" y="0"/>
                    </a:cubicBezTo>
                    <a:cubicBezTo>
                      <a:pt x="93" y="2"/>
                      <a:pt x="101" y="9"/>
                      <a:pt x="126" y="11"/>
                    </a:cubicBezTo>
                    <a:cubicBezTo>
                      <a:pt x="127" y="37"/>
                      <a:pt x="143" y="40"/>
                      <a:pt x="108" y="42"/>
                    </a:cubicBezTo>
                    <a:cubicBezTo>
                      <a:pt x="103" y="55"/>
                      <a:pt x="110" y="69"/>
                      <a:pt x="94" y="72"/>
                    </a:cubicBezTo>
                    <a:cubicBezTo>
                      <a:pt x="86" y="72"/>
                      <a:pt x="78" y="72"/>
                      <a:pt x="70" y="71"/>
                    </a:cubicBezTo>
                    <a:cubicBezTo>
                      <a:pt x="63" y="70"/>
                      <a:pt x="66" y="60"/>
                      <a:pt x="61" y="56"/>
                    </a:cubicBezTo>
                    <a:cubicBezTo>
                      <a:pt x="57" y="53"/>
                      <a:pt x="50" y="53"/>
                      <a:pt x="46" y="53"/>
                    </a:cubicBezTo>
                    <a:cubicBezTo>
                      <a:pt x="33" y="46"/>
                      <a:pt x="13" y="36"/>
                      <a:pt x="0" y="47"/>
                    </a:cubicBezTo>
                    <a:close/>
                  </a:path>
                </a:pathLst>
              </a:custGeom>
              <a:solidFill>
                <a:srgbClr val="996633"/>
              </a:solidFill>
              <a:ln w="9525">
                <a:solidFill>
                  <a:schemeClr val="tx1"/>
                </a:solidFill>
                <a:round/>
                <a:headEnd/>
                <a:tailEnd/>
              </a:ln>
            </p:spPr>
            <p:txBody>
              <a:bodyPr/>
              <a:lstStyle/>
              <a:p>
                <a:endParaRPr lang="en-US"/>
              </a:p>
            </p:txBody>
          </p:sp>
        </p:grpSp>
        <p:sp>
          <p:nvSpPr>
            <p:cNvPr id="19" name="Freeform 81">
              <a:extLst>
                <a:ext uri="{FF2B5EF4-FFF2-40B4-BE49-F238E27FC236}">
                  <a16:creationId xmlns:a16="http://schemas.microsoft.com/office/drawing/2014/main" id="{BE25B4EF-0AC0-45DB-B9FD-CA3007917EE8}"/>
                </a:ext>
              </a:extLst>
            </p:cNvPr>
            <p:cNvSpPr>
              <a:spLocks/>
            </p:cNvSpPr>
            <p:nvPr/>
          </p:nvSpPr>
          <p:spPr bwMode="auto">
            <a:xfrm>
              <a:off x="2320" y="2309"/>
              <a:ext cx="771" cy="662"/>
            </a:xfrm>
            <a:custGeom>
              <a:avLst/>
              <a:gdLst>
                <a:gd name="T0" fmla="*/ 408 w 927"/>
                <a:gd name="T1" fmla="*/ 599 h 798"/>
                <a:gd name="T2" fmla="*/ 352 w 927"/>
                <a:gd name="T3" fmla="*/ 629 h 798"/>
                <a:gd name="T4" fmla="*/ 259 w 927"/>
                <a:gd name="T5" fmla="*/ 637 h 798"/>
                <a:gd name="T6" fmla="*/ 217 w 927"/>
                <a:gd name="T7" fmla="*/ 649 h 798"/>
                <a:gd name="T8" fmla="*/ 187 w 927"/>
                <a:gd name="T9" fmla="*/ 662 h 798"/>
                <a:gd name="T10" fmla="*/ 177 w 927"/>
                <a:gd name="T11" fmla="*/ 591 h 798"/>
                <a:gd name="T12" fmla="*/ 149 w 927"/>
                <a:gd name="T13" fmla="*/ 564 h 798"/>
                <a:gd name="T14" fmla="*/ 79 w 927"/>
                <a:gd name="T15" fmla="*/ 609 h 798"/>
                <a:gd name="T16" fmla="*/ 24 w 927"/>
                <a:gd name="T17" fmla="*/ 609 h 798"/>
                <a:gd name="T18" fmla="*/ 6 w 927"/>
                <a:gd name="T19" fmla="*/ 591 h 798"/>
                <a:gd name="T20" fmla="*/ 96 w 927"/>
                <a:gd name="T21" fmla="*/ 526 h 798"/>
                <a:gd name="T22" fmla="*/ 106 w 927"/>
                <a:gd name="T23" fmla="*/ 463 h 798"/>
                <a:gd name="T24" fmla="*/ 74 w 927"/>
                <a:gd name="T25" fmla="*/ 420 h 798"/>
                <a:gd name="T26" fmla="*/ 39 w 927"/>
                <a:gd name="T27" fmla="*/ 385 h 798"/>
                <a:gd name="T28" fmla="*/ 72 w 927"/>
                <a:gd name="T29" fmla="*/ 388 h 798"/>
                <a:gd name="T30" fmla="*/ 96 w 927"/>
                <a:gd name="T31" fmla="*/ 343 h 798"/>
                <a:gd name="T32" fmla="*/ 162 w 927"/>
                <a:gd name="T33" fmla="*/ 362 h 798"/>
                <a:gd name="T34" fmla="*/ 219 w 927"/>
                <a:gd name="T35" fmla="*/ 385 h 798"/>
                <a:gd name="T36" fmla="*/ 315 w 927"/>
                <a:gd name="T37" fmla="*/ 397 h 798"/>
                <a:gd name="T38" fmla="*/ 388 w 927"/>
                <a:gd name="T39" fmla="*/ 375 h 798"/>
                <a:gd name="T40" fmla="*/ 435 w 927"/>
                <a:gd name="T41" fmla="*/ 373 h 798"/>
                <a:gd name="T42" fmla="*/ 450 w 927"/>
                <a:gd name="T43" fmla="*/ 350 h 798"/>
                <a:gd name="T44" fmla="*/ 492 w 927"/>
                <a:gd name="T45" fmla="*/ 373 h 798"/>
                <a:gd name="T46" fmla="*/ 498 w 927"/>
                <a:gd name="T47" fmla="*/ 382 h 798"/>
                <a:gd name="T48" fmla="*/ 525 w 927"/>
                <a:gd name="T49" fmla="*/ 410 h 798"/>
                <a:gd name="T50" fmla="*/ 513 w 927"/>
                <a:gd name="T51" fmla="*/ 385 h 798"/>
                <a:gd name="T52" fmla="*/ 472 w 927"/>
                <a:gd name="T53" fmla="*/ 327 h 798"/>
                <a:gd name="T54" fmla="*/ 488 w 927"/>
                <a:gd name="T55" fmla="*/ 247 h 798"/>
                <a:gd name="T56" fmla="*/ 500 w 927"/>
                <a:gd name="T57" fmla="*/ 232 h 798"/>
                <a:gd name="T58" fmla="*/ 483 w 927"/>
                <a:gd name="T59" fmla="*/ 212 h 798"/>
                <a:gd name="T60" fmla="*/ 472 w 927"/>
                <a:gd name="T61" fmla="*/ 174 h 798"/>
                <a:gd name="T62" fmla="*/ 483 w 927"/>
                <a:gd name="T63" fmla="*/ 138 h 798"/>
                <a:gd name="T64" fmla="*/ 508 w 927"/>
                <a:gd name="T65" fmla="*/ 96 h 798"/>
                <a:gd name="T66" fmla="*/ 510 w 927"/>
                <a:gd name="T67" fmla="*/ 83 h 798"/>
                <a:gd name="T68" fmla="*/ 477 w 927"/>
                <a:gd name="T69" fmla="*/ 68 h 798"/>
                <a:gd name="T70" fmla="*/ 465 w 927"/>
                <a:gd name="T71" fmla="*/ 60 h 798"/>
                <a:gd name="T72" fmla="*/ 427 w 927"/>
                <a:gd name="T73" fmla="*/ 86 h 798"/>
                <a:gd name="T74" fmla="*/ 435 w 927"/>
                <a:gd name="T75" fmla="*/ 38 h 798"/>
                <a:gd name="T76" fmla="*/ 463 w 927"/>
                <a:gd name="T77" fmla="*/ 3 h 798"/>
                <a:gd name="T78" fmla="*/ 560 w 927"/>
                <a:gd name="T79" fmla="*/ 2 h 798"/>
                <a:gd name="T80" fmla="*/ 641 w 927"/>
                <a:gd name="T81" fmla="*/ 13 h 798"/>
                <a:gd name="T82" fmla="*/ 630 w 927"/>
                <a:gd name="T83" fmla="*/ 27 h 798"/>
                <a:gd name="T84" fmla="*/ 610 w 927"/>
                <a:gd name="T85" fmla="*/ 71 h 798"/>
                <a:gd name="T86" fmla="*/ 640 w 927"/>
                <a:gd name="T87" fmla="*/ 85 h 798"/>
                <a:gd name="T88" fmla="*/ 671 w 927"/>
                <a:gd name="T89" fmla="*/ 123 h 798"/>
                <a:gd name="T90" fmla="*/ 714 w 927"/>
                <a:gd name="T91" fmla="*/ 148 h 798"/>
                <a:gd name="T92" fmla="*/ 734 w 927"/>
                <a:gd name="T93" fmla="*/ 178 h 798"/>
                <a:gd name="T94" fmla="*/ 721 w 927"/>
                <a:gd name="T95" fmla="*/ 192 h 798"/>
                <a:gd name="T96" fmla="*/ 714 w 927"/>
                <a:gd name="T97" fmla="*/ 249 h 798"/>
                <a:gd name="T98" fmla="*/ 753 w 927"/>
                <a:gd name="T99" fmla="*/ 272 h 798"/>
                <a:gd name="T100" fmla="*/ 763 w 927"/>
                <a:gd name="T101" fmla="*/ 319 h 798"/>
                <a:gd name="T102" fmla="*/ 764 w 927"/>
                <a:gd name="T103" fmla="*/ 395 h 798"/>
                <a:gd name="T104" fmla="*/ 768 w 927"/>
                <a:gd name="T105" fmla="*/ 420 h 798"/>
                <a:gd name="T106" fmla="*/ 729 w 927"/>
                <a:gd name="T107" fmla="*/ 451 h 798"/>
                <a:gd name="T108" fmla="*/ 683 w 927"/>
                <a:gd name="T109" fmla="*/ 479 h 798"/>
                <a:gd name="T110" fmla="*/ 663 w 927"/>
                <a:gd name="T111" fmla="*/ 488 h 798"/>
                <a:gd name="T112" fmla="*/ 628 w 927"/>
                <a:gd name="T113" fmla="*/ 539 h 798"/>
                <a:gd name="T114" fmla="*/ 560 w 927"/>
                <a:gd name="T115" fmla="*/ 528 h 798"/>
                <a:gd name="T116" fmla="*/ 545 w 927"/>
                <a:gd name="T117" fmla="*/ 556 h 798"/>
                <a:gd name="T118" fmla="*/ 516 w 927"/>
                <a:gd name="T119" fmla="*/ 543 h 798"/>
                <a:gd name="T120" fmla="*/ 482 w 927"/>
                <a:gd name="T121" fmla="*/ 544 h 798"/>
                <a:gd name="T122" fmla="*/ 460 w 927"/>
                <a:gd name="T123" fmla="*/ 556 h 798"/>
                <a:gd name="T124" fmla="*/ 447 w 927"/>
                <a:gd name="T125" fmla="*/ 569 h 79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27"/>
                <a:gd name="T190" fmla="*/ 0 h 798"/>
                <a:gd name="T191" fmla="*/ 927 w 927"/>
                <a:gd name="T192" fmla="*/ 798 h 79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27" h="798">
                  <a:moveTo>
                    <a:pt x="529" y="698"/>
                  </a:moveTo>
                  <a:cubicBezTo>
                    <a:pt x="509" y="711"/>
                    <a:pt x="524" y="717"/>
                    <a:pt x="491" y="722"/>
                  </a:cubicBezTo>
                  <a:cubicBezTo>
                    <a:pt x="478" y="730"/>
                    <a:pt x="466" y="745"/>
                    <a:pt x="451" y="750"/>
                  </a:cubicBezTo>
                  <a:cubicBezTo>
                    <a:pt x="442" y="753"/>
                    <a:pt x="432" y="755"/>
                    <a:pt x="423" y="758"/>
                  </a:cubicBezTo>
                  <a:cubicBezTo>
                    <a:pt x="394" y="754"/>
                    <a:pt x="396" y="754"/>
                    <a:pt x="357" y="756"/>
                  </a:cubicBezTo>
                  <a:cubicBezTo>
                    <a:pt x="341" y="761"/>
                    <a:pt x="328" y="766"/>
                    <a:pt x="311" y="768"/>
                  </a:cubicBezTo>
                  <a:cubicBezTo>
                    <a:pt x="296" y="773"/>
                    <a:pt x="314" y="766"/>
                    <a:pt x="301" y="776"/>
                  </a:cubicBezTo>
                  <a:cubicBezTo>
                    <a:pt x="293" y="783"/>
                    <a:pt x="271" y="781"/>
                    <a:pt x="261" y="782"/>
                  </a:cubicBezTo>
                  <a:cubicBezTo>
                    <a:pt x="244" y="788"/>
                    <a:pt x="253" y="784"/>
                    <a:pt x="237" y="794"/>
                  </a:cubicBezTo>
                  <a:cubicBezTo>
                    <a:pt x="233" y="796"/>
                    <a:pt x="225" y="798"/>
                    <a:pt x="225" y="798"/>
                  </a:cubicBezTo>
                  <a:cubicBezTo>
                    <a:pt x="206" y="794"/>
                    <a:pt x="221" y="783"/>
                    <a:pt x="225" y="770"/>
                  </a:cubicBezTo>
                  <a:cubicBezTo>
                    <a:pt x="224" y="753"/>
                    <a:pt x="231" y="724"/>
                    <a:pt x="213" y="712"/>
                  </a:cubicBezTo>
                  <a:cubicBezTo>
                    <a:pt x="211" y="708"/>
                    <a:pt x="202" y="691"/>
                    <a:pt x="197" y="688"/>
                  </a:cubicBezTo>
                  <a:cubicBezTo>
                    <a:pt x="192" y="684"/>
                    <a:pt x="179" y="680"/>
                    <a:pt x="179" y="680"/>
                  </a:cubicBezTo>
                  <a:cubicBezTo>
                    <a:pt x="156" y="681"/>
                    <a:pt x="131" y="679"/>
                    <a:pt x="109" y="686"/>
                  </a:cubicBezTo>
                  <a:cubicBezTo>
                    <a:pt x="108" y="706"/>
                    <a:pt x="112" y="723"/>
                    <a:pt x="95" y="734"/>
                  </a:cubicBezTo>
                  <a:cubicBezTo>
                    <a:pt x="84" y="731"/>
                    <a:pt x="81" y="723"/>
                    <a:pt x="71" y="720"/>
                  </a:cubicBezTo>
                  <a:cubicBezTo>
                    <a:pt x="39" y="722"/>
                    <a:pt x="48" y="721"/>
                    <a:pt x="29" y="734"/>
                  </a:cubicBezTo>
                  <a:cubicBezTo>
                    <a:pt x="21" y="733"/>
                    <a:pt x="11" y="738"/>
                    <a:pt x="5" y="732"/>
                  </a:cubicBezTo>
                  <a:cubicBezTo>
                    <a:pt x="0" y="727"/>
                    <a:pt x="6" y="719"/>
                    <a:pt x="7" y="712"/>
                  </a:cubicBezTo>
                  <a:cubicBezTo>
                    <a:pt x="10" y="695"/>
                    <a:pt x="25" y="690"/>
                    <a:pt x="35" y="680"/>
                  </a:cubicBezTo>
                  <a:cubicBezTo>
                    <a:pt x="45" y="650"/>
                    <a:pt x="86" y="639"/>
                    <a:pt x="115" y="634"/>
                  </a:cubicBezTo>
                  <a:cubicBezTo>
                    <a:pt x="124" y="621"/>
                    <a:pt x="126" y="608"/>
                    <a:pt x="143" y="604"/>
                  </a:cubicBezTo>
                  <a:cubicBezTo>
                    <a:pt x="159" y="580"/>
                    <a:pt x="148" y="565"/>
                    <a:pt x="127" y="558"/>
                  </a:cubicBezTo>
                  <a:cubicBezTo>
                    <a:pt x="114" y="554"/>
                    <a:pt x="110" y="554"/>
                    <a:pt x="95" y="552"/>
                  </a:cubicBezTo>
                  <a:cubicBezTo>
                    <a:pt x="83" y="534"/>
                    <a:pt x="95" y="555"/>
                    <a:pt x="89" y="506"/>
                  </a:cubicBezTo>
                  <a:cubicBezTo>
                    <a:pt x="88" y="496"/>
                    <a:pt x="68" y="489"/>
                    <a:pt x="61" y="484"/>
                  </a:cubicBezTo>
                  <a:cubicBezTo>
                    <a:pt x="58" y="476"/>
                    <a:pt x="55" y="467"/>
                    <a:pt x="47" y="464"/>
                  </a:cubicBezTo>
                  <a:cubicBezTo>
                    <a:pt x="59" y="456"/>
                    <a:pt x="58" y="466"/>
                    <a:pt x="69" y="470"/>
                  </a:cubicBezTo>
                  <a:cubicBezTo>
                    <a:pt x="75" y="469"/>
                    <a:pt x="85" y="474"/>
                    <a:pt x="87" y="468"/>
                  </a:cubicBezTo>
                  <a:cubicBezTo>
                    <a:pt x="93" y="454"/>
                    <a:pt x="76" y="433"/>
                    <a:pt x="87" y="422"/>
                  </a:cubicBezTo>
                  <a:cubicBezTo>
                    <a:pt x="91" y="418"/>
                    <a:pt x="109" y="415"/>
                    <a:pt x="115" y="414"/>
                  </a:cubicBezTo>
                  <a:cubicBezTo>
                    <a:pt x="135" y="401"/>
                    <a:pt x="144" y="409"/>
                    <a:pt x="175" y="410"/>
                  </a:cubicBezTo>
                  <a:cubicBezTo>
                    <a:pt x="190" y="420"/>
                    <a:pt x="174" y="429"/>
                    <a:pt x="195" y="436"/>
                  </a:cubicBezTo>
                  <a:cubicBezTo>
                    <a:pt x="199" y="441"/>
                    <a:pt x="198" y="450"/>
                    <a:pt x="203" y="454"/>
                  </a:cubicBezTo>
                  <a:cubicBezTo>
                    <a:pt x="222" y="467"/>
                    <a:pt x="239" y="463"/>
                    <a:pt x="263" y="464"/>
                  </a:cubicBezTo>
                  <a:cubicBezTo>
                    <a:pt x="268" y="501"/>
                    <a:pt x="295" y="487"/>
                    <a:pt x="309" y="466"/>
                  </a:cubicBezTo>
                  <a:cubicBezTo>
                    <a:pt x="340" y="467"/>
                    <a:pt x="353" y="469"/>
                    <a:pt x="379" y="478"/>
                  </a:cubicBezTo>
                  <a:cubicBezTo>
                    <a:pt x="413" y="477"/>
                    <a:pt x="426" y="475"/>
                    <a:pt x="455" y="472"/>
                  </a:cubicBezTo>
                  <a:cubicBezTo>
                    <a:pt x="471" y="470"/>
                    <a:pt x="459" y="455"/>
                    <a:pt x="467" y="452"/>
                  </a:cubicBezTo>
                  <a:cubicBezTo>
                    <a:pt x="475" y="449"/>
                    <a:pt x="496" y="456"/>
                    <a:pt x="505" y="456"/>
                  </a:cubicBezTo>
                  <a:cubicBezTo>
                    <a:pt x="511" y="454"/>
                    <a:pt x="523" y="450"/>
                    <a:pt x="523" y="450"/>
                  </a:cubicBezTo>
                  <a:cubicBezTo>
                    <a:pt x="525" y="443"/>
                    <a:pt x="524" y="435"/>
                    <a:pt x="529" y="430"/>
                  </a:cubicBezTo>
                  <a:cubicBezTo>
                    <a:pt x="532" y="426"/>
                    <a:pt x="541" y="422"/>
                    <a:pt x="541" y="422"/>
                  </a:cubicBezTo>
                  <a:cubicBezTo>
                    <a:pt x="554" y="423"/>
                    <a:pt x="567" y="420"/>
                    <a:pt x="579" y="424"/>
                  </a:cubicBezTo>
                  <a:cubicBezTo>
                    <a:pt x="589" y="427"/>
                    <a:pt x="578" y="446"/>
                    <a:pt x="591" y="450"/>
                  </a:cubicBezTo>
                  <a:cubicBezTo>
                    <a:pt x="592" y="453"/>
                    <a:pt x="591" y="456"/>
                    <a:pt x="593" y="458"/>
                  </a:cubicBezTo>
                  <a:cubicBezTo>
                    <a:pt x="594" y="460"/>
                    <a:pt x="598" y="458"/>
                    <a:pt x="599" y="460"/>
                  </a:cubicBezTo>
                  <a:cubicBezTo>
                    <a:pt x="607" y="470"/>
                    <a:pt x="598" y="470"/>
                    <a:pt x="615" y="474"/>
                  </a:cubicBezTo>
                  <a:cubicBezTo>
                    <a:pt x="618" y="484"/>
                    <a:pt x="621" y="491"/>
                    <a:pt x="631" y="494"/>
                  </a:cubicBezTo>
                  <a:cubicBezTo>
                    <a:pt x="651" y="491"/>
                    <a:pt x="644" y="491"/>
                    <a:pt x="657" y="482"/>
                  </a:cubicBezTo>
                  <a:cubicBezTo>
                    <a:pt x="653" y="464"/>
                    <a:pt x="632" y="466"/>
                    <a:pt x="617" y="464"/>
                  </a:cubicBezTo>
                  <a:cubicBezTo>
                    <a:pt x="610" y="460"/>
                    <a:pt x="608" y="454"/>
                    <a:pt x="601" y="450"/>
                  </a:cubicBezTo>
                  <a:cubicBezTo>
                    <a:pt x="593" y="425"/>
                    <a:pt x="590" y="409"/>
                    <a:pt x="567" y="394"/>
                  </a:cubicBezTo>
                  <a:cubicBezTo>
                    <a:pt x="560" y="373"/>
                    <a:pt x="552" y="333"/>
                    <a:pt x="579" y="324"/>
                  </a:cubicBezTo>
                  <a:cubicBezTo>
                    <a:pt x="583" y="317"/>
                    <a:pt x="584" y="302"/>
                    <a:pt x="587" y="298"/>
                  </a:cubicBezTo>
                  <a:cubicBezTo>
                    <a:pt x="590" y="295"/>
                    <a:pt x="599" y="294"/>
                    <a:pt x="599" y="294"/>
                  </a:cubicBezTo>
                  <a:cubicBezTo>
                    <a:pt x="602" y="290"/>
                    <a:pt x="607" y="285"/>
                    <a:pt x="601" y="280"/>
                  </a:cubicBezTo>
                  <a:cubicBezTo>
                    <a:pt x="598" y="277"/>
                    <a:pt x="589" y="276"/>
                    <a:pt x="589" y="276"/>
                  </a:cubicBezTo>
                  <a:cubicBezTo>
                    <a:pt x="584" y="269"/>
                    <a:pt x="583" y="264"/>
                    <a:pt x="581" y="256"/>
                  </a:cubicBezTo>
                  <a:cubicBezTo>
                    <a:pt x="579" y="234"/>
                    <a:pt x="579" y="239"/>
                    <a:pt x="569" y="224"/>
                  </a:cubicBezTo>
                  <a:cubicBezTo>
                    <a:pt x="568" y="219"/>
                    <a:pt x="567" y="215"/>
                    <a:pt x="567" y="210"/>
                  </a:cubicBezTo>
                  <a:cubicBezTo>
                    <a:pt x="567" y="206"/>
                    <a:pt x="571" y="198"/>
                    <a:pt x="571" y="198"/>
                  </a:cubicBezTo>
                  <a:cubicBezTo>
                    <a:pt x="572" y="182"/>
                    <a:pt x="569" y="174"/>
                    <a:pt x="581" y="166"/>
                  </a:cubicBezTo>
                  <a:cubicBezTo>
                    <a:pt x="594" y="146"/>
                    <a:pt x="592" y="150"/>
                    <a:pt x="615" y="142"/>
                  </a:cubicBezTo>
                  <a:cubicBezTo>
                    <a:pt x="618" y="132"/>
                    <a:pt x="617" y="124"/>
                    <a:pt x="611" y="116"/>
                  </a:cubicBezTo>
                  <a:cubicBezTo>
                    <a:pt x="627" y="111"/>
                    <a:pt x="609" y="104"/>
                    <a:pt x="603" y="100"/>
                  </a:cubicBezTo>
                  <a:cubicBezTo>
                    <a:pt x="599" y="88"/>
                    <a:pt x="608" y="97"/>
                    <a:pt x="613" y="100"/>
                  </a:cubicBezTo>
                  <a:cubicBezTo>
                    <a:pt x="604" y="87"/>
                    <a:pt x="594" y="86"/>
                    <a:pt x="579" y="84"/>
                  </a:cubicBezTo>
                  <a:cubicBezTo>
                    <a:pt x="577" y="83"/>
                    <a:pt x="574" y="83"/>
                    <a:pt x="573" y="82"/>
                  </a:cubicBezTo>
                  <a:cubicBezTo>
                    <a:pt x="572" y="81"/>
                    <a:pt x="573" y="77"/>
                    <a:pt x="571" y="76"/>
                  </a:cubicBezTo>
                  <a:cubicBezTo>
                    <a:pt x="568" y="74"/>
                    <a:pt x="559" y="72"/>
                    <a:pt x="559" y="72"/>
                  </a:cubicBezTo>
                  <a:cubicBezTo>
                    <a:pt x="546" y="76"/>
                    <a:pt x="555" y="106"/>
                    <a:pt x="537" y="118"/>
                  </a:cubicBezTo>
                  <a:cubicBezTo>
                    <a:pt x="526" y="115"/>
                    <a:pt x="523" y="107"/>
                    <a:pt x="513" y="104"/>
                  </a:cubicBezTo>
                  <a:cubicBezTo>
                    <a:pt x="502" y="87"/>
                    <a:pt x="500" y="90"/>
                    <a:pt x="507" y="62"/>
                  </a:cubicBezTo>
                  <a:cubicBezTo>
                    <a:pt x="508" y="60"/>
                    <a:pt x="521" y="50"/>
                    <a:pt x="523" y="46"/>
                  </a:cubicBezTo>
                  <a:cubicBezTo>
                    <a:pt x="518" y="22"/>
                    <a:pt x="489" y="38"/>
                    <a:pt x="471" y="20"/>
                  </a:cubicBezTo>
                  <a:cubicBezTo>
                    <a:pt x="477" y="1"/>
                    <a:pt x="545" y="5"/>
                    <a:pt x="557" y="4"/>
                  </a:cubicBezTo>
                  <a:cubicBezTo>
                    <a:pt x="572" y="3"/>
                    <a:pt x="586" y="3"/>
                    <a:pt x="601" y="2"/>
                  </a:cubicBezTo>
                  <a:cubicBezTo>
                    <a:pt x="619" y="0"/>
                    <a:pt x="646" y="1"/>
                    <a:pt x="673" y="2"/>
                  </a:cubicBezTo>
                  <a:cubicBezTo>
                    <a:pt x="700" y="3"/>
                    <a:pt x="745" y="4"/>
                    <a:pt x="761" y="6"/>
                  </a:cubicBezTo>
                  <a:cubicBezTo>
                    <a:pt x="770" y="12"/>
                    <a:pt x="786" y="6"/>
                    <a:pt x="771" y="16"/>
                  </a:cubicBezTo>
                  <a:cubicBezTo>
                    <a:pt x="761" y="18"/>
                    <a:pt x="779" y="18"/>
                    <a:pt x="769" y="24"/>
                  </a:cubicBezTo>
                  <a:cubicBezTo>
                    <a:pt x="765" y="26"/>
                    <a:pt x="757" y="32"/>
                    <a:pt x="757" y="32"/>
                  </a:cubicBezTo>
                  <a:cubicBezTo>
                    <a:pt x="751" y="51"/>
                    <a:pt x="756" y="49"/>
                    <a:pt x="735" y="52"/>
                  </a:cubicBezTo>
                  <a:cubicBezTo>
                    <a:pt x="719" y="57"/>
                    <a:pt x="728" y="51"/>
                    <a:pt x="733" y="86"/>
                  </a:cubicBezTo>
                  <a:cubicBezTo>
                    <a:pt x="734" y="93"/>
                    <a:pt x="747" y="91"/>
                    <a:pt x="753" y="94"/>
                  </a:cubicBezTo>
                  <a:cubicBezTo>
                    <a:pt x="759" y="97"/>
                    <a:pt x="764" y="98"/>
                    <a:pt x="769" y="102"/>
                  </a:cubicBezTo>
                  <a:cubicBezTo>
                    <a:pt x="778" y="116"/>
                    <a:pt x="772" y="112"/>
                    <a:pt x="783" y="116"/>
                  </a:cubicBezTo>
                  <a:cubicBezTo>
                    <a:pt x="792" y="142"/>
                    <a:pt x="775" y="145"/>
                    <a:pt x="807" y="148"/>
                  </a:cubicBezTo>
                  <a:cubicBezTo>
                    <a:pt x="813" y="166"/>
                    <a:pt x="831" y="159"/>
                    <a:pt x="849" y="160"/>
                  </a:cubicBezTo>
                  <a:cubicBezTo>
                    <a:pt x="851" y="170"/>
                    <a:pt x="850" y="175"/>
                    <a:pt x="859" y="178"/>
                  </a:cubicBezTo>
                  <a:cubicBezTo>
                    <a:pt x="864" y="185"/>
                    <a:pt x="868" y="184"/>
                    <a:pt x="871" y="192"/>
                  </a:cubicBezTo>
                  <a:cubicBezTo>
                    <a:pt x="873" y="204"/>
                    <a:pt x="871" y="210"/>
                    <a:pt x="883" y="214"/>
                  </a:cubicBezTo>
                  <a:cubicBezTo>
                    <a:pt x="887" y="225"/>
                    <a:pt x="887" y="219"/>
                    <a:pt x="873" y="228"/>
                  </a:cubicBezTo>
                  <a:cubicBezTo>
                    <a:pt x="871" y="229"/>
                    <a:pt x="867" y="232"/>
                    <a:pt x="867" y="232"/>
                  </a:cubicBezTo>
                  <a:cubicBezTo>
                    <a:pt x="863" y="245"/>
                    <a:pt x="861" y="257"/>
                    <a:pt x="857" y="270"/>
                  </a:cubicBezTo>
                  <a:cubicBezTo>
                    <a:pt x="858" y="280"/>
                    <a:pt x="853" y="292"/>
                    <a:pt x="859" y="300"/>
                  </a:cubicBezTo>
                  <a:cubicBezTo>
                    <a:pt x="863" y="306"/>
                    <a:pt x="874" y="300"/>
                    <a:pt x="881" y="302"/>
                  </a:cubicBezTo>
                  <a:cubicBezTo>
                    <a:pt x="885" y="303"/>
                    <a:pt x="892" y="324"/>
                    <a:pt x="905" y="328"/>
                  </a:cubicBezTo>
                  <a:cubicBezTo>
                    <a:pt x="909" y="339"/>
                    <a:pt x="914" y="350"/>
                    <a:pt x="923" y="356"/>
                  </a:cubicBezTo>
                  <a:cubicBezTo>
                    <a:pt x="927" y="367"/>
                    <a:pt x="927" y="377"/>
                    <a:pt x="917" y="384"/>
                  </a:cubicBezTo>
                  <a:cubicBezTo>
                    <a:pt x="916" y="395"/>
                    <a:pt x="911" y="407"/>
                    <a:pt x="911" y="422"/>
                  </a:cubicBezTo>
                  <a:cubicBezTo>
                    <a:pt x="911" y="437"/>
                    <a:pt x="917" y="463"/>
                    <a:pt x="919" y="476"/>
                  </a:cubicBezTo>
                  <a:cubicBezTo>
                    <a:pt x="921" y="489"/>
                    <a:pt x="920" y="493"/>
                    <a:pt x="921" y="498"/>
                  </a:cubicBezTo>
                  <a:cubicBezTo>
                    <a:pt x="920" y="503"/>
                    <a:pt x="926" y="500"/>
                    <a:pt x="923" y="506"/>
                  </a:cubicBezTo>
                  <a:cubicBezTo>
                    <a:pt x="920" y="512"/>
                    <a:pt x="913" y="530"/>
                    <a:pt x="905" y="536"/>
                  </a:cubicBezTo>
                  <a:cubicBezTo>
                    <a:pt x="897" y="541"/>
                    <a:pt x="886" y="541"/>
                    <a:pt x="877" y="544"/>
                  </a:cubicBezTo>
                  <a:cubicBezTo>
                    <a:pt x="873" y="545"/>
                    <a:pt x="865" y="548"/>
                    <a:pt x="865" y="548"/>
                  </a:cubicBezTo>
                  <a:cubicBezTo>
                    <a:pt x="860" y="562"/>
                    <a:pt x="835" y="576"/>
                    <a:pt x="821" y="578"/>
                  </a:cubicBezTo>
                  <a:cubicBezTo>
                    <a:pt x="811" y="584"/>
                    <a:pt x="817" y="581"/>
                    <a:pt x="803" y="586"/>
                  </a:cubicBezTo>
                  <a:cubicBezTo>
                    <a:pt x="801" y="587"/>
                    <a:pt x="797" y="588"/>
                    <a:pt x="797" y="588"/>
                  </a:cubicBezTo>
                  <a:cubicBezTo>
                    <a:pt x="786" y="599"/>
                    <a:pt x="782" y="620"/>
                    <a:pt x="777" y="636"/>
                  </a:cubicBezTo>
                  <a:cubicBezTo>
                    <a:pt x="774" y="644"/>
                    <a:pt x="755" y="650"/>
                    <a:pt x="755" y="650"/>
                  </a:cubicBezTo>
                  <a:cubicBezTo>
                    <a:pt x="738" y="644"/>
                    <a:pt x="721" y="640"/>
                    <a:pt x="701" y="628"/>
                  </a:cubicBezTo>
                  <a:cubicBezTo>
                    <a:pt x="687" y="629"/>
                    <a:pt x="681" y="624"/>
                    <a:pt x="673" y="636"/>
                  </a:cubicBezTo>
                  <a:cubicBezTo>
                    <a:pt x="675" y="643"/>
                    <a:pt x="679" y="647"/>
                    <a:pt x="681" y="654"/>
                  </a:cubicBezTo>
                  <a:cubicBezTo>
                    <a:pt x="678" y="662"/>
                    <a:pt x="664" y="666"/>
                    <a:pt x="655" y="670"/>
                  </a:cubicBezTo>
                  <a:cubicBezTo>
                    <a:pt x="651" y="672"/>
                    <a:pt x="643" y="674"/>
                    <a:pt x="643" y="674"/>
                  </a:cubicBezTo>
                  <a:cubicBezTo>
                    <a:pt x="637" y="672"/>
                    <a:pt x="629" y="657"/>
                    <a:pt x="621" y="654"/>
                  </a:cubicBezTo>
                  <a:cubicBezTo>
                    <a:pt x="613" y="651"/>
                    <a:pt x="602" y="656"/>
                    <a:pt x="595" y="656"/>
                  </a:cubicBezTo>
                  <a:cubicBezTo>
                    <a:pt x="590" y="654"/>
                    <a:pt x="584" y="651"/>
                    <a:pt x="579" y="656"/>
                  </a:cubicBezTo>
                  <a:cubicBezTo>
                    <a:pt x="576" y="659"/>
                    <a:pt x="579" y="668"/>
                    <a:pt x="575" y="668"/>
                  </a:cubicBezTo>
                  <a:cubicBezTo>
                    <a:pt x="568" y="669"/>
                    <a:pt x="560" y="669"/>
                    <a:pt x="553" y="670"/>
                  </a:cubicBezTo>
                  <a:cubicBezTo>
                    <a:pt x="552" y="674"/>
                    <a:pt x="550" y="678"/>
                    <a:pt x="549" y="682"/>
                  </a:cubicBezTo>
                  <a:cubicBezTo>
                    <a:pt x="548" y="686"/>
                    <a:pt x="537" y="686"/>
                    <a:pt x="537" y="686"/>
                  </a:cubicBezTo>
                  <a:cubicBezTo>
                    <a:pt x="534" y="690"/>
                    <a:pt x="529" y="698"/>
                    <a:pt x="529" y="698"/>
                  </a:cubicBezTo>
                  <a:close/>
                </a:path>
              </a:pathLst>
            </a:custGeom>
            <a:solidFill>
              <a:srgbClr val="00FF00"/>
            </a:solidFill>
            <a:ln w="9525">
              <a:solidFill>
                <a:schemeClr val="tx1"/>
              </a:solidFill>
              <a:round/>
              <a:headEnd/>
              <a:tailEnd/>
            </a:ln>
          </p:spPr>
          <p:txBody>
            <a:bodyPr/>
            <a:lstStyle/>
            <a:p>
              <a:endParaRPr lang="en-US" dirty="0"/>
            </a:p>
          </p:txBody>
        </p:sp>
        <p:grpSp>
          <p:nvGrpSpPr>
            <p:cNvPr id="20" name="Group 82">
              <a:extLst>
                <a:ext uri="{FF2B5EF4-FFF2-40B4-BE49-F238E27FC236}">
                  <a16:creationId xmlns:a16="http://schemas.microsoft.com/office/drawing/2014/main" id="{A021A9C5-6A18-4BB3-AAFA-077062829E2B}"/>
                </a:ext>
              </a:extLst>
            </p:cNvPr>
            <p:cNvGrpSpPr>
              <a:grpSpLocks/>
            </p:cNvGrpSpPr>
            <p:nvPr/>
          </p:nvGrpSpPr>
          <p:grpSpPr bwMode="auto">
            <a:xfrm>
              <a:off x="2108" y="2892"/>
              <a:ext cx="870" cy="608"/>
              <a:chOff x="1590" y="3852"/>
              <a:chExt cx="1048" cy="730"/>
            </a:xfrm>
          </p:grpSpPr>
          <p:sp>
            <p:nvSpPr>
              <p:cNvPr id="21" name="Freeform 83">
                <a:extLst>
                  <a:ext uri="{FF2B5EF4-FFF2-40B4-BE49-F238E27FC236}">
                    <a16:creationId xmlns:a16="http://schemas.microsoft.com/office/drawing/2014/main" id="{F0A94250-EAF6-4880-9C22-7B4601937411}"/>
                  </a:ext>
                </a:extLst>
              </p:cNvPr>
              <p:cNvSpPr>
                <a:spLocks/>
              </p:cNvSpPr>
              <p:nvPr/>
            </p:nvSpPr>
            <p:spPr bwMode="auto">
              <a:xfrm>
                <a:off x="1624" y="3852"/>
                <a:ext cx="1014" cy="730"/>
              </a:xfrm>
              <a:custGeom>
                <a:avLst/>
                <a:gdLst>
                  <a:gd name="T0" fmla="*/ 954 w 1014"/>
                  <a:gd name="T1" fmla="*/ 508 h 730"/>
                  <a:gd name="T2" fmla="*/ 960 w 1014"/>
                  <a:gd name="T3" fmla="*/ 428 h 730"/>
                  <a:gd name="T4" fmla="*/ 1014 w 1014"/>
                  <a:gd name="T5" fmla="*/ 428 h 730"/>
                  <a:gd name="T6" fmla="*/ 990 w 1014"/>
                  <a:gd name="T7" fmla="*/ 402 h 730"/>
                  <a:gd name="T8" fmla="*/ 958 w 1014"/>
                  <a:gd name="T9" fmla="*/ 358 h 730"/>
                  <a:gd name="T10" fmla="*/ 880 w 1014"/>
                  <a:gd name="T11" fmla="*/ 324 h 730"/>
                  <a:gd name="T12" fmla="*/ 850 w 1014"/>
                  <a:gd name="T13" fmla="*/ 292 h 730"/>
                  <a:gd name="T14" fmla="*/ 776 w 1014"/>
                  <a:gd name="T15" fmla="*/ 250 h 730"/>
                  <a:gd name="T16" fmla="*/ 742 w 1014"/>
                  <a:gd name="T17" fmla="*/ 240 h 730"/>
                  <a:gd name="T18" fmla="*/ 784 w 1014"/>
                  <a:gd name="T19" fmla="*/ 174 h 730"/>
                  <a:gd name="T20" fmla="*/ 758 w 1014"/>
                  <a:gd name="T21" fmla="*/ 144 h 730"/>
                  <a:gd name="T22" fmla="*/ 772 w 1014"/>
                  <a:gd name="T23" fmla="*/ 116 h 730"/>
                  <a:gd name="T24" fmla="*/ 788 w 1014"/>
                  <a:gd name="T25" fmla="*/ 60 h 730"/>
                  <a:gd name="T26" fmla="*/ 748 w 1014"/>
                  <a:gd name="T27" fmla="*/ 22 h 730"/>
                  <a:gd name="T28" fmla="*/ 686 w 1014"/>
                  <a:gd name="T29" fmla="*/ 38 h 730"/>
                  <a:gd name="T30" fmla="*/ 604 w 1014"/>
                  <a:gd name="T31" fmla="*/ 52 h 730"/>
                  <a:gd name="T32" fmla="*/ 530 w 1014"/>
                  <a:gd name="T33" fmla="*/ 70 h 730"/>
                  <a:gd name="T34" fmla="*/ 442 w 1014"/>
                  <a:gd name="T35" fmla="*/ 98 h 730"/>
                  <a:gd name="T36" fmla="*/ 466 w 1014"/>
                  <a:gd name="T37" fmla="*/ 154 h 730"/>
                  <a:gd name="T38" fmla="*/ 436 w 1014"/>
                  <a:gd name="T39" fmla="*/ 264 h 730"/>
                  <a:gd name="T40" fmla="*/ 404 w 1014"/>
                  <a:gd name="T41" fmla="*/ 286 h 730"/>
                  <a:gd name="T42" fmla="*/ 348 w 1014"/>
                  <a:gd name="T43" fmla="*/ 324 h 730"/>
                  <a:gd name="T44" fmla="*/ 330 w 1014"/>
                  <a:gd name="T45" fmla="*/ 330 h 730"/>
                  <a:gd name="T46" fmla="*/ 242 w 1014"/>
                  <a:gd name="T47" fmla="*/ 354 h 730"/>
                  <a:gd name="T48" fmla="*/ 188 w 1014"/>
                  <a:gd name="T49" fmla="*/ 390 h 730"/>
                  <a:gd name="T50" fmla="*/ 158 w 1014"/>
                  <a:gd name="T51" fmla="*/ 410 h 730"/>
                  <a:gd name="T52" fmla="*/ 112 w 1014"/>
                  <a:gd name="T53" fmla="*/ 398 h 730"/>
                  <a:gd name="T54" fmla="*/ 98 w 1014"/>
                  <a:gd name="T55" fmla="*/ 422 h 730"/>
                  <a:gd name="T56" fmla="*/ 40 w 1014"/>
                  <a:gd name="T57" fmla="*/ 446 h 730"/>
                  <a:gd name="T58" fmla="*/ 92 w 1014"/>
                  <a:gd name="T59" fmla="*/ 476 h 730"/>
                  <a:gd name="T60" fmla="*/ 96 w 1014"/>
                  <a:gd name="T61" fmla="*/ 526 h 730"/>
                  <a:gd name="T62" fmla="*/ 28 w 1014"/>
                  <a:gd name="T63" fmla="*/ 532 h 730"/>
                  <a:gd name="T64" fmla="*/ 56 w 1014"/>
                  <a:gd name="T65" fmla="*/ 556 h 730"/>
                  <a:gd name="T66" fmla="*/ 176 w 1014"/>
                  <a:gd name="T67" fmla="*/ 540 h 730"/>
                  <a:gd name="T68" fmla="*/ 126 w 1014"/>
                  <a:gd name="T69" fmla="*/ 570 h 730"/>
                  <a:gd name="T70" fmla="*/ 138 w 1014"/>
                  <a:gd name="T71" fmla="*/ 606 h 730"/>
                  <a:gd name="T72" fmla="*/ 238 w 1014"/>
                  <a:gd name="T73" fmla="*/ 598 h 730"/>
                  <a:gd name="T74" fmla="*/ 260 w 1014"/>
                  <a:gd name="T75" fmla="*/ 554 h 730"/>
                  <a:gd name="T76" fmla="*/ 356 w 1014"/>
                  <a:gd name="T77" fmla="*/ 570 h 730"/>
                  <a:gd name="T78" fmla="*/ 394 w 1014"/>
                  <a:gd name="T79" fmla="*/ 590 h 730"/>
                  <a:gd name="T80" fmla="*/ 382 w 1014"/>
                  <a:gd name="T81" fmla="*/ 610 h 730"/>
                  <a:gd name="T82" fmla="*/ 380 w 1014"/>
                  <a:gd name="T83" fmla="*/ 630 h 730"/>
                  <a:gd name="T84" fmla="*/ 414 w 1014"/>
                  <a:gd name="T85" fmla="*/ 634 h 730"/>
                  <a:gd name="T86" fmla="*/ 494 w 1014"/>
                  <a:gd name="T87" fmla="*/ 614 h 730"/>
                  <a:gd name="T88" fmla="*/ 550 w 1014"/>
                  <a:gd name="T89" fmla="*/ 674 h 730"/>
                  <a:gd name="T90" fmla="*/ 588 w 1014"/>
                  <a:gd name="T91" fmla="*/ 696 h 730"/>
                  <a:gd name="T92" fmla="*/ 688 w 1014"/>
                  <a:gd name="T93" fmla="*/ 722 h 730"/>
                  <a:gd name="T94" fmla="*/ 744 w 1014"/>
                  <a:gd name="T95" fmla="*/ 702 h 730"/>
                  <a:gd name="T96" fmla="*/ 766 w 1014"/>
                  <a:gd name="T97" fmla="*/ 680 h 730"/>
                  <a:gd name="T98" fmla="*/ 828 w 1014"/>
                  <a:gd name="T99" fmla="*/ 652 h 730"/>
                  <a:gd name="T100" fmla="*/ 888 w 1014"/>
                  <a:gd name="T101" fmla="*/ 636 h 730"/>
                  <a:gd name="T102" fmla="*/ 898 w 1014"/>
                  <a:gd name="T103" fmla="*/ 628 h 7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14"/>
                  <a:gd name="T157" fmla="*/ 0 h 730"/>
                  <a:gd name="T158" fmla="*/ 1014 w 1014"/>
                  <a:gd name="T159" fmla="*/ 730 h 73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14" h="730">
                    <a:moveTo>
                      <a:pt x="906" y="612"/>
                    </a:moveTo>
                    <a:cubicBezTo>
                      <a:pt x="908" y="524"/>
                      <a:pt x="888" y="516"/>
                      <a:pt x="954" y="508"/>
                    </a:cubicBezTo>
                    <a:cubicBezTo>
                      <a:pt x="962" y="481"/>
                      <a:pt x="955" y="465"/>
                      <a:pt x="956" y="452"/>
                    </a:cubicBezTo>
                    <a:cubicBezTo>
                      <a:pt x="957" y="439"/>
                      <a:pt x="955" y="433"/>
                      <a:pt x="960" y="428"/>
                    </a:cubicBezTo>
                    <a:cubicBezTo>
                      <a:pt x="965" y="423"/>
                      <a:pt x="975" y="420"/>
                      <a:pt x="984" y="420"/>
                    </a:cubicBezTo>
                    <a:cubicBezTo>
                      <a:pt x="993" y="420"/>
                      <a:pt x="1012" y="429"/>
                      <a:pt x="1014" y="428"/>
                    </a:cubicBezTo>
                    <a:cubicBezTo>
                      <a:pt x="1011" y="417"/>
                      <a:pt x="1007" y="420"/>
                      <a:pt x="998" y="414"/>
                    </a:cubicBezTo>
                    <a:cubicBezTo>
                      <a:pt x="995" y="410"/>
                      <a:pt x="993" y="406"/>
                      <a:pt x="990" y="402"/>
                    </a:cubicBezTo>
                    <a:cubicBezTo>
                      <a:pt x="987" y="398"/>
                      <a:pt x="978" y="394"/>
                      <a:pt x="978" y="394"/>
                    </a:cubicBezTo>
                    <a:cubicBezTo>
                      <a:pt x="970" y="381"/>
                      <a:pt x="973" y="363"/>
                      <a:pt x="958" y="358"/>
                    </a:cubicBezTo>
                    <a:cubicBezTo>
                      <a:pt x="949" y="344"/>
                      <a:pt x="932" y="348"/>
                      <a:pt x="916" y="346"/>
                    </a:cubicBezTo>
                    <a:cubicBezTo>
                      <a:pt x="906" y="340"/>
                      <a:pt x="891" y="328"/>
                      <a:pt x="880" y="324"/>
                    </a:cubicBezTo>
                    <a:cubicBezTo>
                      <a:pt x="876" y="323"/>
                      <a:pt x="868" y="320"/>
                      <a:pt x="868" y="320"/>
                    </a:cubicBezTo>
                    <a:cubicBezTo>
                      <a:pt x="862" y="310"/>
                      <a:pt x="861" y="296"/>
                      <a:pt x="850" y="292"/>
                    </a:cubicBezTo>
                    <a:cubicBezTo>
                      <a:pt x="846" y="286"/>
                      <a:pt x="832" y="280"/>
                      <a:pt x="832" y="280"/>
                    </a:cubicBezTo>
                    <a:cubicBezTo>
                      <a:pt x="823" y="253"/>
                      <a:pt x="803" y="254"/>
                      <a:pt x="776" y="250"/>
                    </a:cubicBezTo>
                    <a:cubicBezTo>
                      <a:pt x="766" y="249"/>
                      <a:pt x="764" y="247"/>
                      <a:pt x="754" y="244"/>
                    </a:cubicBezTo>
                    <a:cubicBezTo>
                      <a:pt x="750" y="243"/>
                      <a:pt x="742" y="240"/>
                      <a:pt x="742" y="240"/>
                    </a:cubicBezTo>
                    <a:cubicBezTo>
                      <a:pt x="736" y="234"/>
                      <a:pt x="731" y="231"/>
                      <a:pt x="726" y="224"/>
                    </a:cubicBezTo>
                    <a:cubicBezTo>
                      <a:pt x="729" y="166"/>
                      <a:pt x="728" y="177"/>
                      <a:pt x="784" y="174"/>
                    </a:cubicBezTo>
                    <a:cubicBezTo>
                      <a:pt x="787" y="166"/>
                      <a:pt x="791" y="167"/>
                      <a:pt x="796" y="160"/>
                    </a:cubicBezTo>
                    <a:cubicBezTo>
                      <a:pt x="777" y="147"/>
                      <a:pt x="749" y="171"/>
                      <a:pt x="758" y="144"/>
                    </a:cubicBezTo>
                    <a:cubicBezTo>
                      <a:pt x="753" y="138"/>
                      <a:pt x="772" y="135"/>
                      <a:pt x="774" y="130"/>
                    </a:cubicBezTo>
                    <a:cubicBezTo>
                      <a:pt x="776" y="125"/>
                      <a:pt x="769" y="120"/>
                      <a:pt x="772" y="116"/>
                    </a:cubicBezTo>
                    <a:cubicBezTo>
                      <a:pt x="775" y="112"/>
                      <a:pt x="787" y="113"/>
                      <a:pt x="790" y="104"/>
                    </a:cubicBezTo>
                    <a:cubicBezTo>
                      <a:pt x="789" y="89"/>
                      <a:pt x="790" y="75"/>
                      <a:pt x="788" y="60"/>
                    </a:cubicBezTo>
                    <a:cubicBezTo>
                      <a:pt x="787" y="48"/>
                      <a:pt x="760" y="38"/>
                      <a:pt x="760" y="38"/>
                    </a:cubicBezTo>
                    <a:cubicBezTo>
                      <a:pt x="757" y="30"/>
                      <a:pt x="755" y="27"/>
                      <a:pt x="748" y="22"/>
                    </a:cubicBezTo>
                    <a:cubicBezTo>
                      <a:pt x="745" y="13"/>
                      <a:pt x="750" y="0"/>
                      <a:pt x="738" y="8"/>
                    </a:cubicBezTo>
                    <a:cubicBezTo>
                      <a:pt x="730" y="21"/>
                      <a:pt x="700" y="29"/>
                      <a:pt x="686" y="38"/>
                    </a:cubicBezTo>
                    <a:cubicBezTo>
                      <a:pt x="672" y="44"/>
                      <a:pt x="668" y="54"/>
                      <a:pt x="654" y="56"/>
                    </a:cubicBezTo>
                    <a:cubicBezTo>
                      <a:pt x="640" y="58"/>
                      <a:pt x="622" y="52"/>
                      <a:pt x="604" y="52"/>
                    </a:cubicBezTo>
                    <a:cubicBezTo>
                      <a:pt x="586" y="52"/>
                      <a:pt x="556" y="55"/>
                      <a:pt x="544" y="58"/>
                    </a:cubicBezTo>
                    <a:cubicBezTo>
                      <a:pt x="541" y="66"/>
                      <a:pt x="538" y="67"/>
                      <a:pt x="530" y="70"/>
                    </a:cubicBezTo>
                    <a:cubicBezTo>
                      <a:pt x="513" y="87"/>
                      <a:pt x="512" y="80"/>
                      <a:pt x="478" y="82"/>
                    </a:cubicBezTo>
                    <a:cubicBezTo>
                      <a:pt x="464" y="87"/>
                      <a:pt x="458" y="95"/>
                      <a:pt x="442" y="98"/>
                    </a:cubicBezTo>
                    <a:cubicBezTo>
                      <a:pt x="438" y="106"/>
                      <a:pt x="454" y="117"/>
                      <a:pt x="458" y="126"/>
                    </a:cubicBezTo>
                    <a:cubicBezTo>
                      <a:pt x="462" y="135"/>
                      <a:pt x="467" y="138"/>
                      <a:pt x="466" y="154"/>
                    </a:cubicBezTo>
                    <a:cubicBezTo>
                      <a:pt x="464" y="197"/>
                      <a:pt x="470" y="204"/>
                      <a:pt x="450" y="224"/>
                    </a:cubicBezTo>
                    <a:cubicBezTo>
                      <a:pt x="449" y="227"/>
                      <a:pt x="436" y="264"/>
                      <a:pt x="436" y="264"/>
                    </a:cubicBezTo>
                    <a:cubicBezTo>
                      <a:pt x="434" y="266"/>
                      <a:pt x="429" y="265"/>
                      <a:pt x="426" y="266"/>
                    </a:cubicBezTo>
                    <a:cubicBezTo>
                      <a:pt x="420" y="275"/>
                      <a:pt x="414" y="279"/>
                      <a:pt x="404" y="286"/>
                    </a:cubicBezTo>
                    <a:cubicBezTo>
                      <a:pt x="402" y="287"/>
                      <a:pt x="398" y="290"/>
                      <a:pt x="398" y="290"/>
                    </a:cubicBezTo>
                    <a:cubicBezTo>
                      <a:pt x="389" y="304"/>
                      <a:pt x="364" y="319"/>
                      <a:pt x="348" y="324"/>
                    </a:cubicBezTo>
                    <a:cubicBezTo>
                      <a:pt x="346" y="325"/>
                      <a:pt x="344" y="327"/>
                      <a:pt x="342" y="328"/>
                    </a:cubicBezTo>
                    <a:cubicBezTo>
                      <a:pt x="338" y="329"/>
                      <a:pt x="334" y="329"/>
                      <a:pt x="330" y="330"/>
                    </a:cubicBezTo>
                    <a:cubicBezTo>
                      <a:pt x="326" y="331"/>
                      <a:pt x="318" y="334"/>
                      <a:pt x="318" y="334"/>
                    </a:cubicBezTo>
                    <a:cubicBezTo>
                      <a:pt x="299" y="353"/>
                      <a:pt x="267" y="350"/>
                      <a:pt x="242" y="354"/>
                    </a:cubicBezTo>
                    <a:cubicBezTo>
                      <a:pt x="221" y="361"/>
                      <a:pt x="243" y="362"/>
                      <a:pt x="228" y="380"/>
                    </a:cubicBezTo>
                    <a:cubicBezTo>
                      <a:pt x="226" y="383"/>
                      <a:pt x="197" y="384"/>
                      <a:pt x="188" y="390"/>
                    </a:cubicBezTo>
                    <a:cubicBezTo>
                      <a:pt x="179" y="404"/>
                      <a:pt x="184" y="399"/>
                      <a:pt x="174" y="406"/>
                    </a:cubicBezTo>
                    <a:cubicBezTo>
                      <a:pt x="169" y="414"/>
                      <a:pt x="166" y="416"/>
                      <a:pt x="158" y="410"/>
                    </a:cubicBezTo>
                    <a:cubicBezTo>
                      <a:pt x="156" y="401"/>
                      <a:pt x="155" y="397"/>
                      <a:pt x="146" y="394"/>
                    </a:cubicBezTo>
                    <a:cubicBezTo>
                      <a:pt x="135" y="395"/>
                      <a:pt x="116" y="387"/>
                      <a:pt x="112" y="398"/>
                    </a:cubicBezTo>
                    <a:cubicBezTo>
                      <a:pt x="110" y="404"/>
                      <a:pt x="113" y="412"/>
                      <a:pt x="110" y="418"/>
                    </a:cubicBezTo>
                    <a:cubicBezTo>
                      <a:pt x="108" y="422"/>
                      <a:pt x="98" y="422"/>
                      <a:pt x="98" y="422"/>
                    </a:cubicBezTo>
                    <a:cubicBezTo>
                      <a:pt x="88" y="438"/>
                      <a:pt x="99" y="433"/>
                      <a:pt x="70" y="436"/>
                    </a:cubicBezTo>
                    <a:cubicBezTo>
                      <a:pt x="60" y="439"/>
                      <a:pt x="50" y="443"/>
                      <a:pt x="40" y="446"/>
                    </a:cubicBezTo>
                    <a:cubicBezTo>
                      <a:pt x="34" y="448"/>
                      <a:pt x="22" y="452"/>
                      <a:pt x="22" y="452"/>
                    </a:cubicBezTo>
                    <a:cubicBezTo>
                      <a:pt x="0" y="486"/>
                      <a:pt x="86" y="476"/>
                      <a:pt x="92" y="476"/>
                    </a:cubicBezTo>
                    <a:cubicBezTo>
                      <a:pt x="94" y="479"/>
                      <a:pt x="98" y="484"/>
                      <a:pt x="98" y="488"/>
                    </a:cubicBezTo>
                    <a:cubicBezTo>
                      <a:pt x="98" y="501"/>
                      <a:pt x="100" y="514"/>
                      <a:pt x="96" y="526"/>
                    </a:cubicBezTo>
                    <a:cubicBezTo>
                      <a:pt x="95" y="529"/>
                      <a:pt x="89" y="528"/>
                      <a:pt x="86" y="528"/>
                    </a:cubicBezTo>
                    <a:cubicBezTo>
                      <a:pt x="67" y="530"/>
                      <a:pt x="47" y="530"/>
                      <a:pt x="28" y="532"/>
                    </a:cubicBezTo>
                    <a:cubicBezTo>
                      <a:pt x="33" y="546"/>
                      <a:pt x="26" y="531"/>
                      <a:pt x="44" y="540"/>
                    </a:cubicBezTo>
                    <a:cubicBezTo>
                      <a:pt x="49" y="542"/>
                      <a:pt x="47" y="553"/>
                      <a:pt x="56" y="556"/>
                    </a:cubicBezTo>
                    <a:cubicBezTo>
                      <a:pt x="70" y="560"/>
                      <a:pt x="86" y="560"/>
                      <a:pt x="100" y="564"/>
                    </a:cubicBezTo>
                    <a:cubicBezTo>
                      <a:pt x="159" y="562"/>
                      <a:pt x="154" y="564"/>
                      <a:pt x="176" y="540"/>
                    </a:cubicBezTo>
                    <a:cubicBezTo>
                      <a:pt x="188" y="542"/>
                      <a:pt x="184" y="552"/>
                      <a:pt x="174" y="574"/>
                    </a:cubicBezTo>
                    <a:cubicBezTo>
                      <a:pt x="166" y="566"/>
                      <a:pt x="141" y="569"/>
                      <a:pt x="126" y="570"/>
                    </a:cubicBezTo>
                    <a:cubicBezTo>
                      <a:pt x="118" y="573"/>
                      <a:pt x="117" y="576"/>
                      <a:pt x="114" y="584"/>
                    </a:cubicBezTo>
                    <a:cubicBezTo>
                      <a:pt x="118" y="601"/>
                      <a:pt x="118" y="604"/>
                      <a:pt x="138" y="606"/>
                    </a:cubicBezTo>
                    <a:cubicBezTo>
                      <a:pt x="143" y="614"/>
                      <a:pt x="145" y="615"/>
                      <a:pt x="154" y="612"/>
                    </a:cubicBezTo>
                    <a:cubicBezTo>
                      <a:pt x="178" y="588"/>
                      <a:pt x="199" y="599"/>
                      <a:pt x="238" y="598"/>
                    </a:cubicBezTo>
                    <a:cubicBezTo>
                      <a:pt x="253" y="588"/>
                      <a:pt x="240" y="573"/>
                      <a:pt x="248" y="558"/>
                    </a:cubicBezTo>
                    <a:cubicBezTo>
                      <a:pt x="250" y="554"/>
                      <a:pt x="260" y="554"/>
                      <a:pt x="260" y="554"/>
                    </a:cubicBezTo>
                    <a:cubicBezTo>
                      <a:pt x="288" y="555"/>
                      <a:pt x="316" y="555"/>
                      <a:pt x="344" y="556"/>
                    </a:cubicBezTo>
                    <a:cubicBezTo>
                      <a:pt x="353" y="556"/>
                      <a:pt x="351" y="565"/>
                      <a:pt x="356" y="570"/>
                    </a:cubicBezTo>
                    <a:cubicBezTo>
                      <a:pt x="364" y="578"/>
                      <a:pt x="373" y="575"/>
                      <a:pt x="384" y="576"/>
                    </a:cubicBezTo>
                    <a:cubicBezTo>
                      <a:pt x="394" y="579"/>
                      <a:pt x="389" y="576"/>
                      <a:pt x="394" y="590"/>
                    </a:cubicBezTo>
                    <a:cubicBezTo>
                      <a:pt x="395" y="592"/>
                      <a:pt x="396" y="596"/>
                      <a:pt x="396" y="596"/>
                    </a:cubicBezTo>
                    <a:cubicBezTo>
                      <a:pt x="392" y="607"/>
                      <a:pt x="396" y="601"/>
                      <a:pt x="382" y="610"/>
                    </a:cubicBezTo>
                    <a:cubicBezTo>
                      <a:pt x="380" y="611"/>
                      <a:pt x="376" y="614"/>
                      <a:pt x="376" y="614"/>
                    </a:cubicBezTo>
                    <a:cubicBezTo>
                      <a:pt x="370" y="622"/>
                      <a:pt x="372" y="625"/>
                      <a:pt x="380" y="630"/>
                    </a:cubicBezTo>
                    <a:cubicBezTo>
                      <a:pt x="387" y="641"/>
                      <a:pt x="388" y="644"/>
                      <a:pt x="400" y="648"/>
                    </a:cubicBezTo>
                    <a:cubicBezTo>
                      <a:pt x="409" y="645"/>
                      <a:pt x="405" y="635"/>
                      <a:pt x="414" y="634"/>
                    </a:cubicBezTo>
                    <a:cubicBezTo>
                      <a:pt x="437" y="632"/>
                      <a:pt x="459" y="633"/>
                      <a:pt x="482" y="632"/>
                    </a:cubicBezTo>
                    <a:cubicBezTo>
                      <a:pt x="487" y="624"/>
                      <a:pt x="486" y="619"/>
                      <a:pt x="494" y="614"/>
                    </a:cubicBezTo>
                    <a:cubicBezTo>
                      <a:pt x="520" y="617"/>
                      <a:pt x="509" y="620"/>
                      <a:pt x="526" y="626"/>
                    </a:cubicBezTo>
                    <a:cubicBezTo>
                      <a:pt x="530" y="638"/>
                      <a:pt x="532" y="671"/>
                      <a:pt x="550" y="674"/>
                    </a:cubicBezTo>
                    <a:cubicBezTo>
                      <a:pt x="561" y="676"/>
                      <a:pt x="571" y="675"/>
                      <a:pt x="582" y="676"/>
                    </a:cubicBezTo>
                    <a:cubicBezTo>
                      <a:pt x="585" y="684"/>
                      <a:pt x="580" y="693"/>
                      <a:pt x="588" y="696"/>
                    </a:cubicBezTo>
                    <a:cubicBezTo>
                      <a:pt x="597" y="702"/>
                      <a:pt x="623" y="722"/>
                      <a:pt x="640" y="726"/>
                    </a:cubicBezTo>
                    <a:cubicBezTo>
                      <a:pt x="657" y="730"/>
                      <a:pt x="672" y="723"/>
                      <a:pt x="688" y="722"/>
                    </a:cubicBezTo>
                    <a:cubicBezTo>
                      <a:pt x="705" y="728"/>
                      <a:pt x="710" y="730"/>
                      <a:pt x="738" y="722"/>
                    </a:cubicBezTo>
                    <a:cubicBezTo>
                      <a:pt x="745" y="720"/>
                      <a:pt x="739" y="706"/>
                      <a:pt x="744" y="702"/>
                    </a:cubicBezTo>
                    <a:cubicBezTo>
                      <a:pt x="747" y="699"/>
                      <a:pt x="756" y="698"/>
                      <a:pt x="756" y="698"/>
                    </a:cubicBezTo>
                    <a:cubicBezTo>
                      <a:pt x="760" y="692"/>
                      <a:pt x="761" y="685"/>
                      <a:pt x="766" y="680"/>
                    </a:cubicBezTo>
                    <a:cubicBezTo>
                      <a:pt x="777" y="669"/>
                      <a:pt x="792" y="670"/>
                      <a:pt x="804" y="662"/>
                    </a:cubicBezTo>
                    <a:cubicBezTo>
                      <a:pt x="814" y="656"/>
                      <a:pt x="816" y="654"/>
                      <a:pt x="828" y="652"/>
                    </a:cubicBezTo>
                    <a:cubicBezTo>
                      <a:pt x="840" y="650"/>
                      <a:pt x="864" y="651"/>
                      <a:pt x="874" y="648"/>
                    </a:cubicBezTo>
                    <a:cubicBezTo>
                      <a:pt x="881" y="643"/>
                      <a:pt x="880" y="639"/>
                      <a:pt x="888" y="636"/>
                    </a:cubicBezTo>
                    <a:cubicBezTo>
                      <a:pt x="889" y="634"/>
                      <a:pt x="890" y="632"/>
                      <a:pt x="892" y="630"/>
                    </a:cubicBezTo>
                    <a:cubicBezTo>
                      <a:pt x="894" y="629"/>
                      <a:pt x="897" y="630"/>
                      <a:pt x="898" y="628"/>
                    </a:cubicBezTo>
                    <a:cubicBezTo>
                      <a:pt x="903" y="622"/>
                      <a:pt x="898" y="616"/>
                      <a:pt x="906" y="612"/>
                    </a:cubicBezTo>
                    <a:close/>
                  </a:path>
                </a:pathLst>
              </a:custGeom>
              <a:solidFill>
                <a:srgbClr val="33CCCC"/>
              </a:solidFill>
              <a:ln w="9525">
                <a:solidFill>
                  <a:schemeClr val="tx1"/>
                </a:solidFill>
                <a:round/>
                <a:headEnd/>
                <a:tailEnd/>
              </a:ln>
            </p:spPr>
            <p:txBody>
              <a:bodyPr/>
              <a:lstStyle/>
              <a:p>
                <a:endParaRPr lang="en-US"/>
              </a:p>
            </p:txBody>
          </p:sp>
          <p:sp>
            <p:nvSpPr>
              <p:cNvPr id="22" name="Freeform 84">
                <a:extLst>
                  <a:ext uri="{FF2B5EF4-FFF2-40B4-BE49-F238E27FC236}">
                    <a16:creationId xmlns:a16="http://schemas.microsoft.com/office/drawing/2014/main" id="{5B699CE6-4043-4C63-B55A-146E1FF21550}"/>
                  </a:ext>
                </a:extLst>
              </p:cNvPr>
              <p:cNvSpPr>
                <a:spLocks/>
              </p:cNvSpPr>
              <p:nvPr/>
            </p:nvSpPr>
            <p:spPr bwMode="auto">
              <a:xfrm>
                <a:off x="1587" y="4382"/>
                <a:ext cx="37" cy="13"/>
              </a:xfrm>
              <a:custGeom>
                <a:avLst/>
                <a:gdLst>
                  <a:gd name="T0" fmla="*/ 0 w 35"/>
                  <a:gd name="T1" fmla="*/ 0 h 13"/>
                  <a:gd name="T2" fmla="*/ 2 w 35"/>
                  <a:gd name="T3" fmla="*/ 10 h 13"/>
                  <a:gd name="T4" fmla="*/ 0 w 35"/>
                  <a:gd name="T5" fmla="*/ 0 h 13"/>
                  <a:gd name="T6" fmla="*/ 0 60000 65536"/>
                  <a:gd name="T7" fmla="*/ 0 60000 65536"/>
                  <a:gd name="T8" fmla="*/ 0 60000 65536"/>
                  <a:gd name="T9" fmla="*/ 0 w 35"/>
                  <a:gd name="T10" fmla="*/ 0 h 13"/>
                  <a:gd name="T11" fmla="*/ 35 w 35"/>
                  <a:gd name="T12" fmla="*/ 13 h 13"/>
                </a:gdLst>
                <a:ahLst/>
                <a:cxnLst>
                  <a:cxn ang="T6">
                    <a:pos x="T0" y="T1"/>
                  </a:cxn>
                  <a:cxn ang="T7">
                    <a:pos x="T2" y="T3"/>
                  </a:cxn>
                  <a:cxn ang="T8">
                    <a:pos x="T4" y="T5"/>
                  </a:cxn>
                </a:cxnLst>
                <a:rect l="T9" t="T10" r="T11" b="T12"/>
                <a:pathLst>
                  <a:path w="35" h="13">
                    <a:moveTo>
                      <a:pt x="0" y="0"/>
                    </a:moveTo>
                    <a:cubicBezTo>
                      <a:pt x="35" y="4"/>
                      <a:pt x="25" y="13"/>
                      <a:pt x="2" y="10"/>
                    </a:cubicBezTo>
                    <a:cubicBezTo>
                      <a:pt x="0" y="3"/>
                      <a:pt x="0" y="6"/>
                      <a:pt x="0" y="0"/>
                    </a:cubicBezTo>
                    <a:close/>
                  </a:path>
                </a:pathLst>
              </a:custGeom>
              <a:solidFill>
                <a:srgbClr val="33CCCC"/>
              </a:solidFill>
              <a:ln w="9525">
                <a:solidFill>
                  <a:schemeClr val="tx1"/>
                </a:solidFill>
                <a:round/>
                <a:headEnd/>
                <a:tailEnd/>
              </a:ln>
            </p:spPr>
            <p:txBody>
              <a:bodyPr/>
              <a:lstStyle/>
              <a:p>
                <a:endParaRPr lang="en-US"/>
              </a:p>
            </p:txBody>
          </p:sp>
        </p:grpSp>
      </p:grpSp>
    </p:spTree>
    <p:extLst>
      <p:ext uri="{BB962C8B-B14F-4D97-AF65-F5344CB8AC3E}">
        <p14:creationId xmlns:p14="http://schemas.microsoft.com/office/powerpoint/2010/main" val="21987420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Values - NHS Blood and Transplant">
            <a:extLst>
              <a:ext uri="{FF2B5EF4-FFF2-40B4-BE49-F238E27FC236}">
                <a16:creationId xmlns:a16="http://schemas.microsoft.com/office/drawing/2014/main" id="{A3351F96-4FC9-BF79-77F8-9E26BF4BBB97}"/>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9626" y="-596129"/>
            <a:ext cx="8247888" cy="78958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65A9DBC-9649-2A3E-A5EC-DEF95AE810F1}"/>
              </a:ext>
            </a:extLst>
          </p:cNvPr>
          <p:cNvPicPr>
            <a:picLocks noChangeAspect="1"/>
          </p:cNvPicPr>
          <p:nvPr/>
        </p:nvPicPr>
        <p:blipFill>
          <a:blip r:embed="rId4"/>
          <a:stretch>
            <a:fillRect/>
          </a:stretch>
        </p:blipFill>
        <p:spPr>
          <a:xfrm rot="436641">
            <a:off x="6683907" y="2301974"/>
            <a:ext cx="3677993" cy="36905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4" name="Group 3">
            <a:extLst>
              <a:ext uri="{FF2B5EF4-FFF2-40B4-BE49-F238E27FC236}">
                <a16:creationId xmlns:a16="http://schemas.microsoft.com/office/drawing/2014/main" id="{844FC656-7C00-1249-BFA0-FA41D98BA0D5}"/>
              </a:ext>
            </a:extLst>
          </p:cNvPr>
          <p:cNvGrpSpPr>
            <a:grpSpLocks/>
          </p:cNvGrpSpPr>
          <p:nvPr/>
        </p:nvGrpSpPr>
        <p:grpSpPr bwMode="auto">
          <a:xfrm>
            <a:off x="9710670" y="111139"/>
            <a:ext cx="2278363" cy="2606303"/>
            <a:chOff x="884" y="210"/>
            <a:chExt cx="3224" cy="3884"/>
          </a:xfrm>
        </p:grpSpPr>
        <p:sp>
          <p:nvSpPr>
            <p:cNvPr id="5" name="Freeform 5">
              <a:extLst>
                <a:ext uri="{FF2B5EF4-FFF2-40B4-BE49-F238E27FC236}">
                  <a16:creationId xmlns:a16="http://schemas.microsoft.com/office/drawing/2014/main" id="{0ED912C9-400C-72A0-1A49-1EE0EFC08648}"/>
                </a:ext>
              </a:extLst>
            </p:cNvPr>
            <p:cNvSpPr>
              <a:spLocks/>
            </p:cNvSpPr>
            <p:nvPr/>
          </p:nvSpPr>
          <p:spPr bwMode="auto">
            <a:xfrm>
              <a:off x="2923" y="2276"/>
              <a:ext cx="787" cy="641"/>
            </a:xfrm>
            <a:custGeom>
              <a:avLst/>
              <a:gdLst>
                <a:gd name="T0" fmla="*/ 753 w 948"/>
                <a:gd name="T1" fmla="*/ 624 h 770"/>
                <a:gd name="T2" fmla="*/ 773 w 948"/>
                <a:gd name="T3" fmla="*/ 518 h 770"/>
                <a:gd name="T4" fmla="*/ 761 w 948"/>
                <a:gd name="T5" fmla="*/ 445 h 770"/>
                <a:gd name="T6" fmla="*/ 735 w 948"/>
                <a:gd name="T7" fmla="*/ 381 h 770"/>
                <a:gd name="T8" fmla="*/ 721 w 948"/>
                <a:gd name="T9" fmla="*/ 348 h 770"/>
                <a:gd name="T10" fmla="*/ 685 w 948"/>
                <a:gd name="T11" fmla="*/ 331 h 770"/>
                <a:gd name="T12" fmla="*/ 628 w 948"/>
                <a:gd name="T13" fmla="*/ 293 h 770"/>
                <a:gd name="T14" fmla="*/ 605 w 948"/>
                <a:gd name="T15" fmla="*/ 246 h 770"/>
                <a:gd name="T16" fmla="*/ 640 w 948"/>
                <a:gd name="T17" fmla="*/ 273 h 770"/>
                <a:gd name="T18" fmla="*/ 698 w 948"/>
                <a:gd name="T19" fmla="*/ 295 h 770"/>
                <a:gd name="T20" fmla="*/ 706 w 948"/>
                <a:gd name="T21" fmla="*/ 276 h 770"/>
                <a:gd name="T22" fmla="*/ 678 w 948"/>
                <a:gd name="T23" fmla="*/ 253 h 770"/>
                <a:gd name="T24" fmla="*/ 645 w 948"/>
                <a:gd name="T25" fmla="*/ 206 h 770"/>
                <a:gd name="T26" fmla="*/ 630 w 948"/>
                <a:gd name="T27" fmla="*/ 176 h 770"/>
                <a:gd name="T28" fmla="*/ 613 w 948"/>
                <a:gd name="T29" fmla="*/ 148 h 770"/>
                <a:gd name="T30" fmla="*/ 658 w 948"/>
                <a:gd name="T31" fmla="*/ 102 h 770"/>
                <a:gd name="T32" fmla="*/ 627 w 948"/>
                <a:gd name="T33" fmla="*/ 82 h 770"/>
                <a:gd name="T34" fmla="*/ 595 w 948"/>
                <a:gd name="T35" fmla="*/ 45 h 770"/>
                <a:gd name="T36" fmla="*/ 569 w 948"/>
                <a:gd name="T37" fmla="*/ 20 h 770"/>
                <a:gd name="T38" fmla="*/ 474 w 948"/>
                <a:gd name="T39" fmla="*/ 10 h 770"/>
                <a:gd name="T40" fmla="*/ 369 w 948"/>
                <a:gd name="T41" fmla="*/ 25 h 770"/>
                <a:gd name="T42" fmla="*/ 260 w 948"/>
                <a:gd name="T43" fmla="*/ 30 h 770"/>
                <a:gd name="T44" fmla="*/ 39 w 948"/>
                <a:gd name="T45" fmla="*/ 42 h 770"/>
                <a:gd name="T46" fmla="*/ 32 w 948"/>
                <a:gd name="T47" fmla="*/ 48 h 770"/>
                <a:gd name="T48" fmla="*/ 2 w 948"/>
                <a:gd name="T49" fmla="*/ 80 h 770"/>
                <a:gd name="T50" fmla="*/ 9 w 948"/>
                <a:gd name="T51" fmla="*/ 107 h 770"/>
                <a:gd name="T52" fmla="*/ 49 w 948"/>
                <a:gd name="T53" fmla="*/ 124 h 770"/>
                <a:gd name="T54" fmla="*/ 99 w 948"/>
                <a:gd name="T55" fmla="*/ 163 h 770"/>
                <a:gd name="T56" fmla="*/ 115 w 948"/>
                <a:gd name="T57" fmla="*/ 191 h 770"/>
                <a:gd name="T58" fmla="*/ 132 w 948"/>
                <a:gd name="T59" fmla="*/ 210 h 770"/>
                <a:gd name="T60" fmla="*/ 110 w 948"/>
                <a:gd name="T61" fmla="*/ 240 h 770"/>
                <a:gd name="T62" fmla="*/ 149 w 948"/>
                <a:gd name="T63" fmla="*/ 306 h 770"/>
                <a:gd name="T64" fmla="*/ 164 w 948"/>
                <a:gd name="T65" fmla="*/ 321 h 770"/>
                <a:gd name="T66" fmla="*/ 207 w 948"/>
                <a:gd name="T67" fmla="*/ 353 h 770"/>
                <a:gd name="T68" fmla="*/ 230 w 948"/>
                <a:gd name="T69" fmla="*/ 386 h 770"/>
                <a:gd name="T70" fmla="*/ 250 w 948"/>
                <a:gd name="T71" fmla="*/ 413 h 770"/>
                <a:gd name="T72" fmla="*/ 285 w 948"/>
                <a:gd name="T73" fmla="*/ 428 h 770"/>
                <a:gd name="T74" fmla="*/ 300 w 948"/>
                <a:gd name="T75" fmla="*/ 471 h 770"/>
                <a:gd name="T76" fmla="*/ 323 w 948"/>
                <a:gd name="T77" fmla="*/ 499 h 770"/>
                <a:gd name="T78" fmla="*/ 394 w 948"/>
                <a:gd name="T79" fmla="*/ 483 h 770"/>
                <a:gd name="T80" fmla="*/ 497 w 948"/>
                <a:gd name="T81" fmla="*/ 475 h 770"/>
                <a:gd name="T82" fmla="*/ 530 w 948"/>
                <a:gd name="T83" fmla="*/ 448 h 770"/>
                <a:gd name="T84" fmla="*/ 550 w 948"/>
                <a:gd name="T85" fmla="*/ 455 h 770"/>
                <a:gd name="T86" fmla="*/ 567 w 948"/>
                <a:gd name="T87" fmla="*/ 486 h 770"/>
                <a:gd name="T88" fmla="*/ 587 w 948"/>
                <a:gd name="T89" fmla="*/ 519 h 770"/>
                <a:gd name="T90" fmla="*/ 618 w 948"/>
                <a:gd name="T91" fmla="*/ 548 h 770"/>
                <a:gd name="T92" fmla="*/ 642 w 948"/>
                <a:gd name="T93" fmla="*/ 587 h 770"/>
                <a:gd name="T94" fmla="*/ 675 w 948"/>
                <a:gd name="T95" fmla="*/ 605 h 770"/>
                <a:gd name="T96" fmla="*/ 715 w 948"/>
                <a:gd name="T97" fmla="*/ 620 h 770"/>
                <a:gd name="T98" fmla="*/ 738 w 948"/>
                <a:gd name="T99" fmla="*/ 631 h 7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48"/>
                <a:gd name="T151" fmla="*/ 0 h 770"/>
                <a:gd name="T152" fmla="*/ 948 w 948"/>
                <a:gd name="T153" fmla="*/ 770 h 7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48" h="770">
                  <a:moveTo>
                    <a:pt x="897" y="770"/>
                  </a:moveTo>
                  <a:cubicBezTo>
                    <a:pt x="899" y="760"/>
                    <a:pt x="898" y="756"/>
                    <a:pt x="907" y="750"/>
                  </a:cubicBezTo>
                  <a:cubicBezTo>
                    <a:pt x="919" y="715"/>
                    <a:pt x="906" y="681"/>
                    <a:pt x="927" y="650"/>
                  </a:cubicBezTo>
                  <a:cubicBezTo>
                    <a:pt x="928" y="641"/>
                    <a:pt x="929" y="631"/>
                    <a:pt x="931" y="622"/>
                  </a:cubicBezTo>
                  <a:cubicBezTo>
                    <a:pt x="932" y="618"/>
                    <a:pt x="935" y="610"/>
                    <a:pt x="935" y="610"/>
                  </a:cubicBezTo>
                  <a:cubicBezTo>
                    <a:pt x="933" y="544"/>
                    <a:pt x="948" y="555"/>
                    <a:pt x="917" y="534"/>
                  </a:cubicBezTo>
                  <a:cubicBezTo>
                    <a:pt x="910" y="512"/>
                    <a:pt x="918" y="488"/>
                    <a:pt x="897" y="474"/>
                  </a:cubicBezTo>
                  <a:cubicBezTo>
                    <a:pt x="894" y="466"/>
                    <a:pt x="892" y="463"/>
                    <a:pt x="885" y="458"/>
                  </a:cubicBezTo>
                  <a:cubicBezTo>
                    <a:pt x="881" y="447"/>
                    <a:pt x="875" y="439"/>
                    <a:pt x="871" y="428"/>
                  </a:cubicBezTo>
                  <a:cubicBezTo>
                    <a:pt x="870" y="425"/>
                    <a:pt x="871" y="420"/>
                    <a:pt x="869" y="418"/>
                  </a:cubicBezTo>
                  <a:cubicBezTo>
                    <a:pt x="864" y="415"/>
                    <a:pt x="851" y="406"/>
                    <a:pt x="843" y="404"/>
                  </a:cubicBezTo>
                  <a:cubicBezTo>
                    <a:pt x="836" y="401"/>
                    <a:pt x="829" y="401"/>
                    <a:pt x="825" y="398"/>
                  </a:cubicBezTo>
                  <a:cubicBezTo>
                    <a:pt x="821" y="395"/>
                    <a:pt x="830" y="396"/>
                    <a:pt x="819" y="388"/>
                  </a:cubicBezTo>
                  <a:cubicBezTo>
                    <a:pt x="808" y="380"/>
                    <a:pt x="780" y="364"/>
                    <a:pt x="757" y="352"/>
                  </a:cubicBezTo>
                  <a:cubicBezTo>
                    <a:pt x="740" y="327"/>
                    <a:pt x="710" y="319"/>
                    <a:pt x="681" y="316"/>
                  </a:cubicBezTo>
                  <a:cubicBezTo>
                    <a:pt x="687" y="299"/>
                    <a:pt x="714" y="298"/>
                    <a:pt x="729" y="296"/>
                  </a:cubicBezTo>
                  <a:cubicBezTo>
                    <a:pt x="745" y="301"/>
                    <a:pt x="724" y="292"/>
                    <a:pt x="737" y="318"/>
                  </a:cubicBezTo>
                  <a:cubicBezTo>
                    <a:pt x="740" y="324"/>
                    <a:pt x="764" y="327"/>
                    <a:pt x="771" y="328"/>
                  </a:cubicBezTo>
                  <a:cubicBezTo>
                    <a:pt x="775" y="333"/>
                    <a:pt x="781" y="346"/>
                    <a:pt x="787" y="348"/>
                  </a:cubicBezTo>
                  <a:cubicBezTo>
                    <a:pt x="807" y="356"/>
                    <a:pt x="820" y="353"/>
                    <a:pt x="841" y="354"/>
                  </a:cubicBezTo>
                  <a:cubicBezTo>
                    <a:pt x="843" y="367"/>
                    <a:pt x="842" y="367"/>
                    <a:pt x="853" y="374"/>
                  </a:cubicBezTo>
                  <a:cubicBezTo>
                    <a:pt x="870" y="368"/>
                    <a:pt x="863" y="340"/>
                    <a:pt x="851" y="332"/>
                  </a:cubicBezTo>
                  <a:cubicBezTo>
                    <a:pt x="847" y="326"/>
                    <a:pt x="834" y="315"/>
                    <a:pt x="829" y="312"/>
                  </a:cubicBezTo>
                  <a:cubicBezTo>
                    <a:pt x="825" y="309"/>
                    <a:pt x="817" y="304"/>
                    <a:pt x="817" y="304"/>
                  </a:cubicBezTo>
                  <a:cubicBezTo>
                    <a:pt x="813" y="292"/>
                    <a:pt x="803" y="278"/>
                    <a:pt x="793" y="268"/>
                  </a:cubicBezTo>
                  <a:cubicBezTo>
                    <a:pt x="791" y="261"/>
                    <a:pt x="783" y="252"/>
                    <a:pt x="777" y="248"/>
                  </a:cubicBezTo>
                  <a:cubicBezTo>
                    <a:pt x="776" y="242"/>
                    <a:pt x="776" y="235"/>
                    <a:pt x="773" y="230"/>
                  </a:cubicBezTo>
                  <a:cubicBezTo>
                    <a:pt x="770" y="223"/>
                    <a:pt x="763" y="218"/>
                    <a:pt x="759" y="212"/>
                  </a:cubicBezTo>
                  <a:cubicBezTo>
                    <a:pt x="754" y="198"/>
                    <a:pt x="752" y="186"/>
                    <a:pt x="739" y="178"/>
                  </a:cubicBezTo>
                  <a:cubicBezTo>
                    <a:pt x="742" y="132"/>
                    <a:pt x="740" y="131"/>
                    <a:pt x="781" y="126"/>
                  </a:cubicBezTo>
                  <a:cubicBezTo>
                    <a:pt x="785" y="125"/>
                    <a:pt x="795" y="126"/>
                    <a:pt x="793" y="122"/>
                  </a:cubicBezTo>
                  <a:cubicBezTo>
                    <a:pt x="788" y="114"/>
                    <a:pt x="784" y="114"/>
                    <a:pt x="775" y="112"/>
                  </a:cubicBezTo>
                  <a:cubicBezTo>
                    <a:pt x="768" y="107"/>
                    <a:pt x="762" y="102"/>
                    <a:pt x="755" y="98"/>
                  </a:cubicBezTo>
                  <a:cubicBezTo>
                    <a:pt x="751" y="96"/>
                    <a:pt x="743" y="90"/>
                    <a:pt x="743" y="90"/>
                  </a:cubicBezTo>
                  <a:cubicBezTo>
                    <a:pt x="735" y="78"/>
                    <a:pt x="730" y="63"/>
                    <a:pt x="717" y="54"/>
                  </a:cubicBezTo>
                  <a:cubicBezTo>
                    <a:pt x="713" y="51"/>
                    <a:pt x="705" y="46"/>
                    <a:pt x="705" y="46"/>
                  </a:cubicBezTo>
                  <a:cubicBezTo>
                    <a:pt x="700" y="38"/>
                    <a:pt x="693" y="29"/>
                    <a:pt x="685" y="24"/>
                  </a:cubicBezTo>
                  <a:cubicBezTo>
                    <a:pt x="679" y="16"/>
                    <a:pt x="674" y="9"/>
                    <a:pt x="671" y="0"/>
                  </a:cubicBezTo>
                  <a:cubicBezTo>
                    <a:pt x="622" y="6"/>
                    <a:pt x="649" y="10"/>
                    <a:pt x="571" y="12"/>
                  </a:cubicBezTo>
                  <a:cubicBezTo>
                    <a:pt x="509" y="22"/>
                    <a:pt x="615" y="20"/>
                    <a:pt x="463" y="24"/>
                  </a:cubicBezTo>
                  <a:cubicBezTo>
                    <a:pt x="457" y="26"/>
                    <a:pt x="445" y="30"/>
                    <a:pt x="445" y="30"/>
                  </a:cubicBezTo>
                  <a:cubicBezTo>
                    <a:pt x="437" y="54"/>
                    <a:pt x="384" y="44"/>
                    <a:pt x="375" y="44"/>
                  </a:cubicBezTo>
                  <a:cubicBezTo>
                    <a:pt x="340" y="43"/>
                    <a:pt x="335" y="47"/>
                    <a:pt x="313" y="36"/>
                  </a:cubicBezTo>
                  <a:cubicBezTo>
                    <a:pt x="226" y="40"/>
                    <a:pt x="139" y="42"/>
                    <a:pt x="51" y="44"/>
                  </a:cubicBezTo>
                  <a:cubicBezTo>
                    <a:pt x="50" y="46"/>
                    <a:pt x="49" y="48"/>
                    <a:pt x="47" y="50"/>
                  </a:cubicBezTo>
                  <a:cubicBezTo>
                    <a:pt x="45" y="51"/>
                    <a:pt x="42" y="51"/>
                    <a:pt x="41" y="52"/>
                  </a:cubicBezTo>
                  <a:cubicBezTo>
                    <a:pt x="40" y="53"/>
                    <a:pt x="40" y="56"/>
                    <a:pt x="39" y="58"/>
                  </a:cubicBezTo>
                  <a:cubicBezTo>
                    <a:pt x="36" y="70"/>
                    <a:pt x="30" y="80"/>
                    <a:pt x="23" y="90"/>
                  </a:cubicBezTo>
                  <a:cubicBezTo>
                    <a:pt x="19" y="96"/>
                    <a:pt x="10" y="95"/>
                    <a:pt x="3" y="96"/>
                  </a:cubicBezTo>
                  <a:cubicBezTo>
                    <a:pt x="0" y="100"/>
                    <a:pt x="6" y="113"/>
                    <a:pt x="7" y="118"/>
                  </a:cubicBezTo>
                  <a:cubicBezTo>
                    <a:pt x="8" y="123"/>
                    <a:pt x="6" y="125"/>
                    <a:pt x="11" y="128"/>
                  </a:cubicBezTo>
                  <a:cubicBezTo>
                    <a:pt x="15" y="137"/>
                    <a:pt x="29" y="134"/>
                    <a:pt x="37" y="138"/>
                  </a:cubicBezTo>
                  <a:cubicBezTo>
                    <a:pt x="45" y="141"/>
                    <a:pt x="45" y="145"/>
                    <a:pt x="59" y="149"/>
                  </a:cubicBezTo>
                  <a:cubicBezTo>
                    <a:pt x="62" y="189"/>
                    <a:pt x="60" y="180"/>
                    <a:pt x="89" y="190"/>
                  </a:cubicBezTo>
                  <a:cubicBezTo>
                    <a:pt x="92" y="199"/>
                    <a:pt x="108" y="195"/>
                    <a:pt x="119" y="196"/>
                  </a:cubicBezTo>
                  <a:cubicBezTo>
                    <a:pt x="122" y="207"/>
                    <a:pt x="125" y="203"/>
                    <a:pt x="131" y="212"/>
                  </a:cubicBezTo>
                  <a:cubicBezTo>
                    <a:pt x="134" y="218"/>
                    <a:pt x="137" y="225"/>
                    <a:pt x="139" y="230"/>
                  </a:cubicBezTo>
                  <a:cubicBezTo>
                    <a:pt x="141" y="235"/>
                    <a:pt x="140" y="236"/>
                    <a:pt x="143" y="240"/>
                  </a:cubicBezTo>
                  <a:cubicBezTo>
                    <a:pt x="146" y="244"/>
                    <a:pt x="159" y="248"/>
                    <a:pt x="159" y="252"/>
                  </a:cubicBezTo>
                  <a:cubicBezTo>
                    <a:pt x="167" y="263"/>
                    <a:pt x="155" y="262"/>
                    <a:pt x="145" y="264"/>
                  </a:cubicBezTo>
                  <a:cubicBezTo>
                    <a:pt x="140" y="271"/>
                    <a:pt x="136" y="280"/>
                    <a:pt x="133" y="288"/>
                  </a:cubicBezTo>
                  <a:cubicBezTo>
                    <a:pt x="135" y="340"/>
                    <a:pt x="125" y="339"/>
                    <a:pt x="161" y="344"/>
                  </a:cubicBezTo>
                  <a:cubicBezTo>
                    <a:pt x="164" y="370"/>
                    <a:pt x="160" y="362"/>
                    <a:pt x="179" y="368"/>
                  </a:cubicBezTo>
                  <a:cubicBezTo>
                    <a:pt x="185" y="377"/>
                    <a:pt x="176" y="373"/>
                    <a:pt x="187" y="376"/>
                  </a:cubicBezTo>
                  <a:cubicBezTo>
                    <a:pt x="191" y="377"/>
                    <a:pt x="197" y="386"/>
                    <a:pt x="197" y="386"/>
                  </a:cubicBezTo>
                  <a:cubicBezTo>
                    <a:pt x="200" y="418"/>
                    <a:pt x="205" y="406"/>
                    <a:pt x="239" y="408"/>
                  </a:cubicBezTo>
                  <a:cubicBezTo>
                    <a:pt x="244" y="422"/>
                    <a:pt x="239" y="418"/>
                    <a:pt x="249" y="424"/>
                  </a:cubicBezTo>
                  <a:cubicBezTo>
                    <a:pt x="251" y="441"/>
                    <a:pt x="255" y="453"/>
                    <a:pt x="273" y="458"/>
                  </a:cubicBezTo>
                  <a:cubicBezTo>
                    <a:pt x="274" y="460"/>
                    <a:pt x="275" y="462"/>
                    <a:pt x="277" y="464"/>
                  </a:cubicBezTo>
                  <a:cubicBezTo>
                    <a:pt x="279" y="466"/>
                    <a:pt x="281" y="466"/>
                    <a:pt x="283" y="468"/>
                  </a:cubicBezTo>
                  <a:cubicBezTo>
                    <a:pt x="290" y="477"/>
                    <a:pt x="292" y="490"/>
                    <a:pt x="301" y="496"/>
                  </a:cubicBezTo>
                  <a:cubicBezTo>
                    <a:pt x="305" y="518"/>
                    <a:pt x="299" y="505"/>
                    <a:pt x="331" y="510"/>
                  </a:cubicBezTo>
                  <a:cubicBezTo>
                    <a:pt x="335" y="511"/>
                    <a:pt x="343" y="514"/>
                    <a:pt x="343" y="514"/>
                  </a:cubicBezTo>
                  <a:cubicBezTo>
                    <a:pt x="347" y="521"/>
                    <a:pt x="352" y="522"/>
                    <a:pt x="355" y="530"/>
                  </a:cubicBezTo>
                  <a:cubicBezTo>
                    <a:pt x="357" y="539"/>
                    <a:pt x="357" y="555"/>
                    <a:pt x="361" y="566"/>
                  </a:cubicBezTo>
                  <a:cubicBezTo>
                    <a:pt x="363" y="577"/>
                    <a:pt x="362" y="592"/>
                    <a:pt x="367" y="598"/>
                  </a:cubicBezTo>
                  <a:cubicBezTo>
                    <a:pt x="371" y="603"/>
                    <a:pt x="376" y="600"/>
                    <a:pt x="389" y="600"/>
                  </a:cubicBezTo>
                  <a:cubicBezTo>
                    <a:pt x="402" y="600"/>
                    <a:pt x="431" y="599"/>
                    <a:pt x="445" y="596"/>
                  </a:cubicBezTo>
                  <a:cubicBezTo>
                    <a:pt x="454" y="595"/>
                    <a:pt x="469" y="584"/>
                    <a:pt x="475" y="580"/>
                  </a:cubicBezTo>
                  <a:cubicBezTo>
                    <a:pt x="488" y="571"/>
                    <a:pt x="506" y="579"/>
                    <a:pt x="521" y="578"/>
                  </a:cubicBezTo>
                  <a:cubicBezTo>
                    <a:pt x="557" y="566"/>
                    <a:pt x="505" y="573"/>
                    <a:pt x="599" y="570"/>
                  </a:cubicBezTo>
                  <a:cubicBezTo>
                    <a:pt x="618" y="566"/>
                    <a:pt x="620" y="559"/>
                    <a:pt x="635" y="554"/>
                  </a:cubicBezTo>
                  <a:cubicBezTo>
                    <a:pt x="639" y="550"/>
                    <a:pt x="635" y="541"/>
                    <a:pt x="639" y="538"/>
                  </a:cubicBezTo>
                  <a:cubicBezTo>
                    <a:pt x="643" y="535"/>
                    <a:pt x="651" y="530"/>
                    <a:pt x="651" y="530"/>
                  </a:cubicBezTo>
                  <a:cubicBezTo>
                    <a:pt x="656" y="537"/>
                    <a:pt x="654" y="543"/>
                    <a:pt x="663" y="546"/>
                  </a:cubicBezTo>
                  <a:cubicBezTo>
                    <a:pt x="666" y="552"/>
                    <a:pt x="675" y="561"/>
                    <a:pt x="677" y="568"/>
                  </a:cubicBezTo>
                  <a:cubicBezTo>
                    <a:pt x="680" y="574"/>
                    <a:pt x="682" y="581"/>
                    <a:pt x="683" y="584"/>
                  </a:cubicBezTo>
                  <a:cubicBezTo>
                    <a:pt x="684" y="586"/>
                    <a:pt x="679" y="587"/>
                    <a:pt x="681" y="588"/>
                  </a:cubicBezTo>
                  <a:cubicBezTo>
                    <a:pt x="689" y="601"/>
                    <a:pt x="699" y="612"/>
                    <a:pt x="707" y="624"/>
                  </a:cubicBezTo>
                  <a:cubicBezTo>
                    <a:pt x="710" y="628"/>
                    <a:pt x="716" y="639"/>
                    <a:pt x="717" y="640"/>
                  </a:cubicBezTo>
                  <a:cubicBezTo>
                    <a:pt x="728" y="645"/>
                    <a:pt x="733" y="657"/>
                    <a:pt x="745" y="658"/>
                  </a:cubicBezTo>
                  <a:cubicBezTo>
                    <a:pt x="754" y="664"/>
                    <a:pt x="749" y="666"/>
                    <a:pt x="757" y="672"/>
                  </a:cubicBezTo>
                  <a:cubicBezTo>
                    <a:pt x="763" y="680"/>
                    <a:pt x="765" y="698"/>
                    <a:pt x="773" y="705"/>
                  </a:cubicBezTo>
                  <a:cubicBezTo>
                    <a:pt x="780" y="712"/>
                    <a:pt x="794" y="713"/>
                    <a:pt x="801" y="717"/>
                  </a:cubicBezTo>
                  <a:cubicBezTo>
                    <a:pt x="803" y="729"/>
                    <a:pt x="807" y="731"/>
                    <a:pt x="813" y="727"/>
                  </a:cubicBezTo>
                  <a:cubicBezTo>
                    <a:pt x="818" y="731"/>
                    <a:pt x="829" y="736"/>
                    <a:pt x="837" y="739"/>
                  </a:cubicBezTo>
                  <a:cubicBezTo>
                    <a:pt x="845" y="742"/>
                    <a:pt x="854" y="743"/>
                    <a:pt x="861" y="745"/>
                  </a:cubicBezTo>
                  <a:cubicBezTo>
                    <a:pt x="867" y="755"/>
                    <a:pt x="863" y="749"/>
                    <a:pt x="877" y="754"/>
                  </a:cubicBezTo>
                  <a:cubicBezTo>
                    <a:pt x="881" y="755"/>
                    <a:pt x="889" y="758"/>
                    <a:pt x="889" y="758"/>
                  </a:cubicBezTo>
                  <a:cubicBezTo>
                    <a:pt x="892" y="762"/>
                    <a:pt x="894" y="766"/>
                    <a:pt x="897" y="770"/>
                  </a:cubicBezTo>
                  <a:close/>
                </a:path>
              </a:pathLst>
            </a:custGeom>
            <a:solidFill>
              <a:srgbClr val="000099"/>
            </a:solidFill>
            <a:ln w="9525">
              <a:solidFill>
                <a:schemeClr val="tx1"/>
              </a:solidFill>
              <a:round/>
              <a:headEnd/>
              <a:tailEnd/>
            </a:ln>
          </p:spPr>
          <p:txBody>
            <a:bodyPr/>
            <a:lstStyle/>
            <a:p>
              <a:endParaRPr lang="en-US"/>
            </a:p>
          </p:txBody>
        </p:sp>
        <p:sp>
          <p:nvSpPr>
            <p:cNvPr id="6" name="Freeform 6">
              <a:extLst>
                <a:ext uri="{FF2B5EF4-FFF2-40B4-BE49-F238E27FC236}">
                  <a16:creationId xmlns:a16="http://schemas.microsoft.com/office/drawing/2014/main" id="{357EAED0-B4B6-6500-9085-F862A1BF2601}"/>
                </a:ext>
              </a:extLst>
            </p:cNvPr>
            <p:cNvSpPr>
              <a:spLocks/>
            </p:cNvSpPr>
            <p:nvPr/>
          </p:nvSpPr>
          <p:spPr bwMode="auto">
            <a:xfrm>
              <a:off x="3392" y="3435"/>
              <a:ext cx="640" cy="339"/>
            </a:xfrm>
            <a:custGeom>
              <a:avLst/>
              <a:gdLst>
                <a:gd name="T0" fmla="*/ 137 w 774"/>
                <a:gd name="T1" fmla="*/ 302 h 408"/>
                <a:gd name="T2" fmla="*/ 182 w 774"/>
                <a:gd name="T3" fmla="*/ 294 h 408"/>
                <a:gd name="T4" fmla="*/ 258 w 774"/>
                <a:gd name="T5" fmla="*/ 311 h 408"/>
                <a:gd name="T6" fmla="*/ 289 w 774"/>
                <a:gd name="T7" fmla="*/ 329 h 408"/>
                <a:gd name="T8" fmla="*/ 291 w 774"/>
                <a:gd name="T9" fmla="*/ 332 h 408"/>
                <a:gd name="T10" fmla="*/ 324 w 774"/>
                <a:gd name="T11" fmla="*/ 316 h 408"/>
                <a:gd name="T12" fmla="*/ 375 w 774"/>
                <a:gd name="T13" fmla="*/ 291 h 408"/>
                <a:gd name="T14" fmla="*/ 432 w 774"/>
                <a:gd name="T15" fmla="*/ 268 h 408"/>
                <a:gd name="T16" fmla="*/ 503 w 774"/>
                <a:gd name="T17" fmla="*/ 243 h 408"/>
                <a:gd name="T18" fmla="*/ 534 w 774"/>
                <a:gd name="T19" fmla="*/ 201 h 408"/>
                <a:gd name="T20" fmla="*/ 579 w 774"/>
                <a:gd name="T21" fmla="*/ 183 h 408"/>
                <a:gd name="T22" fmla="*/ 605 w 774"/>
                <a:gd name="T23" fmla="*/ 165 h 408"/>
                <a:gd name="T24" fmla="*/ 628 w 774"/>
                <a:gd name="T25" fmla="*/ 101 h 408"/>
                <a:gd name="T26" fmla="*/ 637 w 774"/>
                <a:gd name="T27" fmla="*/ 70 h 408"/>
                <a:gd name="T28" fmla="*/ 463 w 774"/>
                <a:gd name="T29" fmla="*/ 42 h 408"/>
                <a:gd name="T30" fmla="*/ 428 w 774"/>
                <a:gd name="T31" fmla="*/ 5 h 408"/>
                <a:gd name="T32" fmla="*/ 359 w 774"/>
                <a:gd name="T33" fmla="*/ 10 h 408"/>
                <a:gd name="T34" fmla="*/ 321 w 774"/>
                <a:gd name="T35" fmla="*/ 30 h 408"/>
                <a:gd name="T36" fmla="*/ 308 w 774"/>
                <a:gd name="T37" fmla="*/ 15 h 408"/>
                <a:gd name="T38" fmla="*/ 311 w 774"/>
                <a:gd name="T39" fmla="*/ 0 h 408"/>
                <a:gd name="T40" fmla="*/ 288 w 774"/>
                <a:gd name="T41" fmla="*/ 32 h 408"/>
                <a:gd name="T42" fmla="*/ 271 w 774"/>
                <a:gd name="T43" fmla="*/ 73 h 408"/>
                <a:gd name="T44" fmla="*/ 255 w 774"/>
                <a:gd name="T45" fmla="*/ 98 h 408"/>
                <a:gd name="T46" fmla="*/ 200 w 774"/>
                <a:gd name="T47" fmla="*/ 98 h 408"/>
                <a:gd name="T48" fmla="*/ 190 w 774"/>
                <a:gd name="T49" fmla="*/ 85 h 408"/>
                <a:gd name="T50" fmla="*/ 162 w 774"/>
                <a:gd name="T51" fmla="*/ 81 h 408"/>
                <a:gd name="T52" fmla="*/ 146 w 774"/>
                <a:gd name="T53" fmla="*/ 71 h 408"/>
                <a:gd name="T54" fmla="*/ 114 w 774"/>
                <a:gd name="T55" fmla="*/ 45 h 408"/>
                <a:gd name="T56" fmla="*/ 73 w 774"/>
                <a:gd name="T57" fmla="*/ 40 h 408"/>
                <a:gd name="T58" fmla="*/ 23 w 774"/>
                <a:gd name="T59" fmla="*/ 63 h 408"/>
                <a:gd name="T60" fmla="*/ 3 w 774"/>
                <a:gd name="T61" fmla="*/ 115 h 408"/>
                <a:gd name="T62" fmla="*/ 45 w 774"/>
                <a:gd name="T63" fmla="*/ 228 h 408"/>
                <a:gd name="T64" fmla="*/ 78 w 774"/>
                <a:gd name="T65" fmla="*/ 294 h 40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74"/>
                <a:gd name="T100" fmla="*/ 0 h 408"/>
                <a:gd name="T101" fmla="*/ 774 w 774"/>
                <a:gd name="T102" fmla="*/ 408 h 40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74" h="408">
                  <a:moveTo>
                    <a:pt x="102" y="366"/>
                  </a:moveTo>
                  <a:cubicBezTo>
                    <a:pt x="114" y="366"/>
                    <a:pt x="146" y="366"/>
                    <a:pt x="166" y="364"/>
                  </a:cubicBezTo>
                  <a:cubicBezTo>
                    <a:pt x="182" y="363"/>
                    <a:pt x="191" y="362"/>
                    <a:pt x="200" y="360"/>
                  </a:cubicBezTo>
                  <a:cubicBezTo>
                    <a:pt x="209" y="358"/>
                    <a:pt x="211" y="354"/>
                    <a:pt x="220" y="354"/>
                  </a:cubicBezTo>
                  <a:cubicBezTo>
                    <a:pt x="234" y="345"/>
                    <a:pt x="239" y="358"/>
                    <a:pt x="252" y="360"/>
                  </a:cubicBezTo>
                  <a:cubicBezTo>
                    <a:pt x="275" y="376"/>
                    <a:pt x="275" y="372"/>
                    <a:pt x="312" y="374"/>
                  </a:cubicBezTo>
                  <a:cubicBezTo>
                    <a:pt x="320" y="379"/>
                    <a:pt x="327" y="380"/>
                    <a:pt x="336" y="382"/>
                  </a:cubicBezTo>
                  <a:cubicBezTo>
                    <a:pt x="341" y="389"/>
                    <a:pt x="345" y="389"/>
                    <a:pt x="350" y="396"/>
                  </a:cubicBezTo>
                  <a:cubicBezTo>
                    <a:pt x="349" y="399"/>
                    <a:pt x="346" y="403"/>
                    <a:pt x="348" y="406"/>
                  </a:cubicBezTo>
                  <a:cubicBezTo>
                    <a:pt x="349" y="408"/>
                    <a:pt x="350" y="401"/>
                    <a:pt x="352" y="400"/>
                  </a:cubicBezTo>
                  <a:cubicBezTo>
                    <a:pt x="354" y="398"/>
                    <a:pt x="357" y="399"/>
                    <a:pt x="360" y="398"/>
                  </a:cubicBezTo>
                  <a:cubicBezTo>
                    <a:pt x="372" y="395"/>
                    <a:pt x="381" y="385"/>
                    <a:pt x="392" y="380"/>
                  </a:cubicBezTo>
                  <a:cubicBezTo>
                    <a:pt x="394" y="376"/>
                    <a:pt x="395" y="371"/>
                    <a:pt x="398" y="368"/>
                  </a:cubicBezTo>
                  <a:cubicBezTo>
                    <a:pt x="408" y="355"/>
                    <a:pt x="439" y="352"/>
                    <a:pt x="454" y="350"/>
                  </a:cubicBezTo>
                  <a:cubicBezTo>
                    <a:pt x="463" y="347"/>
                    <a:pt x="471" y="347"/>
                    <a:pt x="480" y="344"/>
                  </a:cubicBezTo>
                  <a:cubicBezTo>
                    <a:pt x="488" y="320"/>
                    <a:pt x="497" y="324"/>
                    <a:pt x="522" y="322"/>
                  </a:cubicBezTo>
                  <a:cubicBezTo>
                    <a:pt x="538" y="317"/>
                    <a:pt x="530" y="319"/>
                    <a:pt x="546" y="316"/>
                  </a:cubicBezTo>
                  <a:cubicBezTo>
                    <a:pt x="558" y="281"/>
                    <a:pt x="551" y="294"/>
                    <a:pt x="608" y="292"/>
                  </a:cubicBezTo>
                  <a:cubicBezTo>
                    <a:pt x="609" y="276"/>
                    <a:pt x="600" y="257"/>
                    <a:pt x="610" y="244"/>
                  </a:cubicBezTo>
                  <a:cubicBezTo>
                    <a:pt x="617" y="234"/>
                    <a:pt x="634" y="244"/>
                    <a:pt x="646" y="242"/>
                  </a:cubicBezTo>
                  <a:cubicBezTo>
                    <a:pt x="648" y="242"/>
                    <a:pt x="659" y="233"/>
                    <a:pt x="664" y="232"/>
                  </a:cubicBezTo>
                  <a:cubicBezTo>
                    <a:pt x="668" y="216"/>
                    <a:pt x="684" y="221"/>
                    <a:pt x="700" y="220"/>
                  </a:cubicBezTo>
                  <a:cubicBezTo>
                    <a:pt x="707" y="213"/>
                    <a:pt x="712" y="211"/>
                    <a:pt x="720" y="206"/>
                  </a:cubicBezTo>
                  <a:cubicBezTo>
                    <a:pt x="724" y="204"/>
                    <a:pt x="732" y="198"/>
                    <a:pt x="732" y="198"/>
                  </a:cubicBezTo>
                  <a:cubicBezTo>
                    <a:pt x="735" y="188"/>
                    <a:pt x="747" y="189"/>
                    <a:pt x="756" y="184"/>
                  </a:cubicBezTo>
                  <a:cubicBezTo>
                    <a:pt x="765" y="170"/>
                    <a:pt x="770" y="137"/>
                    <a:pt x="760" y="122"/>
                  </a:cubicBezTo>
                  <a:cubicBezTo>
                    <a:pt x="757" y="118"/>
                    <a:pt x="748" y="114"/>
                    <a:pt x="748" y="114"/>
                  </a:cubicBezTo>
                  <a:cubicBezTo>
                    <a:pt x="750" y="94"/>
                    <a:pt x="752" y="90"/>
                    <a:pt x="770" y="84"/>
                  </a:cubicBezTo>
                  <a:cubicBezTo>
                    <a:pt x="774" y="73"/>
                    <a:pt x="768" y="69"/>
                    <a:pt x="758" y="66"/>
                  </a:cubicBezTo>
                  <a:cubicBezTo>
                    <a:pt x="686" y="72"/>
                    <a:pt x="624" y="71"/>
                    <a:pt x="560" y="50"/>
                  </a:cubicBezTo>
                  <a:cubicBezTo>
                    <a:pt x="555" y="42"/>
                    <a:pt x="546" y="35"/>
                    <a:pt x="538" y="30"/>
                  </a:cubicBezTo>
                  <a:cubicBezTo>
                    <a:pt x="534" y="24"/>
                    <a:pt x="524" y="12"/>
                    <a:pt x="518" y="6"/>
                  </a:cubicBezTo>
                  <a:cubicBezTo>
                    <a:pt x="510" y="8"/>
                    <a:pt x="488" y="11"/>
                    <a:pt x="474" y="12"/>
                  </a:cubicBezTo>
                  <a:cubicBezTo>
                    <a:pt x="460" y="13"/>
                    <a:pt x="445" y="8"/>
                    <a:pt x="434" y="12"/>
                  </a:cubicBezTo>
                  <a:cubicBezTo>
                    <a:pt x="427" y="22"/>
                    <a:pt x="422" y="34"/>
                    <a:pt x="410" y="38"/>
                  </a:cubicBezTo>
                  <a:cubicBezTo>
                    <a:pt x="400" y="36"/>
                    <a:pt x="397" y="30"/>
                    <a:pt x="388" y="36"/>
                  </a:cubicBezTo>
                  <a:cubicBezTo>
                    <a:pt x="385" y="35"/>
                    <a:pt x="378" y="33"/>
                    <a:pt x="376" y="30"/>
                  </a:cubicBezTo>
                  <a:cubicBezTo>
                    <a:pt x="374" y="26"/>
                    <a:pt x="372" y="18"/>
                    <a:pt x="372" y="18"/>
                  </a:cubicBezTo>
                  <a:cubicBezTo>
                    <a:pt x="373" y="14"/>
                    <a:pt x="373" y="10"/>
                    <a:pt x="374" y="6"/>
                  </a:cubicBezTo>
                  <a:cubicBezTo>
                    <a:pt x="374" y="4"/>
                    <a:pt x="378" y="0"/>
                    <a:pt x="376" y="0"/>
                  </a:cubicBezTo>
                  <a:cubicBezTo>
                    <a:pt x="371" y="0"/>
                    <a:pt x="370" y="7"/>
                    <a:pt x="366" y="10"/>
                  </a:cubicBezTo>
                  <a:cubicBezTo>
                    <a:pt x="360" y="20"/>
                    <a:pt x="357" y="32"/>
                    <a:pt x="348" y="38"/>
                  </a:cubicBezTo>
                  <a:cubicBezTo>
                    <a:pt x="344" y="50"/>
                    <a:pt x="334" y="56"/>
                    <a:pt x="330" y="68"/>
                  </a:cubicBezTo>
                  <a:cubicBezTo>
                    <a:pt x="329" y="75"/>
                    <a:pt x="330" y="82"/>
                    <a:pt x="328" y="88"/>
                  </a:cubicBezTo>
                  <a:cubicBezTo>
                    <a:pt x="327" y="90"/>
                    <a:pt x="324" y="90"/>
                    <a:pt x="322" y="92"/>
                  </a:cubicBezTo>
                  <a:cubicBezTo>
                    <a:pt x="314" y="100"/>
                    <a:pt x="319" y="114"/>
                    <a:pt x="308" y="118"/>
                  </a:cubicBezTo>
                  <a:cubicBezTo>
                    <a:pt x="284" y="116"/>
                    <a:pt x="288" y="109"/>
                    <a:pt x="272" y="104"/>
                  </a:cubicBezTo>
                  <a:cubicBezTo>
                    <a:pt x="263" y="106"/>
                    <a:pt x="250" y="115"/>
                    <a:pt x="242" y="118"/>
                  </a:cubicBezTo>
                  <a:cubicBezTo>
                    <a:pt x="229" y="115"/>
                    <a:pt x="244" y="112"/>
                    <a:pt x="230" y="102"/>
                  </a:cubicBezTo>
                  <a:cubicBezTo>
                    <a:pt x="224" y="100"/>
                    <a:pt x="212" y="96"/>
                    <a:pt x="212" y="96"/>
                  </a:cubicBezTo>
                  <a:cubicBezTo>
                    <a:pt x="207" y="97"/>
                    <a:pt x="201" y="95"/>
                    <a:pt x="196" y="98"/>
                  </a:cubicBezTo>
                  <a:cubicBezTo>
                    <a:pt x="192" y="100"/>
                    <a:pt x="188" y="110"/>
                    <a:pt x="188" y="110"/>
                  </a:cubicBezTo>
                  <a:cubicBezTo>
                    <a:pt x="182" y="106"/>
                    <a:pt x="176" y="94"/>
                    <a:pt x="176" y="86"/>
                  </a:cubicBezTo>
                  <a:cubicBezTo>
                    <a:pt x="170" y="77"/>
                    <a:pt x="165" y="74"/>
                    <a:pt x="158" y="66"/>
                  </a:cubicBezTo>
                  <a:cubicBezTo>
                    <a:pt x="154" y="61"/>
                    <a:pt x="144" y="58"/>
                    <a:pt x="138" y="54"/>
                  </a:cubicBezTo>
                  <a:cubicBezTo>
                    <a:pt x="133" y="47"/>
                    <a:pt x="124" y="41"/>
                    <a:pt x="116" y="36"/>
                  </a:cubicBezTo>
                  <a:cubicBezTo>
                    <a:pt x="103" y="39"/>
                    <a:pt x="100" y="40"/>
                    <a:pt x="88" y="48"/>
                  </a:cubicBezTo>
                  <a:cubicBezTo>
                    <a:pt x="83" y="52"/>
                    <a:pt x="70" y="56"/>
                    <a:pt x="70" y="56"/>
                  </a:cubicBezTo>
                  <a:cubicBezTo>
                    <a:pt x="55" y="71"/>
                    <a:pt x="46" y="70"/>
                    <a:pt x="28" y="76"/>
                  </a:cubicBezTo>
                  <a:cubicBezTo>
                    <a:pt x="18" y="91"/>
                    <a:pt x="24" y="98"/>
                    <a:pt x="16" y="112"/>
                  </a:cubicBezTo>
                  <a:cubicBezTo>
                    <a:pt x="9" y="124"/>
                    <a:pt x="7" y="125"/>
                    <a:pt x="4" y="138"/>
                  </a:cubicBezTo>
                  <a:cubicBezTo>
                    <a:pt x="0" y="171"/>
                    <a:pt x="1" y="204"/>
                    <a:pt x="36" y="216"/>
                  </a:cubicBezTo>
                  <a:cubicBezTo>
                    <a:pt x="43" y="236"/>
                    <a:pt x="39" y="259"/>
                    <a:pt x="54" y="274"/>
                  </a:cubicBezTo>
                  <a:cubicBezTo>
                    <a:pt x="58" y="285"/>
                    <a:pt x="57" y="290"/>
                    <a:pt x="66" y="296"/>
                  </a:cubicBezTo>
                  <a:cubicBezTo>
                    <a:pt x="79" y="315"/>
                    <a:pt x="87" y="332"/>
                    <a:pt x="94" y="354"/>
                  </a:cubicBezTo>
                  <a:cubicBezTo>
                    <a:pt x="96" y="360"/>
                    <a:pt x="94" y="370"/>
                    <a:pt x="102" y="366"/>
                  </a:cubicBezTo>
                  <a:close/>
                </a:path>
              </a:pathLst>
            </a:custGeom>
            <a:solidFill>
              <a:srgbClr val="0000FF"/>
            </a:solidFill>
            <a:ln w="9525">
              <a:solidFill>
                <a:schemeClr val="tx1"/>
              </a:solidFill>
              <a:round/>
              <a:headEnd/>
              <a:tailEnd/>
            </a:ln>
          </p:spPr>
          <p:txBody>
            <a:bodyPr/>
            <a:lstStyle/>
            <a:p>
              <a:endParaRPr lang="en-US"/>
            </a:p>
          </p:txBody>
        </p:sp>
        <p:sp>
          <p:nvSpPr>
            <p:cNvPr id="7" name="Freeform 7">
              <a:extLst>
                <a:ext uri="{FF2B5EF4-FFF2-40B4-BE49-F238E27FC236}">
                  <a16:creationId xmlns:a16="http://schemas.microsoft.com/office/drawing/2014/main" id="{EC9BB88A-2725-C83A-63F8-ACB630D34B17}"/>
                </a:ext>
              </a:extLst>
            </p:cNvPr>
            <p:cNvSpPr>
              <a:spLocks/>
            </p:cNvSpPr>
            <p:nvPr/>
          </p:nvSpPr>
          <p:spPr bwMode="auto">
            <a:xfrm>
              <a:off x="2644" y="1669"/>
              <a:ext cx="837" cy="657"/>
            </a:xfrm>
            <a:custGeom>
              <a:avLst/>
              <a:gdLst>
                <a:gd name="T0" fmla="*/ 112 w 1007"/>
                <a:gd name="T1" fmla="*/ 644 h 790"/>
                <a:gd name="T2" fmla="*/ 328 w 1007"/>
                <a:gd name="T3" fmla="*/ 647 h 790"/>
                <a:gd name="T4" fmla="*/ 516 w 1007"/>
                <a:gd name="T5" fmla="*/ 635 h 790"/>
                <a:gd name="T6" fmla="*/ 636 w 1007"/>
                <a:gd name="T7" fmla="*/ 645 h 790"/>
                <a:gd name="T8" fmla="*/ 731 w 1007"/>
                <a:gd name="T9" fmla="*/ 627 h 790"/>
                <a:gd name="T10" fmla="*/ 802 w 1007"/>
                <a:gd name="T11" fmla="*/ 614 h 790"/>
                <a:gd name="T12" fmla="*/ 835 w 1007"/>
                <a:gd name="T13" fmla="*/ 587 h 790"/>
                <a:gd name="T14" fmla="*/ 815 w 1007"/>
                <a:gd name="T15" fmla="*/ 569 h 790"/>
                <a:gd name="T16" fmla="*/ 779 w 1007"/>
                <a:gd name="T17" fmla="*/ 544 h 790"/>
                <a:gd name="T18" fmla="*/ 714 w 1007"/>
                <a:gd name="T19" fmla="*/ 517 h 790"/>
                <a:gd name="T20" fmla="*/ 646 w 1007"/>
                <a:gd name="T21" fmla="*/ 484 h 790"/>
                <a:gd name="T22" fmla="*/ 618 w 1007"/>
                <a:gd name="T23" fmla="*/ 459 h 790"/>
                <a:gd name="T24" fmla="*/ 598 w 1007"/>
                <a:gd name="T25" fmla="*/ 412 h 790"/>
                <a:gd name="T26" fmla="*/ 583 w 1007"/>
                <a:gd name="T27" fmla="*/ 353 h 790"/>
                <a:gd name="T28" fmla="*/ 558 w 1007"/>
                <a:gd name="T29" fmla="*/ 294 h 790"/>
                <a:gd name="T30" fmla="*/ 553 w 1007"/>
                <a:gd name="T31" fmla="*/ 253 h 790"/>
                <a:gd name="T32" fmla="*/ 531 w 1007"/>
                <a:gd name="T33" fmla="*/ 190 h 790"/>
                <a:gd name="T34" fmla="*/ 516 w 1007"/>
                <a:gd name="T35" fmla="*/ 93 h 790"/>
                <a:gd name="T36" fmla="*/ 521 w 1007"/>
                <a:gd name="T37" fmla="*/ 77 h 790"/>
                <a:gd name="T38" fmla="*/ 490 w 1007"/>
                <a:gd name="T39" fmla="*/ 62 h 790"/>
                <a:gd name="T40" fmla="*/ 445 w 1007"/>
                <a:gd name="T41" fmla="*/ 33 h 790"/>
                <a:gd name="T42" fmla="*/ 390 w 1007"/>
                <a:gd name="T43" fmla="*/ 10 h 790"/>
                <a:gd name="T44" fmla="*/ 383 w 1007"/>
                <a:gd name="T45" fmla="*/ 28 h 790"/>
                <a:gd name="T46" fmla="*/ 358 w 1007"/>
                <a:gd name="T47" fmla="*/ 47 h 790"/>
                <a:gd name="T48" fmla="*/ 342 w 1007"/>
                <a:gd name="T49" fmla="*/ 73 h 790"/>
                <a:gd name="T50" fmla="*/ 370 w 1007"/>
                <a:gd name="T51" fmla="*/ 108 h 790"/>
                <a:gd name="T52" fmla="*/ 350 w 1007"/>
                <a:gd name="T53" fmla="*/ 168 h 790"/>
                <a:gd name="T54" fmla="*/ 333 w 1007"/>
                <a:gd name="T55" fmla="*/ 193 h 790"/>
                <a:gd name="T56" fmla="*/ 287 w 1007"/>
                <a:gd name="T57" fmla="*/ 208 h 790"/>
                <a:gd name="T58" fmla="*/ 260 w 1007"/>
                <a:gd name="T59" fmla="*/ 249 h 790"/>
                <a:gd name="T60" fmla="*/ 234 w 1007"/>
                <a:gd name="T61" fmla="*/ 298 h 790"/>
                <a:gd name="T62" fmla="*/ 214 w 1007"/>
                <a:gd name="T63" fmla="*/ 296 h 790"/>
                <a:gd name="T64" fmla="*/ 177 w 1007"/>
                <a:gd name="T65" fmla="*/ 311 h 790"/>
                <a:gd name="T66" fmla="*/ 144 w 1007"/>
                <a:gd name="T67" fmla="*/ 334 h 790"/>
                <a:gd name="T68" fmla="*/ 99 w 1007"/>
                <a:gd name="T69" fmla="*/ 371 h 790"/>
                <a:gd name="T70" fmla="*/ 101 w 1007"/>
                <a:gd name="T71" fmla="*/ 396 h 790"/>
                <a:gd name="T72" fmla="*/ 64 w 1007"/>
                <a:gd name="T73" fmla="*/ 389 h 790"/>
                <a:gd name="T74" fmla="*/ 22 w 1007"/>
                <a:gd name="T75" fmla="*/ 484 h 790"/>
                <a:gd name="T76" fmla="*/ 21 w 1007"/>
                <a:gd name="T77" fmla="*/ 561 h 790"/>
                <a:gd name="T78" fmla="*/ 37 w 1007"/>
                <a:gd name="T79" fmla="*/ 575 h 790"/>
                <a:gd name="T80" fmla="*/ 57 w 1007"/>
                <a:gd name="T81" fmla="*/ 605 h 790"/>
                <a:gd name="T82" fmla="*/ 69 w 1007"/>
                <a:gd name="T83" fmla="*/ 649 h 7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07"/>
                <a:gd name="T127" fmla="*/ 0 h 790"/>
                <a:gd name="T128" fmla="*/ 1007 w 1007"/>
                <a:gd name="T129" fmla="*/ 790 h 7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07" h="790">
                  <a:moveTo>
                    <a:pt x="83" y="780"/>
                  </a:moveTo>
                  <a:cubicBezTo>
                    <a:pt x="103" y="779"/>
                    <a:pt x="116" y="776"/>
                    <a:pt x="135" y="774"/>
                  </a:cubicBezTo>
                  <a:cubicBezTo>
                    <a:pt x="161" y="773"/>
                    <a:pt x="202" y="767"/>
                    <a:pt x="245" y="768"/>
                  </a:cubicBezTo>
                  <a:cubicBezTo>
                    <a:pt x="288" y="769"/>
                    <a:pt x="355" y="777"/>
                    <a:pt x="395" y="778"/>
                  </a:cubicBezTo>
                  <a:cubicBezTo>
                    <a:pt x="435" y="779"/>
                    <a:pt x="449" y="776"/>
                    <a:pt x="487" y="774"/>
                  </a:cubicBezTo>
                  <a:cubicBezTo>
                    <a:pt x="525" y="772"/>
                    <a:pt x="587" y="763"/>
                    <a:pt x="621" y="764"/>
                  </a:cubicBezTo>
                  <a:cubicBezTo>
                    <a:pt x="655" y="765"/>
                    <a:pt x="667" y="776"/>
                    <a:pt x="691" y="778"/>
                  </a:cubicBezTo>
                  <a:cubicBezTo>
                    <a:pt x="716" y="777"/>
                    <a:pt x="740" y="778"/>
                    <a:pt x="765" y="776"/>
                  </a:cubicBezTo>
                  <a:cubicBezTo>
                    <a:pt x="771" y="776"/>
                    <a:pt x="783" y="770"/>
                    <a:pt x="783" y="770"/>
                  </a:cubicBezTo>
                  <a:cubicBezTo>
                    <a:pt x="806" y="736"/>
                    <a:pt x="818" y="755"/>
                    <a:pt x="879" y="754"/>
                  </a:cubicBezTo>
                  <a:cubicBezTo>
                    <a:pt x="896" y="743"/>
                    <a:pt x="909" y="745"/>
                    <a:pt x="931" y="744"/>
                  </a:cubicBezTo>
                  <a:cubicBezTo>
                    <a:pt x="942" y="742"/>
                    <a:pt x="954" y="739"/>
                    <a:pt x="965" y="738"/>
                  </a:cubicBezTo>
                  <a:cubicBezTo>
                    <a:pt x="979" y="736"/>
                    <a:pt x="1007" y="734"/>
                    <a:pt x="1007" y="734"/>
                  </a:cubicBezTo>
                  <a:cubicBezTo>
                    <a:pt x="1006" y="725"/>
                    <a:pt x="1007" y="715"/>
                    <a:pt x="1005" y="706"/>
                  </a:cubicBezTo>
                  <a:cubicBezTo>
                    <a:pt x="1004" y="699"/>
                    <a:pt x="989" y="692"/>
                    <a:pt x="989" y="692"/>
                  </a:cubicBezTo>
                  <a:cubicBezTo>
                    <a:pt x="984" y="676"/>
                    <a:pt x="992" y="695"/>
                    <a:pt x="981" y="684"/>
                  </a:cubicBezTo>
                  <a:cubicBezTo>
                    <a:pt x="967" y="670"/>
                    <a:pt x="969" y="667"/>
                    <a:pt x="949" y="660"/>
                  </a:cubicBezTo>
                  <a:cubicBezTo>
                    <a:pt x="927" y="653"/>
                    <a:pt x="960" y="664"/>
                    <a:pt x="937" y="654"/>
                  </a:cubicBezTo>
                  <a:cubicBezTo>
                    <a:pt x="933" y="652"/>
                    <a:pt x="925" y="650"/>
                    <a:pt x="925" y="650"/>
                  </a:cubicBezTo>
                  <a:cubicBezTo>
                    <a:pt x="914" y="618"/>
                    <a:pt x="891" y="625"/>
                    <a:pt x="859" y="622"/>
                  </a:cubicBezTo>
                  <a:cubicBezTo>
                    <a:pt x="836" y="616"/>
                    <a:pt x="819" y="601"/>
                    <a:pt x="797" y="594"/>
                  </a:cubicBezTo>
                  <a:cubicBezTo>
                    <a:pt x="788" y="580"/>
                    <a:pt x="788" y="586"/>
                    <a:pt x="777" y="582"/>
                  </a:cubicBezTo>
                  <a:cubicBezTo>
                    <a:pt x="773" y="576"/>
                    <a:pt x="770" y="566"/>
                    <a:pt x="763" y="564"/>
                  </a:cubicBezTo>
                  <a:cubicBezTo>
                    <a:pt x="756" y="559"/>
                    <a:pt x="751" y="555"/>
                    <a:pt x="743" y="552"/>
                  </a:cubicBezTo>
                  <a:cubicBezTo>
                    <a:pt x="735" y="546"/>
                    <a:pt x="742" y="551"/>
                    <a:pt x="745" y="542"/>
                  </a:cubicBezTo>
                  <a:cubicBezTo>
                    <a:pt x="729" y="512"/>
                    <a:pt x="733" y="513"/>
                    <a:pt x="719" y="496"/>
                  </a:cubicBezTo>
                  <a:cubicBezTo>
                    <a:pt x="715" y="491"/>
                    <a:pt x="711" y="478"/>
                    <a:pt x="711" y="478"/>
                  </a:cubicBezTo>
                  <a:cubicBezTo>
                    <a:pt x="710" y="458"/>
                    <a:pt x="718" y="435"/>
                    <a:pt x="701" y="424"/>
                  </a:cubicBezTo>
                  <a:cubicBezTo>
                    <a:pt x="697" y="409"/>
                    <a:pt x="700" y="391"/>
                    <a:pt x="689" y="380"/>
                  </a:cubicBezTo>
                  <a:cubicBezTo>
                    <a:pt x="685" y="369"/>
                    <a:pt x="683" y="358"/>
                    <a:pt x="671" y="354"/>
                  </a:cubicBezTo>
                  <a:cubicBezTo>
                    <a:pt x="670" y="350"/>
                    <a:pt x="667" y="346"/>
                    <a:pt x="667" y="342"/>
                  </a:cubicBezTo>
                  <a:cubicBezTo>
                    <a:pt x="666" y="329"/>
                    <a:pt x="667" y="316"/>
                    <a:pt x="665" y="304"/>
                  </a:cubicBezTo>
                  <a:cubicBezTo>
                    <a:pt x="664" y="297"/>
                    <a:pt x="653" y="286"/>
                    <a:pt x="653" y="286"/>
                  </a:cubicBezTo>
                  <a:cubicBezTo>
                    <a:pt x="649" y="263"/>
                    <a:pt x="645" y="250"/>
                    <a:pt x="639" y="228"/>
                  </a:cubicBezTo>
                  <a:cubicBezTo>
                    <a:pt x="638" y="197"/>
                    <a:pt x="629" y="161"/>
                    <a:pt x="627" y="130"/>
                  </a:cubicBezTo>
                  <a:cubicBezTo>
                    <a:pt x="627" y="124"/>
                    <a:pt x="621" y="112"/>
                    <a:pt x="621" y="112"/>
                  </a:cubicBezTo>
                  <a:cubicBezTo>
                    <a:pt x="621" y="107"/>
                    <a:pt x="626" y="103"/>
                    <a:pt x="627" y="100"/>
                  </a:cubicBezTo>
                  <a:cubicBezTo>
                    <a:pt x="628" y="97"/>
                    <a:pt x="629" y="92"/>
                    <a:pt x="627" y="92"/>
                  </a:cubicBezTo>
                  <a:cubicBezTo>
                    <a:pt x="625" y="92"/>
                    <a:pt x="621" y="103"/>
                    <a:pt x="615" y="100"/>
                  </a:cubicBezTo>
                  <a:cubicBezTo>
                    <a:pt x="593" y="98"/>
                    <a:pt x="572" y="99"/>
                    <a:pt x="589" y="74"/>
                  </a:cubicBezTo>
                  <a:cubicBezTo>
                    <a:pt x="585" y="61"/>
                    <a:pt x="561" y="61"/>
                    <a:pt x="549" y="60"/>
                  </a:cubicBezTo>
                  <a:cubicBezTo>
                    <a:pt x="546" y="50"/>
                    <a:pt x="545" y="43"/>
                    <a:pt x="535" y="40"/>
                  </a:cubicBezTo>
                  <a:cubicBezTo>
                    <a:pt x="524" y="23"/>
                    <a:pt x="512" y="9"/>
                    <a:pt x="493" y="0"/>
                  </a:cubicBezTo>
                  <a:cubicBezTo>
                    <a:pt x="480" y="2"/>
                    <a:pt x="473" y="0"/>
                    <a:pt x="469" y="12"/>
                  </a:cubicBezTo>
                  <a:cubicBezTo>
                    <a:pt x="468" y="19"/>
                    <a:pt x="469" y="26"/>
                    <a:pt x="467" y="32"/>
                  </a:cubicBezTo>
                  <a:cubicBezTo>
                    <a:pt x="466" y="34"/>
                    <a:pt x="462" y="33"/>
                    <a:pt x="461" y="34"/>
                  </a:cubicBezTo>
                  <a:cubicBezTo>
                    <a:pt x="455" y="40"/>
                    <a:pt x="461" y="51"/>
                    <a:pt x="451" y="54"/>
                  </a:cubicBezTo>
                  <a:cubicBezTo>
                    <a:pt x="445" y="56"/>
                    <a:pt x="438" y="55"/>
                    <a:pt x="431" y="56"/>
                  </a:cubicBezTo>
                  <a:cubicBezTo>
                    <a:pt x="425" y="58"/>
                    <a:pt x="413" y="62"/>
                    <a:pt x="413" y="62"/>
                  </a:cubicBezTo>
                  <a:cubicBezTo>
                    <a:pt x="407" y="70"/>
                    <a:pt x="403" y="74"/>
                    <a:pt x="411" y="88"/>
                  </a:cubicBezTo>
                  <a:cubicBezTo>
                    <a:pt x="413" y="92"/>
                    <a:pt x="423" y="92"/>
                    <a:pt x="423" y="92"/>
                  </a:cubicBezTo>
                  <a:cubicBezTo>
                    <a:pt x="430" y="105"/>
                    <a:pt x="433" y="122"/>
                    <a:pt x="445" y="130"/>
                  </a:cubicBezTo>
                  <a:cubicBezTo>
                    <a:pt x="453" y="142"/>
                    <a:pt x="448" y="156"/>
                    <a:pt x="459" y="164"/>
                  </a:cubicBezTo>
                  <a:cubicBezTo>
                    <a:pt x="476" y="189"/>
                    <a:pt x="437" y="191"/>
                    <a:pt x="421" y="202"/>
                  </a:cubicBezTo>
                  <a:cubicBezTo>
                    <a:pt x="418" y="211"/>
                    <a:pt x="416" y="219"/>
                    <a:pt x="413" y="228"/>
                  </a:cubicBezTo>
                  <a:cubicBezTo>
                    <a:pt x="412" y="232"/>
                    <a:pt x="405" y="232"/>
                    <a:pt x="401" y="232"/>
                  </a:cubicBezTo>
                  <a:cubicBezTo>
                    <a:pt x="387" y="233"/>
                    <a:pt x="374" y="234"/>
                    <a:pt x="361" y="238"/>
                  </a:cubicBezTo>
                  <a:cubicBezTo>
                    <a:pt x="356" y="245"/>
                    <a:pt x="352" y="245"/>
                    <a:pt x="345" y="250"/>
                  </a:cubicBezTo>
                  <a:cubicBezTo>
                    <a:pt x="339" y="259"/>
                    <a:pt x="330" y="263"/>
                    <a:pt x="323" y="270"/>
                  </a:cubicBezTo>
                  <a:cubicBezTo>
                    <a:pt x="319" y="282"/>
                    <a:pt x="324" y="293"/>
                    <a:pt x="313" y="300"/>
                  </a:cubicBezTo>
                  <a:cubicBezTo>
                    <a:pt x="303" y="314"/>
                    <a:pt x="308" y="309"/>
                    <a:pt x="299" y="318"/>
                  </a:cubicBezTo>
                  <a:cubicBezTo>
                    <a:pt x="295" y="331"/>
                    <a:pt x="294" y="354"/>
                    <a:pt x="281" y="358"/>
                  </a:cubicBezTo>
                  <a:cubicBezTo>
                    <a:pt x="278" y="350"/>
                    <a:pt x="280" y="345"/>
                    <a:pt x="271" y="342"/>
                  </a:cubicBezTo>
                  <a:cubicBezTo>
                    <a:pt x="249" y="346"/>
                    <a:pt x="265" y="339"/>
                    <a:pt x="257" y="356"/>
                  </a:cubicBezTo>
                  <a:cubicBezTo>
                    <a:pt x="254" y="361"/>
                    <a:pt x="242" y="362"/>
                    <a:pt x="237" y="364"/>
                  </a:cubicBezTo>
                  <a:cubicBezTo>
                    <a:pt x="232" y="379"/>
                    <a:pt x="232" y="376"/>
                    <a:pt x="213" y="374"/>
                  </a:cubicBezTo>
                  <a:cubicBezTo>
                    <a:pt x="204" y="371"/>
                    <a:pt x="197" y="373"/>
                    <a:pt x="189" y="376"/>
                  </a:cubicBezTo>
                  <a:cubicBezTo>
                    <a:pt x="193" y="398"/>
                    <a:pt x="206" y="399"/>
                    <a:pt x="173" y="402"/>
                  </a:cubicBezTo>
                  <a:cubicBezTo>
                    <a:pt x="167" y="411"/>
                    <a:pt x="171" y="423"/>
                    <a:pt x="175" y="434"/>
                  </a:cubicBezTo>
                  <a:cubicBezTo>
                    <a:pt x="151" y="436"/>
                    <a:pt x="140" y="442"/>
                    <a:pt x="119" y="446"/>
                  </a:cubicBezTo>
                  <a:cubicBezTo>
                    <a:pt x="116" y="455"/>
                    <a:pt x="114" y="464"/>
                    <a:pt x="125" y="468"/>
                  </a:cubicBezTo>
                  <a:cubicBezTo>
                    <a:pt x="127" y="473"/>
                    <a:pt x="130" y="476"/>
                    <a:pt x="121" y="476"/>
                  </a:cubicBezTo>
                  <a:cubicBezTo>
                    <a:pt x="114" y="476"/>
                    <a:pt x="103" y="466"/>
                    <a:pt x="103" y="466"/>
                  </a:cubicBezTo>
                  <a:cubicBezTo>
                    <a:pt x="94" y="467"/>
                    <a:pt x="82" y="461"/>
                    <a:pt x="77" y="468"/>
                  </a:cubicBezTo>
                  <a:cubicBezTo>
                    <a:pt x="69" y="479"/>
                    <a:pt x="79" y="497"/>
                    <a:pt x="73" y="510"/>
                  </a:cubicBezTo>
                  <a:cubicBezTo>
                    <a:pt x="61" y="534"/>
                    <a:pt x="34" y="560"/>
                    <a:pt x="27" y="582"/>
                  </a:cubicBezTo>
                  <a:cubicBezTo>
                    <a:pt x="25" y="600"/>
                    <a:pt x="25" y="615"/>
                    <a:pt x="9" y="626"/>
                  </a:cubicBezTo>
                  <a:cubicBezTo>
                    <a:pt x="2" y="648"/>
                    <a:pt x="0" y="668"/>
                    <a:pt x="25" y="674"/>
                  </a:cubicBezTo>
                  <a:cubicBezTo>
                    <a:pt x="29" y="685"/>
                    <a:pt x="25" y="679"/>
                    <a:pt x="39" y="688"/>
                  </a:cubicBezTo>
                  <a:cubicBezTo>
                    <a:pt x="41" y="689"/>
                    <a:pt x="45" y="692"/>
                    <a:pt x="45" y="692"/>
                  </a:cubicBezTo>
                  <a:cubicBezTo>
                    <a:pt x="49" y="705"/>
                    <a:pt x="49" y="706"/>
                    <a:pt x="61" y="710"/>
                  </a:cubicBezTo>
                  <a:cubicBezTo>
                    <a:pt x="67" y="720"/>
                    <a:pt x="64" y="714"/>
                    <a:pt x="69" y="728"/>
                  </a:cubicBezTo>
                  <a:cubicBezTo>
                    <a:pt x="70" y="732"/>
                    <a:pt x="73" y="740"/>
                    <a:pt x="73" y="740"/>
                  </a:cubicBezTo>
                  <a:cubicBezTo>
                    <a:pt x="73" y="742"/>
                    <a:pt x="78" y="790"/>
                    <a:pt x="83" y="780"/>
                  </a:cubicBezTo>
                  <a:close/>
                </a:path>
              </a:pathLst>
            </a:custGeom>
            <a:solidFill>
              <a:srgbClr val="CC00CC"/>
            </a:solidFill>
            <a:ln w="9525">
              <a:solidFill>
                <a:schemeClr val="tx1"/>
              </a:solidFill>
              <a:round/>
              <a:headEnd/>
              <a:tailEnd/>
            </a:ln>
          </p:spPr>
          <p:txBody>
            <a:bodyPr/>
            <a:lstStyle/>
            <a:p>
              <a:endParaRPr lang="en-US"/>
            </a:p>
          </p:txBody>
        </p:sp>
        <p:sp>
          <p:nvSpPr>
            <p:cNvPr id="8" name="Freeform 8">
              <a:extLst>
                <a:ext uri="{FF2B5EF4-FFF2-40B4-BE49-F238E27FC236}">
                  <a16:creationId xmlns:a16="http://schemas.microsoft.com/office/drawing/2014/main" id="{9F911284-202A-285E-5A3A-D0D04DE53F51}"/>
                </a:ext>
              </a:extLst>
            </p:cNvPr>
            <p:cNvSpPr>
              <a:spLocks/>
            </p:cNvSpPr>
            <p:nvPr/>
          </p:nvSpPr>
          <p:spPr bwMode="auto">
            <a:xfrm>
              <a:off x="2735" y="2616"/>
              <a:ext cx="943" cy="650"/>
            </a:xfrm>
            <a:custGeom>
              <a:avLst/>
              <a:gdLst>
                <a:gd name="T0" fmla="*/ 600 w 1133"/>
                <a:gd name="T1" fmla="*/ 532 h 784"/>
                <a:gd name="T2" fmla="*/ 620 w 1133"/>
                <a:gd name="T3" fmla="*/ 519 h 784"/>
                <a:gd name="T4" fmla="*/ 603 w 1133"/>
                <a:gd name="T5" fmla="*/ 468 h 784"/>
                <a:gd name="T6" fmla="*/ 642 w 1133"/>
                <a:gd name="T7" fmla="*/ 446 h 784"/>
                <a:gd name="T8" fmla="*/ 710 w 1133"/>
                <a:gd name="T9" fmla="*/ 411 h 784"/>
                <a:gd name="T10" fmla="*/ 705 w 1133"/>
                <a:gd name="T11" fmla="*/ 370 h 784"/>
                <a:gd name="T12" fmla="*/ 816 w 1133"/>
                <a:gd name="T13" fmla="*/ 352 h 784"/>
                <a:gd name="T14" fmla="*/ 885 w 1133"/>
                <a:gd name="T15" fmla="*/ 352 h 784"/>
                <a:gd name="T16" fmla="*/ 905 w 1133"/>
                <a:gd name="T17" fmla="*/ 317 h 784"/>
                <a:gd name="T18" fmla="*/ 916 w 1133"/>
                <a:gd name="T19" fmla="*/ 289 h 784"/>
                <a:gd name="T20" fmla="*/ 828 w 1133"/>
                <a:gd name="T21" fmla="*/ 249 h 784"/>
                <a:gd name="T22" fmla="*/ 792 w 1133"/>
                <a:gd name="T23" fmla="*/ 201 h 784"/>
                <a:gd name="T24" fmla="*/ 760 w 1133"/>
                <a:gd name="T25" fmla="*/ 159 h 784"/>
                <a:gd name="T26" fmla="*/ 737 w 1133"/>
                <a:gd name="T27" fmla="*/ 104 h 784"/>
                <a:gd name="T28" fmla="*/ 655 w 1133"/>
                <a:gd name="T29" fmla="*/ 134 h 784"/>
                <a:gd name="T30" fmla="*/ 545 w 1133"/>
                <a:gd name="T31" fmla="*/ 161 h 784"/>
                <a:gd name="T32" fmla="*/ 485 w 1133"/>
                <a:gd name="T33" fmla="*/ 109 h 784"/>
                <a:gd name="T34" fmla="*/ 442 w 1133"/>
                <a:gd name="T35" fmla="*/ 86 h 784"/>
                <a:gd name="T36" fmla="*/ 425 w 1133"/>
                <a:gd name="T37" fmla="*/ 58 h 784"/>
                <a:gd name="T38" fmla="*/ 385 w 1133"/>
                <a:gd name="T39" fmla="*/ 2 h 784"/>
                <a:gd name="T40" fmla="*/ 332 w 1133"/>
                <a:gd name="T41" fmla="*/ 139 h 784"/>
                <a:gd name="T42" fmla="*/ 299 w 1133"/>
                <a:gd name="T43" fmla="*/ 158 h 784"/>
                <a:gd name="T44" fmla="*/ 259 w 1133"/>
                <a:gd name="T45" fmla="*/ 177 h 784"/>
                <a:gd name="T46" fmla="*/ 242 w 1133"/>
                <a:gd name="T47" fmla="*/ 192 h 784"/>
                <a:gd name="T48" fmla="*/ 219 w 1133"/>
                <a:gd name="T49" fmla="*/ 229 h 784"/>
                <a:gd name="T50" fmla="*/ 166 w 1133"/>
                <a:gd name="T51" fmla="*/ 214 h 784"/>
                <a:gd name="T52" fmla="*/ 137 w 1133"/>
                <a:gd name="T53" fmla="*/ 252 h 784"/>
                <a:gd name="T54" fmla="*/ 106 w 1133"/>
                <a:gd name="T55" fmla="*/ 240 h 784"/>
                <a:gd name="T56" fmla="*/ 66 w 1133"/>
                <a:gd name="T57" fmla="*/ 237 h 784"/>
                <a:gd name="T58" fmla="*/ 32 w 1133"/>
                <a:gd name="T59" fmla="*/ 265 h 784"/>
                <a:gd name="T60" fmla="*/ 24 w 1133"/>
                <a:gd name="T61" fmla="*/ 302 h 784"/>
                <a:gd name="T62" fmla="*/ 57 w 1133"/>
                <a:gd name="T63" fmla="*/ 328 h 784"/>
                <a:gd name="T64" fmla="*/ 34 w 1133"/>
                <a:gd name="T65" fmla="*/ 391 h 784"/>
                <a:gd name="T66" fmla="*/ 44 w 1133"/>
                <a:gd name="T67" fmla="*/ 411 h 784"/>
                <a:gd name="T68" fmla="*/ 64 w 1133"/>
                <a:gd name="T69" fmla="*/ 408 h 784"/>
                <a:gd name="T70" fmla="*/ 6 w 1133"/>
                <a:gd name="T71" fmla="*/ 431 h 784"/>
                <a:gd name="T72" fmla="*/ 31 w 1133"/>
                <a:gd name="T73" fmla="*/ 478 h 784"/>
                <a:gd name="T74" fmla="*/ 92 w 1133"/>
                <a:gd name="T75" fmla="*/ 504 h 784"/>
                <a:gd name="T76" fmla="*/ 112 w 1133"/>
                <a:gd name="T77" fmla="*/ 524 h 784"/>
                <a:gd name="T78" fmla="*/ 136 w 1133"/>
                <a:gd name="T79" fmla="*/ 546 h 784"/>
                <a:gd name="T80" fmla="*/ 187 w 1133"/>
                <a:gd name="T81" fmla="*/ 570 h 784"/>
                <a:gd name="T82" fmla="*/ 202 w 1133"/>
                <a:gd name="T83" fmla="*/ 579 h 784"/>
                <a:gd name="T84" fmla="*/ 222 w 1133"/>
                <a:gd name="T85" fmla="*/ 609 h 784"/>
                <a:gd name="T86" fmla="*/ 256 w 1133"/>
                <a:gd name="T87" fmla="*/ 650 h 784"/>
                <a:gd name="T88" fmla="*/ 294 w 1133"/>
                <a:gd name="T89" fmla="*/ 635 h 784"/>
                <a:gd name="T90" fmla="*/ 364 w 1133"/>
                <a:gd name="T91" fmla="*/ 627 h 784"/>
                <a:gd name="T92" fmla="*/ 397 w 1133"/>
                <a:gd name="T93" fmla="*/ 597 h 784"/>
                <a:gd name="T94" fmla="*/ 412 w 1133"/>
                <a:gd name="T95" fmla="*/ 604 h 784"/>
                <a:gd name="T96" fmla="*/ 434 w 1133"/>
                <a:gd name="T97" fmla="*/ 637 h 784"/>
                <a:gd name="T98" fmla="*/ 462 w 1133"/>
                <a:gd name="T99" fmla="*/ 635 h 784"/>
                <a:gd name="T100" fmla="*/ 474 w 1133"/>
                <a:gd name="T101" fmla="*/ 615 h 784"/>
                <a:gd name="T102" fmla="*/ 484 w 1133"/>
                <a:gd name="T103" fmla="*/ 597 h 784"/>
                <a:gd name="T104" fmla="*/ 512 w 1133"/>
                <a:gd name="T105" fmla="*/ 572 h 784"/>
                <a:gd name="T106" fmla="*/ 535 w 1133"/>
                <a:gd name="T107" fmla="*/ 599 h 784"/>
                <a:gd name="T108" fmla="*/ 573 w 1133"/>
                <a:gd name="T109" fmla="*/ 627 h 784"/>
                <a:gd name="T110" fmla="*/ 582 w 1133"/>
                <a:gd name="T111" fmla="*/ 610 h 7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33"/>
                <a:gd name="T169" fmla="*/ 0 h 784"/>
                <a:gd name="T170" fmla="*/ 1133 w 1133"/>
                <a:gd name="T171" fmla="*/ 784 h 7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33" h="784">
                  <a:moveTo>
                    <a:pt x="709" y="726"/>
                  </a:moveTo>
                  <a:cubicBezTo>
                    <a:pt x="712" y="711"/>
                    <a:pt x="718" y="656"/>
                    <a:pt x="721" y="642"/>
                  </a:cubicBezTo>
                  <a:cubicBezTo>
                    <a:pt x="724" y="628"/>
                    <a:pt x="725" y="643"/>
                    <a:pt x="729" y="640"/>
                  </a:cubicBezTo>
                  <a:cubicBezTo>
                    <a:pt x="733" y="634"/>
                    <a:pt x="745" y="626"/>
                    <a:pt x="745" y="626"/>
                  </a:cubicBezTo>
                  <a:cubicBezTo>
                    <a:pt x="742" y="608"/>
                    <a:pt x="738" y="604"/>
                    <a:pt x="721" y="598"/>
                  </a:cubicBezTo>
                  <a:cubicBezTo>
                    <a:pt x="718" y="587"/>
                    <a:pt x="721" y="571"/>
                    <a:pt x="725" y="564"/>
                  </a:cubicBezTo>
                  <a:cubicBezTo>
                    <a:pt x="729" y="557"/>
                    <a:pt x="737" y="562"/>
                    <a:pt x="745" y="558"/>
                  </a:cubicBezTo>
                  <a:cubicBezTo>
                    <a:pt x="753" y="546"/>
                    <a:pt x="757" y="543"/>
                    <a:pt x="771" y="538"/>
                  </a:cubicBezTo>
                  <a:cubicBezTo>
                    <a:pt x="773" y="532"/>
                    <a:pt x="772" y="524"/>
                    <a:pt x="777" y="520"/>
                  </a:cubicBezTo>
                  <a:cubicBezTo>
                    <a:pt x="800" y="505"/>
                    <a:pt x="826" y="498"/>
                    <a:pt x="853" y="496"/>
                  </a:cubicBezTo>
                  <a:cubicBezTo>
                    <a:pt x="869" y="491"/>
                    <a:pt x="876" y="476"/>
                    <a:pt x="857" y="464"/>
                  </a:cubicBezTo>
                  <a:cubicBezTo>
                    <a:pt x="848" y="450"/>
                    <a:pt x="851" y="457"/>
                    <a:pt x="847" y="446"/>
                  </a:cubicBezTo>
                  <a:cubicBezTo>
                    <a:pt x="846" y="442"/>
                    <a:pt x="854" y="436"/>
                    <a:pt x="877" y="434"/>
                  </a:cubicBezTo>
                  <a:cubicBezTo>
                    <a:pt x="899" y="430"/>
                    <a:pt x="954" y="426"/>
                    <a:pt x="981" y="424"/>
                  </a:cubicBezTo>
                  <a:cubicBezTo>
                    <a:pt x="1003" y="417"/>
                    <a:pt x="1007" y="424"/>
                    <a:pt x="1037" y="422"/>
                  </a:cubicBezTo>
                  <a:cubicBezTo>
                    <a:pt x="1049" y="420"/>
                    <a:pt x="1052" y="427"/>
                    <a:pt x="1063" y="424"/>
                  </a:cubicBezTo>
                  <a:cubicBezTo>
                    <a:pt x="1059" y="422"/>
                    <a:pt x="1070" y="395"/>
                    <a:pt x="1075" y="390"/>
                  </a:cubicBezTo>
                  <a:cubicBezTo>
                    <a:pt x="1079" y="387"/>
                    <a:pt x="1087" y="382"/>
                    <a:pt x="1087" y="382"/>
                  </a:cubicBezTo>
                  <a:cubicBezTo>
                    <a:pt x="1095" y="370"/>
                    <a:pt x="1107" y="373"/>
                    <a:pt x="1121" y="372"/>
                  </a:cubicBezTo>
                  <a:cubicBezTo>
                    <a:pt x="1133" y="355"/>
                    <a:pt x="1114" y="350"/>
                    <a:pt x="1101" y="348"/>
                  </a:cubicBezTo>
                  <a:cubicBezTo>
                    <a:pt x="1082" y="342"/>
                    <a:pt x="1061" y="332"/>
                    <a:pt x="1043" y="322"/>
                  </a:cubicBezTo>
                  <a:cubicBezTo>
                    <a:pt x="1023" y="311"/>
                    <a:pt x="1018" y="303"/>
                    <a:pt x="995" y="300"/>
                  </a:cubicBezTo>
                  <a:cubicBezTo>
                    <a:pt x="989" y="283"/>
                    <a:pt x="985" y="263"/>
                    <a:pt x="969" y="252"/>
                  </a:cubicBezTo>
                  <a:cubicBezTo>
                    <a:pt x="963" y="248"/>
                    <a:pt x="957" y="246"/>
                    <a:pt x="951" y="242"/>
                  </a:cubicBezTo>
                  <a:cubicBezTo>
                    <a:pt x="949" y="241"/>
                    <a:pt x="945" y="238"/>
                    <a:pt x="945" y="238"/>
                  </a:cubicBezTo>
                  <a:cubicBezTo>
                    <a:pt x="934" y="222"/>
                    <a:pt x="930" y="204"/>
                    <a:pt x="913" y="192"/>
                  </a:cubicBezTo>
                  <a:cubicBezTo>
                    <a:pt x="907" y="174"/>
                    <a:pt x="906" y="153"/>
                    <a:pt x="889" y="142"/>
                  </a:cubicBezTo>
                  <a:cubicBezTo>
                    <a:pt x="887" y="137"/>
                    <a:pt x="890" y="128"/>
                    <a:pt x="885" y="126"/>
                  </a:cubicBezTo>
                  <a:cubicBezTo>
                    <a:pt x="881" y="124"/>
                    <a:pt x="873" y="130"/>
                    <a:pt x="873" y="130"/>
                  </a:cubicBezTo>
                  <a:cubicBezTo>
                    <a:pt x="861" y="167"/>
                    <a:pt x="821" y="161"/>
                    <a:pt x="787" y="162"/>
                  </a:cubicBezTo>
                  <a:cubicBezTo>
                    <a:pt x="758" y="174"/>
                    <a:pt x="759" y="168"/>
                    <a:pt x="711" y="170"/>
                  </a:cubicBezTo>
                  <a:cubicBezTo>
                    <a:pt x="691" y="177"/>
                    <a:pt x="672" y="182"/>
                    <a:pt x="655" y="194"/>
                  </a:cubicBezTo>
                  <a:cubicBezTo>
                    <a:pt x="581" y="191"/>
                    <a:pt x="596" y="210"/>
                    <a:pt x="589" y="150"/>
                  </a:cubicBezTo>
                  <a:cubicBezTo>
                    <a:pt x="589" y="150"/>
                    <a:pt x="584" y="135"/>
                    <a:pt x="583" y="132"/>
                  </a:cubicBezTo>
                  <a:cubicBezTo>
                    <a:pt x="578" y="116"/>
                    <a:pt x="564" y="107"/>
                    <a:pt x="549" y="102"/>
                  </a:cubicBezTo>
                  <a:cubicBezTo>
                    <a:pt x="544" y="100"/>
                    <a:pt x="531" y="104"/>
                    <a:pt x="531" y="104"/>
                  </a:cubicBezTo>
                  <a:cubicBezTo>
                    <a:pt x="520" y="88"/>
                    <a:pt x="533" y="85"/>
                    <a:pt x="517" y="74"/>
                  </a:cubicBezTo>
                  <a:cubicBezTo>
                    <a:pt x="515" y="73"/>
                    <a:pt x="511" y="70"/>
                    <a:pt x="511" y="70"/>
                  </a:cubicBezTo>
                  <a:cubicBezTo>
                    <a:pt x="506" y="63"/>
                    <a:pt x="498" y="55"/>
                    <a:pt x="491" y="50"/>
                  </a:cubicBezTo>
                  <a:cubicBezTo>
                    <a:pt x="482" y="37"/>
                    <a:pt x="474" y="10"/>
                    <a:pt x="463" y="2"/>
                  </a:cubicBezTo>
                  <a:cubicBezTo>
                    <a:pt x="445" y="3"/>
                    <a:pt x="431" y="0"/>
                    <a:pt x="417" y="10"/>
                  </a:cubicBezTo>
                  <a:cubicBezTo>
                    <a:pt x="402" y="55"/>
                    <a:pt x="452" y="159"/>
                    <a:pt x="399" y="168"/>
                  </a:cubicBezTo>
                  <a:cubicBezTo>
                    <a:pt x="383" y="179"/>
                    <a:pt x="392" y="175"/>
                    <a:pt x="373" y="178"/>
                  </a:cubicBezTo>
                  <a:cubicBezTo>
                    <a:pt x="366" y="183"/>
                    <a:pt x="367" y="187"/>
                    <a:pt x="359" y="190"/>
                  </a:cubicBezTo>
                  <a:cubicBezTo>
                    <a:pt x="351" y="198"/>
                    <a:pt x="339" y="201"/>
                    <a:pt x="329" y="208"/>
                  </a:cubicBezTo>
                  <a:cubicBezTo>
                    <a:pt x="329" y="208"/>
                    <a:pt x="314" y="213"/>
                    <a:pt x="311" y="214"/>
                  </a:cubicBezTo>
                  <a:cubicBezTo>
                    <a:pt x="309" y="215"/>
                    <a:pt x="305" y="216"/>
                    <a:pt x="305" y="216"/>
                  </a:cubicBezTo>
                  <a:cubicBezTo>
                    <a:pt x="296" y="230"/>
                    <a:pt x="301" y="225"/>
                    <a:pt x="291" y="232"/>
                  </a:cubicBezTo>
                  <a:cubicBezTo>
                    <a:pt x="287" y="245"/>
                    <a:pt x="287" y="254"/>
                    <a:pt x="279" y="266"/>
                  </a:cubicBezTo>
                  <a:cubicBezTo>
                    <a:pt x="276" y="271"/>
                    <a:pt x="263" y="276"/>
                    <a:pt x="263" y="276"/>
                  </a:cubicBezTo>
                  <a:cubicBezTo>
                    <a:pt x="252" y="275"/>
                    <a:pt x="240" y="275"/>
                    <a:pt x="229" y="274"/>
                  </a:cubicBezTo>
                  <a:cubicBezTo>
                    <a:pt x="222" y="273"/>
                    <a:pt x="210" y="261"/>
                    <a:pt x="199" y="258"/>
                  </a:cubicBezTo>
                  <a:cubicBezTo>
                    <a:pt x="193" y="262"/>
                    <a:pt x="181" y="270"/>
                    <a:pt x="181" y="270"/>
                  </a:cubicBezTo>
                  <a:cubicBezTo>
                    <a:pt x="179" y="292"/>
                    <a:pt x="177" y="287"/>
                    <a:pt x="165" y="304"/>
                  </a:cubicBezTo>
                  <a:cubicBezTo>
                    <a:pt x="163" y="308"/>
                    <a:pt x="153" y="308"/>
                    <a:pt x="153" y="308"/>
                  </a:cubicBezTo>
                  <a:cubicBezTo>
                    <a:pt x="140" y="305"/>
                    <a:pt x="138" y="292"/>
                    <a:pt x="127" y="290"/>
                  </a:cubicBezTo>
                  <a:cubicBezTo>
                    <a:pt x="120" y="288"/>
                    <a:pt x="112" y="289"/>
                    <a:pt x="105" y="288"/>
                  </a:cubicBezTo>
                  <a:cubicBezTo>
                    <a:pt x="89" y="283"/>
                    <a:pt x="97" y="283"/>
                    <a:pt x="79" y="286"/>
                  </a:cubicBezTo>
                  <a:cubicBezTo>
                    <a:pt x="74" y="300"/>
                    <a:pt x="73" y="298"/>
                    <a:pt x="57" y="300"/>
                  </a:cubicBezTo>
                  <a:cubicBezTo>
                    <a:pt x="53" y="312"/>
                    <a:pt x="52" y="317"/>
                    <a:pt x="39" y="320"/>
                  </a:cubicBezTo>
                  <a:cubicBezTo>
                    <a:pt x="33" y="328"/>
                    <a:pt x="30" y="336"/>
                    <a:pt x="25" y="344"/>
                  </a:cubicBezTo>
                  <a:cubicBezTo>
                    <a:pt x="27" y="350"/>
                    <a:pt x="26" y="358"/>
                    <a:pt x="29" y="364"/>
                  </a:cubicBezTo>
                  <a:cubicBezTo>
                    <a:pt x="32" y="370"/>
                    <a:pt x="47" y="372"/>
                    <a:pt x="53" y="376"/>
                  </a:cubicBezTo>
                  <a:cubicBezTo>
                    <a:pt x="57" y="388"/>
                    <a:pt x="57" y="393"/>
                    <a:pt x="69" y="396"/>
                  </a:cubicBezTo>
                  <a:cubicBezTo>
                    <a:pt x="68" y="420"/>
                    <a:pt x="76" y="438"/>
                    <a:pt x="53" y="446"/>
                  </a:cubicBezTo>
                  <a:cubicBezTo>
                    <a:pt x="46" y="456"/>
                    <a:pt x="53" y="468"/>
                    <a:pt x="41" y="472"/>
                  </a:cubicBezTo>
                  <a:cubicBezTo>
                    <a:pt x="36" y="480"/>
                    <a:pt x="34" y="481"/>
                    <a:pt x="31" y="490"/>
                  </a:cubicBezTo>
                  <a:cubicBezTo>
                    <a:pt x="32" y="495"/>
                    <a:pt x="46" y="496"/>
                    <a:pt x="53" y="496"/>
                  </a:cubicBezTo>
                  <a:cubicBezTo>
                    <a:pt x="60" y="495"/>
                    <a:pt x="67" y="485"/>
                    <a:pt x="71" y="484"/>
                  </a:cubicBezTo>
                  <a:cubicBezTo>
                    <a:pt x="74" y="485"/>
                    <a:pt x="76" y="490"/>
                    <a:pt x="77" y="492"/>
                  </a:cubicBezTo>
                  <a:cubicBezTo>
                    <a:pt x="77" y="492"/>
                    <a:pt x="59" y="504"/>
                    <a:pt x="61" y="512"/>
                  </a:cubicBezTo>
                  <a:cubicBezTo>
                    <a:pt x="43" y="510"/>
                    <a:pt x="22" y="510"/>
                    <a:pt x="7" y="520"/>
                  </a:cubicBezTo>
                  <a:cubicBezTo>
                    <a:pt x="0" y="530"/>
                    <a:pt x="0" y="534"/>
                    <a:pt x="7" y="544"/>
                  </a:cubicBezTo>
                  <a:cubicBezTo>
                    <a:pt x="9" y="565"/>
                    <a:pt x="15" y="573"/>
                    <a:pt x="37" y="576"/>
                  </a:cubicBezTo>
                  <a:cubicBezTo>
                    <a:pt x="49" y="588"/>
                    <a:pt x="78" y="586"/>
                    <a:pt x="95" y="588"/>
                  </a:cubicBezTo>
                  <a:cubicBezTo>
                    <a:pt x="101" y="605"/>
                    <a:pt x="95" y="598"/>
                    <a:pt x="111" y="608"/>
                  </a:cubicBezTo>
                  <a:cubicBezTo>
                    <a:pt x="113" y="609"/>
                    <a:pt x="117" y="612"/>
                    <a:pt x="117" y="612"/>
                  </a:cubicBezTo>
                  <a:cubicBezTo>
                    <a:pt x="123" y="621"/>
                    <a:pt x="124" y="628"/>
                    <a:pt x="135" y="632"/>
                  </a:cubicBezTo>
                  <a:cubicBezTo>
                    <a:pt x="139" y="639"/>
                    <a:pt x="145" y="641"/>
                    <a:pt x="149" y="648"/>
                  </a:cubicBezTo>
                  <a:cubicBezTo>
                    <a:pt x="152" y="661"/>
                    <a:pt x="153" y="651"/>
                    <a:pt x="163" y="658"/>
                  </a:cubicBezTo>
                  <a:cubicBezTo>
                    <a:pt x="167" y="671"/>
                    <a:pt x="200" y="678"/>
                    <a:pt x="213" y="680"/>
                  </a:cubicBezTo>
                  <a:cubicBezTo>
                    <a:pt x="217" y="683"/>
                    <a:pt x="220" y="686"/>
                    <a:pt x="225" y="688"/>
                  </a:cubicBezTo>
                  <a:cubicBezTo>
                    <a:pt x="227" y="689"/>
                    <a:pt x="229" y="689"/>
                    <a:pt x="231" y="690"/>
                  </a:cubicBezTo>
                  <a:cubicBezTo>
                    <a:pt x="235" y="692"/>
                    <a:pt x="243" y="698"/>
                    <a:pt x="243" y="698"/>
                  </a:cubicBezTo>
                  <a:cubicBezTo>
                    <a:pt x="247" y="709"/>
                    <a:pt x="245" y="715"/>
                    <a:pt x="255" y="718"/>
                  </a:cubicBezTo>
                  <a:cubicBezTo>
                    <a:pt x="261" y="727"/>
                    <a:pt x="264" y="724"/>
                    <a:pt x="267" y="734"/>
                  </a:cubicBezTo>
                  <a:cubicBezTo>
                    <a:pt x="270" y="744"/>
                    <a:pt x="287" y="751"/>
                    <a:pt x="297" y="754"/>
                  </a:cubicBezTo>
                  <a:cubicBezTo>
                    <a:pt x="301" y="766"/>
                    <a:pt x="294" y="780"/>
                    <a:pt x="307" y="784"/>
                  </a:cubicBezTo>
                  <a:cubicBezTo>
                    <a:pt x="315" y="783"/>
                    <a:pt x="323" y="784"/>
                    <a:pt x="331" y="782"/>
                  </a:cubicBezTo>
                  <a:cubicBezTo>
                    <a:pt x="337" y="780"/>
                    <a:pt x="344" y="767"/>
                    <a:pt x="353" y="766"/>
                  </a:cubicBezTo>
                  <a:cubicBezTo>
                    <a:pt x="372" y="764"/>
                    <a:pt x="390" y="765"/>
                    <a:pt x="409" y="764"/>
                  </a:cubicBezTo>
                  <a:cubicBezTo>
                    <a:pt x="419" y="762"/>
                    <a:pt x="428" y="762"/>
                    <a:pt x="437" y="756"/>
                  </a:cubicBezTo>
                  <a:cubicBezTo>
                    <a:pt x="446" y="742"/>
                    <a:pt x="440" y="746"/>
                    <a:pt x="451" y="742"/>
                  </a:cubicBezTo>
                  <a:cubicBezTo>
                    <a:pt x="459" y="729"/>
                    <a:pt x="462" y="725"/>
                    <a:pt x="477" y="720"/>
                  </a:cubicBezTo>
                  <a:cubicBezTo>
                    <a:pt x="484" y="721"/>
                    <a:pt x="493" y="708"/>
                    <a:pt x="497" y="714"/>
                  </a:cubicBezTo>
                  <a:cubicBezTo>
                    <a:pt x="502" y="715"/>
                    <a:pt x="494" y="724"/>
                    <a:pt x="495" y="729"/>
                  </a:cubicBezTo>
                  <a:cubicBezTo>
                    <a:pt x="496" y="734"/>
                    <a:pt x="501" y="740"/>
                    <a:pt x="505" y="746"/>
                  </a:cubicBezTo>
                  <a:cubicBezTo>
                    <a:pt x="511" y="755"/>
                    <a:pt x="512" y="762"/>
                    <a:pt x="521" y="768"/>
                  </a:cubicBezTo>
                  <a:cubicBezTo>
                    <a:pt x="528" y="779"/>
                    <a:pt x="522" y="783"/>
                    <a:pt x="537" y="780"/>
                  </a:cubicBezTo>
                  <a:cubicBezTo>
                    <a:pt x="542" y="775"/>
                    <a:pt x="555" y="766"/>
                    <a:pt x="555" y="766"/>
                  </a:cubicBezTo>
                  <a:cubicBezTo>
                    <a:pt x="558" y="758"/>
                    <a:pt x="561" y="754"/>
                    <a:pt x="567" y="748"/>
                  </a:cubicBezTo>
                  <a:cubicBezTo>
                    <a:pt x="568" y="746"/>
                    <a:pt x="568" y="743"/>
                    <a:pt x="569" y="742"/>
                  </a:cubicBezTo>
                  <a:cubicBezTo>
                    <a:pt x="570" y="741"/>
                    <a:pt x="574" y="742"/>
                    <a:pt x="575" y="740"/>
                  </a:cubicBezTo>
                  <a:cubicBezTo>
                    <a:pt x="580" y="731"/>
                    <a:pt x="573" y="726"/>
                    <a:pt x="581" y="720"/>
                  </a:cubicBezTo>
                  <a:cubicBezTo>
                    <a:pt x="586" y="716"/>
                    <a:pt x="599" y="710"/>
                    <a:pt x="599" y="710"/>
                  </a:cubicBezTo>
                  <a:cubicBezTo>
                    <a:pt x="604" y="703"/>
                    <a:pt x="607" y="693"/>
                    <a:pt x="615" y="690"/>
                  </a:cubicBezTo>
                  <a:cubicBezTo>
                    <a:pt x="620" y="687"/>
                    <a:pt x="632" y="677"/>
                    <a:pt x="637" y="682"/>
                  </a:cubicBezTo>
                  <a:cubicBezTo>
                    <a:pt x="642" y="687"/>
                    <a:pt x="639" y="709"/>
                    <a:pt x="643" y="722"/>
                  </a:cubicBezTo>
                  <a:cubicBezTo>
                    <a:pt x="646" y="738"/>
                    <a:pt x="646" y="752"/>
                    <a:pt x="663" y="758"/>
                  </a:cubicBezTo>
                  <a:cubicBezTo>
                    <a:pt x="672" y="757"/>
                    <a:pt x="681" y="759"/>
                    <a:pt x="689" y="756"/>
                  </a:cubicBezTo>
                  <a:cubicBezTo>
                    <a:pt x="692" y="755"/>
                    <a:pt x="690" y="749"/>
                    <a:pt x="691" y="746"/>
                  </a:cubicBezTo>
                  <a:cubicBezTo>
                    <a:pt x="693" y="738"/>
                    <a:pt x="692" y="741"/>
                    <a:pt x="699" y="736"/>
                  </a:cubicBezTo>
                  <a:cubicBezTo>
                    <a:pt x="708" y="723"/>
                    <a:pt x="704" y="721"/>
                    <a:pt x="709" y="726"/>
                  </a:cubicBezTo>
                  <a:close/>
                </a:path>
              </a:pathLst>
            </a:custGeom>
            <a:solidFill>
              <a:srgbClr val="FF33CC"/>
            </a:solidFill>
            <a:ln w="9525">
              <a:solidFill>
                <a:schemeClr val="tx1"/>
              </a:solidFill>
              <a:round/>
              <a:headEnd/>
              <a:tailEnd/>
            </a:ln>
          </p:spPr>
          <p:txBody>
            <a:bodyPr/>
            <a:lstStyle/>
            <a:p>
              <a:endParaRPr lang="en-US"/>
            </a:p>
          </p:txBody>
        </p:sp>
        <p:sp>
          <p:nvSpPr>
            <p:cNvPr id="9" name="Freeform 9">
              <a:extLst>
                <a:ext uri="{FF2B5EF4-FFF2-40B4-BE49-F238E27FC236}">
                  <a16:creationId xmlns:a16="http://schemas.microsoft.com/office/drawing/2014/main" id="{A27D66B7-9EEA-C9AC-05C1-FCB15EAE6EE4}"/>
                </a:ext>
              </a:extLst>
            </p:cNvPr>
            <p:cNvSpPr>
              <a:spLocks/>
            </p:cNvSpPr>
            <p:nvPr/>
          </p:nvSpPr>
          <p:spPr bwMode="auto">
            <a:xfrm>
              <a:off x="3307" y="2811"/>
              <a:ext cx="801" cy="654"/>
            </a:xfrm>
            <a:custGeom>
              <a:avLst/>
              <a:gdLst>
                <a:gd name="T0" fmla="*/ 565 w 963"/>
                <a:gd name="T1" fmla="*/ 625 h 788"/>
                <a:gd name="T2" fmla="*/ 578 w 963"/>
                <a:gd name="T3" fmla="*/ 612 h 788"/>
                <a:gd name="T4" fmla="*/ 603 w 963"/>
                <a:gd name="T5" fmla="*/ 585 h 788"/>
                <a:gd name="T6" fmla="*/ 588 w 963"/>
                <a:gd name="T7" fmla="*/ 565 h 788"/>
                <a:gd name="T8" fmla="*/ 573 w 963"/>
                <a:gd name="T9" fmla="*/ 517 h 788"/>
                <a:gd name="T10" fmla="*/ 603 w 963"/>
                <a:gd name="T11" fmla="*/ 520 h 788"/>
                <a:gd name="T12" fmla="*/ 658 w 963"/>
                <a:gd name="T13" fmla="*/ 502 h 788"/>
                <a:gd name="T14" fmla="*/ 660 w 963"/>
                <a:gd name="T15" fmla="*/ 451 h 788"/>
                <a:gd name="T16" fmla="*/ 713 w 963"/>
                <a:gd name="T17" fmla="*/ 421 h 788"/>
                <a:gd name="T18" fmla="*/ 746 w 963"/>
                <a:gd name="T19" fmla="*/ 384 h 788"/>
                <a:gd name="T20" fmla="*/ 769 w 963"/>
                <a:gd name="T21" fmla="*/ 288 h 788"/>
                <a:gd name="T22" fmla="*/ 783 w 963"/>
                <a:gd name="T23" fmla="*/ 263 h 788"/>
                <a:gd name="T24" fmla="*/ 753 w 963"/>
                <a:gd name="T25" fmla="*/ 99 h 788"/>
                <a:gd name="T26" fmla="*/ 653 w 963"/>
                <a:gd name="T27" fmla="*/ 39 h 788"/>
                <a:gd name="T28" fmla="*/ 580 w 963"/>
                <a:gd name="T29" fmla="*/ 22 h 788"/>
                <a:gd name="T30" fmla="*/ 440 w 963"/>
                <a:gd name="T31" fmla="*/ 19 h 788"/>
                <a:gd name="T32" fmla="*/ 410 w 963"/>
                <a:gd name="T33" fmla="*/ 49 h 788"/>
                <a:gd name="T34" fmla="*/ 365 w 963"/>
                <a:gd name="T35" fmla="*/ 98 h 788"/>
                <a:gd name="T36" fmla="*/ 322 w 963"/>
                <a:gd name="T37" fmla="*/ 124 h 788"/>
                <a:gd name="T38" fmla="*/ 277 w 963"/>
                <a:gd name="T39" fmla="*/ 152 h 788"/>
                <a:gd name="T40" fmla="*/ 146 w 963"/>
                <a:gd name="T41" fmla="*/ 165 h 788"/>
                <a:gd name="T42" fmla="*/ 139 w 963"/>
                <a:gd name="T43" fmla="*/ 185 h 788"/>
                <a:gd name="T44" fmla="*/ 77 w 963"/>
                <a:gd name="T45" fmla="*/ 230 h 788"/>
                <a:gd name="T46" fmla="*/ 37 w 963"/>
                <a:gd name="T47" fmla="*/ 270 h 788"/>
                <a:gd name="T48" fmla="*/ 27 w 963"/>
                <a:gd name="T49" fmla="*/ 290 h 788"/>
                <a:gd name="T50" fmla="*/ 47 w 963"/>
                <a:gd name="T51" fmla="*/ 318 h 788"/>
                <a:gd name="T52" fmla="*/ 19 w 963"/>
                <a:gd name="T53" fmla="*/ 348 h 788"/>
                <a:gd name="T54" fmla="*/ 42 w 963"/>
                <a:gd name="T55" fmla="*/ 416 h 788"/>
                <a:gd name="T56" fmla="*/ 72 w 963"/>
                <a:gd name="T57" fmla="*/ 412 h 788"/>
                <a:gd name="T58" fmla="*/ 92 w 963"/>
                <a:gd name="T59" fmla="*/ 374 h 788"/>
                <a:gd name="T60" fmla="*/ 107 w 963"/>
                <a:gd name="T61" fmla="*/ 363 h 788"/>
                <a:gd name="T62" fmla="*/ 137 w 963"/>
                <a:gd name="T63" fmla="*/ 412 h 788"/>
                <a:gd name="T64" fmla="*/ 156 w 963"/>
                <a:gd name="T65" fmla="*/ 482 h 788"/>
                <a:gd name="T66" fmla="*/ 129 w 963"/>
                <a:gd name="T67" fmla="*/ 504 h 788"/>
                <a:gd name="T68" fmla="*/ 166 w 963"/>
                <a:gd name="T69" fmla="*/ 545 h 788"/>
                <a:gd name="T70" fmla="*/ 239 w 963"/>
                <a:gd name="T71" fmla="*/ 588 h 788"/>
                <a:gd name="T72" fmla="*/ 262 w 963"/>
                <a:gd name="T73" fmla="*/ 567 h 788"/>
                <a:gd name="T74" fmla="*/ 310 w 963"/>
                <a:gd name="T75" fmla="*/ 564 h 788"/>
                <a:gd name="T76" fmla="*/ 330 w 963"/>
                <a:gd name="T77" fmla="*/ 590 h 788"/>
                <a:gd name="T78" fmla="*/ 400 w 963"/>
                <a:gd name="T79" fmla="*/ 612 h 788"/>
                <a:gd name="T80" fmla="*/ 393 w 963"/>
                <a:gd name="T81" fmla="*/ 647 h 788"/>
                <a:gd name="T82" fmla="*/ 413 w 963"/>
                <a:gd name="T83" fmla="*/ 647 h 788"/>
                <a:gd name="T84" fmla="*/ 447 w 963"/>
                <a:gd name="T85" fmla="*/ 637 h 788"/>
                <a:gd name="T86" fmla="*/ 518 w 963"/>
                <a:gd name="T87" fmla="*/ 633 h 78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63"/>
                <a:gd name="T133" fmla="*/ 0 h 788"/>
                <a:gd name="T134" fmla="*/ 963 w 963"/>
                <a:gd name="T135" fmla="*/ 788 h 78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63" h="788">
                  <a:moveTo>
                    <a:pt x="623" y="763"/>
                  </a:moveTo>
                  <a:cubicBezTo>
                    <a:pt x="642" y="761"/>
                    <a:pt x="660" y="755"/>
                    <a:pt x="679" y="753"/>
                  </a:cubicBezTo>
                  <a:cubicBezTo>
                    <a:pt x="684" y="751"/>
                    <a:pt x="690" y="753"/>
                    <a:pt x="693" y="749"/>
                  </a:cubicBezTo>
                  <a:cubicBezTo>
                    <a:pt x="695" y="746"/>
                    <a:pt x="694" y="741"/>
                    <a:pt x="695" y="737"/>
                  </a:cubicBezTo>
                  <a:cubicBezTo>
                    <a:pt x="697" y="730"/>
                    <a:pt x="705" y="725"/>
                    <a:pt x="711" y="721"/>
                  </a:cubicBezTo>
                  <a:cubicBezTo>
                    <a:pt x="713" y="714"/>
                    <a:pt x="725" y="705"/>
                    <a:pt x="725" y="705"/>
                  </a:cubicBezTo>
                  <a:cubicBezTo>
                    <a:pt x="730" y="690"/>
                    <a:pt x="730" y="690"/>
                    <a:pt x="747" y="687"/>
                  </a:cubicBezTo>
                  <a:cubicBezTo>
                    <a:pt x="759" y="669"/>
                    <a:pt x="710" y="681"/>
                    <a:pt x="707" y="681"/>
                  </a:cubicBezTo>
                  <a:cubicBezTo>
                    <a:pt x="691" y="685"/>
                    <a:pt x="698" y="671"/>
                    <a:pt x="699" y="657"/>
                  </a:cubicBezTo>
                  <a:cubicBezTo>
                    <a:pt x="697" y="631"/>
                    <a:pt x="695" y="640"/>
                    <a:pt x="689" y="623"/>
                  </a:cubicBezTo>
                  <a:cubicBezTo>
                    <a:pt x="700" y="619"/>
                    <a:pt x="696" y="620"/>
                    <a:pt x="713" y="623"/>
                  </a:cubicBezTo>
                  <a:cubicBezTo>
                    <a:pt x="717" y="624"/>
                    <a:pt x="725" y="627"/>
                    <a:pt x="725" y="627"/>
                  </a:cubicBezTo>
                  <a:cubicBezTo>
                    <a:pt x="741" y="622"/>
                    <a:pt x="757" y="620"/>
                    <a:pt x="773" y="615"/>
                  </a:cubicBezTo>
                  <a:cubicBezTo>
                    <a:pt x="784" y="611"/>
                    <a:pt x="777" y="614"/>
                    <a:pt x="791" y="605"/>
                  </a:cubicBezTo>
                  <a:cubicBezTo>
                    <a:pt x="793" y="604"/>
                    <a:pt x="797" y="601"/>
                    <a:pt x="797" y="601"/>
                  </a:cubicBezTo>
                  <a:cubicBezTo>
                    <a:pt x="808" y="584"/>
                    <a:pt x="815" y="550"/>
                    <a:pt x="793" y="543"/>
                  </a:cubicBezTo>
                  <a:cubicBezTo>
                    <a:pt x="802" y="530"/>
                    <a:pt x="817" y="538"/>
                    <a:pt x="831" y="533"/>
                  </a:cubicBezTo>
                  <a:cubicBezTo>
                    <a:pt x="833" y="516"/>
                    <a:pt x="841" y="512"/>
                    <a:pt x="857" y="507"/>
                  </a:cubicBezTo>
                  <a:cubicBezTo>
                    <a:pt x="862" y="500"/>
                    <a:pt x="862" y="486"/>
                    <a:pt x="867" y="481"/>
                  </a:cubicBezTo>
                  <a:cubicBezTo>
                    <a:pt x="869" y="479"/>
                    <a:pt x="893" y="464"/>
                    <a:pt x="897" y="463"/>
                  </a:cubicBezTo>
                  <a:cubicBezTo>
                    <a:pt x="908" y="446"/>
                    <a:pt x="899" y="426"/>
                    <a:pt x="905" y="407"/>
                  </a:cubicBezTo>
                  <a:cubicBezTo>
                    <a:pt x="907" y="390"/>
                    <a:pt x="905" y="354"/>
                    <a:pt x="925" y="347"/>
                  </a:cubicBezTo>
                  <a:cubicBezTo>
                    <a:pt x="929" y="342"/>
                    <a:pt x="929" y="334"/>
                    <a:pt x="933" y="329"/>
                  </a:cubicBezTo>
                  <a:cubicBezTo>
                    <a:pt x="936" y="325"/>
                    <a:pt x="941" y="317"/>
                    <a:pt x="941" y="317"/>
                  </a:cubicBezTo>
                  <a:cubicBezTo>
                    <a:pt x="943" y="277"/>
                    <a:pt x="963" y="176"/>
                    <a:pt x="929" y="153"/>
                  </a:cubicBezTo>
                  <a:cubicBezTo>
                    <a:pt x="925" y="141"/>
                    <a:pt x="916" y="126"/>
                    <a:pt x="905" y="119"/>
                  </a:cubicBezTo>
                  <a:cubicBezTo>
                    <a:pt x="893" y="101"/>
                    <a:pt x="876" y="90"/>
                    <a:pt x="855" y="87"/>
                  </a:cubicBezTo>
                  <a:cubicBezTo>
                    <a:pt x="837" y="61"/>
                    <a:pt x="817" y="51"/>
                    <a:pt x="785" y="47"/>
                  </a:cubicBezTo>
                  <a:cubicBezTo>
                    <a:pt x="777" y="44"/>
                    <a:pt x="777" y="39"/>
                    <a:pt x="769" y="35"/>
                  </a:cubicBezTo>
                  <a:cubicBezTo>
                    <a:pt x="750" y="25"/>
                    <a:pt x="711" y="28"/>
                    <a:pt x="697" y="27"/>
                  </a:cubicBezTo>
                  <a:cubicBezTo>
                    <a:pt x="690" y="17"/>
                    <a:pt x="678" y="16"/>
                    <a:pt x="667" y="13"/>
                  </a:cubicBezTo>
                  <a:cubicBezTo>
                    <a:pt x="626" y="15"/>
                    <a:pt x="563" y="0"/>
                    <a:pt x="529" y="23"/>
                  </a:cubicBezTo>
                  <a:cubicBezTo>
                    <a:pt x="524" y="37"/>
                    <a:pt x="531" y="20"/>
                    <a:pt x="521" y="35"/>
                  </a:cubicBezTo>
                  <a:cubicBezTo>
                    <a:pt x="510" y="51"/>
                    <a:pt x="513" y="56"/>
                    <a:pt x="493" y="59"/>
                  </a:cubicBezTo>
                  <a:cubicBezTo>
                    <a:pt x="481" y="95"/>
                    <a:pt x="506" y="88"/>
                    <a:pt x="455" y="91"/>
                  </a:cubicBezTo>
                  <a:cubicBezTo>
                    <a:pt x="447" y="102"/>
                    <a:pt x="451" y="110"/>
                    <a:pt x="439" y="118"/>
                  </a:cubicBezTo>
                  <a:cubicBezTo>
                    <a:pt x="434" y="133"/>
                    <a:pt x="415" y="134"/>
                    <a:pt x="401" y="135"/>
                  </a:cubicBezTo>
                  <a:cubicBezTo>
                    <a:pt x="399" y="141"/>
                    <a:pt x="394" y="145"/>
                    <a:pt x="387" y="149"/>
                  </a:cubicBezTo>
                  <a:cubicBezTo>
                    <a:pt x="375" y="167"/>
                    <a:pt x="375" y="180"/>
                    <a:pt x="371" y="181"/>
                  </a:cubicBezTo>
                  <a:cubicBezTo>
                    <a:pt x="359" y="183"/>
                    <a:pt x="346" y="182"/>
                    <a:pt x="333" y="183"/>
                  </a:cubicBezTo>
                  <a:cubicBezTo>
                    <a:pt x="311" y="187"/>
                    <a:pt x="271" y="189"/>
                    <a:pt x="271" y="189"/>
                  </a:cubicBezTo>
                  <a:cubicBezTo>
                    <a:pt x="241" y="199"/>
                    <a:pt x="207" y="198"/>
                    <a:pt x="175" y="199"/>
                  </a:cubicBezTo>
                  <a:cubicBezTo>
                    <a:pt x="170" y="201"/>
                    <a:pt x="161" y="198"/>
                    <a:pt x="159" y="203"/>
                  </a:cubicBezTo>
                  <a:cubicBezTo>
                    <a:pt x="152" y="220"/>
                    <a:pt x="158" y="220"/>
                    <a:pt x="167" y="223"/>
                  </a:cubicBezTo>
                  <a:cubicBezTo>
                    <a:pt x="196" y="266"/>
                    <a:pt x="158" y="260"/>
                    <a:pt x="135" y="263"/>
                  </a:cubicBezTo>
                  <a:cubicBezTo>
                    <a:pt x="121" y="268"/>
                    <a:pt x="105" y="269"/>
                    <a:pt x="93" y="277"/>
                  </a:cubicBezTo>
                  <a:cubicBezTo>
                    <a:pt x="87" y="294"/>
                    <a:pt x="77" y="304"/>
                    <a:pt x="59" y="309"/>
                  </a:cubicBezTo>
                  <a:cubicBezTo>
                    <a:pt x="50" y="323"/>
                    <a:pt x="55" y="318"/>
                    <a:pt x="45" y="325"/>
                  </a:cubicBezTo>
                  <a:cubicBezTo>
                    <a:pt x="42" y="329"/>
                    <a:pt x="32" y="326"/>
                    <a:pt x="29" y="330"/>
                  </a:cubicBezTo>
                  <a:cubicBezTo>
                    <a:pt x="27" y="334"/>
                    <a:pt x="33" y="349"/>
                    <a:pt x="33" y="349"/>
                  </a:cubicBezTo>
                  <a:cubicBezTo>
                    <a:pt x="36" y="365"/>
                    <a:pt x="37" y="360"/>
                    <a:pt x="51" y="365"/>
                  </a:cubicBezTo>
                  <a:cubicBezTo>
                    <a:pt x="53" y="371"/>
                    <a:pt x="57" y="383"/>
                    <a:pt x="57" y="383"/>
                  </a:cubicBezTo>
                  <a:cubicBezTo>
                    <a:pt x="54" y="397"/>
                    <a:pt x="42" y="398"/>
                    <a:pt x="29" y="401"/>
                  </a:cubicBezTo>
                  <a:cubicBezTo>
                    <a:pt x="27" y="407"/>
                    <a:pt x="23" y="419"/>
                    <a:pt x="23" y="419"/>
                  </a:cubicBezTo>
                  <a:cubicBezTo>
                    <a:pt x="26" y="524"/>
                    <a:pt x="0" y="487"/>
                    <a:pt x="45" y="497"/>
                  </a:cubicBezTo>
                  <a:cubicBezTo>
                    <a:pt x="47" y="498"/>
                    <a:pt x="49" y="500"/>
                    <a:pt x="51" y="501"/>
                  </a:cubicBezTo>
                  <a:cubicBezTo>
                    <a:pt x="54" y="517"/>
                    <a:pt x="52" y="522"/>
                    <a:pt x="83" y="509"/>
                  </a:cubicBezTo>
                  <a:cubicBezTo>
                    <a:pt x="87" y="507"/>
                    <a:pt x="87" y="497"/>
                    <a:pt x="87" y="497"/>
                  </a:cubicBezTo>
                  <a:cubicBezTo>
                    <a:pt x="88" y="481"/>
                    <a:pt x="84" y="470"/>
                    <a:pt x="99" y="465"/>
                  </a:cubicBezTo>
                  <a:cubicBezTo>
                    <a:pt x="101" y="459"/>
                    <a:pt x="105" y="453"/>
                    <a:pt x="111" y="451"/>
                  </a:cubicBezTo>
                  <a:cubicBezTo>
                    <a:pt x="133" y="444"/>
                    <a:pt x="94" y="451"/>
                    <a:pt x="117" y="441"/>
                  </a:cubicBezTo>
                  <a:cubicBezTo>
                    <a:pt x="121" y="439"/>
                    <a:pt x="129" y="437"/>
                    <a:pt x="129" y="437"/>
                  </a:cubicBezTo>
                  <a:cubicBezTo>
                    <a:pt x="174" y="439"/>
                    <a:pt x="165" y="434"/>
                    <a:pt x="173" y="459"/>
                  </a:cubicBezTo>
                  <a:cubicBezTo>
                    <a:pt x="172" y="479"/>
                    <a:pt x="170" y="482"/>
                    <a:pt x="165" y="497"/>
                  </a:cubicBezTo>
                  <a:cubicBezTo>
                    <a:pt x="163" y="503"/>
                    <a:pt x="159" y="515"/>
                    <a:pt x="159" y="515"/>
                  </a:cubicBezTo>
                  <a:cubicBezTo>
                    <a:pt x="161" y="575"/>
                    <a:pt x="144" y="577"/>
                    <a:pt x="187" y="581"/>
                  </a:cubicBezTo>
                  <a:cubicBezTo>
                    <a:pt x="196" y="584"/>
                    <a:pt x="197" y="588"/>
                    <a:pt x="199" y="597"/>
                  </a:cubicBezTo>
                  <a:cubicBezTo>
                    <a:pt x="195" y="635"/>
                    <a:pt x="178" y="615"/>
                    <a:pt x="155" y="607"/>
                  </a:cubicBezTo>
                  <a:cubicBezTo>
                    <a:pt x="148" y="612"/>
                    <a:pt x="144" y="616"/>
                    <a:pt x="149" y="625"/>
                  </a:cubicBezTo>
                  <a:cubicBezTo>
                    <a:pt x="160" y="647"/>
                    <a:pt x="181" y="645"/>
                    <a:pt x="199" y="657"/>
                  </a:cubicBezTo>
                  <a:cubicBezTo>
                    <a:pt x="200" y="677"/>
                    <a:pt x="203" y="705"/>
                    <a:pt x="221" y="717"/>
                  </a:cubicBezTo>
                  <a:cubicBezTo>
                    <a:pt x="245" y="716"/>
                    <a:pt x="263" y="711"/>
                    <a:pt x="287" y="709"/>
                  </a:cubicBezTo>
                  <a:cubicBezTo>
                    <a:pt x="293" y="709"/>
                    <a:pt x="303" y="699"/>
                    <a:pt x="303" y="699"/>
                  </a:cubicBezTo>
                  <a:cubicBezTo>
                    <a:pt x="307" y="695"/>
                    <a:pt x="311" y="687"/>
                    <a:pt x="315" y="683"/>
                  </a:cubicBezTo>
                  <a:cubicBezTo>
                    <a:pt x="319" y="679"/>
                    <a:pt x="317" y="678"/>
                    <a:pt x="327" y="677"/>
                  </a:cubicBezTo>
                  <a:cubicBezTo>
                    <a:pt x="342" y="678"/>
                    <a:pt x="358" y="677"/>
                    <a:pt x="373" y="679"/>
                  </a:cubicBezTo>
                  <a:cubicBezTo>
                    <a:pt x="378" y="680"/>
                    <a:pt x="378" y="691"/>
                    <a:pt x="385" y="693"/>
                  </a:cubicBezTo>
                  <a:cubicBezTo>
                    <a:pt x="389" y="698"/>
                    <a:pt x="384" y="708"/>
                    <a:pt x="397" y="711"/>
                  </a:cubicBezTo>
                  <a:cubicBezTo>
                    <a:pt x="410" y="714"/>
                    <a:pt x="447" y="707"/>
                    <a:pt x="461" y="711"/>
                  </a:cubicBezTo>
                  <a:cubicBezTo>
                    <a:pt x="488" y="718"/>
                    <a:pt x="472" y="710"/>
                    <a:pt x="481" y="737"/>
                  </a:cubicBezTo>
                  <a:cubicBezTo>
                    <a:pt x="484" y="746"/>
                    <a:pt x="472" y="760"/>
                    <a:pt x="471" y="767"/>
                  </a:cubicBezTo>
                  <a:cubicBezTo>
                    <a:pt x="470" y="774"/>
                    <a:pt x="469" y="776"/>
                    <a:pt x="473" y="779"/>
                  </a:cubicBezTo>
                  <a:cubicBezTo>
                    <a:pt x="483" y="785"/>
                    <a:pt x="481" y="782"/>
                    <a:pt x="495" y="787"/>
                  </a:cubicBezTo>
                  <a:cubicBezTo>
                    <a:pt x="497" y="788"/>
                    <a:pt x="497" y="779"/>
                    <a:pt x="497" y="779"/>
                  </a:cubicBezTo>
                  <a:cubicBezTo>
                    <a:pt x="500" y="778"/>
                    <a:pt x="508" y="787"/>
                    <a:pt x="515" y="785"/>
                  </a:cubicBezTo>
                  <a:cubicBezTo>
                    <a:pt x="522" y="783"/>
                    <a:pt x="530" y="771"/>
                    <a:pt x="537" y="767"/>
                  </a:cubicBezTo>
                  <a:cubicBezTo>
                    <a:pt x="541" y="762"/>
                    <a:pt x="555" y="759"/>
                    <a:pt x="555" y="759"/>
                  </a:cubicBezTo>
                  <a:cubicBezTo>
                    <a:pt x="620" y="761"/>
                    <a:pt x="600" y="751"/>
                    <a:pt x="623" y="763"/>
                  </a:cubicBezTo>
                  <a:close/>
                </a:path>
              </a:pathLst>
            </a:custGeom>
            <a:solidFill>
              <a:srgbClr val="FF6600"/>
            </a:solidFill>
            <a:ln w="9525">
              <a:solidFill>
                <a:schemeClr val="tx1"/>
              </a:solidFill>
              <a:round/>
              <a:headEnd/>
              <a:tailEnd/>
            </a:ln>
          </p:spPr>
          <p:txBody>
            <a:bodyPr/>
            <a:lstStyle/>
            <a:p>
              <a:endParaRPr lang="en-US"/>
            </a:p>
          </p:txBody>
        </p:sp>
        <p:sp>
          <p:nvSpPr>
            <p:cNvPr id="10" name="Freeform 10">
              <a:extLst>
                <a:ext uri="{FF2B5EF4-FFF2-40B4-BE49-F238E27FC236}">
                  <a16:creationId xmlns:a16="http://schemas.microsoft.com/office/drawing/2014/main" id="{C6A94A01-598C-B6FF-C419-AB8827372088}"/>
                </a:ext>
              </a:extLst>
            </p:cNvPr>
            <p:cNvSpPr>
              <a:spLocks/>
            </p:cNvSpPr>
            <p:nvPr/>
          </p:nvSpPr>
          <p:spPr bwMode="auto">
            <a:xfrm>
              <a:off x="3489" y="3370"/>
              <a:ext cx="224" cy="166"/>
            </a:xfrm>
            <a:custGeom>
              <a:avLst/>
              <a:gdLst>
                <a:gd name="T0" fmla="*/ 6 w 271"/>
                <a:gd name="T1" fmla="*/ 41 h 199"/>
                <a:gd name="T2" fmla="*/ 45 w 271"/>
                <a:gd name="T3" fmla="*/ 35 h 199"/>
                <a:gd name="T4" fmla="*/ 70 w 271"/>
                <a:gd name="T5" fmla="*/ 23 h 199"/>
                <a:gd name="T6" fmla="*/ 81 w 271"/>
                <a:gd name="T7" fmla="*/ 2 h 199"/>
                <a:gd name="T8" fmla="*/ 129 w 271"/>
                <a:gd name="T9" fmla="*/ 4 h 199"/>
                <a:gd name="T10" fmla="*/ 139 w 271"/>
                <a:gd name="T11" fmla="*/ 22 h 199"/>
                <a:gd name="T12" fmla="*/ 157 w 271"/>
                <a:gd name="T13" fmla="*/ 37 h 199"/>
                <a:gd name="T14" fmla="*/ 210 w 271"/>
                <a:gd name="T15" fmla="*/ 33 h 199"/>
                <a:gd name="T16" fmla="*/ 212 w 271"/>
                <a:gd name="T17" fmla="*/ 35 h 199"/>
                <a:gd name="T18" fmla="*/ 217 w 271"/>
                <a:gd name="T19" fmla="*/ 40 h 199"/>
                <a:gd name="T20" fmla="*/ 224 w 271"/>
                <a:gd name="T21" fmla="*/ 61 h 199"/>
                <a:gd name="T22" fmla="*/ 209 w 271"/>
                <a:gd name="T23" fmla="*/ 70 h 199"/>
                <a:gd name="T24" fmla="*/ 199 w 271"/>
                <a:gd name="T25" fmla="*/ 83 h 199"/>
                <a:gd name="T26" fmla="*/ 187 w 271"/>
                <a:gd name="T27" fmla="*/ 106 h 199"/>
                <a:gd name="T28" fmla="*/ 173 w 271"/>
                <a:gd name="T29" fmla="*/ 118 h 199"/>
                <a:gd name="T30" fmla="*/ 164 w 271"/>
                <a:gd name="T31" fmla="*/ 149 h 199"/>
                <a:gd name="T32" fmla="*/ 155 w 271"/>
                <a:gd name="T33" fmla="*/ 164 h 199"/>
                <a:gd name="T34" fmla="*/ 134 w 271"/>
                <a:gd name="T35" fmla="*/ 151 h 199"/>
                <a:gd name="T36" fmla="*/ 106 w 271"/>
                <a:gd name="T37" fmla="*/ 166 h 199"/>
                <a:gd name="T38" fmla="*/ 96 w 271"/>
                <a:gd name="T39" fmla="*/ 155 h 199"/>
                <a:gd name="T40" fmla="*/ 76 w 271"/>
                <a:gd name="T41" fmla="*/ 144 h 199"/>
                <a:gd name="T42" fmla="*/ 59 w 271"/>
                <a:gd name="T43" fmla="*/ 149 h 199"/>
                <a:gd name="T44" fmla="*/ 57 w 271"/>
                <a:gd name="T45" fmla="*/ 158 h 199"/>
                <a:gd name="T46" fmla="*/ 52 w 271"/>
                <a:gd name="T47" fmla="*/ 155 h 199"/>
                <a:gd name="T48" fmla="*/ 36 w 271"/>
                <a:gd name="T49" fmla="*/ 124 h 199"/>
                <a:gd name="T50" fmla="*/ 20 w 271"/>
                <a:gd name="T51" fmla="*/ 110 h 199"/>
                <a:gd name="T52" fmla="*/ 4 w 271"/>
                <a:gd name="T53" fmla="*/ 97 h 199"/>
                <a:gd name="T54" fmla="*/ 5 w 271"/>
                <a:gd name="T55" fmla="*/ 66 h 199"/>
                <a:gd name="T56" fmla="*/ 6 w 271"/>
                <a:gd name="T57" fmla="*/ 41 h 1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1"/>
                <a:gd name="T88" fmla="*/ 0 h 199"/>
                <a:gd name="T89" fmla="*/ 271 w 271"/>
                <a:gd name="T90" fmla="*/ 199 h 19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1" h="199">
                  <a:moveTo>
                    <a:pt x="7" y="49"/>
                  </a:moveTo>
                  <a:cubicBezTo>
                    <a:pt x="23" y="42"/>
                    <a:pt x="36" y="43"/>
                    <a:pt x="54" y="42"/>
                  </a:cubicBezTo>
                  <a:cubicBezTo>
                    <a:pt x="64" y="28"/>
                    <a:pt x="89" y="46"/>
                    <a:pt x="85" y="27"/>
                  </a:cubicBezTo>
                  <a:cubicBezTo>
                    <a:pt x="94" y="12"/>
                    <a:pt x="95" y="22"/>
                    <a:pt x="98" y="2"/>
                  </a:cubicBezTo>
                  <a:cubicBezTo>
                    <a:pt x="109" y="0"/>
                    <a:pt x="144" y="1"/>
                    <a:pt x="156" y="5"/>
                  </a:cubicBezTo>
                  <a:cubicBezTo>
                    <a:pt x="168" y="9"/>
                    <a:pt x="162" y="19"/>
                    <a:pt x="168" y="26"/>
                  </a:cubicBezTo>
                  <a:cubicBezTo>
                    <a:pt x="171" y="48"/>
                    <a:pt x="173" y="38"/>
                    <a:pt x="190" y="44"/>
                  </a:cubicBezTo>
                  <a:cubicBezTo>
                    <a:pt x="219" y="40"/>
                    <a:pt x="218" y="38"/>
                    <a:pt x="254" y="40"/>
                  </a:cubicBezTo>
                  <a:cubicBezTo>
                    <a:pt x="255" y="43"/>
                    <a:pt x="253" y="40"/>
                    <a:pt x="256" y="42"/>
                  </a:cubicBezTo>
                  <a:cubicBezTo>
                    <a:pt x="258" y="43"/>
                    <a:pt x="261" y="45"/>
                    <a:pt x="262" y="48"/>
                  </a:cubicBezTo>
                  <a:cubicBezTo>
                    <a:pt x="270" y="56"/>
                    <a:pt x="255" y="64"/>
                    <a:pt x="271" y="73"/>
                  </a:cubicBezTo>
                  <a:cubicBezTo>
                    <a:pt x="262" y="78"/>
                    <a:pt x="257" y="75"/>
                    <a:pt x="253" y="84"/>
                  </a:cubicBezTo>
                  <a:cubicBezTo>
                    <a:pt x="252" y="96"/>
                    <a:pt x="248" y="91"/>
                    <a:pt x="241" y="99"/>
                  </a:cubicBezTo>
                  <a:cubicBezTo>
                    <a:pt x="240" y="113"/>
                    <a:pt x="232" y="116"/>
                    <a:pt x="226" y="127"/>
                  </a:cubicBezTo>
                  <a:cubicBezTo>
                    <a:pt x="223" y="139"/>
                    <a:pt x="222" y="139"/>
                    <a:pt x="209" y="141"/>
                  </a:cubicBezTo>
                  <a:cubicBezTo>
                    <a:pt x="210" y="158"/>
                    <a:pt x="221" y="176"/>
                    <a:pt x="199" y="179"/>
                  </a:cubicBezTo>
                  <a:cubicBezTo>
                    <a:pt x="197" y="189"/>
                    <a:pt x="200" y="194"/>
                    <a:pt x="187" y="197"/>
                  </a:cubicBezTo>
                  <a:cubicBezTo>
                    <a:pt x="169" y="195"/>
                    <a:pt x="175" y="189"/>
                    <a:pt x="162" y="181"/>
                  </a:cubicBezTo>
                  <a:cubicBezTo>
                    <a:pt x="139" y="182"/>
                    <a:pt x="143" y="188"/>
                    <a:pt x="128" y="199"/>
                  </a:cubicBezTo>
                  <a:cubicBezTo>
                    <a:pt x="117" y="195"/>
                    <a:pt x="121" y="193"/>
                    <a:pt x="116" y="186"/>
                  </a:cubicBezTo>
                  <a:cubicBezTo>
                    <a:pt x="111" y="180"/>
                    <a:pt x="100" y="174"/>
                    <a:pt x="92" y="173"/>
                  </a:cubicBezTo>
                  <a:cubicBezTo>
                    <a:pt x="81" y="174"/>
                    <a:pt x="77" y="170"/>
                    <a:pt x="71" y="179"/>
                  </a:cubicBezTo>
                  <a:cubicBezTo>
                    <a:pt x="71" y="182"/>
                    <a:pt x="72" y="187"/>
                    <a:pt x="69" y="189"/>
                  </a:cubicBezTo>
                  <a:cubicBezTo>
                    <a:pt x="68" y="191"/>
                    <a:pt x="64" y="188"/>
                    <a:pt x="63" y="186"/>
                  </a:cubicBezTo>
                  <a:cubicBezTo>
                    <a:pt x="55" y="171"/>
                    <a:pt x="66" y="152"/>
                    <a:pt x="44" y="149"/>
                  </a:cubicBezTo>
                  <a:cubicBezTo>
                    <a:pt x="34" y="145"/>
                    <a:pt x="33" y="137"/>
                    <a:pt x="24" y="132"/>
                  </a:cubicBezTo>
                  <a:cubicBezTo>
                    <a:pt x="18" y="123"/>
                    <a:pt x="16" y="119"/>
                    <a:pt x="5" y="116"/>
                  </a:cubicBezTo>
                  <a:cubicBezTo>
                    <a:pt x="2" y="104"/>
                    <a:pt x="12" y="90"/>
                    <a:pt x="6" y="79"/>
                  </a:cubicBezTo>
                  <a:cubicBezTo>
                    <a:pt x="10" y="48"/>
                    <a:pt x="0" y="67"/>
                    <a:pt x="7" y="49"/>
                  </a:cubicBezTo>
                  <a:close/>
                </a:path>
              </a:pathLst>
            </a:custGeom>
            <a:solidFill>
              <a:srgbClr val="FF0000"/>
            </a:solidFill>
            <a:ln w="9525">
              <a:solidFill>
                <a:schemeClr val="tx1"/>
              </a:solidFill>
              <a:round/>
              <a:headEnd/>
              <a:tailEnd/>
            </a:ln>
          </p:spPr>
          <p:txBody>
            <a:bodyPr/>
            <a:lstStyle/>
            <a:p>
              <a:endParaRPr lang="en-US"/>
            </a:p>
          </p:txBody>
        </p:sp>
        <p:grpSp>
          <p:nvGrpSpPr>
            <p:cNvPr id="11" name="Group 11">
              <a:extLst>
                <a:ext uri="{FF2B5EF4-FFF2-40B4-BE49-F238E27FC236}">
                  <a16:creationId xmlns:a16="http://schemas.microsoft.com/office/drawing/2014/main" id="{0F538FB7-91C4-F756-AA77-08D5D8A5D12F}"/>
                </a:ext>
              </a:extLst>
            </p:cNvPr>
            <p:cNvGrpSpPr>
              <a:grpSpLocks/>
            </p:cNvGrpSpPr>
            <p:nvPr/>
          </p:nvGrpSpPr>
          <p:grpSpPr bwMode="auto">
            <a:xfrm>
              <a:off x="1821" y="3391"/>
              <a:ext cx="1328" cy="703"/>
              <a:chOff x="1821" y="3391"/>
              <a:chExt cx="1328" cy="703"/>
            </a:xfrm>
          </p:grpSpPr>
          <p:sp>
            <p:nvSpPr>
              <p:cNvPr id="82" name="Freeform 12">
                <a:extLst>
                  <a:ext uri="{FF2B5EF4-FFF2-40B4-BE49-F238E27FC236}">
                    <a16:creationId xmlns:a16="http://schemas.microsoft.com/office/drawing/2014/main" id="{B15342FD-C46F-D850-2410-90E65FBEAC66}"/>
                  </a:ext>
                </a:extLst>
              </p:cNvPr>
              <p:cNvSpPr>
                <a:spLocks noChangeAspect="1"/>
              </p:cNvSpPr>
              <p:nvPr/>
            </p:nvSpPr>
            <p:spPr bwMode="auto">
              <a:xfrm>
                <a:off x="2014" y="3391"/>
                <a:ext cx="1135" cy="684"/>
              </a:xfrm>
              <a:custGeom>
                <a:avLst/>
                <a:gdLst>
                  <a:gd name="T0" fmla="*/ 1128 w 4462"/>
                  <a:gd name="T1" fmla="*/ 360 h 2692"/>
                  <a:gd name="T2" fmla="*/ 1067 w 4462"/>
                  <a:gd name="T3" fmla="*/ 330 h 2692"/>
                  <a:gd name="T4" fmla="*/ 1020 w 4462"/>
                  <a:gd name="T5" fmla="*/ 256 h 2692"/>
                  <a:gd name="T6" fmla="*/ 1017 w 4462"/>
                  <a:gd name="T7" fmla="*/ 215 h 2692"/>
                  <a:gd name="T8" fmla="*/ 982 w 4462"/>
                  <a:gd name="T9" fmla="*/ 138 h 2692"/>
                  <a:gd name="T10" fmla="*/ 977 w 4462"/>
                  <a:gd name="T11" fmla="*/ 85 h 2692"/>
                  <a:gd name="T12" fmla="*/ 908 w 4462"/>
                  <a:gd name="T13" fmla="*/ 26 h 2692"/>
                  <a:gd name="T14" fmla="*/ 846 w 4462"/>
                  <a:gd name="T15" fmla="*/ 66 h 2692"/>
                  <a:gd name="T16" fmla="*/ 823 w 4462"/>
                  <a:gd name="T17" fmla="*/ 76 h 2692"/>
                  <a:gd name="T18" fmla="*/ 795 w 4462"/>
                  <a:gd name="T19" fmla="*/ 94 h 2692"/>
                  <a:gd name="T20" fmla="*/ 770 w 4462"/>
                  <a:gd name="T21" fmla="*/ 121 h 2692"/>
                  <a:gd name="T22" fmla="*/ 737 w 4462"/>
                  <a:gd name="T23" fmla="*/ 162 h 2692"/>
                  <a:gd name="T24" fmla="*/ 687 w 4462"/>
                  <a:gd name="T25" fmla="*/ 177 h 2692"/>
                  <a:gd name="T26" fmla="*/ 639 w 4462"/>
                  <a:gd name="T27" fmla="*/ 172 h 2692"/>
                  <a:gd name="T28" fmla="*/ 453 w 4462"/>
                  <a:gd name="T29" fmla="*/ 172 h 2692"/>
                  <a:gd name="T30" fmla="*/ 436 w 4462"/>
                  <a:gd name="T31" fmla="*/ 240 h 2692"/>
                  <a:gd name="T32" fmla="*/ 421 w 4462"/>
                  <a:gd name="T33" fmla="*/ 261 h 2692"/>
                  <a:gd name="T34" fmla="*/ 358 w 4462"/>
                  <a:gd name="T35" fmla="*/ 255 h 2692"/>
                  <a:gd name="T36" fmla="*/ 330 w 4462"/>
                  <a:gd name="T37" fmla="*/ 359 h 2692"/>
                  <a:gd name="T38" fmla="*/ 314 w 4462"/>
                  <a:gd name="T39" fmla="*/ 381 h 2692"/>
                  <a:gd name="T40" fmla="*/ 289 w 4462"/>
                  <a:gd name="T41" fmla="*/ 399 h 2692"/>
                  <a:gd name="T42" fmla="*/ 282 w 4462"/>
                  <a:gd name="T43" fmla="*/ 417 h 2692"/>
                  <a:gd name="T44" fmla="*/ 208 w 4462"/>
                  <a:gd name="T45" fmla="*/ 452 h 2692"/>
                  <a:gd name="T46" fmla="*/ 201 w 4462"/>
                  <a:gd name="T47" fmla="*/ 487 h 2692"/>
                  <a:gd name="T48" fmla="*/ 171 w 4462"/>
                  <a:gd name="T49" fmla="*/ 510 h 2692"/>
                  <a:gd name="T50" fmla="*/ 141 w 4462"/>
                  <a:gd name="T51" fmla="*/ 550 h 2692"/>
                  <a:gd name="T52" fmla="*/ 103 w 4462"/>
                  <a:gd name="T53" fmla="*/ 563 h 2692"/>
                  <a:gd name="T54" fmla="*/ 81 w 4462"/>
                  <a:gd name="T55" fmla="*/ 591 h 2692"/>
                  <a:gd name="T56" fmla="*/ 45 w 4462"/>
                  <a:gd name="T57" fmla="*/ 578 h 2692"/>
                  <a:gd name="T58" fmla="*/ 30 w 4462"/>
                  <a:gd name="T59" fmla="*/ 593 h 2692"/>
                  <a:gd name="T60" fmla="*/ 12 w 4462"/>
                  <a:gd name="T61" fmla="*/ 606 h 2692"/>
                  <a:gd name="T62" fmla="*/ 7 w 4462"/>
                  <a:gd name="T63" fmla="*/ 649 h 2692"/>
                  <a:gd name="T64" fmla="*/ 53 w 4462"/>
                  <a:gd name="T65" fmla="*/ 643 h 2692"/>
                  <a:gd name="T66" fmla="*/ 114 w 4462"/>
                  <a:gd name="T67" fmla="*/ 629 h 2692"/>
                  <a:gd name="T68" fmla="*/ 146 w 4462"/>
                  <a:gd name="T69" fmla="*/ 682 h 2692"/>
                  <a:gd name="T70" fmla="*/ 193 w 4462"/>
                  <a:gd name="T71" fmla="*/ 666 h 2692"/>
                  <a:gd name="T72" fmla="*/ 219 w 4462"/>
                  <a:gd name="T73" fmla="*/ 601 h 2692"/>
                  <a:gd name="T74" fmla="*/ 348 w 4462"/>
                  <a:gd name="T75" fmla="*/ 541 h 2692"/>
                  <a:gd name="T76" fmla="*/ 383 w 4462"/>
                  <a:gd name="T77" fmla="*/ 523 h 2692"/>
                  <a:gd name="T78" fmla="*/ 435 w 4462"/>
                  <a:gd name="T79" fmla="*/ 545 h 2692"/>
                  <a:gd name="T80" fmla="*/ 461 w 4462"/>
                  <a:gd name="T81" fmla="*/ 550 h 2692"/>
                  <a:gd name="T82" fmla="*/ 526 w 4462"/>
                  <a:gd name="T83" fmla="*/ 562 h 2692"/>
                  <a:gd name="T84" fmla="*/ 556 w 4462"/>
                  <a:gd name="T85" fmla="*/ 593 h 2692"/>
                  <a:gd name="T86" fmla="*/ 599 w 4462"/>
                  <a:gd name="T87" fmla="*/ 591 h 2692"/>
                  <a:gd name="T88" fmla="*/ 627 w 4462"/>
                  <a:gd name="T89" fmla="*/ 551 h 2692"/>
                  <a:gd name="T90" fmla="*/ 632 w 4462"/>
                  <a:gd name="T91" fmla="*/ 489 h 2692"/>
                  <a:gd name="T92" fmla="*/ 667 w 4462"/>
                  <a:gd name="T93" fmla="*/ 445 h 2692"/>
                  <a:gd name="T94" fmla="*/ 707 w 4462"/>
                  <a:gd name="T95" fmla="*/ 422 h 2692"/>
                  <a:gd name="T96" fmla="*/ 860 w 4462"/>
                  <a:gd name="T97" fmla="*/ 396 h 2692"/>
                  <a:gd name="T98" fmla="*/ 890 w 4462"/>
                  <a:gd name="T99" fmla="*/ 416 h 2692"/>
                  <a:gd name="T100" fmla="*/ 906 w 4462"/>
                  <a:gd name="T101" fmla="*/ 426 h 2692"/>
                  <a:gd name="T102" fmla="*/ 923 w 4462"/>
                  <a:gd name="T103" fmla="*/ 442 h 2692"/>
                  <a:gd name="T104" fmla="*/ 929 w 4462"/>
                  <a:gd name="T105" fmla="*/ 457 h 2692"/>
                  <a:gd name="T106" fmla="*/ 939 w 4462"/>
                  <a:gd name="T107" fmla="*/ 474 h 2692"/>
                  <a:gd name="T108" fmla="*/ 936 w 4462"/>
                  <a:gd name="T109" fmla="*/ 434 h 2692"/>
                  <a:gd name="T110" fmla="*/ 1024 w 4462"/>
                  <a:gd name="T111" fmla="*/ 430 h 2692"/>
                  <a:gd name="T112" fmla="*/ 1062 w 4462"/>
                  <a:gd name="T113" fmla="*/ 445 h 2692"/>
                  <a:gd name="T114" fmla="*/ 1075 w 4462"/>
                  <a:gd name="T115" fmla="*/ 414 h 2692"/>
                  <a:gd name="T116" fmla="*/ 1133 w 4462"/>
                  <a:gd name="T117" fmla="*/ 385 h 26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62"/>
                  <a:gd name="T178" fmla="*/ 0 h 2692"/>
                  <a:gd name="T179" fmla="*/ 4462 w 4462"/>
                  <a:gd name="T180" fmla="*/ 2692 h 26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62" h="2692">
                    <a:moveTo>
                      <a:pt x="4455" y="1516"/>
                    </a:moveTo>
                    <a:cubicBezTo>
                      <a:pt x="4446" y="1484"/>
                      <a:pt x="4462" y="1443"/>
                      <a:pt x="4436" y="1417"/>
                    </a:cubicBezTo>
                    <a:cubicBezTo>
                      <a:pt x="4380" y="1361"/>
                      <a:pt x="4334" y="1376"/>
                      <a:pt x="4275" y="1330"/>
                    </a:cubicBezTo>
                    <a:cubicBezTo>
                      <a:pt x="4237" y="1306"/>
                      <a:pt x="4222" y="1317"/>
                      <a:pt x="4195" y="1299"/>
                    </a:cubicBezTo>
                    <a:cubicBezTo>
                      <a:pt x="4168" y="1281"/>
                      <a:pt x="4145" y="1267"/>
                      <a:pt x="4114" y="1219"/>
                    </a:cubicBezTo>
                    <a:cubicBezTo>
                      <a:pt x="4088" y="1144"/>
                      <a:pt x="4084" y="1057"/>
                      <a:pt x="4009" y="1008"/>
                    </a:cubicBezTo>
                    <a:cubicBezTo>
                      <a:pt x="3986" y="940"/>
                      <a:pt x="3974" y="955"/>
                      <a:pt x="3972" y="928"/>
                    </a:cubicBezTo>
                    <a:cubicBezTo>
                      <a:pt x="3970" y="901"/>
                      <a:pt x="4009" y="897"/>
                      <a:pt x="3997" y="847"/>
                    </a:cubicBezTo>
                    <a:cubicBezTo>
                      <a:pt x="3993" y="785"/>
                      <a:pt x="3960" y="672"/>
                      <a:pt x="3898" y="630"/>
                    </a:cubicBezTo>
                    <a:cubicBezTo>
                      <a:pt x="3891" y="590"/>
                      <a:pt x="3873" y="580"/>
                      <a:pt x="3860" y="544"/>
                    </a:cubicBezTo>
                    <a:cubicBezTo>
                      <a:pt x="3856" y="531"/>
                      <a:pt x="3836" y="482"/>
                      <a:pt x="3836" y="482"/>
                    </a:cubicBezTo>
                    <a:cubicBezTo>
                      <a:pt x="3823" y="400"/>
                      <a:pt x="3914" y="339"/>
                      <a:pt x="3842" y="333"/>
                    </a:cubicBezTo>
                    <a:cubicBezTo>
                      <a:pt x="3816" y="323"/>
                      <a:pt x="3790" y="216"/>
                      <a:pt x="3767" y="203"/>
                    </a:cubicBezTo>
                    <a:cubicBezTo>
                      <a:pt x="3760" y="180"/>
                      <a:pt x="3575" y="130"/>
                      <a:pt x="3569" y="104"/>
                    </a:cubicBezTo>
                    <a:cubicBezTo>
                      <a:pt x="3562" y="0"/>
                      <a:pt x="3484" y="159"/>
                      <a:pt x="3386" y="169"/>
                    </a:cubicBezTo>
                    <a:cubicBezTo>
                      <a:pt x="3353" y="192"/>
                      <a:pt x="3357" y="237"/>
                      <a:pt x="3327" y="260"/>
                    </a:cubicBezTo>
                    <a:cubicBezTo>
                      <a:pt x="3321" y="267"/>
                      <a:pt x="3275" y="273"/>
                      <a:pt x="3275" y="273"/>
                    </a:cubicBezTo>
                    <a:cubicBezTo>
                      <a:pt x="3262" y="283"/>
                      <a:pt x="3249" y="289"/>
                      <a:pt x="3236" y="299"/>
                    </a:cubicBezTo>
                    <a:cubicBezTo>
                      <a:pt x="3167" y="345"/>
                      <a:pt x="3265" y="332"/>
                      <a:pt x="3203" y="351"/>
                    </a:cubicBezTo>
                    <a:cubicBezTo>
                      <a:pt x="3177" y="361"/>
                      <a:pt x="3125" y="371"/>
                      <a:pt x="3125" y="371"/>
                    </a:cubicBezTo>
                    <a:cubicBezTo>
                      <a:pt x="3109" y="394"/>
                      <a:pt x="3112" y="449"/>
                      <a:pt x="3086" y="462"/>
                    </a:cubicBezTo>
                    <a:cubicBezTo>
                      <a:pt x="3070" y="472"/>
                      <a:pt x="3047" y="469"/>
                      <a:pt x="3027" y="475"/>
                    </a:cubicBezTo>
                    <a:cubicBezTo>
                      <a:pt x="3024" y="488"/>
                      <a:pt x="2978" y="628"/>
                      <a:pt x="2968" y="632"/>
                    </a:cubicBezTo>
                    <a:cubicBezTo>
                      <a:pt x="2946" y="638"/>
                      <a:pt x="2920" y="635"/>
                      <a:pt x="2897" y="638"/>
                    </a:cubicBezTo>
                    <a:cubicBezTo>
                      <a:pt x="2867" y="645"/>
                      <a:pt x="2818" y="687"/>
                      <a:pt x="2786" y="697"/>
                    </a:cubicBezTo>
                    <a:cubicBezTo>
                      <a:pt x="2753" y="707"/>
                      <a:pt x="2740" y="697"/>
                      <a:pt x="2701" y="697"/>
                    </a:cubicBezTo>
                    <a:cubicBezTo>
                      <a:pt x="2652" y="694"/>
                      <a:pt x="2600" y="697"/>
                      <a:pt x="2551" y="690"/>
                    </a:cubicBezTo>
                    <a:cubicBezTo>
                      <a:pt x="2538" y="690"/>
                      <a:pt x="2512" y="677"/>
                      <a:pt x="2512" y="677"/>
                    </a:cubicBezTo>
                    <a:cubicBezTo>
                      <a:pt x="2430" y="687"/>
                      <a:pt x="2293" y="733"/>
                      <a:pt x="2244" y="658"/>
                    </a:cubicBezTo>
                    <a:cubicBezTo>
                      <a:pt x="2091" y="668"/>
                      <a:pt x="1934" y="671"/>
                      <a:pt x="1781" y="677"/>
                    </a:cubicBezTo>
                    <a:cubicBezTo>
                      <a:pt x="1713" y="723"/>
                      <a:pt x="1775" y="785"/>
                      <a:pt x="1709" y="801"/>
                    </a:cubicBezTo>
                    <a:cubicBezTo>
                      <a:pt x="1713" y="850"/>
                      <a:pt x="1709" y="896"/>
                      <a:pt x="1716" y="945"/>
                    </a:cubicBezTo>
                    <a:cubicBezTo>
                      <a:pt x="1716" y="958"/>
                      <a:pt x="1729" y="984"/>
                      <a:pt x="1729" y="984"/>
                    </a:cubicBezTo>
                    <a:cubicBezTo>
                      <a:pt x="1686" y="997"/>
                      <a:pt x="1667" y="977"/>
                      <a:pt x="1657" y="1029"/>
                    </a:cubicBezTo>
                    <a:cubicBezTo>
                      <a:pt x="1595" y="1023"/>
                      <a:pt x="1582" y="1013"/>
                      <a:pt x="1533" y="997"/>
                    </a:cubicBezTo>
                    <a:cubicBezTo>
                      <a:pt x="1491" y="1000"/>
                      <a:pt x="1448" y="997"/>
                      <a:pt x="1409" y="1003"/>
                    </a:cubicBezTo>
                    <a:cubicBezTo>
                      <a:pt x="1373" y="1010"/>
                      <a:pt x="1432" y="1121"/>
                      <a:pt x="1351" y="1147"/>
                    </a:cubicBezTo>
                    <a:cubicBezTo>
                      <a:pt x="1292" y="1235"/>
                      <a:pt x="1416" y="1391"/>
                      <a:pt x="1298" y="1414"/>
                    </a:cubicBezTo>
                    <a:cubicBezTo>
                      <a:pt x="1272" y="1430"/>
                      <a:pt x="1259" y="1434"/>
                      <a:pt x="1246" y="1460"/>
                    </a:cubicBezTo>
                    <a:cubicBezTo>
                      <a:pt x="1240" y="1473"/>
                      <a:pt x="1246" y="1492"/>
                      <a:pt x="1233" y="1499"/>
                    </a:cubicBezTo>
                    <a:cubicBezTo>
                      <a:pt x="1204" y="1518"/>
                      <a:pt x="1174" y="1525"/>
                      <a:pt x="1142" y="1531"/>
                    </a:cubicBezTo>
                    <a:cubicBezTo>
                      <a:pt x="1138" y="1544"/>
                      <a:pt x="1142" y="1558"/>
                      <a:pt x="1135" y="1571"/>
                    </a:cubicBezTo>
                    <a:cubicBezTo>
                      <a:pt x="1132" y="1577"/>
                      <a:pt x="1119" y="1571"/>
                      <a:pt x="1116" y="1577"/>
                    </a:cubicBezTo>
                    <a:cubicBezTo>
                      <a:pt x="1109" y="1597"/>
                      <a:pt x="1119" y="1623"/>
                      <a:pt x="1109" y="1642"/>
                    </a:cubicBezTo>
                    <a:cubicBezTo>
                      <a:pt x="1096" y="1662"/>
                      <a:pt x="923" y="1681"/>
                      <a:pt x="913" y="1681"/>
                    </a:cubicBezTo>
                    <a:cubicBezTo>
                      <a:pt x="871" y="1711"/>
                      <a:pt x="855" y="1753"/>
                      <a:pt x="816" y="1779"/>
                    </a:cubicBezTo>
                    <a:cubicBezTo>
                      <a:pt x="809" y="1812"/>
                      <a:pt x="809" y="1844"/>
                      <a:pt x="802" y="1877"/>
                    </a:cubicBezTo>
                    <a:cubicBezTo>
                      <a:pt x="799" y="1890"/>
                      <a:pt x="789" y="1916"/>
                      <a:pt x="789" y="1916"/>
                    </a:cubicBezTo>
                    <a:cubicBezTo>
                      <a:pt x="776" y="2014"/>
                      <a:pt x="806" y="1919"/>
                      <a:pt x="685" y="1968"/>
                    </a:cubicBezTo>
                    <a:cubicBezTo>
                      <a:pt x="672" y="1975"/>
                      <a:pt x="672" y="2007"/>
                      <a:pt x="672" y="2007"/>
                    </a:cubicBezTo>
                    <a:cubicBezTo>
                      <a:pt x="662" y="2082"/>
                      <a:pt x="672" y="2102"/>
                      <a:pt x="594" y="2112"/>
                    </a:cubicBezTo>
                    <a:cubicBezTo>
                      <a:pt x="571" y="2128"/>
                      <a:pt x="574" y="2151"/>
                      <a:pt x="555" y="2164"/>
                    </a:cubicBezTo>
                    <a:cubicBezTo>
                      <a:pt x="542" y="2170"/>
                      <a:pt x="515" y="2177"/>
                      <a:pt x="515" y="2177"/>
                    </a:cubicBezTo>
                    <a:cubicBezTo>
                      <a:pt x="499" y="2229"/>
                      <a:pt x="457" y="2213"/>
                      <a:pt x="404" y="2216"/>
                    </a:cubicBezTo>
                    <a:cubicBezTo>
                      <a:pt x="382" y="2232"/>
                      <a:pt x="375" y="2252"/>
                      <a:pt x="359" y="2275"/>
                    </a:cubicBezTo>
                    <a:cubicBezTo>
                      <a:pt x="352" y="2307"/>
                      <a:pt x="356" y="2340"/>
                      <a:pt x="320" y="2327"/>
                    </a:cubicBezTo>
                    <a:cubicBezTo>
                      <a:pt x="297" y="2291"/>
                      <a:pt x="294" y="2281"/>
                      <a:pt x="254" y="2268"/>
                    </a:cubicBezTo>
                    <a:cubicBezTo>
                      <a:pt x="228" y="2271"/>
                      <a:pt x="199" y="2265"/>
                      <a:pt x="176" y="2275"/>
                    </a:cubicBezTo>
                    <a:cubicBezTo>
                      <a:pt x="160" y="2281"/>
                      <a:pt x="170" y="2311"/>
                      <a:pt x="157" y="2320"/>
                    </a:cubicBezTo>
                    <a:cubicBezTo>
                      <a:pt x="144" y="2327"/>
                      <a:pt x="130" y="2327"/>
                      <a:pt x="117" y="2333"/>
                    </a:cubicBezTo>
                    <a:cubicBezTo>
                      <a:pt x="111" y="2337"/>
                      <a:pt x="104" y="2343"/>
                      <a:pt x="98" y="2346"/>
                    </a:cubicBezTo>
                    <a:cubicBezTo>
                      <a:pt x="82" y="2369"/>
                      <a:pt x="69" y="2369"/>
                      <a:pt x="46" y="2386"/>
                    </a:cubicBezTo>
                    <a:cubicBezTo>
                      <a:pt x="29" y="2412"/>
                      <a:pt x="26" y="2434"/>
                      <a:pt x="20" y="2464"/>
                    </a:cubicBezTo>
                    <a:cubicBezTo>
                      <a:pt x="23" y="2493"/>
                      <a:pt x="0" y="2542"/>
                      <a:pt x="26" y="2555"/>
                    </a:cubicBezTo>
                    <a:cubicBezTo>
                      <a:pt x="49" y="2575"/>
                      <a:pt x="134" y="2539"/>
                      <a:pt x="163" y="2536"/>
                    </a:cubicBezTo>
                    <a:cubicBezTo>
                      <a:pt x="192" y="2532"/>
                      <a:pt x="196" y="2542"/>
                      <a:pt x="209" y="2529"/>
                    </a:cubicBezTo>
                    <a:cubicBezTo>
                      <a:pt x="215" y="2500"/>
                      <a:pt x="219" y="2477"/>
                      <a:pt x="235" y="2451"/>
                    </a:cubicBezTo>
                    <a:cubicBezTo>
                      <a:pt x="310" y="2457"/>
                      <a:pt x="375" y="2470"/>
                      <a:pt x="450" y="2477"/>
                    </a:cubicBezTo>
                    <a:cubicBezTo>
                      <a:pt x="489" y="2503"/>
                      <a:pt x="493" y="2500"/>
                      <a:pt x="502" y="2549"/>
                    </a:cubicBezTo>
                    <a:cubicBezTo>
                      <a:pt x="509" y="2637"/>
                      <a:pt x="519" y="2630"/>
                      <a:pt x="574" y="2685"/>
                    </a:cubicBezTo>
                    <a:cubicBezTo>
                      <a:pt x="623" y="2679"/>
                      <a:pt x="675" y="2692"/>
                      <a:pt x="718" y="2672"/>
                    </a:cubicBezTo>
                    <a:cubicBezTo>
                      <a:pt x="731" y="2666"/>
                      <a:pt x="757" y="2620"/>
                      <a:pt x="757" y="2620"/>
                    </a:cubicBezTo>
                    <a:cubicBezTo>
                      <a:pt x="760" y="2542"/>
                      <a:pt x="708" y="2448"/>
                      <a:pt x="796" y="2418"/>
                    </a:cubicBezTo>
                    <a:cubicBezTo>
                      <a:pt x="806" y="2389"/>
                      <a:pt x="835" y="2382"/>
                      <a:pt x="861" y="2366"/>
                    </a:cubicBezTo>
                    <a:cubicBezTo>
                      <a:pt x="962" y="2298"/>
                      <a:pt x="985" y="2285"/>
                      <a:pt x="1109" y="2268"/>
                    </a:cubicBezTo>
                    <a:cubicBezTo>
                      <a:pt x="1125" y="2092"/>
                      <a:pt x="1174" y="2138"/>
                      <a:pt x="1370" y="2131"/>
                    </a:cubicBezTo>
                    <a:cubicBezTo>
                      <a:pt x="1396" y="2122"/>
                      <a:pt x="1396" y="2102"/>
                      <a:pt x="1422" y="2092"/>
                    </a:cubicBezTo>
                    <a:cubicBezTo>
                      <a:pt x="1448" y="2079"/>
                      <a:pt x="1481" y="2069"/>
                      <a:pt x="1507" y="2060"/>
                    </a:cubicBezTo>
                    <a:cubicBezTo>
                      <a:pt x="1556" y="2076"/>
                      <a:pt x="1549" y="2079"/>
                      <a:pt x="1618" y="2086"/>
                    </a:cubicBezTo>
                    <a:cubicBezTo>
                      <a:pt x="1641" y="2122"/>
                      <a:pt x="1677" y="2122"/>
                      <a:pt x="1709" y="2144"/>
                    </a:cubicBezTo>
                    <a:cubicBezTo>
                      <a:pt x="1722" y="2196"/>
                      <a:pt x="1729" y="2135"/>
                      <a:pt x="1755" y="2118"/>
                    </a:cubicBezTo>
                    <a:cubicBezTo>
                      <a:pt x="1791" y="2128"/>
                      <a:pt x="1788" y="2148"/>
                      <a:pt x="1814" y="2164"/>
                    </a:cubicBezTo>
                    <a:cubicBezTo>
                      <a:pt x="1850" y="2187"/>
                      <a:pt x="1941" y="2183"/>
                      <a:pt x="1964" y="2183"/>
                    </a:cubicBezTo>
                    <a:cubicBezTo>
                      <a:pt x="2000" y="2190"/>
                      <a:pt x="2036" y="2190"/>
                      <a:pt x="2068" y="2210"/>
                    </a:cubicBezTo>
                    <a:cubicBezTo>
                      <a:pt x="2107" y="2268"/>
                      <a:pt x="2081" y="2252"/>
                      <a:pt x="2133" y="2288"/>
                    </a:cubicBezTo>
                    <a:cubicBezTo>
                      <a:pt x="2146" y="2307"/>
                      <a:pt x="2186" y="2333"/>
                      <a:pt x="2186" y="2333"/>
                    </a:cubicBezTo>
                    <a:cubicBezTo>
                      <a:pt x="2205" y="2340"/>
                      <a:pt x="2235" y="2359"/>
                      <a:pt x="2264" y="2359"/>
                    </a:cubicBezTo>
                    <a:cubicBezTo>
                      <a:pt x="2293" y="2359"/>
                      <a:pt x="2336" y="2350"/>
                      <a:pt x="2355" y="2327"/>
                    </a:cubicBezTo>
                    <a:cubicBezTo>
                      <a:pt x="2391" y="2320"/>
                      <a:pt x="2368" y="2258"/>
                      <a:pt x="2375" y="2223"/>
                    </a:cubicBezTo>
                    <a:cubicBezTo>
                      <a:pt x="2381" y="2187"/>
                      <a:pt x="2466" y="2170"/>
                      <a:pt x="2466" y="2170"/>
                    </a:cubicBezTo>
                    <a:cubicBezTo>
                      <a:pt x="2482" y="2148"/>
                      <a:pt x="2482" y="2135"/>
                      <a:pt x="2505" y="2118"/>
                    </a:cubicBezTo>
                    <a:cubicBezTo>
                      <a:pt x="2541" y="2063"/>
                      <a:pt x="2522" y="1978"/>
                      <a:pt x="2486" y="1923"/>
                    </a:cubicBezTo>
                    <a:cubicBezTo>
                      <a:pt x="2495" y="1887"/>
                      <a:pt x="2509" y="1861"/>
                      <a:pt x="2538" y="1838"/>
                    </a:cubicBezTo>
                    <a:cubicBezTo>
                      <a:pt x="2564" y="1763"/>
                      <a:pt x="2544" y="1769"/>
                      <a:pt x="2623" y="1753"/>
                    </a:cubicBezTo>
                    <a:cubicBezTo>
                      <a:pt x="2659" y="1730"/>
                      <a:pt x="2662" y="1691"/>
                      <a:pt x="2708" y="1681"/>
                    </a:cubicBezTo>
                    <a:cubicBezTo>
                      <a:pt x="2730" y="1675"/>
                      <a:pt x="2779" y="1662"/>
                      <a:pt x="2779" y="1662"/>
                    </a:cubicBezTo>
                    <a:cubicBezTo>
                      <a:pt x="2831" y="1509"/>
                      <a:pt x="2867" y="1571"/>
                      <a:pt x="3086" y="1564"/>
                    </a:cubicBezTo>
                    <a:cubicBezTo>
                      <a:pt x="3207" y="1525"/>
                      <a:pt x="3112" y="1551"/>
                      <a:pt x="3380" y="1558"/>
                    </a:cubicBezTo>
                    <a:cubicBezTo>
                      <a:pt x="3399" y="1561"/>
                      <a:pt x="3422" y="1554"/>
                      <a:pt x="3438" y="1564"/>
                    </a:cubicBezTo>
                    <a:cubicBezTo>
                      <a:pt x="3458" y="1574"/>
                      <a:pt x="3471" y="1619"/>
                      <a:pt x="3497" y="1636"/>
                    </a:cubicBezTo>
                    <a:cubicBezTo>
                      <a:pt x="3507" y="1668"/>
                      <a:pt x="3497" y="1652"/>
                      <a:pt x="3543" y="1668"/>
                    </a:cubicBezTo>
                    <a:cubicBezTo>
                      <a:pt x="3549" y="1672"/>
                      <a:pt x="3562" y="1675"/>
                      <a:pt x="3562" y="1675"/>
                    </a:cubicBezTo>
                    <a:cubicBezTo>
                      <a:pt x="3605" y="1717"/>
                      <a:pt x="3585" y="1707"/>
                      <a:pt x="3621" y="1721"/>
                    </a:cubicBezTo>
                    <a:cubicBezTo>
                      <a:pt x="3624" y="1727"/>
                      <a:pt x="3624" y="1734"/>
                      <a:pt x="3627" y="1740"/>
                    </a:cubicBezTo>
                    <a:cubicBezTo>
                      <a:pt x="3631" y="1747"/>
                      <a:pt x="3637" y="1753"/>
                      <a:pt x="3640" y="1760"/>
                    </a:cubicBezTo>
                    <a:cubicBezTo>
                      <a:pt x="3647" y="1773"/>
                      <a:pt x="3654" y="1799"/>
                      <a:pt x="3654" y="1799"/>
                    </a:cubicBezTo>
                    <a:cubicBezTo>
                      <a:pt x="3657" y="1822"/>
                      <a:pt x="3647" y="1851"/>
                      <a:pt x="3660" y="1870"/>
                    </a:cubicBezTo>
                    <a:cubicBezTo>
                      <a:pt x="3667" y="1880"/>
                      <a:pt x="3689" y="1874"/>
                      <a:pt x="3693" y="1864"/>
                    </a:cubicBezTo>
                    <a:cubicBezTo>
                      <a:pt x="3706" y="1831"/>
                      <a:pt x="3693" y="1766"/>
                      <a:pt x="3693" y="1766"/>
                    </a:cubicBezTo>
                    <a:cubicBezTo>
                      <a:pt x="3696" y="1753"/>
                      <a:pt x="3663" y="1717"/>
                      <a:pt x="3680" y="1707"/>
                    </a:cubicBezTo>
                    <a:cubicBezTo>
                      <a:pt x="3696" y="1698"/>
                      <a:pt x="3738" y="1688"/>
                      <a:pt x="3738" y="1688"/>
                    </a:cubicBezTo>
                    <a:cubicBezTo>
                      <a:pt x="3833" y="1691"/>
                      <a:pt x="3931" y="1688"/>
                      <a:pt x="4025" y="1694"/>
                    </a:cubicBezTo>
                    <a:cubicBezTo>
                      <a:pt x="4042" y="1694"/>
                      <a:pt x="4078" y="1707"/>
                      <a:pt x="4078" y="1707"/>
                    </a:cubicBezTo>
                    <a:cubicBezTo>
                      <a:pt x="4110" y="1727"/>
                      <a:pt x="4146" y="1734"/>
                      <a:pt x="4175" y="1753"/>
                    </a:cubicBezTo>
                    <a:cubicBezTo>
                      <a:pt x="4205" y="1750"/>
                      <a:pt x="4234" y="1753"/>
                      <a:pt x="4260" y="1747"/>
                    </a:cubicBezTo>
                    <a:cubicBezTo>
                      <a:pt x="4319" y="1730"/>
                      <a:pt x="4254" y="1646"/>
                      <a:pt x="4228" y="1629"/>
                    </a:cubicBezTo>
                    <a:cubicBezTo>
                      <a:pt x="4211" y="1606"/>
                      <a:pt x="4247" y="1573"/>
                      <a:pt x="4238" y="1547"/>
                    </a:cubicBezTo>
                    <a:cubicBezTo>
                      <a:pt x="4286" y="1530"/>
                      <a:pt x="4358" y="1503"/>
                      <a:pt x="4455" y="1516"/>
                    </a:cubicBezTo>
                    <a:close/>
                  </a:path>
                </a:pathLst>
              </a:custGeom>
              <a:solidFill>
                <a:srgbClr val="FFFF00"/>
              </a:solidFill>
              <a:ln w="9525">
                <a:solidFill>
                  <a:schemeClr val="tx1"/>
                </a:solidFill>
                <a:round/>
                <a:headEnd/>
                <a:tailEnd/>
              </a:ln>
            </p:spPr>
            <p:txBody>
              <a:bodyPr/>
              <a:lstStyle/>
              <a:p>
                <a:endParaRPr lang="en-US"/>
              </a:p>
            </p:txBody>
          </p:sp>
          <p:sp>
            <p:nvSpPr>
              <p:cNvPr id="83" name="Freeform 13">
                <a:extLst>
                  <a:ext uri="{FF2B5EF4-FFF2-40B4-BE49-F238E27FC236}">
                    <a16:creationId xmlns:a16="http://schemas.microsoft.com/office/drawing/2014/main" id="{410ABC58-8223-8345-7160-A79B6E3F57CA}"/>
                  </a:ext>
                </a:extLst>
              </p:cNvPr>
              <p:cNvSpPr>
                <a:spLocks/>
              </p:cNvSpPr>
              <p:nvPr/>
            </p:nvSpPr>
            <p:spPr bwMode="auto">
              <a:xfrm>
                <a:off x="1821" y="4068"/>
                <a:ext cx="40" cy="26"/>
              </a:xfrm>
              <a:custGeom>
                <a:avLst/>
                <a:gdLst>
                  <a:gd name="T0" fmla="*/ 34 w 38"/>
                  <a:gd name="T1" fmla="*/ 20 h 26"/>
                  <a:gd name="T2" fmla="*/ 29 w 38"/>
                  <a:gd name="T3" fmla="*/ 0 h 26"/>
                  <a:gd name="T4" fmla="*/ 25 w 38"/>
                  <a:gd name="T5" fmla="*/ 26 h 26"/>
                  <a:gd name="T6" fmla="*/ 34 w 38"/>
                  <a:gd name="T7" fmla="*/ 20 h 26"/>
                  <a:gd name="T8" fmla="*/ 0 60000 65536"/>
                  <a:gd name="T9" fmla="*/ 0 60000 65536"/>
                  <a:gd name="T10" fmla="*/ 0 60000 65536"/>
                  <a:gd name="T11" fmla="*/ 0 60000 65536"/>
                  <a:gd name="T12" fmla="*/ 0 w 38"/>
                  <a:gd name="T13" fmla="*/ 0 h 26"/>
                  <a:gd name="T14" fmla="*/ 38 w 38"/>
                  <a:gd name="T15" fmla="*/ 26 h 26"/>
                </a:gdLst>
                <a:ahLst/>
                <a:cxnLst>
                  <a:cxn ang="T8">
                    <a:pos x="T0" y="T1"/>
                  </a:cxn>
                  <a:cxn ang="T9">
                    <a:pos x="T2" y="T3"/>
                  </a:cxn>
                  <a:cxn ang="T10">
                    <a:pos x="T4" y="T5"/>
                  </a:cxn>
                  <a:cxn ang="T11">
                    <a:pos x="T6" y="T7"/>
                  </a:cxn>
                </a:cxnLst>
                <a:rect l="T12" t="T13" r="T14" b="T15"/>
                <a:pathLst>
                  <a:path w="38" h="26">
                    <a:moveTo>
                      <a:pt x="32" y="20"/>
                    </a:moveTo>
                    <a:cubicBezTo>
                      <a:pt x="38" y="11"/>
                      <a:pt x="37" y="6"/>
                      <a:pt x="28" y="0"/>
                    </a:cubicBezTo>
                    <a:cubicBezTo>
                      <a:pt x="0" y="4"/>
                      <a:pt x="7" y="15"/>
                      <a:pt x="24" y="26"/>
                    </a:cubicBezTo>
                    <a:cubicBezTo>
                      <a:pt x="31" y="24"/>
                      <a:pt x="29" y="26"/>
                      <a:pt x="32" y="20"/>
                    </a:cubicBezTo>
                    <a:close/>
                  </a:path>
                </a:pathLst>
              </a:custGeom>
              <a:solidFill>
                <a:srgbClr val="33CCCC"/>
              </a:solidFill>
              <a:ln w="9525">
                <a:solidFill>
                  <a:schemeClr val="tx1"/>
                </a:solidFill>
                <a:round/>
                <a:headEnd/>
                <a:tailEnd/>
              </a:ln>
            </p:spPr>
            <p:txBody>
              <a:bodyPr/>
              <a:lstStyle/>
              <a:p>
                <a:endParaRPr lang="en-US"/>
              </a:p>
            </p:txBody>
          </p:sp>
          <p:sp>
            <p:nvSpPr>
              <p:cNvPr id="84" name="Freeform 14">
                <a:extLst>
                  <a:ext uri="{FF2B5EF4-FFF2-40B4-BE49-F238E27FC236}">
                    <a16:creationId xmlns:a16="http://schemas.microsoft.com/office/drawing/2014/main" id="{4FA1D1C9-435C-B486-8CE9-93036DCDD08A}"/>
                  </a:ext>
                </a:extLst>
              </p:cNvPr>
              <p:cNvSpPr>
                <a:spLocks/>
              </p:cNvSpPr>
              <p:nvPr/>
            </p:nvSpPr>
            <p:spPr bwMode="auto">
              <a:xfrm>
                <a:off x="2328" y="3557"/>
                <a:ext cx="10" cy="35"/>
              </a:xfrm>
              <a:custGeom>
                <a:avLst/>
                <a:gdLst>
                  <a:gd name="T0" fmla="*/ 0 w 10"/>
                  <a:gd name="T1" fmla="*/ 29 h 34"/>
                  <a:gd name="T2" fmla="*/ 10 w 10"/>
                  <a:gd name="T3" fmla="*/ 19 h 34"/>
                  <a:gd name="T4" fmla="*/ 2 w 10"/>
                  <a:gd name="T5" fmla="*/ 33 h 34"/>
                  <a:gd name="T6" fmla="*/ 0 w 10"/>
                  <a:gd name="T7" fmla="*/ 29 h 34"/>
                  <a:gd name="T8" fmla="*/ 0 60000 65536"/>
                  <a:gd name="T9" fmla="*/ 0 60000 65536"/>
                  <a:gd name="T10" fmla="*/ 0 60000 65536"/>
                  <a:gd name="T11" fmla="*/ 0 60000 65536"/>
                  <a:gd name="T12" fmla="*/ 0 w 10"/>
                  <a:gd name="T13" fmla="*/ 0 h 34"/>
                  <a:gd name="T14" fmla="*/ 10 w 10"/>
                  <a:gd name="T15" fmla="*/ 34 h 34"/>
                </a:gdLst>
                <a:ahLst/>
                <a:cxnLst>
                  <a:cxn ang="T8">
                    <a:pos x="T0" y="T1"/>
                  </a:cxn>
                  <a:cxn ang="T9">
                    <a:pos x="T2" y="T3"/>
                  </a:cxn>
                  <a:cxn ang="T10">
                    <a:pos x="T4" y="T5"/>
                  </a:cxn>
                  <a:cxn ang="T11">
                    <a:pos x="T6" y="T7"/>
                  </a:cxn>
                </a:cxnLst>
                <a:rect l="T12" t="T13" r="T14" b="T15"/>
                <a:pathLst>
                  <a:path w="10" h="34">
                    <a:moveTo>
                      <a:pt x="0" y="28"/>
                    </a:moveTo>
                    <a:cubicBezTo>
                      <a:pt x="2" y="10"/>
                      <a:pt x="4" y="0"/>
                      <a:pt x="10" y="18"/>
                    </a:cubicBezTo>
                    <a:cubicBezTo>
                      <a:pt x="10" y="19"/>
                      <a:pt x="9" y="34"/>
                      <a:pt x="2" y="32"/>
                    </a:cubicBezTo>
                    <a:cubicBezTo>
                      <a:pt x="0" y="31"/>
                      <a:pt x="0" y="22"/>
                      <a:pt x="0" y="28"/>
                    </a:cubicBezTo>
                    <a:close/>
                  </a:path>
                </a:pathLst>
              </a:custGeom>
              <a:solidFill>
                <a:srgbClr val="33CCCC"/>
              </a:solidFill>
              <a:ln w="9525">
                <a:solidFill>
                  <a:schemeClr val="tx1"/>
                </a:solidFill>
                <a:round/>
                <a:headEnd/>
                <a:tailEnd/>
              </a:ln>
            </p:spPr>
            <p:txBody>
              <a:bodyPr/>
              <a:lstStyle/>
              <a:p>
                <a:endParaRPr lang="en-US"/>
              </a:p>
            </p:txBody>
          </p:sp>
        </p:grpSp>
        <p:grpSp>
          <p:nvGrpSpPr>
            <p:cNvPr id="12" name="Group 15">
              <a:extLst>
                <a:ext uri="{FF2B5EF4-FFF2-40B4-BE49-F238E27FC236}">
                  <a16:creationId xmlns:a16="http://schemas.microsoft.com/office/drawing/2014/main" id="{FD15ED8B-32C2-E42B-6C73-AFAB65EBE479}"/>
                </a:ext>
              </a:extLst>
            </p:cNvPr>
            <p:cNvGrpSpPr>
              <a:grpSpLocks/>
            </p:cNvGrpSpPr>
            <p:nvPr/>
          </p:nvGrpSpPr>
          <p:grpSpPr bwMode="auto">
            <a:xfrm>
              <a:off x="1751" y="210"/>
              <a:ext cx="1382" cy="1931"/>
              <a:chOff x="1884" y="92"/>
              <a:chExt cx="1284" cy="1920"/>
            </a:xfrm>
          </p:grpSpPr>
          <p:sp>
            <p:nvSpPr>
              <p:cNvPr id="22" name="Freeform 16">
                <a:extLst>
                  <a:ext uri="{FF2B5EF4-FFF2-40B4-BE49-F238E27FC236}">
                    <a16:creationId xmlns:a16="http://schemas.microsoft.com/office/drawing/2014/main" id="{6EEE632A-EDBE-4DAB-4C26-ED53AAD6DE03}"/>
                  </a:ext>
                </a:extLst>
              </p:cNvPr>
              <p:cNvSpPr>
                <a:spLocks/>
              </p:cNvSpPr>
              <p:nvPr/>
            </p:nvSpPr>
            <p:spPr bwMode="auto">
              <a:xfrm>
                <a:off x="2092" y="1175"/>
                <a:ext cx="184" cy="158"/>
              </a:xfrm>
              <a:custGeom>
                <a:avLst/>
                <a:gdLst>
                  <a:gd name="T0" fmla="*/ 107 w 184"/>
                  <a:gd name="T1" fmla="*/ 115 h 156"/>
                  <a:gd name="T2" fmla="*/ 80 w 184"/>
                  <a:gd name="T3" fmla="*/ 126 h 156"/>
                  <a:gd name="T4" fmla="*/ 55 w 184"/>
                  <a:gd name="T5" fmla="*/ 128 h 156"/>
                  <a:gd name="T6" fmla="*/ 7 w 184"/>
                  <a:gd name="T7" fmla="*/ 120 h 156"/>
                  <a:gd name="T8" fmla="*/ 16 w 184"/>
                  <a:gd name="T9" fmla="*/ 147 h 156"/>
                  <a:gd name="T10" fmla="*/ 32 w 184"/>
                  <a:gd name="T11" fmla="*/ 158 h 156"/>
                  <a:gd name="T12" fmla="*/ 53 w 184"/>
                  <a:gd name="T13" fmla="*/ 155 h 156"/>
                  <a:gd name="T14" fmla="*/ 67 w 184"/>
                  <a:gd name="T15" fmla="*/ 147 h 156"/>
                  <a:gd name="T16" fmla="*/ 103 w 184"/>
                  <a:gd name="T17" fmla="*/ 146 h 156"/>
                  <a:gd name="T18" fmla="*/ 124 w 184"/>
                  <a:gd name="T19" fmla="*/ 137 h 156"/>
                  <a:gd name="T20" fmla="*/ 140 w 184"/>
                  <a:gd name="T21" fmla="*/ 134 h 156"/>
                  <a:gd name="T22" fmla="*/ 157 w 184"/>
                  <a:gd name="T23" fmla="*/ 138 h 156"/>
                  <a:gd name="T24" fmla="*/ 173 w 184"/>
                  <a:gd name="T25" fmla="*/ 125 h 156"/>
                  <a:gd name="T26" fmla="*/ 170 w 184"/>
                  <a:gd name="T27" fmla="*/ 115 h 156"/>
                  <a:gd name="T28" fmla="*/ 166 w 184"/>
                  <a:gd name="T29" fmla="*/ 118 h 156"/>
                  <a:gd name="T30" fmla="*/ 172 w 184"/>
                  <a:gd name="T31" fmla="*/ 106 h 156"/>
                  <a:gd name="T32" fmla="*/ 164 w 184"/>
                  <a:gd name="T33" fmla="*/ 80 h 156"/>
                  <a:gd name="T34" fmla="*/ 169 w 184"/>
                  <a:gd name="T35" fmla="*/ 64 h 156"/>
                  <a:gd name="T36" fmla="*/ 140 w 184"/>
                  <a:gd name="T37" fmla="*/ 55 h 156"/>
                  <a:gd name="T38" fmla="*/ 124 w 184"/>
                  <a:gd name="T39" fmla="*/ 47 h 156"/>
                  <a:gd name="T40" fmla="*/ 119 w 184"/>
                  <a:gd name="T41" fmla="*/ 49 h 156"/>
                  <a:gd name="T42" fmla="*/ 115 w 184"/>
                  <a:gd name="T43" fmla="*/ 31 h 156"/>
                  <a:gd name="T44" fmla="*/ 94 w 184"/>
                  <a:gd name="T45" fmla="*/ 9 h 156"/>
                  <a:gd name="T46" fmla="*/ 80 w 184"/>
                  <a:gd name="T47" fmla="*/ 0 h 156"/>
                  <a:gd name="T48" fmla="*/ 68 w 184"/>
                  <a:gd name="T49" fmla="*/ 10 h 156"/>
                  <a:gd name="T50" fmla="*/ 61 w 184"/>
                  <a:gd name="T51" fmla="*/ 24 h 156"/>
                  <a:gd name="T52" fmla="*/ 38 w 184"/>
                  <a:gd name="T53" fmla="*/ 16 h 156"/>
                  <a:gd name="T54" fmla="*/ 46 w 184"/>
                  <a:gd name="T55" fmla="*/ 37 h 156"/>
                  <a:gd name="T56" fmla="*/ 32 w 184"/>
                  <a:gd name="T57" fmla="*/ 41 h 156"/>
                  <a:gd name="T58" fmla="*/ 59 w 184"/>
                  <a:gd name="T59" fmla="*/ 52 h 156"/>
                  <a:gd name="T60" fmla="*/ 38 w 184"/>
                  <a:gd name="T61" fmla="*/ 64 h 156"/>
                  <a:gd name="T62" fmla="*/ 41 w 184"/>
                  <a:gd name="T63" fmla="*/ 73 h 156"/>
                  <a:gd name="T64" fmla="*/ 58 w 184"/>
                  <a:gd name="T65" fmla="*/ 76 h 156"/>
                  <a:gd name="T66" fmla="*/ 70 w 184"/>
                  <a:gd name="T67" fmla="*/ 86 h 156"/>
                  <a:gd name="T68" fmla="*/ 59 w 184"/>
                  <a:gd name="T69" fmla="*/ 104 h 156"/>
                  <a:gd name="T70" fmla="*/ 82 w 184"/>
                  <a:gd name="T71" fmla="*/ 118 h 156"/>
                  <a:gd name="T72" fmla="*/ 97 w 184"/>
                  <a:gd name="T73" fmla="*/ 106 h 156"/>
                  <a:gd name="T74" fmla="*/ 107 w 184"/>
                  <a:gd name="T75" fmla="*/ 115 h 15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4"/>
                  <a:gd name="T115" fmla="*/ 0 h 156"/>
                  <a:gd name="T116" fmla="*/ 184 w 184"/>
                  <a:gd name="T117" fmla="*/ 156 h 15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4" h="156">
                    <a:moveTo>
                      <a:pt x="107" y="114"/>
                    </a:moveTo>
                    <a:cubicBezTo>
                      <a:pt x="94" y="115"/>
                      <a:pt x="91" y="122"/>
                      <a:pt x="80" y="124"/>
                    </a:cubicBezTo>
                    <a:cubicBezTo>
                      <a:pt x="72" y="125"/>
                      <a:pt x="63" y="125"/>
                      <a:pt x="55" y="126"/>
                    </a:cubicBezTo>
                    <a:cubicBezTo>
                      <a:pt x="39" y="129"/>
                      <a:pt x="22" y="121"/>
                      <a:pt x="7" y="118"/>
                    </a:cubicBezTo>
                    <a:cubicBezTo>
                      <a:pt x="0" y="130"/>
                      <a:pt x="3" y="142"/>
                      <a:pt x="16" y="145"/>
                    </a:cubicBezTo>
                    <a:cubicBezTo>
                      <a:pt x="22" y="148"/>
                      <a:pt x="26" y="153"/>
                      <a:pt x="32" y="156"/>
                    </a:cubicBezTo>
                    <a:cubicBezTo>
                      <a:pt x="39" y="155"/>
                      <a:pt x="46" y="155"/>
                      <a:pt x="53" y="153"/>
                    </a:cubicBezTo>
                    <a:cubicBezTo>
                      <a:pt x="57" y="152"/>
                      <a:pt x="63" y="145"/>
                      <a:pt x="67" y="145"/>
                    </a:cubicBezTo>
                    <a:cubicBezTo>
                      <a:pt x="79" y="144"/>
                      <a:pt x="91" y="144"/>
                      <a:pt x="103" y="144"/>
                    </a:cubicBezTo>
                    <a:cubicBezTo>
                      <a:pt x="110" y="140"/>
                      <a:pt x="116" y="137"/>
                      <a:pt x="124" y="135"/>
                    </a:cubicBezTo>
                    <a:cubicBezTo>
                      <a:pt x="130" y="130"/>
                      <a:pt x="133" y="130"/>
                      <a:pt x="140" y="132"/>
                    </a:cubicBezTo>
                    <a:cubicBezTo>
                      <a:pt x="143" y="153"/>
                      <a:pt x="145" y="141"/>
                      <a:pt x="157" y="136"/>
                    </a:cubicBezTo>
                    <a:cubicBezTo>
                      <a:pt x="159" y="125"/>
                      <a:pt x="162" y="124"/>
                      <a:pt x="173" y="123"/>
                    </a:cubicBezTo>
                    <a:cubicBezTo>
                      <a:pt x="180" y="116"/>
                      <a:pt x="184" y="111"/>
                      <a:pt x="170" y="114"/>
                    </a:cubicBezTo>
                    <a:cubicBezTo>
                      <a:pt x="169" y="115"/>
                      <a:pt x="166" y="117"/>
                      <a:pt x="166" y="117"/>
                    </a:cubicBezTo>
                    <a:cubicBezTo>
                      <a:pt x="154" y="113"/>
                      <a:pt x="165" y="106"/>
                      <a:pt x="172" y="105"/>
                    </a:cubicBezTo>
                    <a:cubicBezTo>
                      <a:pt x="179" y="93"/>
                      <a:pt x="174" y="85"/>
                      <a:pt x="164" y="79"/>
                    </a:cubicBezTo>
                    <a:cubicBezTo>
                      <a:pt x="157" y="70"/>
                      <a:pt x="155" y="65"/>
                      <a:pt x="169" y="63"/>
                    </a:cubicBezTo>
                    <a:cubicBezTo>
                      <a:pt x="160" y="57"/>
                      <a:pt x="151" y="55"/>
                      <a:pt x="140" y="54"/>
                    </a:cubicBezTo>
                    <a:cubicBezTo>
                      <a:pt x="135" y="50"/>
                      <a:pt x="130" y="49"/>
                      <a:pt x="124" y="46"/>
                    </a:cubicBezTo>
                    <a:cubicBezTo>
                      <a:pt x="122" y="47"/>
                      <a:pt x="121" y="49"/>
                      <a:pt x="119" y="48"/>
                    </a:cubicBezTo>
                    <a:cubicBezTo>
                      <a:pt x="117" y="47"/>
                      <a:pt x="116" y="33"/>
                      <a:pt x="115" y="31"/>
                    </a:cubicBezTo>
                    <a:cubicBezTo>
                      <a:pt x="112" y="18"/>
                      <a:pt x="107" y="10"/>
                      <a:pt x="94" y="9"/>
                    </a:cubicBezTo>
                    <a:cubicBezTo>
                      <a:pt x="87" y="5"/>
                      <a:pt x="88" y="1"/>
                      <a:pt x="80" y="0"/>
                    </a:cubicBezTo>
                    <a:cubicBezTo>
                      <a:pt x="74" y="3"/>
                      <a:pt x="71" y="4"/>
                      <a:pt x="68" y="10"/>
                    </a:cubicBezTo>
                    <a:cubicBezTo>
                      <a:pt x="59" y="4"/>
                      <a:pt x="62" y="18"/>
                      <a:pt x="61" y="24"/>
                    </a:cubicBezTo>
                    <a:cubicBezTo>
                      <a:pt x="54" y="12"/>
                      <a:pt x="59" y="15"/>
                      <a:pt x="38" y="16"/>
                    </a:cubicBezTo>
                    <a:cubicBezTo>
                      <a:pt x="40" y="28"/>
                      <a:pt x="42" y="28"/>
                      <a:pt x="46" y="37"/>
                    </a:cubicBezTo>
                    <a:cubicBezTo>
                      <a:pt x="42" y="39"/>
                      <a:pt x="35" y="36"/>
                      <a:pt x="32" y="40"/>
                    </a:cubicBezTo>
                    <a:cubicBezTo>
                      <a:pt x="24" y="50"/>
                      <a:pt x="47" y="50"/>
                      <a:pt x="59" y="51"/>
                    </a:cubicBezTo>
                    <a:cubicBezTo>
                      <a:pt x="57" y="67"/>
                      <a:pt x="50" y="58"/>
                      <a:pt x="38" y="63"/>
                    </a:cubicBezTo>
                    <a:cubicBezTo>
                      <a:pt x="37" y="68"/>
                      <a:pt x="35" y="70"/>
                      <a:pt x="41" y="72"/>
                    </a:cubicBezTo>
                    <a:cubicBezTo>
                      <a:pt x="47" y="74"/>
                      <a:pt x="58" y="75"/>
                      <a:pt x="58" y="75"/>
                    </a:cubicBezTo>
                    <a:cubicBezTo>
                      <a:pt x="65" y="80"/>
                      <a:pt x="63" y="84"/>
                      <a:pt x="70" y="85"/>
                    </a:cubicBezTo>
                    <a:cubicBezTo>
                      <a:pt x="68" y="98"/>
                      <a:pt x="70" y="101"/>
                      <a:pt x="59" y="103"/>
                    </a:cubicBezTo>
                    <a:cubicBezTo>
                      <a:pt x="62" y="126"/>
                      <a:pt x="62" y="121"/>
                      <a:pt x="82" y="117"/>
                    </a:cubicBezTo>
                    <a:cubicBezTo>
                      <a:pt x="86" y="110"/>
                      <a:pt x="89" y="107"/>
                      <a:pt x="97" y="105"/>
                    </a:cubicBezTo>
                    <a:cubicBezTo>
                      <a:pt x="101" y="108"/>
                      <a:pt x="102" y="112"/>
                      <a:pt x="107" y="114"/>
                    </a:cubicBezTo>
                    <a:close/>
                  </a:path>
                </a:pathLst>
              </a:custGeom>
              <a:solidFill>
                <a:srgbClr val="6699FF"/>
              </a:solidFill>
              <a:ln w="9525">
                <a:solidFill>
                  <a:schemeClr val="tx1"/>
                </a:solidFill>
                <a:round/>
                <a:headEnd/>
                <a:tailEnd/>
              </a:ln>
            </p:spPr>
            <p:txBody>
              <a:bodyPr/>
              <a:lstStyle/>
              <a:p>
                <a:endParaRPr lang="en-US"/>
              </a:p>
            </p:txBody>
          </p:sp>
          <p:grpSp>
            <p:nvGrpSpPr>
              <p:cNvPr id="23" name="Group 17">
                <a:extLst>
                  <a:ext uri="{FF2B5EF4-FFF2-40B4-BE49-F238E27FC236}">
                    <a16:creationId xmlns:a16="http://schemas.microsoft.com/office/drawing/2014/main" id="{CBED976F-2F5B-F5BF-1CC5-8995BAFC64F7}"/>
                  </a:ext>
                </a:extLst>
              </p:cNvPr>
              <p:cNvGrpSpPr>
                <a:grpSpLocks/>
              </p:cNvGrpSpPr>
              <p:nvPr/>
            </p:nvGrpSpPr>
            <p:grpSpPr bwMode="auto">
              <a:xfrm>
                <a:off x="1884" y="92"/>
                <a:ext cx="1284" cy="1920"/>
                <a:chOff x="1964" y="930"/>
                <a:chExt cx="1404" cy="1566"/>
              </a:xfrm>
            </p:grpSpPr>
            <p:sp>
              <p:nvSpPr>
                <p:cNvPr id="29" name="Freeform 18">
                  <a:extLst>
                    <a:ext uri="{FF2B5EF4-FFF2-40B4-BE49-F238E27FC236}">
                      <a16:creationId xmlns:a16="http://schemas.microsoft.com/office/drawing/2014/main" id="{C2DB524E-2CD0-76C7-0D80-FF2CB1037F60}"/>
                    </a:ext>
                  </a:extLst>
                </p:cNvPr>
                <p:cNvSpPr>
                  <a:spLocks/>
                </p:cNvSpPr>
                <p:nvPr/>
              </p:nvSpPr>
              <p:spPr bwMode="auto">
                <a:xfrm>
                  <a:off x="2326" y="1645"/>
                  <a:ext cx="26" cy="20"/>
                </a:xfrm>
                <a:custGeom>
                  <a:avLst/>
                  <a:gdLst>
                    <a:gd name="T0" fmla="*/ 10 w 27"/>
                    <a:gd name="T1" fmla="*/ 0 h 18"/>
                    <a:gd name="T2" fmla="*/ 18 w 27"/>
                    <a:gd name="T3" fmla="*/ 2 h 18"/>
                    <a:gd name="T4" fmla="*/ 25 w 27"/>
                    <a:gd name="T5" fmla="*/ 10 h 18"/>
                    <a:gd name="T6" fmla="*/ 20 w 27"/>
                    <a:gd name="T7" fmla="*/ 17 h 18"/>
                    <a:gd name="T8" fmla="*/ 12 w 27"/>
                    <a:gd name="T9" fmla="*/ 19 h 18"/>
                    <a:gd name="T10" fmla="*/ 5 w 27"/>
                    <a:gd name="T11" fmla="*/ 14 h 18"/>
                    <a:gd name="T12" fmla="*/ 0 w 27"/>
                    <a:gd name="T13" fmla="*/ 7 h 18"/>
                    <a:gd name="T14" fmla="*/ 0 w 27"/>
                    <a:gd name="T15" fmla="*/ 0 h 18"/>
                    <a:gd name="T16" fmla="*/ 10 w 27"/>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8"/>
                    <a:gd name="T29" fmla="*/ 27 w 27"/>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8">
                      <a:moveTo>
                        <a:pt x="10" y="0"/>
                      </a:moveTo>
                      <a:lnTo>
                        <a:pt x="19" y="2"/>
                      </a:lnTo>
                      <a:lnTo>
                        <a:pt x="26" y="9"/>
                      </a:lnTo>
                      <a:lnTo>
                        <a:pt x="21" y="15"/>
                      </a:lnTo>
                      <a:lnTo>
                        <a:pt x="12" y="17"/>
                      </a:lnTo>
                      <a:lnTo>
                        <a:pt x="5" y="13"/>
                      </a:lnTo>
                      <a:lnTo>
                        <a:pt x="0" y="6"/>
                      </a:lnTo>
                      <a:lnTo>
                        <a:pt x="0"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0" name="Freeform 19">
                  <a:extLst>
                    <a:ext uri="{FF2B5EF4-FFF2-40B4-BE49-F238E27FC236}">
                      <a16:creationId xmlns:a16="http://schemas.microsoft.com/office/drawing/2014/main" id="{9705DDC8-822A-D84C-D102-181B2DC9F215}"/>
                    </a:ext>
                  </a:extLst>
                </p:cNvPr>
                <p:cNvSpPr>
                  <a:spLocks/>
                </p:cNvSpPr>
                <p:nvPr/>
              </p:nvSpPr>
              <p:spPr bwMode="auto">
                <a:xfrm>
                  <a:off x="2347" y="1816"/>
                  <a:ext cx="13" cy="11"/>
                </a:xfrm>
                <a:custGeom>
                  <a:avLst/>
                  <a:gdLst>
                    <a:gd name="T0" fmla="*/ 1 w 14"/>
                    <a:gd name="T1" fmla="*/ 0 h 11"/>
                    <a:gd name="T2" fmla="*/ 7 w 14"/>
                    <a:gd name="T3" fmla="*/ 3 h 11"/>
                    <a:gd name="T4" fmla="*/ 12 w 14"/>
                    <a:gd name="T5" fmla="*/ 4 h 11"/>
                    <a:gd name="T6" fmla="*/ 7 w 14"/>
                    <a:gd name="T7" fmla="*/ 10 h 11"/>
                    <a:gd name="T8" fmla="*/ 0 w 14"/>
                    <a:gd name="T9" fmla="*/ 7 h 11"/>
                    <a:gd name="T10" fmla="*/ 1 w 14"/>
                    <a:gd name="T11" fmla="*/ 0 h 11"/>
                    <a:gd name="T12" fmla="*/ 0 60000 65536"/>
                    <a:gd name="T13" fmla="*/ 0 60000 65536"/>
                    <a:gd name="T14" fmla="*/ 0 60000 65536"/>
                    <a:gd name="T15" fmla="*/ 0 60000 65536"/>
                    <a:gd name="T16" fmla="*/ 0 60000 65536"/>
                    <a:gd name="T17" fmla="*/ 0 60000 65536"/>
                    <a:gd name="T18" fmla="*/ 0 w 14"/>
                    <a:gd name="T19" fmla="*/ 0 h 11"/>
                    <a:gd name="T20" fmla="*/ 14 w 14"/>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4" h="11">
                      <a:moveTo>
                        <a:pt x="1" y="0"/>
                      </a:moveTo>
                      <a:lnTo>
                        <a:pt x="8" y="3"/>
                      </a:lnTo>
                      <a:lnTo>
                        <a:pt x="13" y="4"/>
                      </a:lnTo>
                      <a:lnTo>
                        <a:pt x="7" y="10"/>
                      </a:lnTo>
                      <a:lnTo>
                        <a:pt x="0" y="7"/>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1" name="Freeform 20">
                  <a:extLst>
                    <a:ext uri="{FF2B5EF4-FFF2-40B4-BE49-F238E27FC236}">
                      <a16:creationId xmlns:a16="http://schemas.microsoft.com/office/drawing/2014/main" id="{84736DBB-1A36-B801-6EA6-FC5E8CE1A6BD}"/>
                    </a:ext>
                  </a:extLst>
                </p:cNvPr>
                <p:cNvSpPr>
                  <a:spLocks/>
                </p:cNvSpPr>
                <p:nvPr/>
              </p:nvSpPr>
              <p:spPr bwMode="auto">
                <a:xfrm>
                  <a:off x="2487" y="1415"/>
                  <a:ext cx="13" cy="11"/>
                </a:xfrm>
                <a:custGeom>
                  <a:avLst/>
                  <a:gdLst>
                    <a:gd name="T0" fmla="*/ 3 w 13"/>
                    <a:gd name="T1" fmla="*/ 0 h 9"/>
                    <a:gd name="T2" fmla="*/ 12 w 13"/>
                    <a:gd name="T3" fmla="*/ 10 h 9"/>
                    <a:gd name="T4" fmla="*/ 0 w 13"/>
                    <a:gd name="T5" fmla="*/ 10 h 9"/>
                    <a:gd name="T6" fmla="*/ 3 w 13"/>
                    <a:gd name="T7" fmla="*/ 0 h 9"/>
                    <a:gd name="T8" fmla="*/ 0 60000 65536"/>
                    <a:gd name="T9" fmla="*/ 0 60000 65536"/>
                    <a:gd name="T10" fmla="*/ 0 60000 65536"/>
                    <a:gd name="T11" fmla="*/ 0 60000 65536"/>
                    <a:gd name="T12" fmla="*/ 0 w 13"/>
                    <a:gd name="T13" fmla="*/ 0 h 9"/>
                    <a:gd name="T14" fmla="*/ 13 w 13"/>
                    <a:gd name="T15" fmla="*/ 9 h 9"/>
                  </a:gdLst>
                  <a:ahLst/>
                  <a:cxnLst>
                    <a:cxn ang="T8">
                      <a:pos x="T0" y="T1"/>
                    </a:cxn>
                    <a:cxn ang="T9">
                      <a:pos x="T2" y="T3"/>
                    </a:cxn>
                    <a:cxn ang="T10">
                      <a:pos x="T4" y="T5"/>
                    </a:cxn>
                    <a:cxn ang="T11">
                      <a:pos x="T6" y="T7"/>
                    </a:cxn>
                  </a:cxnLst>
                  <a:rect l="T12" t="T13" r="T14" b="T15"/>
                  <a:pathLst>
                    <a:path w="13" h="9">
                      <a:moveTo>
                        <a:pt x="3" y="0"/>
                      </a:moveTo>
                      <a:lnTo>
                        <a:pt x="12" y="8"/>
                      </a:lnTo>
                      <a:lnTo>
                        <a:pt x="0" y="8"/>
                      </a:lnTo>
                      <a:lnTo>
                        <a:pt x="3"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2" name="Freeform 21">
                  <a:extLst>
                    <a:ext uri="{FF2B5EF4-FFF2-40B4-BE49-F238E27FC236}">
                      <a16:creationId xmlns:a16="http://schemas.microsoft.com/office/drawing/2014/main" id="{DB0FD6B1-8637-5D93-A778-F69BDDBFD78B}"/>
                    </a:ext>
                  </a:extLst>
                </p:cNvPr>
                <p:cNvSpPr>
                  <a:spLocks/>
                </p:cNvSpPr>
                <p:nvPr/>
              </p:nvSpPr>
              <p:spPr bwMode="auto">
                <a:xfrm>
                  <a:off x="2529" y="1443"/>
                  <a:ext cx="10" cy="4"/>
                </a:xfrm>
                <a:custGeom>
                  <a:avLst/>
                  <a:gdLst>
                    <a:gd name="T0" fmla="*/ 9 w 10"/>
                    <a:gd name="T1" fmla="*/ 0 h 4"/>
                    <a:gd name="T2" fmla="*/ 9 w 10"/>
                    <a:gd name="T3" fmla="*/ 3 h 4"/>
                    <a:gd name="T4" fmla="*/ 0 w 10"/>
                    <a:gd name="T5" fmla="*/ 0 h 4"/>
                    <a:gd name="T6" fmla="*/ 9 w 10"/>
                    <a:gd name="T7" fmla="*/ 0 h 4"/>
                    <a:gd name="T8" fmla="*/ 0 60000 65536"/>
                    <a:gd name="T9" fmla="*/ 0 60000 65536"/>
                    <a:gd name="T10" fmla="*/ 0 60000 65536"/>
                    <a:gd name="T11" fmla="*/ 0 60000 65536"/>
                    <a:gd name="T12" fmla="*/ 0 w 10"/>
                    <a:gd name="T13" fmla="*/ 0 h 4"/>
                    <a:gd name="T14" fmla="*/ 10 w 10"/>
                    <a:gd name="T15" fmla="*/ 4 h 4"/>
                  </a:gdLst>
                  <a:ahLst/>
                  <a:cxnLst>
                    <a:cxn ang="T8">
                      <a:pos x="T0" y="T1"/>
                    </a:cxn>
                    <a:cxn ang="T9">
                      <a:pos x="T2" y="T3"/>
                    </a:cxn>
                    <a:cxn ang="T10">
                      <a:pos x="T4" y="T5"/>
                    </a:cxn>
                    <a:cxn ang="T11">
                      <a:pos x="T6" y="T7"/>
                    </a:cxn>
                  </a:cxnLst>
                  <a:rect l="T12" t="T13" r="T14" b="T15"/>
                  <a:pathLst>
                    <a:path w="10" h="4">
                      <a:moveTo>
                        <a:pt x="9" y="0"/>
                      </a:moveTo>
                      <a:lnTo>
                        <a:pt x="9" y="3"/>
                      </a:lnTo>
                      <a:lnTo>
                        <a:pt x="0"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3" name="Freeform 22">
                  <a:extLst>
                    <a:ext uri="{FF2B5EF4-FFF2-40B4-BE49-F238E27FC236}">
                      <a16:creationId xmlns:a16="http://schemas.microsoft.com/office/drawing/2014/main" id="{0D3AD775-8294-3069-AE47-6EA3F87FAEDC}"/>
                    </a:ext>
                  </a:extLst>
                </p:cNvPr>
                <p:cNvSpPr>
                  <a:spLocks/>
                </p:cNvSpPr>
                <p:nvPr/>
              </p:nvSpPr>
              <p:spPr bwMode="auto">
                <a:xfrm>
                  <a:off x="2547" y="1298"/>
                  <a:ext cx="8" cy="3"/>
                </a:xfrm>
                <a:custGeom>
                  <a:avLst/>
                  <a:gdLst>
                    <a:gd name="T0" fmla="*/ 7 w 9"/>
                    <a:gd name="T1" fmla="*/ 0 h 3"/>
                    <a:gd name="T2" fmla="*/ 7 w 9"/>
                    <a:gd name="T3" fmla="*/ 1 h 3"/>
                    <a:gd name="T4" fmla="*/ 0 w 9"/>
                    <a:gd name="T5" fmla="*/ 2 h 3"/>
                    <a:gd name="T6" fmla="*/ 7 w 9"/>
                    <a:gd name="T7" fmla="*/ 0 h 3"/>
                    <a:gd name="T8" fmla="*/ 0 60000 65536"/>
                    <a:gd name="T9" fmla="*/ 0 60000 65536"/>
                    <a:gd name="T10" fmla="*/ 0 60000 65536"/>
                    <a:gd name="T11" fmla="*/ 0 60000 65536"/>
                    <a:gd name="T12" fmla="*/ 0 w 9"/>
                    <a:gd name="T13" fmla="*/ 0 h 3"/>
                    <a:gd name="T14" fmla="*/ 9 w 9"/>
                    <a:gd name="T15" fmla="*/ 3 h 3"/>
                  </a:gdLst>
                  <a:ahLst/>
                  <a:cxnLst>
                    <a:cxn ang="T8">
                      <a:pos x="T0" y="T1"/>
                    </a:cxn>
                    <a:cxn ang="T9">
                      <a:pos x="T2" y="T3"/>
                    </a:cxn>
                    <a:cxn ang="T10">
                      <a:pos x="T4" y="T5"/>
                    </a:cxn>
                    <a:cxn ang="T11">
                      <a:pos x="T6" y="T7"/>
                    </a:cxn>
                  </a:cxnLst>
                  <a:rect l="T12" t="T13" r="T14" b="T15"/>
                  <a:pathLst>
                    <a:path w="9" h="3">
                      <a:moveTo>
                        <a:pt x="8" y="0"/>
                      </a:moveTo>
                      <a:lnTo>
                        <a:pt x="8" y="1"/>
                      </a:lnTo>
                      <a:lnTo>
                        <a:pt x="0" y="2"/>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4" name="Freeform 23">
                  <a:extLst>
                    <a:ext uri="{FF2B5EF4-FFF2-40B4-BE49-F238E27FC236}">
                      <a16:creationId xmlns:a16="http://schemas.microsoft.com/office/drawing/2014/main" id="{FC10F7B2-0CA1-ECD8-25F9-3896E7D4165D}"/>
                    </a:ext>
                  </a:extLst>
                </p:cNvPr>
                <p:cNvSpPr>
                  <a:spLocks/>
                </p:cNvSpPr>
                <p:nvPr/>
              </p:nvSpPr>
              <p:spPr bwMode="auto">
                <a:xfrm>
                  <a:off x="3348" y="2161"/>
                  <a:ext cx="20" cy="7"/>
                </a:xfrm>
                <a:custGeom>
                  <a:avLst/>
                  <a:gdLst>
                    <a:gd name="T0" fmla="*/ 19 w 20"/>
                    <a:gd name="T1" fmla="*/ 1 h 7"/>
                    <a:gd name="T2" fmla="*/ 15 w 20"/>
                    <a:gd name="T3" fmla="*/ 6 h 7"/>
                    <a:gd name="T4" fmla="*/ 8 w 20"/>
                    <a:gd name="T5" fmla="*/ 2 h 7"/>
                    <a:gd name="T6" fmla="*/ 0 w 20"/>
                    <a:gd name="T7" fmla="*/ 0 h 7"/>
                    <a:gd name="T8" fmla="*/ 11 w 20"/>
                    <a:gd name="T9" fmla="*/ 1 h 7"/>
                    <a:gd name="T10" fmla="*/ 19 w 20"/>
                    <a:gd name="T11" fmla="*/ 1 h 7"/>
                    <a:gd name="T12" fmla="*/ 0 60000 65536"/>
                    <a:gd name="T13" fmla="*/ 0 60000 65536"/>
                    <a:gd name="T14" fmla="*/ 0 60000 65536"/>
                    <a:gd name="T15" fmla="*/ 0 60000 65536"/>
                    <a:gd name="T16" fmla="*/ 0 60000 65536"/>
                    <a:gd name="T17" fmla="*/ 0 60000 65536"/>
                    <a:gd name="T18" fmla="*/ 0 w 20"/>
                    <a:gd name="T19" fmla="*/ 0 h 7"/>
                    <a:gd name="T20" fmla="*/ 20 w 20"/>
                    <a:gd name="T21" fmla="*/ 7 h 7"/>
                  </a:gdLst>
                  <a:ahLst/>
                  <a:cxnLst>
                    <a:cxn ang="T12">
                      <a:pos x="T0" y="T1"/>
                    </a:cxn>
                    <a:cxn ang="T13">
                      <a:pos x="T2" y="T3"/>
                    </a:cxn>
                    <a:cxn ang="T14">
                      <a:pos x="T4" y="T5"/>
                    </a:cxn>
                    <a:cxn ang="T15">
                      <a:pos x="T6" y="T7"/>
                    </a:cxn>
                    <a:cxn ang="T16">
                      <a:pos x="T8" y="T9"/>
                    </a:cxn>
                    <a:cxn ang="T17">
                      <a:pos x="T10" y="T11"/>
                    </a:cxn>
                  </a:cxnLst>
                  <a:rect l="T18" t="T19" r="T20" b="T21"/>
                  <a:pathLst>
                    <a:path w="20" h="7">
                      <a:moveTo>
                        <a:pt x="19" y="1"/>
                      </a:moveTo>
                      <a:lnTo>
                        <a:pt x="15" y="6"/>
                      </a:lnTo>
                      <a:lnTo>
                        <a:pt x="8" y="2"/>
                      </a:lnTo>
                      <a:lnTo>
                        <a:pt x="0" y="0"/>
                      </a:lnTo>
                      <a:lnTo>
                        <a:pt x="11" y="1"/>
                      </a:lnTo>
                      <a:lnTo>
                        <a:pt x="1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5" name="Freeform 24">
                  <a:extLst>
                    <a:ext uri="{FF2B5EF4-FFF2-40B4-BE49-F238E27FC236}">
                      <a16:creationId xmlns:a16="http://schemas.microsoft.com/office/drawing/2014/main" id="{D6D70BD5-9EFC-48E6-3636-1F7E90D67BF4}"/>
                    </a:ext>
                  </a:extLst>
                </p:cNvPr>
                <p:cNvSpPr>
                  <a:spLocks/>
                </p:cNvSpPr>
                <p:nvPr/>
              </p:nvSpPr>
              <p:spPr bwMode="auto">
                <a:xfrm>
                  <a:off x="2339" y="1511"/>
                  <a:ext cx="13" cy="20"/>
                </a:xfrm>
                <a:custGeom>
                  <a:avLst/>
                  <a:gdLst>
                    <a:gd name="T0" fmla="*/ 7 w 14"/>
                    <a:gd name="T1" fmla="*/ 0 h 18"/>
                    <a:gd name="T2" fmla="*/ 12 w 14"/>
                    <a:gd name="T3" fmla="*/ 6 h 18"/>
                    <a:gd name="T4" fmla="*/ 7 w 14"/>
                    <a:gd name="T5" fmla="*/ 11 h 18"/>
                    <a:gd name="T6" fmla="*/ 7 w 14"/>
                    <a:gd name="T7" fmla="*/ 17 h 18"/>
                    <a:gd name="T8" fmla="*/ 3 w 14"/>
                    <a:gd name="T9" fmla="*/ 19 h 18"/>
                    <a:gd name="T10" fmla="*/ 0 w 14"/>
                    <a:gd name="T11" fmla="*/ 13 h 18"/>
                    <a:gd name="T12" fmla="*/ 3 w 14"/>
                    <a:gd name="T13" fmla="*/ 6 h 18"/>
                    <a:gd name="T14" fmla="*/ 7 w 14"/>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8"/>
                    <a:gd name="T26" fmla="*/ 14 w 14"/>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8">
                      <a:moveTo>
                        <a:pt x="8" y="0"/>
                      </a:moveTo>
                      <a:lnTo>
                        <a:pt x="13" y="5"/>
                      </a:lnTo>
                      <a:lnTo>
                        <a:pt x="8" y="10"/>
                      </a:lnTo>
                      <a:lnTo>
                        <a:pt x="7" y="15"/>
                      </a:lnTo>
                      <a:lnTo>
                        <a:pt x="3" y="17"/>
                      </a:lnTo>
                      <a:lnTo>
                        <a:pt x="0" y="12"/>
                      </a:lnTo>
                      <a:lnTo>
                        <a:pt x="3" y="5"/>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6" name="Freeform 25">
                  <a:extLst>
                    <a:ext uri="{FF2B5EF4-FFF2-40B4-BE49-F238E27FC236}">
                      <a16:creationId xmlns:a16="http://schemas.microsoft.com/office/drawing/2014/main" id="{33FBF8F8-51EB-AB2E-D3BF-03D549320B3B}"/>
                    </a:ext>
                  </a:extLst>
                </p:cNvPr>
                <p:cNvSpPr>
                  <a:spLocks/>
                </p:cNvSpPr>
                <p:nvPr/>
              </p:nvSpPr>
              <p:spPr bwMode="auto">
                <a:xfrm>
                  <a:off x="2347" y="1766"/>
                  <a:ext cx="16" cy="11"/>
                </a:xfrm>
                <a:custGeom>
                  <a:avLst/>
                  <a:gdLst>
                    <a:gd name="T0" fmla="*/ 2 w 16"/>
                    <a:gd name="T1" fmla="*/ 0 h 11"/>
                    <a:gd name="T2" fmla="*/ 9 w 16"/>
                    <a:gd name="T3" fmla="*/ 3 h 11"/>
                    <a:gd name="T4" fmla="*/ 15 w 16"/>
                    <a:gd name="T5" fmla="*/ 5 h 11"/>
                    <a:gd name="T6" fmla="*/ 8 w 16"/>
                    <a:gd name="T7" fmla="*/ 10 h 11"/>
                    <a:gd name="T8" fmla="*/ 0 w 16"/>
                    <a:gd name="T9" fmla="*/ 8 h 11"/>
                    <a:gd name="T10" fmla="*/ 2 w 16"/>
                    <a:gd name="T11" fmla="*/ 0 h 11"/>
                    <a:gd name="T12" fmla="*/ 0 60000 65536"/>
                    <a:gd name="T13" fmla="*/ 0 60000 65536"/>
                    <a:gd name="T14" fmla="*/ 0 60000 65536"/>
                    <a:gd name="T15" fmla="*/ 0 60000 65536"/>
                    <a:gd name="T16" fmla="*/ 0 60000 65536"/>
                    <a:gd name="T17" fmla="*/ 0 60000 65536"/>
                    <a:gd name="T18" fmla="*/ 0 w 16"/>
                    <a:gd name="T19" fmla="*/ 0 h 11"/>
                    <a:gd name="T20" fmla="*/ 16 w 16"/>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6" h="11">
                      <a:moveTo>
                        <a:pt x="2" y="0"/>
                      </a:moveTo>
                      <a:lnTo>
                        <a:pt x="9" y="3"/>
                      </a:lnTo>
                      <a:lnTo>
                        <a:pt x="15" y="5"/>
                      </a:lnTo>
                      <a:lnTo>
                        <a:pt x="8" y="10"/>
                      </a:lnTo>
                      <a:lnTo>
                        <a:pt x="0" y="8"/>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7" name="Freeform 26">
                  <a:extLst>
                    <a:ext uri="{FF2B5EF4-FFF2-40B4-BE49-F238E27FC236}">
                      <a16:creationId xmlns:a16="http://schemas.microsoft.com/office/drawing/2014/main" id="{EFC4B725-8730-1F80-9A69-A960D9A98B3D}"/>
                    </a:ext>
                  </a:extLst>
                </p:cNvPr>
                <p:cNvSpPr>
                  <a:spLocks/>
                </p:cNvSpPr>
                <p:nvPr/>
              </p:nvSpPr>
              <p:spPr bwMode="auto">
                <a:xfrm>
                  <a:off x="2492" y="1367"/>
                  <a:ext cx="8" cy="4"/>
                </a:xfrm>
                <a:custGeom>
                  <a:avLst/>
                  <a:gdLst>
                    <a:gd name="T0" fmla="*/ 2 w 8"/>
                    <a:gd name="T1" fmla="*/ 0 h 5"/>
                    <a:gd name="T2" fmla="*/ 7 w 8"/>
                    <a:gd name="T3" fmla="*/ 3 h 5"/>
                    <a:gd name="T4" fmla="*/ 0 w 8"/>
                    <a:gd name="T5" fmla="*/ 2 h 5"/>
                    <a:gd name="T6" fmla="*/ 2 w 8"/>
                    <a:gd name="T7" fmla="*/ 0 h 5"/>
                    <a:gd name="T8" fmla="*/ 0 60000 65536"/>
                    <a:gd name="T9" fmla="*/ 0 60000 65536"/>
                    <a:gd name="T10" fmla="*/ 0 60000 65536"/>
                    <a:gd name="T11" fmla="*/ 0 60000 65536"/>
                    <a:gd name="T12" fmla="*/ 0 w 8"/>
                    <a:gd name="T13" fmla="*/ 0 h 5"/>
                    <a:gd name="T14" fmla="*/ 8 w 8"/>
                    <a:gd name="T15" fmla="*/ 5 h 5"/>
                  </a:gdLst>
                  <a:ahLst/>
                  <a:cxnLst>
                    <a:cxn ang="T8">
                      <a:pos x="T0" y="T1"/>
                    </a:cxn>
                    <a:cxn ang="T9">
                      <a:pos x="T2" y="T3"/>
                    </a:cxn>
                    <a:cxn ang="T10">
                      <a:pos x="T4" y="T5"/>
                    </a:cxn>
                    <a:cxn ang="T11">
                      <a:pos x="T6" y="T7"/>
                    </a:cxn>
                  </a:cxnLst>
                  <a:rect l="T12" t="T13" r="T14" b="T15"/>
                  <a:pathLst>
                    <a:path w="8" h="5">
                      <a:moveTo>
                        <a:pt x="2" y="0"/>
                      </a:moveTo>
                      <a:lnTo>
                        <a:pt x="7" y="4"/>
                      </a:lnTo>
                      <a:lnTo>
                        <a:pt x="0" y="3"/>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8" name="Freeform 27">
                  <a:extLst>
                    <a:ext uri="{FF2B5EF4-FFF2-40B4-BE49-F238E27FC236}">
                      <a16:creationId xmlns:a16="http://schemas.microsoft.com/office/drawing/2014/main" id="{6F6936A2-A617-C36C-74E0-20A69EA5E097}"/>
                    </a:ext>
                  </a:extLst>
                </p:cNvPr>
                <p:cNvSpPr>
                  <a:spLocks/>
                </p:cNvSpPr>
                <p:nvPr/>
              </p:nvSpPr>
              <p:spPr bwMode="auto">
                <a:xfrm>
                  <a:off x="2534" y="1391"/>
                  <a:ext cx="7" cy="8"/>
                </a:xfrm>
                <a:custGeom>
                  <a:avLst/>
                  <a:gdLst>
                    <a:gd name="T0" fmla="*/ 6 w 6"/>
                    <a:gd name="T1" fmla="*/ 0 h 6"/>
                    <a:gd name="T2" fmla="*/ 6 w 6"/>
                    <a:gd name="T3" fmla="*/ 7 h 6"/>
                    <a:gd name="T4" fmla="*/ 0 w 6"/>
                    <a:gd name="T5" fmla="*/ 0 h 6"/>
                    <a:gd name="T6" fmla="*/ 6 w 6"/>
                    <a:gd name="T7" fmla="*/ 0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5" y="0"/>
                      </a:moveTo>
                      <a:lnTo>
                        <a:pt x="5" y="5"/>
                      </a:lnTo>
                      <a:lnTo>
                        <a:pt x="0"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9" name="Freeform 28">
                  <a:extLst>
                    <a:ext uri="{FF2B5EF4-FFF2-40B4-BE49-F238E27FC236}">
                      <a16:creationId xmlns:a16="http://schemas.microsoft.com/office/drawing/2014/main" id="{7BE1A937-60F3-8CE9-E144-6104E422A774}"/>
                    </a:ext>
                  </a:extLst>
                </p:cNvPr>
                <p:cNvSpPr>
                  <a:spLocks/>
                </p:cNvSpPr>
                <p:nvPr/>
              </p:nvSpPr>
              <p:spPr bwMode="auto">
                <a:xfrm>
                  <a:off x="2551" y="1245"/>
                  <a:ext cx="10" cy="3"/>
                </a:xfrm>
                <a:custGeom>
                  <a:avLst/>
                  <a:gdLst>
                    <a:gd name="T0" fmla="*/ 9 w 10"/>
                    <a:gd name="T1" fmla="*/ 0 h 5"/>
                    <a:gd name="T2" fmla="*/ 9 w 10"/>
                    <a:gd name="T3" fmla="*/ 2 h 5"/>
                    <a:gd name="T4" fmla="*/ 0 w 10"/>
                    <a:gd name="T5" fmla="*/ 2 h 5"/>
                    <a:gd name="T6" fmla="*/ 9 w 10"/>
                    <a:gd name="T7" fmla="*/ 0 h 5"/>
                    <a:gd name="T8" fmla="*/ 0 60000 65536"/>
                    <a:gd name="T9" fmla="*/ 0 60000 65536"/>
                    <a:gd name="T10" fmla="*/ 0 60000 65536"/>
                    <a:gd name="T11" fmla="*/ 0 60000 65536"/>
                    <a:gd name="T12" fmla="*/ 0 w 10"/>
                    <a:gd name="T13" fmla="*/ 0 h 5"/>
                    <a:gd name="T14" fmla="*/ 10 w 10"/>
                    <a:gd name="T15" fmla="*/ 5 h 5"/>
                  </a:gdLst>
                  <a:ahLst/>
                  <a:cxnLst>
                    <a:cxn ang="T8">
                      <a:pos x="T0" y="T1"/>
                    </a:cxn>
                    <a:cxn ang="T9">
                      <a:pos x="T2" y="T3"/>
                    </a:cxn>
                    <a:cxn ang="T10">
                      <a:pos x="T4" y="T5"/>
                    </a:cxn>
                    <a:cxn ang="T11">
                      <a:pos x="T6" y="T7"/>
                    </a:cxn>
                  </a:cxnLst>
                  <a:rect l="T12" t="T13" r="T14" b="T15"/>
                  <a:pathLst>
                    <a:path w="10" h="5">
                      <a:moveTo>
                        <a:pt x="9" y="0"/>
                      </a:moveTo>
                      <a:lnTo>
                        <a:pt x="9" y="3"/>
                      </a:lnTo>
                      <a:lnTo>
                        <a:pt x="0" y="4"/>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grpSp>
              <p:nvGrpSpPr>
                <p:cNvPr id="40" name="Group 29">
                  <a:extLst>
                    <a:ext uri="{FF2B5EF4-FFF2-40B4-BE49-F238E27FC236}">
                      <a16:creationId xmlns:a16="http://schemas.microsoft.com/office/drawing/2014/main" id="{B9FDD66A-4800-E9CA-E364-5BDB814AED35}"/>
                    </a:ext>
                  </a:extLst>
                </p:cNvPr>
                <p:cNvGrpSpPr>
                  <a:grpSpLocks/>
                </p:cNvGrpSpPr>
                <p:nvPr/>
              </p:nvGrpSpPr>
              <p:grpSpPr bwMode="auto">
                <a:xfrm>
                  <a:off x="1964" y="930"/>
                  <a:ext cx="1394" cy="1566"/>
                  <a:chOff x="1964" y="925"/>
                  <a:chExt cx="1394" cy="1566"/>
                </a:xfrm>
              </p:grpSpPr>
              <p:sp>
                <p:nvSpPr>
                  <p:cNvPr id="41" name="Freeform 30">
                    <a:extLst>
                      <a:ext uri="{FF2B5EF4-FFF2-40B4-BE49-F238E27FC236}">
                        <a16:creationId xmlns:a16="http://schemas.microsoft.com/office/drawing/2014/main" id="{6A81814C-3C0F-25B3-F7A8-C512A228F86B}"/>
                      </a:ext>
                    </a:extLst>
                  </p:cNvPr>
                  <p:cNvSpPr>
                    <a:spLocks/>
                  </p:cNvSpPr>
                  <p:nvPr/>
                </p:nvSpPr>
                <p:spPr bwMode="auto">
                  <a:xfrm>
                    <a:off x="2226" y="2037"/>
                    <a:ext cx="39" cy="34"/>
                  </a:xfrm>
                  <a:custGeom>
                    <a:avLst/>
                    <a:gdLst>
                      <a:gd name="T0" fmla="*/ 38 w 40"/>
                      <a:gd name="T1" fmla="*/ 1 h 34"/>
                      <a:gd name="T2" fmla="*/ 33 w 40"/>
                      <a:gd name="T3" fmla="*/ 8 h 34"/>
                      <a:gd name="T4" fmla="*/ 28 w 40"/>
                      <a:gd name="T5" fmla="*/ 14 h 34"/>
                      <a:gd name="T6" fmla="*/ 22 w 40"/>
                      <a:gd name="T7" fmla="*/ 21 h 34"/>
                      <a:gd name="T8" fmla="*/ 22 w 40"/>
                      <a:gd name="T9" fmla="*/ 28 h 34"/>
                      <a:gd name="T10" fmla="*/ 17 w 40"/>
                      <a:gd name="T11" fmla="*/ 33 h 34"/>
                      <a:gd name="T12" fmla="*/ 9 w 40"/>
                      <a:gd name="T13" fmla="*/ 31 h 34"/>
                      <a:gd name="T14" fmla="*/ 0 w 40"/>
                      <a:gd name="T15" fmla="*/ 31 h 34"/>
                      <a:gd name="T16" fmla="*/ 7 w 40"/>
                      <a:gd name="T17" fmla="*/ 23 h 34"/>
                      <a:gd name="T18" fmla="*/ 9 w 40"/>
                      <a:gd name="T19" fmla="*/ 17 h 34"/>
                      <a:gd name="T20" fmla="*/ 9 w 40"/>
                      <a:gd name="T21" fmla="*/ 13 h 34"/>
                      <a:gd name="T22" fmla="*/ 17 w 40"/>
                      <a:gd name="T23" fmla="*/ 8 h 34"/>
                      <a:gd name="T24" fmla="*/ 25 w 40"/>
                      <a:gd name="T25" fmla="*/ 7 h 34"/>
                      <a:gd name="T26" fmla="*/ 29 w 40"/>
                      <a:gd name="T27" fmla="*/ 0 h 34"/>
                      <a:gd name="T28" fmla="*/ 38 w 40"/>
                      <a:gd name="T29" fmla="*/ 1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0"/>
                      <a:gd name="T46" fmla="*/ 0 h 34"/>
                      <a:gd name="T47" fmla="*/ 40 w 40"/>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0" h="34">
                        <a:moveTo>
                          <a:pt x="39" y="1"/>
                        </a:moveTo>
                        <a:lnTo>
                          <a:pt x="34" y="8"/>
                        </a:lnTo>
                        <a:lnTo>
                          <a:pt x="29" y="14"/>
                        </a:lnTo>
                        <a:lnTo>
                          <a:pt x="23" y="21"/>
                        </a:lnTo>
                        <a:lnTo>
                          <a:pt x="23" y="28"/>
                        </a:lnTo>
                        <a:lnTo>
                          <a:pt x="17" y="33"/>
                        </a:lnTo>
                        <a:lnTo>
                          <a:pt x="9" y="31"/>
                        </a:lnTo>
                        <a:lnTo>
                          <a:pt x="0" y="31"/>
                        </a:lnTo>
                        <a:lnTo>
                          <a:pt x="7" y="23"/>
                        </a:lnTo>
                        <a:lnTo>
                          <a:pt x="9" y="17"/>
                        </a:lnTo>
                        <a:lnTo>
                          <a:pt x="9" y="13"/>
                        </a:lnTo>
                        <a:lnTo>
                          <a:pt x="17" y="8"/>
                        </a:lnTo>
                        <a:lnTo>
                          <a:pt x="26" y="7"/>
                        </a:lnTo>
                        <a:lnTo>
                          <a:pt x="30" y="0"/>
                        </a:lnTo>
                        <a:lnTo>
                          <a:pt x="3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2" name="Freeform 31">
                    <a:extLst>
                      <a:ext uri="{FF2B5EF4-FFF2-40B4-BE49-F238E27FC236}">
                        <a16:creationId xmlns:a16="http://schemas.microsoft.com/office/drawing/2014/main" id="{8B84E2C4-DD83-24A0-D7A0-44C252A90837}"/>
                      </a:ext>
                    </a:extLst>
                  </p:cNvPr>
                  <p:cNvSpPr>
                    <a:spLocks/>
                  </p:cNvSpPr>
                  <p:nvPr/>
                </p:nvSpPr>
                <p:spPr bwMode="auto">
                  <a:xfrm>
                    <a:off x="2387" y="1997"/>
                    <a:ext cx="13" cy="28"/>
                  </a:xfrm>
                  <a:custGeom>
                    <a:avLst/>
                    <a:gdLst>
                      <a:gd name="T0" fmla="*/ 9 w 14"/>
                      <a:gd name="T1" fmla="*/ 0 h 28"/>
                      <a:gd name="T2" fmla="*/ 12 w 14"/>
                      <a:gd name="T3" fmla="*/ 7 h 28"/>
                      <a:gd name="T4" fmla="*/ 9 w 14"/>
                      <a:gd name="T5" fmla="*/ 14 h 28"/>
                      <a:gd name="T6" fmla="*/ 8 w 14"/>
                      <a:gd name="T7" fmla="*/ 20 h 28"/>
                      <a:gd name="T8" fmla="*/ 7 w 14"/>
                      <a:gd name="T9" fmla="*/ 27 h 28"/>
                      <a:gd name="T10" fmla="*/ 3 w 14"/>
                      <a:gd name="T11" fmla="*/ 23 h 28"/>
                      <a:gd name="T12" fmla="*/ 0 w 14"/>
                      <a:gd name="T13" fmla="*/ 15 h 28"/>
                      <a:gd name="T14" fmla="*/ 0 w 14"/>
                      <a:gd name="T15" fmla="*/ 8 h 28"/>
                      <a:gd name="T16" fmla="*/ 7 w 14"/>
                      <a:gd name="T17" fmla="*/ 0 h 28"/>
                      <a:gd name="T18" fmla="*/ 9 w 14"/>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8"/>
                      <a:gd name="T32" fmla="*/ 14 w 14"/>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8">
                        <a:moveTo>
                          <a:pt x="10" y="0"/>
                        </a:moveTo>
                        <a:lnTo>
                          <a:pt x="13" y="7"/>
                        </a:lnTo>
                        <a:lnTo>
                          <a:pt x="10" y="14"/>
                        </a:lnTo>
                        <a:lnTo>
                          <a:pt x="9" y="20"/>
                        </a:lnTo>
                        <a:lnTo>
                          <a:pt x="8" y="27"/>
                        </a:lnTo>
                        <a:lnTo>
                          <a:pt x="3" y="23"/>
                        </a:lnTo>
                        <a:lnTo>
                          <a:pt x="0" y="15"/>
                        </a:lnTo>
                        <a:lnTo>
                          <a:pt x="0" y="8"/>
                        </a:lnTo>
                        <a:lnTo>
                          <a:pt x="7"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3" name="Freeform 32">
                    <a:extLst>
                      <a:ext uri="{FF2B5EF4-FFF2-40B4-BE49-F238E27FC236}">
                        <a16:creationId xmlns:a16="http://schemas.microsoft.com/office/drawing/2014/main" id="{7C978663-E0F1-B8CE-47C8-3AD9337D573F}"/>
                      </a:ext>
                    </a:extLst>
                  </p:cNvPr>
                  <p:cNvSpPr>
                    <a:spLocks/>
                  </p:cNvSpPr>
                  <p:nvPr/>
                </p:nvSpPr>
                <p:spPr bwMode="auto">
                  <a:xfrm>
                    <a:off x="2045" y="1487"/>
                    <a:ext cx="21" cy="14"/>
                  </a:xfrm>
                  <a:custGeom>
                    <a:avLst/>
                    <a:gdLst>
                      <a:gd name="T0" fmla="*/ 19 w 19"/>
                      <a:gd name="T1" fmla="*/ 0 h 14"/>
                      <a:gd name="T2" fmla="*/ 20 w 19"/>
                      <a:gd name="T3" fmla="*/ 7 h 14"/>
                      <a:gd name="T4" fmla="*/ 13 w 19"/>
                      <a:gd name="T5" fmla="*/ 13 h 14"/>
                      <a:gd name="T6" fmla="*/ 9 w 19"/>
                      <a:gd name="T7" fmla="*/ 13 h 14"/>
                      <a:gd name="T8" fmla="*/ 0 w 19"/>
                      <a:gd name="T9" fmla="*/ 11 h 14"/>
                      <a:gd name="T10" fmla="*/ 8 w 19"/>
                      <a:gd name="T11" fmla="*/ 3 h 14"/>
                      <a:gd name="T12" fmla="*/ 9 w 19"/>
                      <a:gd name="T13" fmla="*/ 1 h 14"/>
                      <a:gd name="T14" fmla="*/ 19 w 19"/>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4"/>
                      <a:gd name="T26" fmla="*/ 19 w 19"/>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4">
                        <a:moveTo>
                          <a:pt x="17" y="0"/>
                        </a:moveTo>
                        <a:lnTo>
                          <a:pt x="18" y="7"/>
                        </a:lnTo>
                        <a:lnTo>
                          <a:pt x="12" y="13"/>
                        </a:lnTo>
                        <a:lnTo>
                          <a:pt x="8" y="13"/>
                        </a:lnTo>
                        <a:lnTo>
                          <a:pt x="0" y="11"/>
                        </a:lnTo>
                        <a:lnTo>
                          <a:pt x="7" y="3"/>
                        </a:lnTo>
                        <a:lnTo>
                          <a:pt x="8"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4" name="Freeform 33">
                    <a:extLst>
                      <a:ext uri="{FF2B5EF4-FFF2-40B4-BE49-F238E27FC236}">
                        <a16:creationId xmlns:a16="http://schemas.microsoft.com/office/drawing/2014/main" id="{35ADE720-8046-C1C0-F10F-136C9E1923E5}"/>
                      </a:ext>
                    </a:extLst>
                  </p:cNvPr>
                  <p:cNvSpPr>
                    <a:spLocks/>
                  </p:cNvSpPr>
                  <p:nvPr/>
                </p:nvSpPr>
                <p:spPr bwMode="auto">
                  <a:xfrm>
                    <a:off x="2004" y="1700"/>
                    <a:ext cx="8" cy="16"/>
                  </a:xfrm>
                  <a:custGeom>
                    <a:avLst/>
                    <a:gdLst>
                      <a:gd name="T0" fmla="*/ 7 w 7"/>
                      <a:gd name="T1" fmla="*/ 7 h 16"/>
                      <a:gd name="T2" fmla="*/ 5 w 7"/>
                      <a:gd name="T3" fmla="*/ 14 h 16"/>
                      <a:gd name="T4" fmla="*/ 3 w 7"/>
                      <a:gd name="T5" fmla="*/ 15 h 16"/>
                      <a:gd name="T6" fmla="*/ 0 w 7"/>
                      <a:gd name="T7" fmla="*/ 8 h 16"/>
                      <a:gd name="T8" fmla="*/ 0 w 7"/>
                      <a:gd name="T9" fmla="*/ 1 h 16"/>
                      <a:gd name="T10" fmla="*/ 3 w 7"/>
                      <a:gd name="T11" fmla="*/ 0 h 16"/>
                      <a:gd name="T12" fmla="*/ 7 w 7"/>
                      <a:gd name="T13" fmla="*/ 7 h 16"/>
                      <a:gd name="T14" fmla="*/ 0 60000 65536"/>
                      <a:gd name="T15" fmla="*/ 0 60000 65536"/>
                      <a:gd name="T16" fmla="*/ 0 60000 65536"/>
                      <a:gd name="T17" fmla="*/ 0 60000 65536"/>
                      <a:gd name="T18" fmla="*/ 0 60000 65536"/>
                      <a:gd name="T19" fmla="*/ 0 60000 65536"/>
                      <a:gd name="T20" fmla="*/ 0 60000 65536"/>
                      <a:gd name="T21" fmla="*/ 0 w 7"/>
                      <a:gd name="T22" fmla="*/ 0 h 16"/>
                      <a:gd name="T23" fmla="*/ 7 w 7"/>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6">
                        <a:moveTo>
                          <a:pt x="6" y="7"/>
                        </a:moveTo>
                        <a:lnTo>
                          <a:pt x="4" y="14"/>
                        </a:lnTo>
                        <a:lnTo>
                          <a:pt x="3" y="15"/>
                        </a:lnTo>
                        <a:lnTo>
                          <a:pt x="0" y="8"/>
                        </a:lnTo>
                        <a:lnTo>
                          <a:pt x="0" y="1"/>
                        </a:lnTo>
                        <a:lnTo>
                          <a:pt x="3" y="0"/>
                        </a:lnTo>
                        <a:lnTo>
                          <a:pt x="6"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5" name="Freeform 34">
                    <a:extLst>
                      <a:ext uri="{FF2B5EF4-FFF2-40B4-BE49-F238E27FC236}">
                        <a16:creationId xmlns:a16="http://schemas.microsoft.com/office/drawing/2014/main" id="{4F0D940D-CE47-B381-1671-680141DC2124}"/>
                      </a:ext>
                    </a:extLst>
                  </p:cNvPr>
                  <p:cNvSpPr>
                    <a:spLocks/>
                  </p:cNvSpPr>
                  <p:nvPr/>
                </p:nvSpPr>
                <p:spPr bwMode="auto">
                  <a:xfrm>
                    <a:off x="2179" y="1447"/>
                    <a:ext cx="13" cy="10"/>
                  </a:xfrm>
                  <a:custGeom>
                    <a:avLst/>
                    <a:gdLst>
                      <a:gd name="T0" fmla="*/ 7 w 14"/>
                      <a:gd name="T1" fmla="*/ 1 h 8"/>
                      <a:gd name="T2" fmla="*/ 12 w 14"/>
                      <a:gd name="T3" fmla="*/ 7 h 8"/>
                      <a:gd name="T4" fmla="*/ 6 w 14"/>
                      <a:gd name="T5" fmla="*/ 9 h 8"/>
                      <a:gd name="T6" fmla="*/ 0 w 14"/>
                      <a:gd name="T7" fmla="*/ 3 h 8"/>
                      <a:gd name="T8" fmla="*/ 7 w 14"/>
                      <a:gd name="T9" fmla="*/ 0 h 8"/>
                      <a:gd name="T10" fmla="*/ 7 w 14"/>
                      <a:gd name="T11" fmla="*/ 1 h 8"/>
                      <a:gd name="T12" fmla="*/ 0 60000 65536"/>
                      <a:gd name="T13" fmla="*/ 0 60000 65536"/>
                      <a:gd name="T14" fmla="*/ 0 60000 65536"/>
                      <a:gd name="T15" fmla="*/ 0 60000 65536"/>
                      <a:gd name="T16" fmla="*/ 0 60000 65536"/>
                      <a:gd name="T17" fmla="*/ 0 60000 65536"/>
                      <a:gd name="T18" fmla="*/ 0 w 14"/>
                      <a:gd name="T19" fmla="*/ 0 h 8"/>
                      <a:gd name="T20" fmla="*/ 14 w 14"/>
                      <a:gd name="T21" fmla="*/ 8 h 8"/>
                    </a:gdLst>
                    <a:ahLst/>
                    <a:cxnLst>
                      <a:cxn ang="T12">
                        <a:pos x="T0" y="T1"/>
                      </a:cxn>
                      <a:cxn ang="T13">
                        <a:pos x="T2" y="T3"/>
                      </a:cxn>
                      <a:cxn ang="T14">
                        <a:pos x="T4" y="T5"/>
                      </a:cxn>
                      <a:cxn ang="T15">
                        <a:pos x="T6" y="T7"/>
                      </a:cxn>
                      <a:cxn ang="T16">
                        <a:pos x="T8" y="T9"/>
                      </a:cxn>
                      <a:cxn ang="T17">
                        <a:pos x="T10" y="T11"/>
                      </a:cxn>
                    </a:cxnLst>
                    <a:rect l="T18" t="T19" r="T20" b="T21"/>
                    <a:pathLst>
                      <a:path w="14" h="8">
                        <a:moveTo>
                          <a:pt x="7" y="1"/>
                        </a:moveTo>
                        <a:lnTo>
                          <a:pt x="13" y="6"/>
                        </a:lnTo>
                        <a:lnTo>
                          <a:pt x="6" y="7"/>
                        </a:lnTo>
                        <a:lnTo>
                          <a:pt x="0" y="2"/>
                        </a:lnTo>
                        <a:lnTo>
                          <a:pt x="7" y="0"/>
                        </a:lnTo>
                        <a:lnTo>
                          <a:pt x="7"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6" name="Freeform 35">
                    <a:extLst>
                      <a:ext uri="{FF2B5EF4-FFF2-40B4-BE49-F238E27FC236}">
                        <a16:creationId xmlns:a16="http://schemas.microsoft.com/office/drawing/2014/main" id="{0A3CFF09-70C4-E485-CC98-F951E166DAC3}"/>
                      </a:ext>
                    </a:extLst>
                  </p:cNvPr>
                  <p:cNvSpPr>
                    <a:spLocks/>
                  </p:cNvSpPr>
                  <p:nvPr/>
                </p:nvSpPr>
                <p:spPr bwMode="auto">
                  <a:xfrm>
                    <a:off x="2017" y="1488"/>
                    <a:ext cx="13" cy="8"/>
                  </a:xfrm>
                  <a:custGeom>
                    <a:avLst/>
                    <a:gdLst>
                      <a:gd name="T0" fmla="*/ 12 w 14"/>
                      <a:gd name="T1" fmla="*/ 4 h 8"/>
                      <a:gd name="T2" fmla="*/ 8 w 14"/>
                      <a:gd name="T3" fmla="*/ 7 h 8"/>
                      <a:gd name="T4" fmla="*/ 0 w 14"/>
                      <a:gd name="T5" fmla="*/ 6 h 8"/>
                      <a:gd name="T6" fmla="*/ 4 w 14"/>
                      <a:gd name="T7" fmla="*/ 0 h 8"/>
                      <a:gd name="T8" fmla="*/ 12 w 14"/>
                      <a:gd name="T9" fmla="*/ 4 h 8"/>
                      <a:gd name="T10" fmla="*/ 0 60000 65536"/>
                      <a:gd name="T11" fmla="*/ 0 60000 65536"/>
                      <a:gd name="T12" fmla="*/ 0 60000 65536"/>
                      <a:gd name="T13" fmla="*/ 0 60000 65536"/>
                      <a:gd name="T14" fmla="*/ 0 60000 65536"/>
                      <a:gd name="T15" fmla="*/ 0 w 14"/>
                      <a:gd name="T16" fmla="*/ 0 h 8"/>
                      <a:gd name="T17" fmla="*/ 14 w 14"/>
                      <a:gd name="T18" fmla="*/ 8 h 8"/>
                    </a:gdLst>
                    <a:ahLst/>
                    <a:cxnLst>
                      <a:cxn ang="T10">
                        <a:pos x="T0" y="T1"/>
                      </a:cxn>
                      <a:cxn ang="T11">
                        <a:pos x="T2" y="T3"/>
                      </a:cxn>
                      <a:cxn ang="T12">
                        <a:pos x="T4" y="T5"/>
                      </a:cxn>
                      <a:cxn ang="T13">
                        <a:pos x="T6" y="T7"/>
                      </a:cxn>
                      <a:cxn ang="T14">
                        <a:pos x="T8" y="T9"/>
                      </a:cxn>
                    </a:cxnLst>
                    <a:rect l="T15" t="T16" r="T17" b="T18"/>
                    <a:pathLst>
                      <a:path w="14" h="8">
                        <a:moveTo>
                          <a:pt x="13" y="4"/>
                        </a:moveTo>
                        <a:lnTo>
                          <a:pt x="9" y="7"/>
                        </a:lnTo>
                        <a:lnTo>
                          <a:pt x="0" y="6"/>
                        </a:lnTo>
                        <a:lnTo>
                          <a:pt x="4" y="0"/>
                        </a:lnTo>
                        <a:lnTo>
                          <a:pt x="13"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7" name="Freeform 36">
                    <a:extLst>
                      <a:ext uri="{FF2B5EF4-FFF2-40B4-BE49-F238E27FC236}">
                        <a16:creationId xmlns:a16="http://schemas.microsoft.com/office/drawing/2014/main" id="{B5AA1DC7-B3BC-2813-5064-51091D5DF4FA}"/>
                      </a:ext>
                    </a:extLst>
                  </p:cNvPr>
                  <p:cNvSpPr>
                    <a:spLocks/>
                  </p:cNvSpPr>
                  <p:nvPr/>
                </p:nvSpPr>
                <p:spPr bwMode="auto">
                  <a:xfrm>
                    <a:off x="1999" y="1507"/>
                    <a:ext cx="11" cy="8"/>
                  </a:xfrm>
                  <a:custGeom>
                    <a:avLst/>
                    <a:gdLst>
                      <a:gd name="T0" fmla="*/ 10 w 12"/>
                      <a:gd name="T1" fmla="*/ 0 h 6"/>
                      <a:gd name="T2" fmla="*/ 2 w 12"/>
                      <a:gd name="T3" fmla="*/ 7 h 6"/>
                      <a:gd name="T4" fmla="*/ 0 w 12"/>
                      <a:gd name="T5" fmla="*/ 7 h 6"/>
                      <a:gd name="T6" fmla="*/ 10 w 12"/>
                      <a:gd name="T7" fmla="*/ 0 h 6"/>
                      <a:gd name="T8" fmla="*/ 0 60000 65536"/>
                      <a:gd name="T9" fmla="*/ 0 60000 65536"/>
                      <a:gd name="T10" fmla="*/ 0 60000 65536"/>
                      <a:gd name="T11" fmla="*/ 0 60000 65536"/>
                      <a:gd name="T12" fmla="*/ 0 w 12"/>
                      <a:gd name="T13" fmla="*/ 0 h 6"/>
                      <a:gd name="T14" fmla="*/ 12 w 12"/>
                      <a:gd name="T15" fmla="*/ 6 h 6"/>
                    </a:gdLst>
                    <a:ahLst/>
                    <a:cxnLst>
                      <a:cxn ang="T8">
                        <a:pos x="T0" y="T1"/>
                      </a:cxn>
                      <a:cxn ang="T9">
                        <a:pos x="T2" y="T3"/>
                      </a:cxn>
                      <a:cxn ang="T10">
                        <a:pos x="T4" y="T5"/>
                      </a:cxn>
                      <a:cxn ang="T11">
                        <a:pos x="T6" y="T7"/>
                      </a:cxn>
                    </a:cxnLst>
                    <a:rect l="T12" t="T13" r="T14" b="T15"/>
                    <a:pathLst>
                      <a:path w="12" h="6">
                        <a:moveTo>
                          <a:pt x="11" y="0"/>
                        </a:moveTo>
                        <a:lnTo>
                          <a:pt x="2" y="5"/>
                        </a:lnTo>
                        <a:lnTo>
                          <a:pt x="0" y="5"/>
                        </a:lnTo>
                        <a:lnTo>
                          <a:pt x="1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8" name="Freeform 37">
                    <a:extLst>
                      <a:ext uri="{FF2B5EF4-FFF2-40B4-BE49-F238E27FC236}">
                        <a16:creationId xmlns:a16="http://schemas.microsoft.com/office/drawing/2014/main" id="{73120EE3-73C9-89FF-D79B-BFD1B6F826C3}"/>
                      </a:ext>
                    </a:extLst>
                  </p:cNvPr>
                  <p:cNvSpPr>
                    <a:spLocks/>
                  </p:cNvSpPr>
                  <p:nvPr/>
                </p:nvSpPr>
                <p:spPr bwMode="auto">
                  <a:xfrm>
                    <a:off x="2271" y="1766"/>
                    <a:ext cx="26" cy="23"/>
                  </a:xfrm>
                  <a:custGeom>
                    <a:avLst/>
                    <a:gdLst>
                      <a:gd name="T0" fmla="*/ 21 w 25"/>
                      <a:gd name="T1" fmla="*/ 0 h 23"/>
                      <a:gd name="T2" fmla="*/ 25 w 25"/>
                      <a:gd name="T3" fmla="*/ 7 h 23"/>
                      <a:gd name="T4" fmla="*/ 22 w 25"/>
                      <a:gd name="T5" fmla="*/ 12 h 23"/>
                      <a:gd name="T6" fmla="*/ 21 w 25"/>
                      <a:gd name="T7" fmla="*/ 18 h 23"/>
                      <a:gd name="T8" fmla="*/ 11 w 25"/>
                      <a:gd name="T9" fmla="*/ 22 h 23"/>
                      <a:gd name="T10" fmla="*/ 3 w 25"/>
                      <a:gd name="T11" fmla="*/ 19 h 23"/>
                      <a:gd name="T12" fmla="*/ 0 w 25"/>
                      <a:gd name="T13" fmla="*/ 13 h 23"/>
                      <a:gd name="T14" fmla="*/ 8 w 25"/>
                      <a:gd name="T15" fmla="*/ 8 h 23"/>
                      <a:gd name="T16" fmla="*/ 11 w 25"/>
                      <a:gd name="T17" fmla="*/ 8 h 23"/>
                      <a:gd name="T18" fmla="*/ 11 w 25"/>
                      <a:gd name="T19" fmla="*/ 2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7"/>
                        </a:lnTo>
                        <a:lnTo>
                          <a:pt x="21" y="12"/>
                        </a:lnTo>
                        <a:lnTo>
                          <a:pt x="20" y="18"/>
                        </a:lnTo>
                        <a:lnTo>
                          <a:pt x="11" y="22"/>
                        </a:lnTo>
                        <a:lnTo>
                          <a:pt x="3" y="19"/>
                        </a:lnTo>
                        <a:lnTo>
                          <a:pt x="0" y="13"/>
                        </a:lnTo>
                        <a:lnTo>
                          <a:pt x="8" y="8"/>
                        </a:lnTo>
                        <a:lnTo>
                          <a:pt x="11" y="8"/>
                        </a:lnTo>
                        <a:lnTo>
                          <a:pt x="11" y="2"/>
                        </a:lnTo>
                        <a:lnTo>
                          <a:pt x="2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9" name="Freeform 38">
                    <a:extLst>
                      <a:ext uri="{FF2B5EF4-FFF2-40B4-BE49-F238E27FC236}">
                        <a16:creationId xmlns:a16="http://schemas.microsoft.com/office/drawing/2014/main" id="{16C65E0F-FF7E-F040-F4FE-97F3C455234A}"/>
                      </a:ext>
                    </a:extLst>
                  </p:cNvPr>
                  <p:cNvSpPr>
                    <a:spLocks/>
                  </p:cNvSpPr>
                  <p:nvPr/>
                </p:nvSpPr>
                <p:spPr bwMode="auto">
                  <a:xfrm>
                    <a:off x="2251" y="1797"/>
                    <a:ext cx="13" cy="7"/>
                  </a:xfrm>
                  <a:custGeom>
                    <a:avLst/>
                    <a:gdLst>
                      <a:gd name="T0" fmla="*/ 1 w 13"/>
                      <a:gd name="T1" fmla="*/ 0 h 7"/>
                      <a:gd name="T2" fmla="*/ 9 w 13"/>
                      <a:gd name="T3" fmla="*/ 1 h 7"/>
                      <a:gd name="T4" fmla="*/ 12 w 13"/>
                      <a:gd name="T5" fmla="*/ 0 h 7"/>
                      <a:gd name="T6" fmla="*/ 12 w 13"/>
                      <a:gd name="T7" fmla="*/ 6 h 7"/>
                      <a:gd name="T8" fmla="*/ 0 w 13"/>
                      <a:gd name="T9" fmla="*/ 5 h 7"/>
                      <a:gd name="T10" fmla="*/ 1 w 13"/>
                      <a:gd name="T11" fmla="*/ 0 h 7"/>
                      <a:gd name="T12" fmla="*/ 0 60000 65536"/>
                      <a:gd name="T13" fmla="*/ 0 60000 65536"/>
                      <a:gd name="T14" fmla="*/ 0 60000 65536"/>
                      <a:gd name="T15" fmla="*/ 0 60000 65536"/>
                      <a:gd name="T16" fmla="*/ 0 60000 65536"/>
                      <a:gd name="T17" fmla="*/ 0 60000 65536"/>
                      <a:gd name="T18" fmla="*/ 0 w 13"/>
                      <a:gd name="T19" fmla="*/ 0 h 7"/>
                      <a:gd name="T20" fmla="*/ 13 w 13"/>
                      <a:gd name="T21" fmla="*/ 7 h 7"/>
                    </a:gdLst>
                    <a:ahLst/>
                    <a:cxnLst>
                      <a:cxn ang="T12">
                        <a:pos x="T0" y="T1"/>
                      </a:cxn>
                      <a:cxn ang="T13">
                        <a:pos x="T2" y="T3"/>
                      </a:cxn>
                      <a:cxn ang="T14">
                        <a:pos x="T4" y="T5"/>
                      </a:cxn>
                      <a:cxn ang="T15">
                        <a:pos x="T6" y="T7"/>
                      </a:cxn>
                      <a:cxn ang="T16">
                        <a:pos x="T8" y="T9"/>
                      </a:cxn>
                      <a:cxn ang="T17">
                        <a:pos x="T10" y="T11"/>
                      </a:cxn>
                    </a:cxnLst>
                    <a:rect l="T18" t="T19" r="T20" b="T21"/>
                    <a:pathLst>
                      <a:path w="13" h="7">
                        <a:moveTo>
                          <a:pt x="1" y="0"/>
                        </a:moveTo>
                        <a:lnTo>
                          <a:pt x="9" y="1"/>
                        </a:lnTo>
                        <a:lnTo>
                          <a:pt x="12" y="0"/>
                        </a:lnTo>
                        <a:lnTo>
                          <a:pt x="12" y="6"/>
                        </a:lnTo>
                        <a:lnTo>
                          <a:pt x="0" y="5"/>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0" name="Freeform 39">
                    <a:extLst>
                      <a:ext uri="{FF2B5EF4-FFF2-40B4-BE49-F238E27FC236}">
                        <a16:creationId xmlns:a16="http://schemas.microsoft.com/office/drawing/2014/main" id="{8BACED8F-0509-DDE8-4FE4-3952A882A9D7}"/>
                      </a:ext>
                    </a:extLst>
                  </p:cNvPr>
                  <p:cNvSpPr>
                    <a:spLocks/>
                  </p:cNvSpPr>
                  <p:nvPr/>
                </p:nvSpPr>
                <p:spPr bwMode="auto">
                  <a:xfrm>
                    <a:off x="2262" y="1694"/>
                    <a:ext cx="15" cy="7"/>
                  </a:xfrm>
                  <a:custGeom>
                    <a:avLst/>
                    <a:gdLst>
                      <a:gd name="T0" fmla="*/ 7 w 15"/>
                      <a:gd name="T1" fmla="*/ 0 h 7"/>
                      <a:gd name="T2" fmla="*/ 14 w 15"/>
                      <a:gd name="T3" fmla="*/ 2 h 7"/>
                      <a:gd name="T4" fmla="*/ 7 w 15"/>
                      <a:gd name="T5" fmla="*/ 6 h 7"/>
                      <a:gd name="T6" fmla="*/ 0 w 15"/>
                      <a:gd name="T7" fmla="*/ 1 h 7"/>
                      <a:gd name="T8" fmla="*/ 7 w 15"/>
                      <a:gd name="T9" fmla="*/ 0 h 7"/>
                      <a:gd name="T10" fmla="*/ 0 60000 65536"/>
                      <a:gd name="T11" fmla="*/ 0 60000 65536"/>
                      <a:gd name="T12" fmla="*/ 0 60000 65536"/>
                      <a:gd name="T13" fmla="*/ 0 60000 65536"/>
                      <a:gd name="T14" fmla="*/ 0 60000 65536"/>
                      <a:gd name="T15" fmla="*/ 0 w 15"/>
                      <a:gd name="T16" fmla="*/ 0 h 7"/>
                      <a:gd name="T17" fmla="*/ 15 w 15"/>
                      <a:gd name="T18" fmla="*/ 7 h 7"/>
                    </a:gdLst>
                    <a:ahLst/>
                    <a:cxnLst>
                      <a:cxn ang="T10">
                        <a:pos x="T0" y="T1"/>
                      </a:cxn>
                      <a:cxn ang="T11">
                        <a:pos x="T2" y="T3"/>
                      </a:cxn>
                      <a:cxn ang="T12">
                        <a:pos x="T4" y="T5"/>
                      </a:cxn>
                      <a:cxn ang="T13">
                        <a:pos x="T6" y="T7"/>
                      </a:cxn>
                      <a:cxn ang="T14">
                        <a:pos x="T8" y="T9"/>
                      </a:cxn>
                    </a:cxnLst>
                    <a:rect l="T15" t="T16" r="T17" b="T18"/>
                    <a:pathLst>
                      <a:path w="15" h="7">
                        <a:moveTo>
                          <a:pt x="7" y="0"/>
                        </a:moveTo>
                        <a:lnTo>
                          <a:pt x="14" y="2"/>
                        </a:lnTo>
                        <a:lnTo>
                          <a:pt x="7" y="6"/>
                        </a:lnTo>
                        <a:lnTo>
                          <a:pt x="0" y="1"/>
                        </a:lnTo>
                        <a:lnTo>
                          <a:pt x="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1" name="Freeform 40">
                    <a:extLst>
                      <a:ext uri="{FF2B5EF4-FFF2-40B4-BE49-F238E27FC236}">
                        <a16:creationId xmlns:a16="http://schemas.microsoft.com/office/drawing/2014/main" id="{7BB183ED-FDDE-582E-99A4-D645EC66469A}"/>
                      </a:ext>
                    </a:extLst>
                  </p:cNvPr>
                  <p:cNvSpPr>
                    <a:spLocks/>
                  </p:cNvSpPr>
                  <p:nvPr/>
                </p:nvSpPr>
                <p:spPr bwMode="auto">
                  <a:xfrm>
                    <a:off x="3042" y="1200"/>
                    <a:ext cx="8" cy="11"/>
                  </a:xfrm>
                  <a:custGeom>
                    <a:avLst/>
                    <a:gdLst>
                      <a:gd name="T0" fmla="*/ 5 w 8"/>
                      <a:gd name="T1" fmla="*/ 0 h 11"/>
                      <a:gd name="T2" fmla="*/ 7 w 8"/>
                      <a:gd name="T3" fmla="*/ 8 h 11"/>
                      <a:gd name="T4" fmla="*/ 4 w 8"/>
                      <a:gd name="T5" fmla="*/ 10 h 11"/>
                      <a:gd name="T6" fmla="*/ 0 w 8"/>
                      <a:gd name="T7" fmla="*/ 1 h 11"/>
                      <a:gd name="T8" fmla="*/ 2 w 8"/>
                      <a:gd name="T9" fmla="*/ 0 h 11"/>
                      <a:gd name="T10" fmla="*/ 5 w 8"/>
                      <a:gd name="T11" fmla="*/ 0 h 11"/>
                      <a:gd name="T12" fmla="*/ 0 60000 65536"/>
                      <a:gd name="T13" fmla="*/ 0 60000 65536"/>
                      <a:gd name="T14" fmla="*/ 0 60000 65536"/>
                      <a:gd name="T15" fmla="*/ 0 60000 65536"/>
                      <a:gd name="T16" fmla="*/ 0 60000 65536"/>
                      <a:gd name="T17" fmla="*/ 0 60000 65536"/>
                      <a:gd name="T18" fmla="*/ 0 w 8"/>
                      <a:gd name="T19" fmla="*/ 0 h 11"/>
                      <a:gd name="T20" fmla="*/ 8 w 8"/>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8" h="11">
                        <a:moveTo>
                          <a:pt x="5" y="0"/>
                        </a:moveTo>
                        <a:lnTo>
                          <a:pt x="7" y="8"/>
                        </a:lnTo>
                        <a:lnTo>
                          <a:pt x="4" y="10"/>
                        </a:lnTo>
                        <a:lnTo>
                          <a:pt x="0" y="1"/>
                        </a:lnTo>
                        <a:lnTo>
                          <a:pt x="2"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2" name="Freeform 41">
                    <a:extLst>
                      <a:ext uri="{FF2B5EF4-FFF2-40B4-BE49-F238E27FC236}">
                        <a16:creationId xmlns:a16="http://schemas.microsoft.com/office/drawing/2014/main" id="{80F52B86-3495-F4EB-4759-761C374457F8}"/>
                      </a:ext>
                    </a:extLst>
                  </p:cNvPr>
                  <p:cNvSpPr>
                    <a:spLocks/>
                  </p:cNvSpPr>
                  <p:nvPr/>
                </p:nvSpPr>
                <p:spPr bwMode="auto">
                  <a:xfrm>
                    <a:off x="3052" y="1034"/>
                    <a:ext cx="38" cy="23"/>
                  </a:xfrm>
                  <a:custGeom>
                    <a:avLst/>
                    <a:gdLst>
                      <a:gd name="T0" fmla="*/ 37 w 38"/>
                      <a:gd name="T1" fmla="*/ 5 h 23"/>
                      <a:gd name="T2" fmla="*/ 33 w 38"/>
                      <a:gd name="T3" fmla="*/ 10 h 23"/>
                      <a:gd name="T4" fmla="*/ 34 w 38"/>
                      <a:gd name="T5" fmla="*/ 15 h 23"/>
                      <a:gd name="T6" fmla="*/ 30 w 38"/>
                      <a:gd name="T7" fmla="*/ 20 h 23"/>
                      <a:gd name="T8" fmla="*/ 21 w 38"/>
                      <a:gd name="T9" fmla="*/ 22 h 23"/>
                      <a:gd name="T10" fmla="*/ 13 w 38"/>
                      <a:gd name="T11" fmla="*/ 20 h 23"/>
                      <a:gd name="T12" fmla="*/ 12 w 38"/>
                      <a:gd name="T13" fmla="*/ 19 h 23"/>
                      <a:gd name="T14" fmla="*/ 4 w 38"/>
                      <a:gd name="T15" fmla="*/ 14 h 23"/>
                      <a:gd name="T16" fmla="*/ 0 w 38"/>
                      <a:gd name="T17" fmla="*/ 8 h 23"/>
                      <a:gd name="T18" fmla="*/ 4 w 38"/>
                      <a:gd name="T19" fmla="*/ 2 h 23"/>
                      <a:gd name="T20" fmla="*/ 12 w 38"/>
                      <a:gd name="T21" fmla="*/ 0 h 23"/>
                      <a:gd name="T22" fmla="*/ 20 w 38"/>
                      <a:gd name="T23" fmla="*/ 6 h 23"/>
                      <a:gd name="T24" fmla="*/ 29 w 38"/>
                      <a:gd name="T25" fmla="*/ 5 h 23"/>
                      <a:gd name="T26" fmla="*/ 37 w 38"/>
                      <a:gd name="T27" fmla="*/ 5 h 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3"/>
                      <a:gd name="T44" fmla="*/ 38 w 38"/>
                      <a:gd name="T45" fmla="*/ 23 h 2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3">
                        <a:moveTo>
                          <a:pt x="37" y="5"/>
                        </a:moveTo>
                        <a:lnTo>
                          <a:pt x="33" y="10"/>
                        </a:lnTo>
                        <a:lnTo>
                          <a:pt x="34" y="15"/>
                        </a:lnTo>
                        <a:lnTo>
                          <a:pt x="30" y="20"/>
                        </a:lnTo>
                        <a:lnTo>
                          <a:pt x="21" y="22"/>
                        </a:lnTo>
                        <a:lnTo>
                          <a:pt x="13" y="20"/>
                        </a:lnTo>
                        <a:lnTo>
                          <a:pt x="12" y="19"/>
                        </a:lnTo>
                        <a:lnTo>
                          <a:pt x="4" y="14"/>
                        </a:lnTo>
                        <a:lnTo>
                          <a:pt x="0" y="8"/>
                        </a:lnTo>
                        <a:lnTo>
                          <a:pt x="4" y="2"/>
                        </a:lnTo>
                        <a:lnTo>
                          <a:pt x="12" y="0"/>
                        </a:lnTo>
                        <a:lnTo>
                          <a:pt x="20" y="6"/>
                        </a:lnTo>
                        <a:lnTo>
                          <a:pt x="29" y="5"/>
                        </a:lnTo>
                        <a:lnTo>
                          <a:pt x="3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3" name="Freeform 42">
                    <a:extLst>
                      <a:ext uri="{FF2B5EF4-FFF2-40B4-BE49-F238E27FC236}">
                        <a16:creationId xmlns:a16="http://schemas.microsoft.com/office/drawing/2014/main" id="{B6F22255-5B20-1EA0-6F6C-CAC665244480}"/>
                      </a:ext>
                    </a:extLst>
                  </p:cNvPr>
                  <p:cNvSpPr>
                    <a:spLocks/>
                  </p:cNvSpPr>
                  <p:nvPr/>
                </p:nvSpPr>
                <p:spPr bwMode="auto">
                  <a:xfrm>
                    <a:off x="3089" y="1073"/>
                    <a:ext cx="31" cy="21"/>
                  </a:xfrm>
                  <a:custGeom>
                    <a:avLst/>
                    <a:gdLst>
                      <a:gd name="T0" fmla="*/ 30 w 30"/>
                      <a:gd name="T1" fmla="*/ 7 h 21"/>
                      <a:gd name="T2" fmla="*/ 30 w 30"/>
                      <a:gd name="T3" fmla="*/ 13 h 21"/>
                      <a:gd name="T4" fmla="*/ 27 w 30"/>
                      <a:gd name="T5" fmla="*/ 20 h 21"/>
                      <a:gd name="T6" fmla="*/ 21 w 30"/>
                      <a:gd name="T7" fmla="*/ 18 h 21"/>
                      <a:gd name="T8" fmla="*/ 18 w 30"/>
                      <a:gd name="T9" fmla="*/ 18 h 21"/>
                      <a:gd name="T10" fmla="*/ 9 w 30"/>
                      <a:gd name="T11" fmla="*/ 16 h 21"/>
                      <a:gd name="T12" fmla="*/ 0 w 30"/>
                      <a:gd name="T13" fmla="*/ 18 h 21"/>
                      <a:gd name="T14" fmla="*/ 3 w 30"/>
                      <a:gd name="T15" fmla="*/ 11 h 21"/>
                      <a:gd name="T16" fmla="*/ 7 w 30"/>
                      <a:gd name="T17" fmla="*/ 2 h 21"/>
                      <a:gd name="T18" fmla="*/ 17 w 30"/>
                      <a:gd name="T19" fmla="*/ 6 h 21"/>
                      <a:gd name="T20" fmla="*/ 26 w 30"/>
                      <a:gd name="T21" fmla="*/ 0 h 21"/>
                      <a:gd name="T22" fmla="*/ 30 w 30"/>
                      <a:gd name="T23" fmla="*/ 7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21"/>
                      <a:gd name="T38" fmla="*/ 30 w 30"/>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21">
                        <a:moveTo>
                          <a:pt x="29" y="7"/>
                        </a:moveTo>
                        <a:lnTo>
                          <a:pt x="29" y="13"/>
                        </a:lnTo>
                        <a:lnTo>
                          <a:pt x="26" y="20"/>
                        </a:lnTo>
                        <a:lnTo>
                          <a:pt x="20" y="18"/>
                        </a:lnTo>
                        <a:lnTo>
                          <a:pt x="17" y="18"/>
                        </a:lnTo>
                        <a:lnTo>
                          <a:pt x="9" y="16"/>
                        </a:lnTo>
                        <a:lnTo>
                          <a:pt x="0" y="18"/>
                        </a:lnTo>
                        <a:lnTo>
                          <a:pt x="3" y="11"/>
                        </a:lnTo>
                        <a:lnTo>
                          <a:pt x="7" y="2"/>
                        </a:lnTo>
                        <a:lnTo>
                          <a:pt x="16" y="6"/>
                        </a:lnTo>
                        <a:lnTo>
                          <a:pt x="25" y="0"/>
                        </a:lnTo>
                        <a:lnTo>
                          <a:pt x="29"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4" name="Freeform 43">
                    <a:extLst>
                      <a:ext uri="{FF2B5EF4-FFF2-40B4-BE49-F238E27FC236}">
                        <a16:creationId xmlns:a16="http://schemas.microsoft.com/office/drawing/2014/main" id="{D68F35F7-54A2-D4F3-A275-9649F2EFC1F2}"/>
                      </a:ext>
                    </a:extLst>
                  </p:cNvPr>
                  <p:cNvSpPr>
                    <a:spLocks/>
                  </p:cNvSpPr>
                  <p:nvPr/>
                </p:nvSpPr>
                <p:spPr bwMode="auto">
                  <a:xfrm>
                    <a:off x="3039" y="1149"/>
                    <a:ext cx="20" cy="13"/>
                  </a:xfrm>
                  <a:custGeom>
                    <a:avLst/>
                    <a:gdLst>
                      <a:gd name="T0" fmla="*/ 9 w 20"/>
                      <a:gd name="T1" fmla="*/ 2 h 13"/>
                      <a:gd name="T2" fmla="*/ 19 w 20"/>
                      <a:gd name="T3" fmla="*/ 0 h 13"/>
                      <a:gd name="T4" fmla="*/ 9 w 20"/>
                      <a:gd name="T5" fmla="*/ 5 h 13"/>
                      <a:gd name="T6" fmla="*/ 16 w 20"/>
                      <a:gd name="T7" fmla="*/ 11 h 13"/>
                      <a:gd name="T8" fmla="*/ 6 w 20"/>
                      <a:gd name="T9" fmla="*/ 12 h 13"/>
                      <a:gd name="T10" fmla="*/ 0 w 20"/>
                      <a:gd name="T11" fmla="*/ 7 h 13"/>
                      <a:gd name="T12" fmla="*/ 9 w 20"/>
                      <a:gd name="T13" fmla="*/ 2 h 13"/>
                      <a:gd name="T14" fmla="*/ 0 60000 65536"/>
                      <a:gd name="T15" fmla="*/ 0 60000 65536"/>
                      <a:gd name="T16" fmla="*/ 0 60000 65536"/>
                      <a:gd name="T17" fmla="*/ 0 60000 65536"/>
                      <a:gd name="T18" fmla="*/ 0 60000 65536"/>
                      <a:gd name="T19" fmla="*/ 0 60000 65536"/>
                      <a:gd name="T20" fmla="*/ 0 60000 65536"/>
                      <a:gd name="T21" fmla="*/ 0 w 20"/>
                      <a:gd name="T22" fmla="*/ 0 h 13"/>
                      <a:gd name="T23" fmla="*/ 20 w 20"/>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3">
                        <a:moveTo>
                          <a:pt x="9" y="2"/>
                        </a:moveTo>
                        <a:lnTo>
                          <a:pt x="19" y="0"/>
                        </a:lnTo>
                        <a:lnTo>
                          <a:pt x="9" y="5"/>
                        </a:lnTo>
                        <a:lnTo>
                          <a:pt x="16" y="11"/>
                        </a:lnTo>
                        <a:lnTo>
                          <a:pt x="6" y="12"/>
                        </a:lnTo>
                        <a:lnTo>
                          <a:pt x="0" y="7"/>
                        </a:lnTo>
                        <a:lnTo>
                          <a:pt x="9"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5" name="Freeform 44">
                    <a:extLst>
                      <a:ext uri="{FF2B5EF4-FFF2-40B4-BE49-F238E27FC236}">
                        <a16:creationId xmlns:a16="http://schemas.microsoft.com/office/drawing/2014/main" id="{23082440-1376-7BCD-9AFD-D5165960F443}"/>
                      </a:ext>
                    </a:extLst>
                  </p:cNvPr>
                  <p:cNvSpPr>
                    <a:spLocks/>
                  </p:cNvSpPr>
                  <p:nvPr/>
                </p:nvSpPr>
                <p:spPr bwMode="auto">
                  <a:xfrm>
                    <a:off x="3088" y="1040"/>
                    <a:ext cx="10" cy="16"/>
                  </a:xfrm>
                  <a:custGeom>
                    <a:avLst/>
                    <a:gdLst>
                      <a:gd name="T0" fmla="*/ 9 w 10"/>
                      <a:gd name="T1" fmla="*/ 8 h 16"/>
                      <a:gd name="T2" fmla="*/ 9 w 10"/>
                      <a:gd name="T3" fmla="*/ 15 h 16"/>
                      <a:gd name="T4" fmla="*/ 3 w 10"/>
                      <a:gd name="T5" fmla="*/ 8 h 16"/>
                      <a:gd name="T6" fmla="*/ 0 w 10"/>
                      <a:gd name="T7" fmla="*/ 8 h 16"/>
                      <a:gd name="T8" fmla="*/ 5 w 10"/>
                      <a:gd name="T9" fmla="*/ 0 h 16"/>
                      <a:gd name="T10" fmla="*/ 9 w 10"/>
                      <a:gd name="T11" fmla="*/ 8 h 16"/>
                      <a:gd name="T12" fmla="*/ 0 60000 65536"/>
                      <a:gd name="T13" fmla="*/ 0 60000 65536"/>
                      <a:gd name="T14" fmla="*/ 0 60000 65536"/>
                      <a:gd name="T15" fmla="*/ 0 60000 65536"/>
                      <a:gd name="T16" fmla="*/ 0 60000 65536"/>
                      <a:gd name="T17" fmla="*/ 0 60000 65536"/>
                      <a:gd name="T18" fmla="*/ 0 w 10"/>
                      <a:gd name="T19" fmla="*/ 0 h 16"/>
                      <a:gd name="T20" fmla="*/ 10 w 10"/>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10" h="16">
                        <a:moveTo>
                          <a:pt x="9" y="8"/>
                        </a:moveTo>
                        <a:lnTo>
                          <a:pt x="9" y="15"/>
                        </a:lnTo>
                        <a:lnTo>
                          <a:pt x="3" y="8"/>
                        </a:lnTo>
                        <a:lnTo>
                          <a:pt x="0" y="8"/>
                        </a:lnTo>
                        <a:lnTo>
                          <a:pt x="5" y="0"/>
                        </a:lnTo>
                        <a:lnTo>
                          <a:pt x="9" y="8"/>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6" name="Freeform 45">
                    <a:extLst>
                      <a:ext uri="{FF2B5EF4-FFF2-40B4-BE49-F238E27FC236}">
                        <a16:creationId xmlns:a16="http://schemas.microsoft.com/office/drawing/2014/main" id="{BE90127F-968B-AF19-060D-761E84DC5EFD}"/>
                      </a:ext>
                    </a:extLst>
                  </p:cNvPr>
                  <p:cNvSpPr>
                    <a:spLocks/>
                  </p:cNvSpPr>
                  <p:nvPr/>
                </p:nvSpPr>
                <p:spPr bwMode="auto">
                  <a:xfrm>
                    <a:off x="3024" y="1104"/>
                    <a:ext cx="10" cy="8"/>
                  </a:xfrm>
                  <a:custGeom>
                    <a:avLst/>
                    <a:gdLst>
                      <a:gd name="T0" fmla="*/ 9 w 9"/>
                      <a:gd name="T1" fmla="*/ 7 h 8"/>
                      <a:gd name="T2" fmla="*/ 3 w 9"/>
                      <a:gd name="T3" fmla="*/ 7 h 8"/>
                      <a:gd name="T4" fmla="*/ 0 w 9"/>
                      <a:gd name="T5" fmla="*/ 0 h 8"/>
                      <a:gd name="T6" fmla="*/ 3 w 9"/>
                      <a:gd name="T7" fmla="*/ 0 h 8"/>
                      <a:gd name="T8" fmla="*/ 9 w 9"/>
                      <a:gd name="T9" fmla="*/ 7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8" y="7"/>
                        </a:moveTo>
                        <a:lnTo>
                          <a:pt x="3" y="7"/>
                        </a:lnTo>
                        <a:lnTo>
                          <a:pt x="0" y="0"/>
                        </a:lnTo>
                        <a:lnTo>
                          <a:pt x="3" y="0"/>
                        </a:lnTo>
                        <a:lnTo>
                          <a:pt x="8"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7" name="Freeform 46">
                    <a:extLst>
                      <a:ext uri="{FF2B5EF4-FFF2-40B4-BE49-F238E27FC236}">
                        <a16:creationId xmlns:a16="http://schemas.microsoft.com/office/drawing/2014/main" id="{F82079ED-A5DC-527F-0332-983C1F17BE19}"/>
                      </a:ext>
                    </a:extLst>
                  </p:cNvPr>
                  <p:cNvSpPr>
                    <a:spLocks/>
                  </p:cNvSpPr>
                  <p:nvPr/>
                </p:nvSpPr>
                <p:spPr bwMode="auto">
                  <a:xfrm>
                    <a:off x="3114" y="1024"/>
                    <a:ext cx="7" cy="3"/>
                  </a:xfrm>
                  <a:custGeom>
                    <a:avLst/>
                    <a:gdLst>
                      <a:gd name="T0" fmla="*/ 6 w 6"/>
                      <a:gd name="T1" fmla="*/ 2 h 5"/>
                      <a:gd name="T2" fmla="*/ 2 w 6"/>
                      <a:gd name="T3" fmla="*/ 2 h 5"/>
                      <a:gd name="T4" fmla="*/ 0 w 6"/>
                      <a:gd name="T5" fmla="*/ 0 h 5"/>
                      <a:gd name="T6" fmla="*/ 2 w 6"/>
                      <a:gd name="T7" fmla="*/ 0 h 5"/>
                      <a:gd name="T8" fmla="*/ 6 w 6"/>
                      <a:gd name="T9" fmla="*/ 2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5" y="4"/>
                        </a:moveTo>
                        <a:lnTo>
                          <a:pt x="2" y="4"/>
                        </a:lnTo>
                        <a:lnTo>
                          <a:pt x="0" y="0"/>
                        </a:lnTo>
                        <a:lnTo>
                          <a:pt x="2" y="0"/>
                        </a:lnTo>
                        <a:lnTo>
                          <a:pt x="5"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8" name="Freeform 47">
                    <a:extLst>
                      <a:ext uri="{FF2B5EF4-FFF2-40B4-BE49-F238E27FC236}">
                        <a16:creationId xmlns:a16="http://schemas.microsoft.com/office/drawing/2014/main" id="{3E288FE6-3C96-5226-E777-91BBDF4D9DFE}"/>
                      </a:ext>
                    </a:extLst>
                  </p:cNvPr>
                  <p:cNvSpPr>
                    <a:spLocks/>
                  </p:cNvSpPr>
                  <p:nvPr/>
                </p:nvSpPr>
                <p:spPr bwMode="auto">
                  <a:xfrm>
                    <a:off x="3076" y="1069"/>
                    <a:ext cx="8" cy="4"/>
                  </a:xfrm>
                  <a:custGeom>
                    <a:avLst/>
                    <a:gdLst>
                      <a:gd name="T0" fmla="*/ 0 w 8"/>
                      <a:gd name="T1" fmla="*/ 0 h 4"/>
                      <a:gd name="T2" fmla="*/ 7 w 8"/>
                      <a:gd name="T3" fmla="*/ 3 h 4"/>
                      <a:gd name="T4" fmla="*/ 0 w 8"/>
                      <a:gd name="T5" fmla="*/ 3 h 4"/>
                      <a:gd name="T6" fmla="*/ 0 w 8"/>
                      <a:gd name="T7" fmla="*/ 0 h 4"/>
                      <a:gd name="T8" fmla="*/ 0 60000 65536"/>
                      <a:gd name="T9" fmla="*/ 0 60000 65536"/>
                      <a:gd name="T10" fmla="*/ 0 60000 65536"/>
                      <a:gd name="T11" fmla="*/ 0 60000 65536"/>
                      <a:gd name="T12" fmla="*/ 0 w 8"/>
                      <a:gd name="T13" fmla="*/ 0 h 4"/>
                      <a:gd name="T14" fmla="*/ 8 w 8"/>
                      <a:gd name="T15" fmla="*/ 4 h 4"/>
                    </a:gdLst>
                    <a:ahLst/>
                    <a:cxnLst>
                      <a:cxn ang="T8">
                        <a:pos x="T0" y="T1"/>
                      </a:cxn>
                      <a:cxn ang="T9">
                        <a:pos x="T2" y="T3"/>
                      </a:cxn>
                      <a:cxn ang="T10">
                        <a:pos x="T4" y="T5"/>
                      </a:cxn>
                      <a:cxn ang="T11">
                        <a:pos x="T6" y="T7"/>
                      </a:cxn>
                    </a:cxnLst>
                    <a:rect l="T12" t="T13" r="T14" b="T15"/>
                    <a:pathLst>
                      <a:path w="8" h="4">
                        <a:moveTo>
                          <a:pt x="0" y="0"/>
                        </a:moveTo>
                        <a:lnTo>
                          <a:pt x="7" y="3"/>
                        </a:lnTo>
                        <a:lnTo>
                          <a:pt x="0" y="3"/>
                        </a:lnTo>
                        <a:lnTo>
                          <a:pt x="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9" name="Freeform 48">
                    <a:extLst>
                      <a:ext uri="{FF2B5EF4-FFF2-40B4-BE49-F238E27FC236}">
                        <a16:creationId xmlns:a16="http://schemas.microsoft.com/office/drawing/2014/main" id="{A76CE51D-3BF6-CFED-3E06-D7239C2C9FF9}"/>
                      </a:ext>
                    </a:extLst>
                  </p:cNvPr>
                  <p:cNvSpPr>
                    <a:spLocks/>
                  </p:cNvSpPr>
                  <p:nvPr/>
                </p:nvSpPr>
                <p:spPr bwMode="auto">
                  <a:xfrm>
                    <a:off x="3098" y="1100"/>
                    <a:ext cx="5" cy="3"/>
                  </a:xfrm>
                  <a:custGeom>
                    <a:avLst/>
                    <a:gdLst>
                      <a:gd name="T0" fmla="*/ 0 w 4"/>
                      <a:gd name="T1" fmla="*/ 2 h 3"/>
                      <a:gd name="T2" fmla="*/ 4 w 4"/>
                      <a:gd name="T3" fmla="*/ 0 h 3"/>
                      <a:gd name="T4" fmla="*/ 0 w 4"/>
                      <a:gd name="T5" fmla="*/ 2 h 3"/>
                      <a:gd name="T6" fmla="*/ 0 60000 65536"/>
                      <a:gd name="T7" fmla="*/ 0 60000 65536"/>
                      <a:gd name="T8" fmla="*/ 0 60000 65536"/>
                      <a:gd name="T9" fmla="*/ 0 w 4"/>
                      <a:gd name="T10" fmla="*/ 0 h 3"/>
                      <a:gd name="T11" fmla="*/ 4 w 4"/>
                      <a:gd name="T12" fmla="*/ 3 h 3"/>
                    </a:gdLst>
                    <a:ahLst/>
                    <a:cxnLst>
                      <a:cxn ang="T6">
                        <a:pos x="T0" y="T1"/>
                      </a:cxn>
                      <a:cxn ang="T7">
                        <a:pos x="T2" y="T3"/>
                      </a:cxn>
                      <a:cxn ang="T8">
                        <a:pos x="T4" y="T5"/>
                      </a:cxn>
                    </a:cxnLst>
                    <a:rect l="T9" t="T10" r="T11" b="T12"/>
                    <a:pathLst>
                      <a:path w="4" h="3">
                        <a:moveTo>
                          <a:pt x="0" y="2"/>
                        </a:moveTo>
                        <a:lnTo>
                          <a:pt x="3" y="0"/>
                        </a:lnTo>
                        <a:lnTo>
                          <a:pt x="0"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0" name="Freeform 49">
                    <a:extLst>
                      <a:ext uri="{FF2B5EF4-FFF2-40B4-BE49-F238E27FC236}">
                        <a16:creationId xmlns:a16="http://schemas.microsoft.com/office/drawing/2014/main" id="{5DFAD22B-0016-FD19-5AB4-E4F14A12371B}"/>
                      </a:ext>
                    </a:extLst>
                  </p:cNvPr>
                  <p:cNvSpPr>
                    <a:spLocks/>
                  </p:cNvSpPr>
                  <p:nvPr/>
                </p:nvSpPr>
                <p:spPr bwMode="auto">
                  <a:xfrm>
                    <a:off x="2444" y="2130"/>
                    <a:ext cx="79" cy="99"/>
                  </a:xfrm>
                  <a:custGeom>
                    <a:avLst/>
                    <a:gdLst>
                      <a:gd name="T0" fmla="*/ 41 w 79"/>
                      <a:gd name="T1" fmla="*/ 2 h 99"/>
                      <a:gd name="T2" fmla="*/ 50 w 79"/>
                      <a:gd name="T3" fmla="*/ 5 h 99"/>
                      <a:gd name="T4" fmla="*/ 57 w 79"/>
                      <a:gd name="T5" fmla="*/ 12 h 99"/>
                      <a:gd name="T6" fmla="*/ 63 w 79"/>
                      <a:gd name="T7" fmla="*/ 19 h 99"/>
                      <a:gd name="T8" fmla="*/ 66 w 79"/>
                      <a:gd name="T9" fmla="*/ 25 h 99"/>
                      <a:gd name="T10" fmla="*/ 66 w 79"/>
                      <a:gd name="T11" fmla="*/ 32 h 99"/>
                      <a:gd name="T12" fmla="*/ 69 w 79"/>
                      <a:gd name="T13" fmla="*/ 39 h 99"/>
                      <a:gd name="T14" fmla="*/ 62 w 79"/>
                      <a:gd name="T15" fmla="*/ 45 h 99"/>
                      <a:gd name="T16" fmla="*/ 73 w 79"/>
                      <a:gd name="T17" fmla="*/ 51 h 99"/>
                      <a:gd name="T18" fmla="*/ 78 w 79"/>
                      <a:gd name="T19" fmla="*/ 59 h 99"/>
                      <a:gd name="T20" fmla="*/ 70 w 79"/>
                      <a:gd name="T21" fmla="*/ 62 h 99"/>
                      <a:gd name="T22" fmla="*/ 67 w 79"/>
                      <a:gd name="T23" fmla="*/ 64 h 99"/>
                      <a:gd name="T24" fmla="*/ 75 w 79"/>
                      <a:gd name="T25" fmla="*/ 71 h 99"/>
                      <a:gd name="T26" fmla="*/ 75 w 79"/>
                      <a:gd name="T27" fmla="*/ 78 h 99"/>
                      <a:gd name="T28" fmla="*/ 75 w 79"/>
                      <a:gd name="T29" fmla="*/ 84 h 99"/>
                      <a:gd name="T30" fmla="*/ 78 w 79"/>
                      <a:gd name="T31" fmla="*/ 91 h 99"/>
                      <a:gd name="T32" fmla="*/ 67 w 79"/>
                      <a:gd name="T33" fmla="*/ 96 h 99"/>
                      <a:gd name="T34" fmla="*/ 57 w 79"/>
                      <a:gd name="T35" fmla="*/ 95 h 99"/>
                      <a:gd name="T36" fmla="*/ 48 w 79"/>
                      <a:gd name="T37" fmla="*/ 98 h 99"/>
                      <a:gd name="T38" fmla="*/ 40 w 79"/>
                      <a:gd name="T39" fmla="*/ 96 h 99"/>
                      <a:gd name="T40" fmla="*/ 29 w 79"/>
                      <a:gd name="T41" fmla="*/ 93 h 99"/>
                      <a:gd name="T42" fmla="*/ 21 w 79"/>
                      <a:gd name="T43" fmla="*/ 88 h 99"/>
                      <a:gd name="T44" fmla="*/ 15 w 79"/>
                      <a:gd name="T45" fmla="*/ 82 h 99"/>
                      <a:gd name="T46" fmla="*/ 13 w 79"/>
                      <a:gd name="T47" fmla="*/ 76 h 99"/>
                      <a:gd name="T48" fmla="*/ 8 w 79"/>
                      <a:gd name="T49" fmla="*/ 68 h 99"/>
                      <a:gd name="T50" fmla="*/ 8 w 79"/>
                      <a:gd name="T51" fmla="*/ 62 h 99"/>
                      <a:gd name="T52" fmla="*/ 9 w 79"/>
                      <a:gd name="T53" fmla="*/ 55 h 99"/>
                      <a:gd name="T54" fmla="*/ 9 w 79"/>
                      <a:gd name="T55" fmla="*/ 49 h 99"/>
                      <a:gd name="T56" fmla="*/ 3 w 79"/>
                      <a:gd name="T57" fmla="*/ 43 h 99"/>
                      <a:gd name="T58" fmla="*/ 0 w 79"/>
                      <a:gd name="T59" fmla="*/ 36 h 99"/>
                      <a:gd name="T60" fmla="*/ 0 w 79"/>
                      <a:gd name="T61" fmla="*/ 30 h 99"/>
                      <a:gd name="T62" fmla="*/ 3 w 79"/>
                      <a:gd name="T63" fmla="*/ 22 h 99"/>
                      <a:gd name="T64" fmla="*/ 5 w 79"/>
                      <a:gd name="T65" fmla="*/ 17 h 99"/>
                      <a:gd name="T66" fmla="*/ 17 w 79"/>
                      <a:gd name="T67" fmla="*/ 11 h 99"/>
                      <a:gd name="T68" fmla="*/ 22 w 79"/>
                      <a:gd name="T69" fmla="*/ 4 h 99"/>
                      <a:gd name="T70" fmla="*/ 32 w 79"/>
                      <a:gd name="T71" fmla="*/ 0 h 99"/>
                      <a:gd name="T72" fmla="*/ 41 w 79"/>
                      <a:gd name="T73" fmla="*/ 2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9"/>
                      <a:gd name="T112" fmla="*/ 0 h 99"/>
                      <a:gd name="T113" fmla="*/ 79 w 7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9" h="99">
                        <a:moveTo>
                          <a:pt x="41" y="2"/>
                        </a:moveTo>
                        <a:lnTo>
                          <a:pt x="50" y="5"/>
                        </a:lnTo>
                        <a:lnTo>
                          <a:pt x="57" y="12"/>
                        </a:lnTo>
                        <a:lnTo>
                          <a:pt x="63" y="19"/>
                        </a:lnTo>
                        <a:lnTo>
                          <a:pt x="66" y="25"/>
                        </a:lnTo>
                        <a:lnTo>
                          <a:pt x="66" y="32"/>
                        </a:lnTo>
                        <a:lnTo>
                          <a:pt x="69" y="39"/>
                        </a:lnTo>
                        <a:lnTo>
                          <a:pt x="62" y="45"/>
                        </a:lnTo>
                        <a:lnTo>
                          <a:pt x="73" y="51"/>
                        </a:lnTo>
                        <a:lnTo>
                          <a:pt x="78" y="59"/>
                        </a:lnTo>
                        <a:lnTo>
                          <a:pt x="70" y="62"/>
                        </a:lnTo>
                        <a:lnTo>
                          <a:pt x="67" y="64"/>
                        </a:lnTo>
                        <a:lnTo>
                          <a:pt x="75" y="71"/>
                        </a:lnTo>
                        <a:lnTo>
                          <a:pt x="75" y="78"/>
                        </a:lnTo>
                        <a:lnTo>
                          <a:pt x="75" y="84"/>
                        </a:lnTo>
                        <a:lnTo>
                          <a:pt x="78" y="91"/>
                        </a:lnTo>
                        <a:lnTo>
                          <a:pt x="67" y="96"/>
                        </a:lnTo>
                        <a:lnTo>
                          <a:pt x="57" y="95"/>
                        </a:lnTo>
                        <a:lnTo>
                          <a:pt x="48" y="98"/>
                        </a:lnTo>
                        <a:lnTo>
                          <a:pt x="40" y="96"/>
                        </a:lnTo>
                        <a:lnTo>
                          <a:pt x="29" y="93"/>
                        </a:lnTo>
                        <a:lnTo>
                          <a:pt x="21" y="88"/>
                        </a:lnTo>
                        <a:lnTo>
                          <a:pt x="15" y="82"/>
                        </a:lnTo>
                        <a:lnTo>
                          <a:pt x="13" y="76"/>
                        </a:lnTo>
                        <a:lnTo>
                          <a:pt x="8" y="68"/>
                        </a:lnTo>
                        <a:lnTo>
                          <a:pt x="8" y="62"/>
                        </a:lnTo>
                        <a:lnTo>
                          <a:pt x="9" y="55"/>
                        </a:lnTo>
                        <a:lnTo>
                          <a:pt x="9" y="49"/>
                        </a:lnTo>
                        <a:lnTo>
                          <a:pt x="3" y="43"/>
                        </a:lnTo>
                        <a:lnTo>
                          <a:pt x="0" y="36"/>
                        </a:lnTo>
                        <a:lnTo>
                          <a:pt x="0" y="30"/>
                        </a:lnTo>
                        <a:lnTo>
                          <a:pt x="3" y="22"/>
                        </a:lnTo>
                        <a:lnTo>
                          <a:pt x="5" y="17"/>
                        </a:lnTo>
                        <a:lnTo>
                          <a:pt x="17" y="11"/>
                        </a:lnTo>
                        <a:lnTo>
                          <a:pt x="22" y="4"/>
                        </a:lnTo>
                        <a:lnTo>
                          <a:pt x="32" y="0"/>
                        </a:lnTo>
                        <a:lnTo>
                          <a:pt x="41" y="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1" name="Freeform 50">
                    <a:extLst>
                      <a:ext uri="{FF2B5EF4-FFF2-40B4-BE49-F238E27FC236}">
                        <a16:creationId xmlns:a16="http://schemas.microsoft.com/office/drawing/2014/main" id="{EB51302E-D1ED-3322-35F8-1A32F6AD8AC7}"/>
                      </a:ext>
                    </a:extLst>
                  </p:cNvPr>
                  <p:cNvSpPr>
                    <a:spLocks/>
                  </p:cNvSpPr>
                  <p:nvPr/>
                </p:nvSpPr>
                <p:spPr bwMode="auto">
                  <a:xfrm>
                    <a:off x="2158" y="2051"/>
                    <a:ext cx="129" cy="118"/>
                  </a:xfrm>
                  <a:custGeom>
                    <a:avLst/>
                    <a:gdLst>
                      <a:gd name="T0" fmla="*/ 121 w 129"/>
                      <a:gd name="T1" fmla="*/ 90 h 118"/>
                      <a:gd name="T2" fmla="*/ 107 w 129"/>
                      <a:gd name="T3" fmla="*/ 99 h 118"/>
                      <a:gd name="T4" fmla="*/ 90 w 129"/>
                      <a:gd name="T5" fmla="*/ 101 h 118"/>
                      <a:gd name="T6" fmla="*/ 76 w 129"/>
                      <a:gd name="T7" fmla="*/ 107 h 118"/>
                      <a:gd name="T8" fmla="*/ 64 w 129"/>
                      <a:gd name="T9" fmla="*/ 117 h 118"/>
                      <a:gd name="T10" fmla="*/ 46 w 129"/>
                      <a:gd name="T11" fmla="*/ 113 h 118"/>
                      <a:gd name="T12" fmla="*/ 50 w 129"/>
                      <a:gd name="T13" fmla="*/ 100 h 118"/>
                      <a:gd name="T14" fmla="*/ 64 w 129"/>
                      <a:gd name="T15" fmla="*/ 93 h 118"/>
                      <a:gd name="T16" fmla="*/ 64 w 129"/>
                      <a:gd name="T17" fmla="*/ 80 h 118"/>
                      <a:gd name="T18" fmla="*/ 52 w 129"/>
                      <a:gd name="T19" fmla="*/ 71 h 118"/>
                      <a:gd name="T20" fmla="*/ 57 w 129"/>
                      <a:gd name="T21" fmla="*/ 60 h 118"/>
                      <a:gd name="T22" fmla="*/ 68 w 129"/>
                      <a:gd name="T23" fmla="*/ 49 h 118"/>
                      <a:gd name="T24" fmla="*/ 52 w 129"/>
                      <a:gd name="T25" fmla="*/ 48 h 118"/>
                      <a:gd name="T26" fmla="*/ 43 w 129"/>
                      <a:gd name="T27" fmla="*/ 56 h 118"/>
                      <a:gd name="T28" fmla="*/ 30 w 129"/>
                      <a:gd name="T29" fmla="*/ 71 h 118"/>
                      <a:gd name="T30" fmla="*/ 17 w 129"/>
                      <a:gd name="T31" fmla="*/ 79 h 118"/>
                      <a:gd name="T32" fmla="*/ 4 w 129"/>
                      <a:gd name="T33" fmla="*/ 82 h 118"/>
                      <a:gd name="T34" fmla="*/ 8 w 129"/>
                      <a:gd name="T35" fmla="*/ 69 h 118"/>
                      <a:gd name="T36" fmla="*/ 17 w 129"/>
                      <a:gd name="T37" fmla="*/ 56 h 118"/>
                      <a:gd name="T38" fmla="*/ 20 w 129"/>
                      <a:gd name="T39" fmla="*/ 46 h 118"/>
                      <a:gd name="T40" fmla="*/ 21 w 129"/>
                      <a:gd name="T41" fmla="*/ 35 h 118"/>
                      <a:gd name="T42" fmla="*/ 27 w 129"/>
                      <a:gd name="T43" fmla="*/ 21 h 118"/>
                      <a:gd name="T44" fmla="*/ 44 w 129"/>
                      <a:gd name="T45" fmla="*/ 17 h 118"/>
                      <a:gd name="T46" fmla="*/ 55 w 129"/>
                      <a:gd name="T47" fmla="*/ 12 h 118"/>
                      <a:gd name="T48" fmla="*/ 54 w 129"/>
                      <a:gd name="T49" fmla="*/ 24 h 118"/>
                      <a:gd name="T50" fmla="*/ 57 w 129"/>
                      <a:gd name="T51" fmla="*/ 24 h 118"/>
                      <a:gd name="T52" fmla="*/ 68 w 129"/>
                      <a:gd name="T53" fmla="*/ 16 h 118"/>
                      <a:gd name="T54" fmla="*/ 85 w 129"/>
                      <a:gd name="T55" fmla="*/ 6 h 118"/>
                      <a:gd name="T56" fmla="*/ 104 w 129"/>
                      <a:gd name="T57" fmla="*/ 0 h 118"/>
                      <a:gd name="T58" fmla="*/ 107 w 129"/>
                      <a:gd name="T59" fmla="*/ 13 h 118"/>
                      <a:gd name="T60" fmla="*/ 112 w 129"/>
                      <a:gd name="T61" fmla="*/ 26 h 118"/>
                      <a:gd name="T62" fmla="*/ 112 w 129"/>
                      <a:gd name="T63" fmla="*/ 38 h 118"/>
                      <a:gd name="T64" fmla="*/ 114 w 129"/>
                      <a:gd name="T65" fmla="*/ 47 h 118"/>
                      <a:gd name="T66" fmla="*/ 125 w 129"/>
                      <a:gd name="T67" fmla="*/ 60 h 118"/>
                      <a:gd name="T68" fmla="*/ 128 w 129"/>
                      <a:gd name="T69" fmla="*/ 71 h 118"/>
                      <a:gd name="T70" fmla="*/ 128 w 129"/>
                      <a:gd name="T71" fmla="*/ 85 h 11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9"/>
                      <a:gd name="T109" fmla="*/ 0 h 118"/>
                      <a:gd name="T110" fmla="*/ 129 w 129"/>
                      <a:gd name="T111" fmla="*/ 118 h 11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9" h="118">
                        <a:moveTo>
                          <a:pt x="128" y="85"/>
                        </a:moveTo>
                        <a:lnTo>
                          <a:pt x="121" y="90"/>
                        </a:lnTo>
                        <a:lnTo>
                          <a:pt x="115" y="97"/>
                        </a:lnTo>
                        <a:lnTo>
                          <a:pt x="107" y="99"/>
                        </a:lnTo>
                        <a:lnTo>
                          <a:pt x="98" y="101"/>
                        </a:lnTo>
                        <a:lnTo>
                          <a:pt x="90" y="101"/>
                        </a:lnTo>
                        <a:lnTo>
                          <a:pt x="82" y="100"/>
                        </a:lnTo>
                        <a:lnTo>
                          <a:pt x="76" y="107"/>
                        </a:lnTo>
                        <a:lnTo>
                          <a:pt x="71" y="113"/>
                        </a:lnTo>
                        <a:lnTo>
                          <a:pt x="64" y="117"/>
                        </a:lnTo>
                        <a:lnTo>
                          <a:pt x="54" y="116"/>
                        </a:lnTo>
                        <a:lnTo>
                          <a:pt x="46" y="113"/>
                        </a:lnTo>
                        <a:lnTo>
                          <a:pt x="47" y="107"/>
                        </a:lnTo>
                        <a:lnTo>
                          <a:pt x="50" y="100"/>
                        </a:lnTo>
                        <a:lnTo>
                          <a:pt x="54" y="95"/>
                        </a:lnTo>
                        <a:lnTo>
                          <a:pt x="64" y="93"/>
                        </a:lnTo>
                        <a:lnTo>
                          <a:pt x="67" y="86"/>
                        </a:lnTo>
                        <a:lnTo>
                          <a:pt x="64" y="80"/>
                        </a:lnTo>
                        <a:lnTo>
                          <a:pt x="60" y="76"/>
                        </a:lnTo>
                        <a:lnTo>
                          <a:pt x="52" y="71"/>
                        </a:lnTo>
                        <a:lnTo>
                          <a:pt x="50" y="65"/>
                        </a:lnTo>
                        <a:lnTo>
                          <a:pt x="57" y="60"/>
                        </a:lnTo>
                        <a:lnTo>
                          <a:pt x="69" y="55"/>
                        </a:lnTo>
                        <a:lnTo>
                          <a:pt x="68" y="49"/>
                        </a:lnTo>
                        <a:lnTo>
                          <a:pt x="60" y="49"/>
                        </a:lnTo>
                        <a:lnTo>
                          <a:pt x="52" y="48"/>
                        </a:lnTo>
                        <a:lnTo>
                          <a:pt x="43" y="55"/>
                        </a:lnTo>
                        <a:lnTo>
                          <a:pt x="43" y="56"/>
                        </a:lnTo>
                        <a:lnTo>
                          <a:pt x="37" y="65"/>
                        </a:lnTo>
                        <a:lnTo>
                          <a:pt x="30" y="71"/>
                        </a:lnTo>
                        <a:lnTo>
                          <a:pt x="27" y="76"/>
                        </a:lnTo>
                        <a:lnTo>
                          <a:pt x="17" y="79"/>
                        </a:lnTo>
                        <a:lnTo>
                          <a:pt x="9" y="84"/>
                        </a:lnTo>
                        <a:lnTo>
                          <a:pt x="4" y="82"/>
                        </a:lnTo>
                        <a:lnTo>
                          <a:pt x="0" y="76"/>
                        </a:lnTo>
                        <a:lnTo>
                          <a:pt x="8" y="69"/>
                        </a:lnTo>
                        <a:lnTo>
                          <a:pt x="8" y="63"/>
                        </a:lnTo>
                        <a:lnTo>
                          <a:pt x="17" y="56"/>
                        </a:lnTo>
                        <a:lnTo>
                          <a:pt x="17" y="52"/>
                        </a:lnTo>
                        <a:lnTo>
                          <a:pt x="20" y="46"/>
                        </a:lnTo>
                        <a:lnTo>
                          <a:pt x="14" y="40"/>
                        </a:lnTo>
                        <a:lnTo>
                          <a:pt x="21" y="35"/>
                        </a:lnTo>
                        <a:lnTo>
                          <a:pt x="21" y="29"/>
                        </a:lnTo>
                        <a:lnTo>
                          <a:pt x="27" y="21"/>
                        </a:lnTo>
                        <a:lnTo>
                          <a:pt x="37" y="21"/>
                        </a:lnTo>
                        <a:lnTo>
                          <a:pt x="44" y="17"/>
                        </a:lnTo>
                        <a:lnTo>
                          <a:pt x="54" y="13"/>
                        </a:lnTo>
                        <a:lnTo>
                          <a:pt x="55" y="12"/>
                        </a:lnTo>
                        <a:lnTo>
                          <a:pt x="55" y="18"/>
                        </a:lnTo>
                        <a:lnTo>
                          <a:pt x="54" y="24"/>
                        </a:lnTo>
                        <a:lnTo>
                          <a:pt x="51" y="31"/>
                        </a:lnTo>
                        <a:lnTo>
                          <a:pt x="57" y="24"/>
                        </a:lnTo>
                        <a:lnTo>
                          <a:pt x="60" y="18"/>
                        </a:lnTo>
                        <a:lnTo>
                          <a:pt x="68" y="16"/>
                        </a:lnTo>
                        <a:lnTo>
                          <a:pt x="77" y="12"/>
                        </a:lnTo>
                        <a:lnTo>
                          <a:pt x="85" y="6"/>
                        </a:lnTo>
                        <a:lnTo>
                          <a:pt x="97" y="2"/>
                        </a:lnTo>
                        <a:lnTo>
                          <a:pt x="104" y="0"/>
                        </a:lnTo>
                        <a:lnTo>
                          <a:pt x="110" y="7"/>
                        </a:lnTo>
                        <a:lnTo>
                          <a:pt x="107" y="13"/>
                        </a:lnTo>
                        <a:lnTo>
                          <a:pt x="110" y="19"/>
                        </a:lnTo>
                        <a:lnTo>
                          <a:pt x="112" y="26"/>
                        </a:lnTo>
                        <a:lnTo>
                          <a:pt x="112" y="33"/>
                        </a:lnTo>
                        <a:lnTo>
                          <a:pt x="112" y="38"/>
                        </a:lnTo>
                        <a:lnTo>
                          <a:pt x="112" y="40"/>
                        </a:lnTo>
                        <a:lnTo>
                          <a:pt x="114" y="47"/>
                        </a:lnTo>
                        <a:lnTo>
                          <a:pt x="120" y="53"/>
                        </a:lnTo>
                        <a:lnTo>
                          <a:pt x="125" y="60"/>
                        </a:lnTo>
                        <a:lnTo>
                          <a:pt x="123" y="65"/>
                        </a:lnTo>
                        <a:lnTo>
                          <a:pt x="128" y="71"/>
                        </a:lnTo>
                        <a:lnTo>
                          <a:pt x="127" y="79"/>
                        </a:lnTo>
                        <a:lnTo>
                          <a:pt x="128" y="85"/>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dirty="0"/>
                  </a:p>
                </p:txBody>
              </p:sp>
              <p:sp>
                <p:nvSpPr>
                  <p:cNvPr id="62" name="Freeform 51">
                    <a:extLst>
                      <a:ext uri="{FF2B5EF4-FFF2-40B4-BE49-F238E27FC236}">
                        <a16:creationId xmlns:a16="http://schemas.microsoft.com/office/drawing/2014/main" id="{28EC6FF3-D3A5-8410-BAB6-421CD6F5AE65}"/>
                      </a:ext>
                    </a:extLst>
                  </p:cNvPr>
                  <p:cNvSpPr>
                    <a:spLocks/>
                  </p:cNvSpPr>
                  <p:nvPr/>
                </p:nvSpPr>
                <p:spPr bwMode="auto">
                  <a:xfrm>
                    <a:off x="2271" y="1983"/>
                    <a:ext cx="111" cy="117"/>
                  </a:xfrm>
                  <a:custGeom>
                    <a:avLst/>
                    <a:gdLst>
                      <a:gd name="T0" fmla="*/ 110 w 110"/>
                      <a:gd name="T1" fmla="*/ 6 h 116"/>
                      <a:gd name="T2" fmla="*/ 110 w 110"/>
                      <a:gd name="T3" fmla="*/ 14 h 116"/>
                      <a:gd name="T4" fmla="*/ 104 w 110"/>
                      <a:gd name="T5" fmla="*/ 19 h 116"/>
                      <a:gd name="T6" fmla="*/ 98 w 110"/>
                      <a:gd name="T7" fmla="*/ 25 h 116"/>
                      <a:gd name="T8" fmla="*/ 93 w 110"/>
                      <a:gd name="T9" fmla="*/ 33 h 116"/>
                      <a:gd name="T10" fmla="*/ 89 w 110"/>
                      <a:gd name="T11" fmla="*/ 39 h 116"/>
                      <a:gd name="T12" fmla="*/ 83 w 110"/>
                      <a:gd name="T13" fmla="*/ 45 h 116"/>
                      <a:gd name="T14" fmla="*/ 77 w 110"/>
                      <a:gd name="T15" fmla="*/ 52 h 116"/>
                      <a:gd name="T16" fmla="*/ 73 w 110"/>
                      <a:gd name="T17" fmla="*/ 60 h 116"/>
                      <a:gd name="T18" fmla="*/ 68 w 110"/>
                      <a:gd name="T19" fmla="*/ 65 h 116"/>
                      <a:gd name="T20" fmla="*/ 64 w 110"/>
                      <a:gd name="T21" fmla="*/ 72 h 116"/>
                      <a:gd name="T22" fmla="*/ 59 w 110"/>
                      <a:gd name="T23" fmla="*/ 78 h 116"/>
                      <a:gd name="T24" fmla="*/ 57 w 110"/>
                      <a:gd name="T25" fmla="*/ 84 h 116"/>
                      <a:gd name="T26" fmla="*/ 50 w 110"/>
                      <a:gd name="T27" fmla="*/ 92 h 116"/>
                      <a:gd name="T28" fmla="*/ 41 w 110"/>
                      <a:gd name="T29" fmla="*/ 93 h 116"/>
                      <a:gd name="T30" fmla="*/ 37 w 110"/>
                      <a:gd name="T31" fmla="*/ 99 h 116"/>
                      <a:gd name="T32" fmla="*/ 37 w 110"/>
                      <a:gd name="T33" fmla="*/ 105 h 116"/>
                      <a:gd name="T34" fmla="*/ 33 w 110"/>
                      <a:gd name="T35" fmla="*/ 112 h 116"/>
                      <a:gd name="T36" fmla="*/ 26 w 110"/>
                      <a:gd name="T37" fmla="*/ 116 h 116"/>
                      <a:gd name="T38" fmla="*/ 17 w 110"/>
                      <a:gd name="T39" fmla="*/ 116 h 116"/>
                      <a:gd name="T40" fmla="*/ 6 w 110"/>
                      <a:gd name="T41" fmla="*/ 112 h 116"/>
                      <a:gd name="T42" fmla="*/ 5 w 110"/>
                      <a:gd name="T43" fmla="*/ 110 h 116"/>
                      <a:gd name="T44" fmla="*/ 1 w 110"/>
                      <a:gd name="T45" fmla="*/ 103 h 116"/>
                      <a:gd name="T46" fmla="*/ 0 w 110"/>
                      <a:gd name="T47" fmla="*/ 97 h 116"/>
                      <a:gd name="T48" fmla="*/ 1 w 110"/>
                      <a:gd name="T49" fmla="*/ 93 h 116"/>
                      <a:gd name="T50" fmla="*/ 0 w 110"/>
                      <a:gd name="T51" fmla="*/ 88 h 116"/>
                      <a:gd name="T52" fmla="*/ 3 w 110"/>
                      <a:gd name="T53" fmla="*/ 81 h 116"/>
                      <a:gd name="T54" fmla="*/ 9 w 110"/>
                      <a:gd name="T55" fmla="*/ 75 h 116"/>
                      <a:gd name="T56" fmla="*/ 14 w 110"/>
                      <a:gd name="T57" fmla="*/ 69 h 116"/>
                      <a:gd name="T58" fmla="*/ 23 w 110"/>
                      <a:gd name="T59" fmla="*/ 64 h 116"/>
                      <a:gd name="T60" fmla="*/ 32 w 110"/>
                      <a:gd name="T61" fmla="*/ 64 h 116"/>
                      <a:gd name="T62" fmla="*/ 40 w 110"/>
                      <a:gd name="T63" fmla="*/ 63 h 116"/>
                      <a:gd name="T64" fmla="*/ 49 w 110"/>
                      <a:gd name="T65" fmla="*/ 62 h 116"/>
                      <a:gd name="T66" fmla="*/ 57 w 110"/>
                      <a:gd name="T67" fmla="*/ 60 h 116"/>
                      <a:gd name="T68" fmla="*/ 47 w 110"/>
                      <a:gd name="T69" fmla="*/ 57 h 116"/>
                      <a:gd name="T70" fmla="*/ 40 w 110"/>
                      <a:gd name="T71" fmla="*/ 61 h 116"/>
                      <a:gd name="T72" fmla="*/ 31 w 110"/>
                      <a:gd name="T73" fmla="*/ 57 h 116"/>
                      <a:gd name="T74" fmla="*/ 27 w 110"/>
                      <a:gd name="T75" fmla="*/ 51 h 116"/>
                      <a:gd name="T76" fmla="*/ 33 w 110"/>
                      <a:gd name="T77" fmla="*/ 44 h 116"/>
                      <a:gd name="T78" fmla="*/ 37 w 110"/>
                      <a:gd name="T79" fmla="*/ 38 h 116"/>
                      <a:gd name="T80" fmla="*/ 46 w 110"/>
                      <a:gd name="T81" fmla="*/ 33 h 116"/>
                      <a:gd name="T82" fmla="*/ 54 w 110"/>
                      <a:gd name="T83" fmla="*/ 27 h 116"/>
                      <a:gd name="T84" fmla="*/ 63 w 110"/>
                      <a:gd name="T85" fmla="*/ 23 h 116"/>
                      <a:gd name="T86" fmla="*/ 70 w 110"/>
                      <a:gd name="T87" fmla="*/ 20 h 116"/>
                      <a:gd name="T88" fmla="*/ 81 w 110"/>
                      <a:gd name="T89" fmla="*/ 15 h 116"/>
                      <a:gd name="T90" fmla="*/ 88 w 110"/>
                      <a:gd name="T91" fmla="*/ 11 h 116"/>
                      <a:gd name="T92" fmla="*/ 95 w 110"/>
                      <a:gd name="T93" fmla="*/ 4 h 116"/>
                      <a:gd name="T94" fmla="*/ 104 w 110"/>
                      <a:gd name="T95" fmla="*/ 0 h 116"/>
                      <a:gd name="T96" fmla="*/ 110 w 110"/>
                      <a:gd name="T97" fmla="*/ 6 h 1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0"/>
                      <a:gd name="T148" fmla="*/ 0 h 116"/>
                      <a:gd name="T149" fmla="*/ 110 w 110"/>
                      <a:gd name="T150" fmla="*/ 116 h 1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0" h="116">
                        <a:moveTo>
                          <a:pt x="109" y="6"/>
                        </a:moveTo>
                        <a:lnTo>
                          <a:pt x="109" y="14"/>
                        </a:lnTo>
                        <a:lnTo>
                          <a:pt x="103" y="19"/>
                        </a:lnTo>
                        <a:lnTo>
                          <a:pt x="97" y="25"/>
                        </a:lnTo>
                        <a:lnTo>
                          <a:pt x="92" y="33"/>
                        </a:lnTo>
                        <a:lnTo>
                          <a:pt x="88" y="39"/>
                        </a:lnTo>
                        <a:lnTo>
                          <a:pt x="82" y="45"/>
                        </a:lnTo>
                        <a:lnTo>
                          <a:pt x="76" y="52"/>
                        </a:lnTo>
                        <a:lnTo>
                          <a:pt x="72" y="59"/>
                        </a:lnTo>
                        <a:lnTo>
                          <a:pt x="67" y="64"/>
                        </a:lnTo>
                        <a:lnTo>
                          <a:pt x="63" y="71"/>
                        </a:lnTo>
                        <a:lnTo>
                          <a:pt x="58" y="77"/>
                        </a:lnTo>
                        <a:lnTo>
                          <a:pt x="56" y="83"/>
                        </a:lnTo>
                        <a:lnTo>
                          <a:pt x="50" y="91"/>
                        </a:lnTo>
                        <a:lnTo>
                          <a:pt x="41" y="92"/>
                        </a:lnTo>
                        <a:lnTo>
                          <a:pt x="37" y="98"/>
                        </a:lnTo>
                        <a:lnTo>
                          <a:pt x="37" y="104"/>
                        </a:lnTo>
                        <a:lnTo>
                          <a:pt x="33" y="111"/>
                        </a:lnTo>
                        <a:lnTo>
                          <a:pt x="26" y="115"/>
                        </a:lnTo>
                        <a:lnTo>
                          <a:pt x="17" y="115"/>
                        </a:lnTo>
                        <a:lnTo>
                          <a:pt x="6" y="111"/>
                        </a:lnTo>
                        <a:lnTo>
                          <a:pt x="5" y="109"/>
                        </a:lnTo>
                        <a:lnTo>
                          <a:pt x="1" y="102"/>
                        </a:lnTo>
                        <a:lnTo>
                          <a:pt x="0" y="96"/>
                        </a:lnTo>
                        <a:lnTo>
                          <a:pt x="1" y="92"/>
                        </a:lnTo>
                        <a:lnTo>
                          <a:pt x="0" y="87"/>
                        </a:lnTo>
                        <a:lnTo>
                          <a:pt x="3" y="80"/>
                        </a:lnTo>
                        <a:lnTo>
                          <a:pt x="9" y="74"/>
                        </a:lnTo>
                        <a:lnTo>
                          <a:pt x="14" y="68"/>
                        </a:lnTo>
                        <a:lnTo>
                          <a:pt x="23" y="63"/>
                        </a:lnTo>
                        <a:lnTo>
                          <a:pt x="32" y="63"/>
                        </a:lnTo>
                        <a:lnTo>
                          <a:pt x="40" y="62"/>
                        </a:lnTo>
                        <a:lnTo>
                          <a:pt x="49" y="61"/>
                        </a:lnTo>
                        <a:lnTo>
                          <a:pt x="56" y="59"/>
                        </a:lnTo>
                        <a:lnTo>
                          <a:pt x="47" y="57"/>
                        </a:lnTo>
                        <a:lnTo>
                          <a:pt x="40" y="60"/>
                        </a:lnTo>
                        <a:lnTo>
                          <a:pt x="31" y="57"/>
                        </a:lnTo>
                        <a:lnTo>
                          <a:pt x="27" y="51"/>
                        </a:lnTo>
                        <a:lnTo>
                          <a:pt x="33" y="44"/>
                        </a:lnTo>
                        <a:lnTo>
                          <a:pt x="37" y="38"/>
                        </a:lnTo>
                        <a:lnTo>
                          <a:pt x="46" y="33"/>
                        </a:lnTo>
                        <a:lnTo>
                          <a:pt x="54" y="27"/>
                        </a:lnTo>
                        <a:lnTo>
                          <a:pt x="62" y="23"/>
                        </a:lnTo>
                        <a:lnTo>
                          <a:pt x="69" y="20"/>
                        </a:lnTo>
                        <a:lnTo>
                          <a:pt x="80" y="15"/>
                        </a:lnTo>
                        <a:lnTo>
                          <a:pt x="87" y="11"/>
                        </a:lnTo>
                        <a:lnTo>
                          <a:pt x="94" y="4"/>
                        </a:lnTo>
                        <a:lnTo>
                          <a:pt x="103" y="0"/>
                        </a:lnTo>
                        <a:lnTo>
                          <a:pt x="109"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3" name="Freeform 52">
                    <a:extLst>
                      <a:ext uri="{FF2B5EF4-FFF2-40B4-BE49-F238E27FC236}">
                        <a16:creationId xmlns:a16="http://schemas.microsoft.com/office/drawing/2014/main" id="{68E76519-17C3-D411-51B3-DFDF4E08FF4C}"/>
                      </a:ext>
                    </a:extLst>
                  </p:cNvPr>
                  <p:cNvSpPr>
                    <a:spLocks/>
                  </p:cNvSpPr>
                  <p:nvPr/>
                </p:nvSpPr>
                <p:spPr bwMode="auto">
                  <a:xfrm>
                    <a:off x="2392" y="1948"/>
                    <a:ext cx="13" cy="23"/>
                  </a:xfrm>
                  <a:custGeom>
                    <a:avLst/>
                    <a:gdLst>
                      <a:gd name="T0" fmla="*/ 8 w 14"/>
                      <a:gd name="T1" fmla="*/ 0 h 24"/>
                      <a:gd name="T2" fmla="*/ 12 w 14"/>
                      <a:gd name="T3" fmla="*/ 6 h 24"/>
                      <a:gd name="T4" fmla="*/ 8 w 14"/>
                      <a:gd name="T5" fmla="*/ 12 h 24"/>
                      <a:gd name="T6" fmla="*/ 8 w 14"/>
                      <a:gd name="T7" fmla="*/ 16 h 24"/>
                      <a:gd name="T8" fmla="*/ 7 w 14"/>
                      <a:gd name="T9" fmla="*/ 22 h 24"/>
                      <a:gd name="T10" fmla="*/ 3 w 14"/>
                      <a:gd name="T11" fmla="*/ 18 h 24"/>
                      <a:gd name="T12" fmla="*/ 0 w 14"/>
                      <a:gd name="T13" fmla="*/ 12 h 24"/>
                      <a:gd name="T14" fmla="*/ 0 w 14"/>
                      <a:gd name="T15" fmla="*/ 8 h 24"/>
                      <a:gd name="T16" fmla="*/ 5 w 14"/>
                      <a:gd name="T17" fmla="*/ 0 h 24"/>
                      <a:gd name="T18" fmla="*/ 8 w 14"/>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4"/>
                      <a:gd name="T32" fmla="*/ 14 w 14"/>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4">
                        <a:moveTo>
                          <a:pt x="9" y="0"/>
                        </a:moveTo>
                        <a:lnTo>
                          <a:pt x="13" y="6"/>
                        </a:lnTo>
                        <a:lnTo>
                          <a:pt x="9" y="12"/>
                        </a:lnTo>
                        <a:lnTo>
                          <a:pt x="9" y="17"/>
                        </a:lnTo>
                        <a:lnTo>
                          <a:pt x="7" y="23"/>
                        </a:lnTo>
                        <a:lnTo>
                          <a:pt x="3" y="19"/>
                        </a:lnTo>
                        <a:lnTo>
                          <a:pt x="0" y="13"/>
                        </a:lnTo>
                        <a:lnTo>
                          <a:pt x="0" y="8"/>
                        </a:lnTo>
                        <a:lnTo>
                          <a:pt x="5"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4" name="Freeform 53">
                    <a:extLst>
                      <a:ext uri="{FF2B5EF4-FFF2-40B4-BE49-F238E27FC236}">
                        <a16:creationId xmlns:a16="http://schemas.microsoft.com/office/drawing/2014/main" id="{AC4B4FED-B9FE-3141-58AD-A5D92F9DE142}"/>
                      </a:ext>
                    </a:extLst>
                  </p:cNvPr>
                  <p:cNvSpPr>
                    <a:spLocks/>
                  </p:cNvSpPr>
                  <p:nvPr/>
                </p:nvSpPr>
                <p:spPr bwMode="auto">
                  <a:xfrm>
                    <a:off x="2048" y="1434"/>
                    <a:ext cx="21" cy="14"/>
                  </a:xfrm>
                  <a:custGeom>
                    <a:avLst/>
                    <a:gdLst>
                      <a:gd name="T0" fmla="*/ 19 w 21"/>
                      <a:gd name="T1" fmla="*/ 0 h 14"/>
                      <a:gd name="T2" fmla="*/ 20 w 21"/>
                      <a:gd name="T3" fmla="*/ 7 h 14"/>
                      <a:gd name="T4" fmla="*/ 13 w 21"/>
                      <a:gd name="T5" fmla="*/ 13 h 14"/>
                      <a:gd name="T6" fmla="*/ 8 w 21"/>
                      <a:gd name="T7" fmla="*/ 13 h 14"/>
                      <a:gd name="T8" fmla="*/ 0 w 21"/>
                      <a:gd name="T9" fmla="*/ 12 h 14"/>
                      <a:gd name="T10" fmla="*/ 7 w 21"/>
                      <a:gd name="T11" fmla="*/ 4 h 14"/>
                      <a:gd name="T12" fmla="*/ 9 w 21"/>
                      <a:gd name="T13" fmla="*/ 1 h 14"/>
                      <a:gd name="T14" fmla="*/ 19 w 21"/>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14"/>
                      <a:gd name="T26" fmla="*/ 21 w 21"/>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14">
                        <a:moveTo>
                          <a:pt x="19" y="0"/>
                        </a:moveTo>
                        <a:lnTo>
                          <a:pt x="20" y="7"/>
                        </a:lnTo>
                        <a:lnTo>
                          <a:pt x="13" y="13"/>
                        </a:lnTo>
                        <a:lnTo>
                          <a:pt x="8" y="13"/>
                        </a:lnTo>
                        <a:lnTo>
                          <a:pt x="0" y="12"/>
                        </a:lnTo>
                        <a:lnTo>
                          <a:pt x="7" y="4"/>
                        </a:lnTo>
                        <a:lnTo>
                          <a:pt x="9" y="1"/>
                        </a:lnTo>
                        <a:lnTo>
                          <a:pt x="1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5" name="Freeform 54">
                    <a:extLst>
                      <a:ext uri="{FF2B5EF4-FFF2-40B4-BE49-F238E27FC236}">
                        <a16:creationId xmlns:a16="http://schemas.microsoft.com/office/drawing/2014/main" id="{255A22BB-7CFA-7235-0BAC-8B3451F8CA89}"/>
                      </a:ext>
                    </a:extLst>
                  </p:cNvPr>
                  <p:cNvSpPr>
                    <a:spLocks/>
                  </p:cNvSpPr>
                  <p:nvPr/>
                </p:nvSpPr>
                <p:spPr bwMode="auto">
                  <a:xfrm>
                    <a:off x="2005" y="1650"/>
                    <a:ext cx="8" cy="14"/>
                  </a:xfrm>
                  <a:custGeom>
                    <a:avLst/>
                    <a:gdLst>
                      <a:gd name="T0" fmla="*/ 7 w 8"/>
                      <a:gd name="T1" fmla="*/ 7 h 14"/>
                      <a:gd name="T2" fmla="*/ 4 w 8"/>
                      <a:gd name="T3" fmla="*/ 13 h 14"/>
                      <a:gd name="T4" fmla="*/ 0 w 8"/>
                      <a:gd name="T5" fmla="*/ 8 h 14"/>
                      <a:gd name="T6" fmla="*/ 0 w 8"/>
                      <a:gd name="T7" fmla="*/ 0 h 14"/>
                      <a:gd name="T8" fmla="*/ 4 w 8"/>
                      <a:gd name="T9" fmla="*/ 0 h 14"/>
                      <a:gd name="T10" fmla="*/ 7 w 8"/>
                      <a:gd name="T11" fmla="*/ 7 h 14"/>
                      <a:gd name="T12" fmla="*/ 0 60000 65536"/>
                      <a:gd name="T13" fmla="*/ 0 60000 65536"/>
                      <a:gd name="T14" fmla="*/ 0 60000 65536"/>
                      <a:gd name="T15" fmla="*/ 0 60000 65536"/>
                      <a:gd name="T16" fmla="*/ 0 60000 65536"/>
                      <a:gd name="T17" fmla="*/ 0 60000 65536"/>
                      <a:gd name="T18" fmla="*/ 0 w 8"/>
                      <a:gd name="T19" fmla="*/ 0 h 14"/>
                      <a:gd name="T20" fmla="*/ 8 w 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8" h="14">
                        <a:moveTo>
                          <a:pt x="7" y="7"/>
                        </a:moveTo>
                        <a:lnTo>
                          <a:pt x="4" y="13"/>
                        </a:lnTo>
                        <a:lnTo>
                          <a:pt x="0" y="8"/>
                        </a:lnTo>
                        <a:lnTo>
                          <a:pt x="0" y="0"/>
                        </a:lnTo>
                        <a:lnTo>
                          <a:pt x="4" y="0"/>
                        </a:lnTo>
                        <a:lnTo>
                          <a:pt x="7"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6" name="Freeform 55">
                    <a:extLst>
                      <a:ext uri="{FF2B5EF4-FFF2-40B4-BE49-F238E27FC236}">
                        <a16:creationId xmlns:a16="http://schemas.microsoft.com/office/drawing/2014/main" id="{20003625-9C0B-6C80-F6EB-CDF80EC44B53}"/>
                      </a:ext>
                    </a:extLst>
                  </p:cNvPr>
                  <p:cNvSpPr>
                    <a:spLocks/>
                  </p:cNvSpPr>
                  <p:nvPr/>
                </p:nvSpPr>
                <p:spPr bwMode="auto">
                  <a:xfrm>
                    <a:off x="2189" y="1657"/>
                    <a:ext cx="8" cy="7"/>
                  </a:xfrm>
                  <a:custGeom>
                    <a:avLst/>
                    <a:gdLst>
                      <a:gd name="T0" fmla="*/ 7 w 9"/>
                      <a:gd name="T1" fmla="*/ 0 h 7"/>
                      <a:gd name="T2" fmla="*/ 2 w 9"/>
                      <a:gd name="T3" fmla="*/ 6 h 7"/>
                      <a:gd name="T4" fmla="*/ 0 w 9"/>
                      <a:gd name="T5" fmla="*/ 6 h 7"/>
                      <a:gd name="T6" fmla="*/ 7 w 9"/>
                      <a:gd name="T7" fmla="*/ 0 h 7"/>
                      <a:gd name="T8" fmla="*/ 0 60000 65536"/>
                      <a:gd name="T9" fmla="*/ 0 60000 65536"/>
                      <a:gd name="T10" fmla="*/ 0 60000 65536"/>
                      <a:gd name="T11" fmla="*/ 0 60000 65536"/>
                      <a:gd name="T12" fmla="*/ 0 w 9"/>
                      <a:gd name="T13" fmla="*/ 0 h 7"/>
                      <a:gd name="T14" fmla="*/ 9 w 9"/>
                      <a:gd name="T15" fmla="*/ 7 h 7"/>
                    </a:gdLst>
                    <a:ahLst/>
                    <a:cxnLst>
                      <a:cxn ang="T8">
                        <a:pos x="T0" y="T1"/>
                      </a:cxn>
                      <a:cxn ang="T9">
                        <a:pos x="T2" y="T3"/>
                      </a:cxn>
                      <a:cxn ang="T10">
                        <a:pos x="T4" y="T5"/>
                      </a:cxn>
                      <a:cxn ang="T11">
                        <a:pos x="T6" y="T7"/>
                      </a:cxn>
                    </a:cxnLst>
                    <a:rect l="T12" t="T13" r="T14" b="T15"/>
                    <a:pathLst>
                      <a:path w="9" h="7">
                        <a:moveTo>
                          <a:pt x="8" y="0"/>
                        </a:moveTo>
                        <a:lnTo>
                          <a:pt x="2" y="6"/>
                        </a:lnTo>
                        <a:lnTo>
                          <a:pt x="0" y="6"/>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7" name="Freeform 56">
                    <a:extLst>
                      <a:ext uri="{FF2B5EF4-FFF2-40B4-BE49-F238E27FC236}">
                        <a16:creationId xmlns:a16="http://schemas.microsoft.com/office/drawing/2014/main" id="{1DB72E70-B5D2-4E05-BF94-D22614B24DFE}"/>
                      </a:ext>
                    </a:extLst>
                  </p:cNvPr>
                  <p:cNvSpPr>
                    <a:spLocks/>
                  </p:cNvSpPr>
                  <p:nvPr/>
                </p:nvSpPr>
                <p:spPr bwMode="auto">
                  <a:xfrm>
                    <a:off x="2213" y="1673"/>
                    <a:ext cx="52" cy="45"/>
                  </a:xfrm>
                  <a:custGeom>
                    <a:avLst/>
                    <a:gdLst>
                      <a:gd name="T0" fmla="*/ 29 w 53"/>
                      <a:gd name="T1" fmla="*/ 0 h 43"/>
                      <a:gd name="T2" fmla="*/ 38 w 53"/>
                      <a:gd name="T3" fmla="*/ 4 h 43"/>
                      <a:gd name="T4" fmla="*/ 46 w 53"/>
                      <a:gd name="T5" fmla="*/ 7 h 43"/>
                      <a:gd name="T6" fmla="*/ 51 w 53"/>
                      <a:gd name="T7" fmla="*/ 15 h 43"/>
                      <a:gd name="T8" fmla="*/ 42 w 53"/>
                      <a:gd name="T9" fmla="*/ 17 h 43"/>
                      <a:gd name="T10" fmla="*/ 51 w 53"/>
                      <a:gd name="T11" fmla="*/ 19 h 43"/>
                      <a:gd name="T12" fmla="*/ 50 w 53"/>
                      <a:gd name="T13" fmla="*/ 26 h 43"/>
                      <a:gd name="T14" fmla="*/ 47 w 53"/>
                      <a:gd name="T15" fmla="*/ 33 h 43"/>
                      <a:gd name="T16" fmla="*/ 38 w 53"/>
                      <a:gd name="T17" fmla="*/ 39 h 43"/>
                      <a:gd name="T18" fmla="*/ 32 w 53"/>
                      <a:gd name="T19" fmla="*/ 44 h 43"/>
                      <a:gd name="T20" fmla="*/ 22 w 53"/>
                      <a:gd name="T21" fmla="*/ 39 h 43"/>
                      <a:gd name="T22" fmla="*/ 18 w 53"/>
                      <a:gd name="T23" fmla="*/ 31 h 43"/>
                      <a:gd name="T24" fmla="*/ 9 w 53"/>
                      <a:gd name="T25" fmla="*/ 25 h 43"/>
                      <a:gd name="T26" fmla="*/ 0 w 53"/>
                      <a:gd name="T27" fmla="*/ 19 h 43"/>
                      <a:gd name="T28" fmla="*/ 5 w 53"/>
                      <a:gd name="T29" fmla="*/ 14 h 43"/>
                      <a:gd name="T30" fmla="*/ 13 w 53"/>
                      <a:gd name="T31" fmla="*/ 7 h 43"/>
                      <a:gd name="T32" fmla="*/ 21 w 53"/>
                      <a:gd name="T33" fmla="*/ 2 h 43"/>
                      <a:gd name="T34" fmla="*/ 29 w 53"/>
                      <a:gd name="T35" fmla="*/ 0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
                      <a:gd name="T55" fmla="*/ 0 h 43"/>
                      <a:gd name="T56" fmla="*/ 53 w 53"/>
                      <a:gd name="T57" fmla="*/ 43 h 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 h="43">
                        <a:moveTo>
                          <a:pt x="30" y="0"/>
                        </a:moveTo>
                        <a:lnTo>
                          <a:pt x="39" y="4"/>
                        </a:lnTo>
                        <a:lnTo>
                          <a:pt x="47" y="7"/>
                        </a:lnTo>
                        <a:lnTo>
                          <a:pt x="52" y="14"/>
                        </a:lnTo>
                        <a:lnTo>
                          <a:pt x="43" y="16"/>
                        </a:lnTo>
                        <a:lnTo>
                          <a:pt x="52" y="18"/>
                        </a:lnTo>
                        <a:lnTo>
                          <a:pt x="51" y="25"/>
                        </a:lnTo>
                        <a:lnTo>
                          <a:pt x="48" y="32"/>
                        </a:lnTo>
                        <a:lnTo>
                          <a:pt x="39" y="37"/>
                        </a:lnTo>
                        <a:lnTo>
                          <a:pt x="33" y="42"/>
                        </a:lnTo>
                        <a:lnTo>
                          <a:pt x="22" y="37"/>
                        </a:lnTo>
                        <a:lnTo>
                          <a:pt x="18" y="30"/>
                        </a:lnTo>
                        <a:lnTo>
                          <a:pt x="9" y="24"/>
                        </a:lnTo>
                        <a:lnTo>
                          <a:pt x="0" y="18"/>
                        </a:lnTo>
                        <a:lnTo>
                          <a:pt x="5" y="13"/>
                        </a:lnTo>
                        <a:lnTo>
                          <a:pt x="13" y="7"/>
                        </a:lnTo>
                        <a:lnTo>
                          <a:pt x="21" y="2"/>
                        </a:lnTo>
                        <a:lnTo>
                          <a:pt x="30"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8" name="Freeform 57">
                    <a:extLst>
                      <a:ext uri="{FF2B5EF4-FFF2-40B4-BE49-F238E27FC236}">
                        <a16:creationId xmlns:a16="http://schemas.microsoft.com/office/drawing/2014/main" id="{DF3CB95C-22DE-1694-B42C-4FFC131FDC4D}"/>
                      </a:ext>
                    </a:extLst>
                  </p:cNvPr>
                  <p:cNvSpPr>
                    <a:spLocks/>
                  </p:cNvSpPr>
                  <p:nvPr/>
                </p:nvSpPr>
                <p:spPr bwMode="auto">
                  <a:xfrm>
                    <a:off x="2271" y="1715"/>
                    <a:ext cx="26" cy="23"/>
                  </a:xfrm>
                  <a:custGeom>
                    <a:avLst/>
                    <a:gdLst>
                      <a:gd name="T0" fmla="*/ 21 w 25"/>
                      <a:gd name="T1" fmla="*/ 0 h 23"/>
                      <a:gd name="T2" fmla="*/ 25 w 25"/>
                      <a:gd name="T3" fmla="*/ 6 h 23"/>
                      <a:gd name="T4" fmla="*/ 24 w 25"/>
                      <a:gd name="T5" fmla="*/ 12 h 23"/>
                      <a:gd name="T6" fmla="*/ 22 w 25"/>
                      <a:gd name="T7" fmla="*/ 18 h 23"/>
                      <a:gd name="T8" fmla="*/ 11 w 25"/>
                      <a:gd name="T9" fmla="*/ 22 h 23"/>
                      <a:gd name="T10" fmla="*/ 4 w 25"/>
                      <a:gd name="T11" fmla="*/ 19 h 23"/>
                      <a:gd name="T12" fmla="*/ 0 w 25"/>
                      <a:gd name="T13" fmla="*/ 13 h 23"/>
                      <a:gd name="T14" fmla="*/ 9 w 25"/>
                      <a:gd name="T15" fmla="*/ 7 h 23"/>
                      <a:gd name="T16" fmla="*/ 14 w 25"/>
                      <a:gd name="T17" fmla="*/ 8 h 23"/>
                      <a:gd name="T18" fmla="*/ 14 w 25"/>
                      <a:gd name="T19" fmla="*/ 1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6"/>
                        </a:lnTo>
                        <a:lnTo>
                          <a:pt x="23" y="12"/>
                        </a:lnTo>
                        <a:lnTo>
                          <a:pt x="21" y="18"/>
                        </a:lnTo>
                        <a:lnTo>
                          <a:pt x="11" y="22"/>
                        </a:lnTo>
                        <a:lnTo>
                          <a:pt x="4" y="19"/>
                        </a:lnTo>
                        <a:lnTo>
                          <a:pt x="0" y="13"/>
                        </a:lnTo>
                        <a:lnTo>
                          <a:pt x="9" y="7"/>
                        </a:lnTo>
                        <a:lnTo>
                          <a:pt x="13" y="8"/>
                        </a:lnTo>
                        <a:lnTo>
                          <a:pt x="13" y="1"/>
                        </a:lnTo>
                        <a:lnTo>
                          <a:pt x="20" y="0"/>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69" name="Freeform 58">
                    <a:extLst>
                      <a:ext uri="{FF2B5EF4-FFF2-40B4-BE49-F238E27FC236}">
                        <a16:creationId xmlns:a16="http://schemas.microsoft.com/office/drawing/2014/main" id="{C7848AA6-A598-C7CE-C396-6EB6AC989CFB}"/>
                      </a:ext>
                    </a:extLst>
                  </p:cNvPr>
                  <p:cNvSpPr>
                    <a:spLocks/>
                  </p:cNvSpPr>
                  <p:nvPr/>
                </p:nvSpPr>
                <p:spPr bwMode="auto">
                  <a:xfrm>
                    <a:off x="2179" y="1666"/>
                    <a:ext cx="31" cy="12"/>
                  </a:xfrm>
                  <a:custGeom>
                    <a:avLst/>
                    <a:gdLst>
                      <a:gd name="T0" fmla="*/ 16 w 32"/>
                      <a:gd name="T1" fmla="*/ 0 h 12"/>
                      <a:gd name="T2" fmla="*/ 18 w 32"/>
                      <a:gd name="T3" fmla="*/ 1 h 12"/>
                      <a:gd name="T4" fmla="*/ 28 w 32"/>
                      <a:gd name="T5" fmla="*/ 1 h 12"/>
                      <a:gd name="T6" fmla="*/ 30 w 32"/>
                      <a:gd name="T7" fmla="*/ 9 h 12"/>
                      <a:gd name="T8" fmla="*/ 22 w 32"/>
                      <a:gd name="T9" fmla="*/ 11 h 12"/>
                      <a:gd name="T10" fmla="*/ 16 w 32"/>
                      <a:gd name="T11" fmla="*/ 5 h 12"/>
                      <a:gd name="T12" fmla="*/ 7 w 32"/>
                      <a:gd name="T13" fmla="*/ 10 h 12"/>
                      <a:gd name="T14" fmla="*/ 0 w 32"/>
                      <a:gd name="T15" fmla="*/ 6 h 12"/>
                      <a:gd name="T16" fmla="*/ 7 w 32"/>
                      <a:gd name="T17" fmla="*/ 1 h 12"/>
                      <a:gd name="T18" fmla="*/ 16 w 32"/>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2"/>
                      <a:gd name="T32" fmla="*/ 32 w 3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2">
                        <a:moveTo>
                          <a:pt x="17" y="0"/>
                        </a:moveTo>
                        <a:lnTo>
                          <a:pt x="19" y="1"/>
                        </a:lnTo>
                        <a:lnTo>
                          <a:pt x="29" y="1"/>
                        </a:lnTo>
                        <a:lnTo>
                          <a:pt x="31" y="9"/>
                        </a:lnTo>
                        <a:lnTo>
                          <a:pt x="23" y="11"/>
                        </a:lnTo>
                        <a:lnTo>
                          <a:pt x="16" y="5"/>
                        </a:lnTo>
                        <a:lnTo>
                          <a:pt x="7" y="10"/>
                        </a:lnTo>
                        <a:lnTo>
                          <a:pt x="0" y="6"/>
                        </a:lnTo>
                        <a:lnTo>
                          <a:pt x="7"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0" name="Freeform 59">
                    <a:extLst>
                      <a:ext uri="{FF2B5EF4-FFF2-40B4-BE49-F238E27FC236}">
                        <a16:creationId xmlns:a16="http://schemas.microsoft.com/office/drawing/2014/main" id="{D5D21DEC-8E01-F5F1-9252-A78ABB564FAA}"/>
                      </a:ext>
                    </a:extLst>
                  </p:cNvPr>
                  <p:cNvSpPr>
                    <a:spLocks/>
                  </p:cNvSpPr>
                  <p:nvPr/>
                </p:nvSpPr>
                <p:spPr bwMode="auto">
                  <a:xfrm>
                    <a:off x="2266" y="1643"/>
                    <a:ext cx="13" cy="9"/>
                  </a:xfrm>
                  <a:custGeom>
                    <a:avLst/>
                    <a:gdLst>
                      <a:gd name="T0" fmla="*/ 6 w 14"/>
                      <a:gd name="T1" fmla="*/ 0 h 9"/>
                      <a:gd name="T2" fmla="*/ 12 w 14"/>
                      <a:gd name="T3" fmla="*/ 3 h 9"/>
                      <a:gd name="T4" fmla="*/ 6 w 14"/>
                      <a:gd name="T5" fmla="*/ 8 h 9"/>
                      <a:gd name="T6" fmla="*/ 0 w 14"/>
                      <a:gd name="T7" fmla="*/ 2 h 9"/>
                      <a:gd name="T8" fmla="*/ 6 w 14"/>
                      <a:gd name="T9" fmla="*/ 0 h 9"/>
                      <a:gd name="T10" fmla="*/ 0 60000 65536"/>
                      <a:gd name="T11" fmla="*/ 0 60000 65536"/>
                      <a:gd name="T12" fmla="*/ 0 60000 65536"/>
                      <a:gd name="T13" fmla="*/ 0 60000 65536"/>
                      <a:gd name="T14" fmla="*/ 0 60000 65536"/>
                      <a:gd name="T15" fmla="*/ 0 w 14"/>
                      <a:gd name="T16" fmla="*/ 0 h 9"/>
                      <a:gd name="T17" fmla="*/ 14 w 14"/>
                      <a:gd name="T18" fmla="*/ 9 h 9"/>
                    </a:gdLst>
                    <a:ahLst/>
                    <a:cxnLst>
                      <a:cxn ang="T10">
                        <a:pos x="T0" y="T1"/>
                      </a:cxn>
                      <a:cxn ang="T11">
                        <a:pos x="T2" y="T3"/>
                      </a:cxn>
                      <a:cxn ang="T12">
                        <a:pos x="T4" y="T5"/>
                      </a:cxn>
                      <a:cxn ang="T13">
                        <a:pos x="T6" y="T7"/>
                      </a:cxn>
                      <a:cxn ang="T14">
                        <a:pos x="T8" y="T9"/>
                      </a:cxn>
                    </a:cxnLst>
                    <a:rect l="T15" t="T16" r="T17" b="T18"/>
                    <a:pathLst>
                      <a:path w="14" h="9">
                        <a:moveTo>
                          <a:pt x="6" y="0"/>
                        </a:moveTo>
                        <a:lnTo>
                          <a:pt x="13" y="3"/>
                        </a:lnTo>
                        <a:lnTo>
                          <a:pt x="6" y="8"/>
                        </a:lnTo>
                        <a:lnTo>
                          <a:pt x="0" y="2"/>
                        </a:lnTo>
                        <a:lnTo>
                          <a:pt x="6"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1" name="Freeform 60">
                    <a:extLst>
                      <a:ext uri="{FF2B5EF4-FFF2-40B4-BE49-F238E27FC236}">
                        <a16:creationId xmlns:a16="http://schemas.microsoft.com/office/drawing/2014/main" id="{B8A7AA71-7257-1011-279D-26007C4D6EAF}"/>
                      </a:ext>
                    </a:extLst>
                  </p:cNvPr>
                  <p:cNvSpPr>
                    <a:spLocks/>
                  </p:cNvSpPr>
                  <p:nvPr/>
                </p:nvSpPr>
                <p:spPr bwMode="auto">
                  <a:xfrm>
                    <a:off x="3047" y="1150"/>
                    <a:ext cx="5" cy="9"/>
                  </a:xfrm>
                  <a:custGeom>
                    <a:avLst/>
                    <a:gdLst>
                      <a:gd name="T0" fmla="*/ 3 w 6"/>
                      <a:gd name="T1" fmla="*/ 0 h 8"/>
                      <a:gd name="T2" fmla="*/ 4 w 6"/>
                      <a:gd name="T3" fmla="*/ 6 h 8"/>
                      <a:gd name="T4" fmla="*/ 1 w 6"/>
                      <a:gd name="T5" fmla="*/ 8 h 8"/>
                      <a:gd name="T6" fmla="*/ 0 w 6"/>
                      <a:gd name="T7" fmla="*/ 1 h 8"/>
                      <a:gd name="T8" fmla="*/ 0 w 6"/>
                      <a:gd name="T9" fmla="*/ 0 h 8"/>
                      <a:gd name="T10" fmla="*/ 3 w 6"/>
                      <a:gd name="T11" fmla="*/ 0 h 8"/>
                      <a:gd name="T12" fmla="*/ 0 60000 65536"/>
                      <a:gd name="T13" fmla="*/ 0 60000 65536"/>
                      <a:gd name="T14" fmla="*/ 0 60000 65536"/>
                      <a:gd name="T15" fmla="*/ 0 60000 65536"/>
                      <a:gd name="T16" fmla="*/ 0 60000 65536"/>
                      <a:gd name="T17" fmla="*/ 0 60000 65536"/>
                      <a:gd name="T18" fmla="*/ 0 w 6"/>
                      <a:gd name="T19" fmla="*/ 0 h 8"/>
                      <a:gd name="T20" fmla="*/ 6 w 6"/>
                      <a:gd name="T21" fmla="*/ 8 h 8"/>
                    </a:gdLst>
                    <a:ahLst/>
                    <a:cxnLst>
                      <a:cxn ang="T12">
                        <a:pos x="T0" y="T1"/>
                      </a:cxn>
                      <a:cxn ang="T13">
                        <a:pos x="T2" y="T3"/>
                      </a:cxn>
                      <a:cxn ang="T14">
                        <a:pos x="T4" y="T5"/>
                      </a:cxn>
                      <a:cxn ang="T15">
                        <a:pos x="T6" y="T7"/>
                      </a:cxn>
                      <a:cxn ang="T16">
                        <a:pos x="T8" y="T9"/>
                      </a:cxn>
                      <a:cxn ang="T17">
                        <a:pos x="T10" y="T11"/>
                      </a:cxn>
                    </a:cxnLst>
                    <a:rect l="T18" t="T19" r="T20" b="T21"/>
                    <a:pathLst>
                      <a:path w="6" h="8">
                        <a:moveTo>
                          <a:pt x="4" y="0"/>
                        </a:moveTo>
                        <a:lnTo>
                          <a:pt x="5" y="5"/>
                        </a:lnTo>
                        <a:lnTo>
                          <a:pt x="1" y="7"/>
                        </a:lnTo>
                        <a:lnTo>
                          <a:pt x="0" y="1"/>
                        </a:lnTo>
                        <a:lnTo>
                          <a:pt x="0" y="0"/>
                        </a:lnTo>
                        <a:lnTo>
                          <a:pt x="4"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2" name="Freeform 61">
                    <a:extLst>
                      <a:ext uri="{FF2B5EF4-FFF2-40B4-BE49-F238E27FC236}">
                        <a16:creationId xmlns:a16="http://schemas.microsoft.com/office/drawing/2014/main" id="{846F7820-DBDD-F071-A278-7BFDD8F19403}"/>
                      </a:ext>
                    </a:extLst>
                  </p:cNvPr>
                  <p:cNvSpPr>
                    <a:spLocks/>
                  </p:cNvSpPr>
                  <p:nvPr/>
                </p:nvSpPr>
                <p:spPr bwMode="auto">
                  <a:xfrm>
                    <a:off x="3024" y="996"/>
                    <a:ext cx="119" cy="94"/>
                  </a:xfrm>
                  <a:custGeom>
                    <a:avLst/>
                    <a:gdLst>
                      <a:gd name="T0" fmla="*/ 151 w 153"/>
                      <a:gd name="T1" fmla="*/ 67 h 95"/>
                      <a:gd name="T2" fmla="*/ 142 w 153"/>
                      <a:gd name="T3" fmla="*/ 77 h 95"/>
                      <a:gd name="T4" fmla="*/ 127 w 153"/>
                      <a:gd name="T5" fmla="*/ 88 h 95"/>
                      <a:gd name="T6" fmla="*/ 116 w 153"/>
                      <a:gd name="T7" fmla="*/ 88 h 95"/>
                      <a:gd name="T8" fmla="*/ 98 w 153"/>
                      <a:gd name="T9" fmla="*/ 85 h 95"/>
                      <a:gd name="T10" fmla="*/ 90 w 153"/>
                      <a:gd name="T11" fmla="*/ 72 h 95"/>
                      <a:gd name="T12" fmla="*/ 76 w 153"/>
                      <a:gd name="T13" fmla="*/ 72 h 95"/>
                      <a:gd name="T14" fmla="*/ 62 w 153"/>
                      <a:gd name="T15" fmla="*/ 74 h 95"/>
                      <a:gd name="T16" fmla="*/ 44 w 153"/>
                      <a:gd name="T17" fmla="*/ 79 h 95"/>
                      <a:gd name="T18" fmla="*/ 30 w 153"/>
                      <a:gd name="T19" fmla="*/ 72 h 95"/>
                      <a:gd name="T20" fmla="*/ 28 w 153"/>
                      <a:gd name="T21" fmla="*/ 61 h 95"/>
                      <a:gd name="T22" fmla="*/ 15 w 153"/>
                      <a:gd name="T23" fmla="*/ 62 h 95"/>
                      <a:gd name="T24" fmla="*/ 9 w 153"/>
                      <a:gd name="T25" fmla="*/ 66 h 95"/>
                      <a:gd name="T26" fmla="*/ 0 w 153"/>
                      <a:gd name="T27" fmla="*/ 54 h 95"/>
                      <a:gd name="T28" fmla="*/ 0 w 153"/>
                      <a:gd name="T29" fmla="*/ 42 h 95"/>
                      <a:gd name="T30" fmla="*/ 3 w 153"/>
                      <a:gd name="T31" fmla="*/ 28 h 95"/>
                      <a:gd name="T32" fmla="*/ 3 w 153"/>
                      <a:gd name="T33" fmla="*/ 17 h 95"/>
                      <a:gd name="T34" fmla="*/ 19 w 153"/>
                      <a:gd name="T35" fmla="*/ 4 h 95"/>
                      <a:gd name="T36" fmla="*/ 35 w 153"/>
                      <a:gd name="T37" fmla="*/ 0 h 95"/>
                      <a:gd name="T38" fmla="*/ 54 w 153"/>
                      <a:gd name="T39" fmla="*/ 7 h 95"/>
                      <a:gd name="T40" fmla="*/ 68 w 153"/>
                      <a:gd name="T41" fmla="*/ 10 h 95"/>
                      <a:gd name="T42" fmla="*/ 78 w 153"/>
                      <a:gd name="T43" fmla="*/ 24 h 95"/>
                      <a:gd name="T44" fmla="*/ 83 w 153"/>
                      <a:gd name="T45" fmla="*/ 32 h 95"/>
                      <a:gd name="T46" fmla="*/ 73 w 153"/>
                      <a:gd name="T47" fmla="*/ 36 h 95"/>
                      <a:gd name="T48" fmla="*/ 63 w 153"/>
                      <a:gd name="T49" fmla="*/ 46 h 95"/>
                      <a:gd name="T50" fmla="*/ 71 w 153"/>
                      <a:gd name="T51" fmla="*/ 52 h 95"/>
                      <a:gd name="T52" fmla="*/ 87 w 153"/>
                      <a:gd name="T53" fmla="*/ 51 h 95"/>
                      <a:gd name="T54" fmla="*/ 97 w 153"/>
                      <a:gd name="T55" fmla="*/ 49 h 95"/>
                      <a:gd name="T56" fmla="*/ 107 w 153"/>
                      <a:gd name="T57" fmla="*/ 54 h 95"/>
                      <a:gd name="T58" fmla="*/ 103 w 153"/>
                      <a:gd name="T59" fmla="*/ 61 h 95"/>
                      <a:gd name="T60" fmla="*/ 114 w 153"/>
                      <a:gd name="T61" fmla="*/ 61 h 95"/>
                      <a:gd name="T62" fmla="*/ 132 w 153"/>
                      <a:gd name="T63" fmla="*/ 55 h 95"/>
                      <a:gd name="T64" fmla="*/ 125 w 153"/>
                      <a:gd name="T65" fmla="*/ 64 h 95"/>
                      <a:gd name="T66" fmla="*/ 125 w 153"/>
                      <a:gd name="T67" fmla="*/ 75 h 95"/>
                      <a:gd name="T68" fmla="*/ 133 w 153"/>
                      <a:gd name="T69" fmla="*/ 76 h 95"/>
                      <a:gd name="T70" fmla="*/ 133 w 153"/>
                      <a:gd name="T71" fmla="*/ 68 h 95"/>
                      <a:gd name="T72" fmla="*/ 151 w 153"/>
                      <a:gd name="T73" fmla="*/ 62 h 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3"/>
                      <a:gd name="T112" fmla="*/ 0 h 95"/>
                      <a:gd name="T113" fmla="*/ 153 w 153"/>
                      <a:gd name="T114" fmla="*/ 95 h 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3" h="95">
                        <a:moveTo>
                          <a:pt x="152" y="62"/>
                        </a:moveTo>
                        <a:lnTo>
                          <a:pt x="152" y="67"/>
                        </a:lnTo>
                        <a:lnTo>
                          <a:pt x="151" y="74"/>
                        </a:lnTo>
                        <a:lnTo>
                          <a:pt x="143" y="77"/>
                        </a:lnTo>
                        <a:lnTo>
                          <a:pt x="134" y="80"/>
                        </a:lnTo>
                        <a:lnTo>
                          <a:pt x="128" y="88"/>
                        </a:lnTo>
                        <a:lnTo>
                          <a:pt x="121" y="94"/>
                        </a:lnTo>
                        <a:lnTo>
                          <a:pt x="117" y="88"/>
                        </a:lnTo>
                        <a:lnTo>
                          <a:pt x="107" y="87"/>
                        </a:lnTo>
                        <a:lnTo>
                          <a:pt x="99" y="85"/>
                        </a:lnTo>
                        <a:lnTo>
                          <a:pt x="94" y="78"/>
                        </a:lnTo>
                        <a:lnTo>
                          <a:pt x="91" y="72"/>
                        </a:lnTo>
                        <a:lnTo>
                          <a:pt x="85" y="68"/>
                        </a:lnTo>
                        <a:lnTo>
                          <a:pt x="76" y="72"/>
                        </a:lnTo>
                        <a:lnTo>
                          <a:pt x="70" y="72"/>
                        </a:lnTo>
                        <a:lnTo>
                          <a:pt x="62" y="74"/>
                        </a:lnTo>
                        <a:lnTo>
                          <a:pt x="52" y="79"/>
                        </a:lnTo>
                        <a:lnTo>
                          <a:pt x="44" y="79"/>
                        </a:lnTo>
                        <a:lnTo>
                          <a:pt x="35" y="77"/>
                        </a:lnTo>
                        <a:lnTo>
                          <a:pt x="30" y="72"/>
                        </a:lnTo>
                        <a:lnTo>
                          <a:pt x="30" y="66"/>
                        </a:lnTo>
                        <a:lnTo>
                          <a:pt x="28" y="61"/>
                        </a:lnTo>
                        <a:lnTo>
                          <a:pt x="23" y="61"/>
                        </a:lnTo>
                        <a:lnTo>
                          <a:pt x="15" y="62"/>
                        </a:lnTo>
                        <a:lnTo>
                          <a:pt x="13" y="68"/>
                        </a:lnTo>
                        <a:lnTo>
                          <a:pt x="9" y="66"/>
                        </a:lnTo>
                        <a:lnTo>
                          <a:pt x="3" y="61"/>
                        </a:lnTo>
                        <a:lnTo>
                          <a:pt x="0" y="54"/>
                        </a:lnTo>
                        <a:lnTo>
                          <a:pt x="0" y="48"/>
                        </a:lnTo>
                        <a:lnTo>
                          <a:pt x="0" y="42"/>
                        </a:lnTo>
                        <a:lnTo>
                          <a:pt x="1" y="36"/>
                        </a:lnTo>
                        <a:lnTo>
                          <a:pt x="3" y="28"/>
                        </a:lnTo>
                        <a:lnTo>
                          <a:pt x="3" y="23"/>
                        </a:lnTo>
                        <a:lnTo>
                          <a:pt x="3" y="17"/>
                        </a:lnTo>
                        <a:lnTo>
                          <a:pt x="10" y="10"/>
                        </a:lnTo>
                        <a:lnTo>
                          <a:pt x="19" y="4"/>
                        </a:lnTo>
                        <a:lnTo>
                          <a:pt x="27" y="2"/>
                        </a:lnTo>
                        <a:lnTo>
                          <a:pt x="35" y="0"/>
                        </a:lnTo>
                        <a:lnTo>
                          <a:pt x="46" y="4"/>
                        </a:lnTo>
                        <a:lnTo>
                          <a:pt x="54" y="7"/>
                        </a:lnTo>
                        <a:lnTo>
                          <a:pt x="62" y="11"/>
                        </a:lnTo>
                        <a:lnTo>
                          <a:pt x="68" y="10"/>
                        </a:lnTo>
                        <a:lnTo>
                          <a:pt x="75" y="18"/>
                        </a:lnTo>
                        <a:lnTo>
                          <a:pt x="79" y="24"/>
                        </a:lnTo>
                        <a:lnTo>
                          <a:pt x="84" y="26"/>
                        </a:lnTo>
                        <a:lnTo>
                          <a:pt x="84" y="32"/>
                        </a:lnTo>
                        <a:lnTo>
                          <a:pt x="84" y="39"/>
                        </a:lnTo>
                        <a:lnTo>
                          <a:pt x="73" y="36"/>
                        </a:lnTo>
                        <a:lnTo>
                          <a:pt x="71" y="42"/>
                        </a:lnTo>
                        <a:lnTo>
                          <a:pt x="63" y="46"/>
                        </a:lnTo>
                        <a:lnTo>
                          <a:pt x="62" y="51"/>
                        </a:lnTo>
                        <a:lnTo>
                          <a:pt x="71" y="52"/>
                        </a:lnTo>
                        <a:lnTo>
                          <a:pt x="80" y="49"/>
                        </a:lnTo>
                        <a:lnTo>
                          <a:pt x="88" y="51"/>
                        </a:lnTo>
                        <a:lnTo>
                          <a:pt x="95" y="55"/>
                        </a:lnTo>
                        <a:lnTo>
                          <a:pt x="98" y="49"/>
                        </a:lnTo>
                        <a:lnTo>
                          <a:pt x="108" y="49"/>
                        </a:lnTo>
                        <a:lnTo>
                          <a:pt x="108" y="54"/>
                        </a:lnTo>
                        <a:lnTo>
                          <a:pt x="103" y="60"/>
                        </a:lnTo>
                        <a:lnTo>
                          <a:pt x="104" y="61"/>
                        </a:lnTo>
                        <a:lnTo>
                          <a:pt x="107" y="64"/>
                        </a:lnTo>
                        <a:lnTo>
                          <a:pt x="115" y="61"/>
                        </a:lnTo>
                        <a:lnTo>
                          <a:pt x="124" y="57"/>
                        </a:lnTo>
                        <a:lnTo>
                          <a:pt x="133" y="55"/>
                        </a:lnTo>
                        <a:lnTo>
                          <a:pt x="134" y="61"/>
                        </a:lnTo>
                        <a:lnTo>
                          <a:pt x="126" y="64"/>
                        </a:lnTo>
                        <a:lnTo>
                          <a:pt x="125" y="69"/>
                        </a:lnTo>
                        <a:lnTo>
                          <a:pt x="126" y="75"/>
                        </a:lnTo>
                        <a:lnTo>
                          <a:pt x="134" y="79"/>
                        </a:lnTo>
                        <a:lnTo>
                          <a:pt x="134" y="76"/>
                        </a:lnTo>
                        <a:lnTo>
                          <a:pt x="129" y="70"/>
                        </a:lnTo>
                        <a:lnTo>
                          <a:pt x="134" y="68"/>
                        </a:lnTo>
                        <a:lnTo>
                          <a:pt x="143" y="64"/>
                        </a:lnTo>
                        <a:lnTo>
                          <a:pt x="152" y="6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3" name="Freeform 62">
                    <a:extLst>
                      <a:ext uri="{FF2B5EF4-FFF2-40B4-BE49-F238E27FC236}">
                        <a16:creationId xmlns:a16="http://schemas.microsoft.com/office/drawing/2014/main" id="{A10E8FBD-031E-9E4F-6083-9EE67A054D21}"/>
                      </a:ext>
                    </a:extLst>
                  </p:cNvPr>
                  <p:cNvSpPr>
                    <a:spLocks/>
                  </p:cNvSpPr>
                  <p:nvPr/>
                </p:nvSpPr>
                <p:spPr bwMode="auto">
                  <a:xfrm>
                    <a:off x="3071" y="1102"/>
                    <a:ext cx="31" cy="37"/>
                  </a:xfrm>
                  <a:custGeom>
                    <a:avLst/>
                    <a:gdLst>
                      <a:gd name="T0" fmla="*/ 25 w 31"/>
                      <a:gd name="T1" fmla="*/ 11 h 37"/>
                      <a:gd name="T2" fmla="*/ 23 w 31"/>
                      <a:gd name="T3" fmla="*/ 17 h 37"/>
                      <a:gd name="T4" fmla="*/ 19 w 31"/>
                      <a:gd name="T5" fmla="*/ 23 h 37"/>
                      <a:gd name="T6" fmla="*/ 24 w 31"/>
                      <a:gd name="T7" fmla="*/ 29 h 37"/>
                      <a:gd name="T8" fmla="*/ 20 w 31"/>
                      <a:gd name="T9" fmla="*/ 35 h 37"/>
                      <a:gd name="T10" fmla="*/ 13 w 31"/>
                      <a:gd name="T11" fmla="*/ 36 h 37"/>
                      <a:gd name="T12" fmla="*/ 6 w 31"/>
                      <a:gd name="T13" fmla="*/ 29 h 37"/>
                      <a:gd name="T14" fmla="*/ 10 w 31"/>
                      <a:gd name="T15" fmla="*/ 22 h 37"/>
                      <a:gd name="T16" fmla="*/ 5 w 31"/>
                      <a:gd name="T17" fmla="*/ 16 h 37"/>
                      <a:gd name="T18" fmla="*/ 0 w 31"/>
                      <a:gd name="T19" fmla="*/ 10 h 37"/>
                      <a:gd name="T20" fmla="*/ 8 w 31"/>
                      <a:gd name="T21" fmla="*/ 8 h 37"/>
                      <a:gd name="T22" fmla="*/ 1 w 31"/>
                      <a:gd name="T23" fmla="*/ 1 h 37"/>
                      <a:gd name="T24" fmla="*/ 10 w 31"/>
                      <a:gd name="T25" fmla="*/ 1 h 37"/>
                      <a:gd name="T26" fmla="*/ 19 w 31"/>
                      <a:gd name="T27" fmla="*/ 1 h 37"/>
                      <a:gd name="T28" fmla="*/ 26 w 31"/>
                      <a:gd name="T29" fmla="*/ 0 h 37"/>
                      <a:gd name="T30" fmla="*/ 30 w 31"/>
                      <a:gd name="T31" fmla="*/ 3 h 37"/>
                      <a:gd name="T32" fmla="*/ 25 w 31"/>
                      <a:gd name="T33" fmla="*/ 11 h 3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
                      <a:gd name="T52" fmla="*/ 0 h 37"/>
                      <a:gd name="T53" fmla="*/ 31 w 31"/>
                      <a:gd name="T54" fmla="*/ 37 h 3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 h="37">
                        <a:moveTo>
                          <a:pt x="25" y="11"/>
                        </a:moveTo>
                        <a:lnTo>
                          <a:pt x="23" y="17"/>
                        </a:lnTo>
                        <a:lnTo>
                          <a:pt x="19" y="23"/>
                        </a:lnTo>
                        <a:lnTo>
                          <a:pt x="24" y="29"/>
                        </a:lnTo>
                        <a:lnTo>
                          <a:pt x="20" y="35"/>
                        </a:lnTo>
                        <a:lnTo>
                          <a:pt x="13" y="36"/>
                        </a:lnTo>
                        <a:lnTo>
                          <a:pt x="6" y="29"/>
                        </a:lnTo>
                        <a:lnTo>
                          <a:pt x="10" y="22"/>
                        </a:lnTo>
                        <a:lnTo>
                          <a:pt x="5" y="16"/>
                        </a:lnTo>
                        <a:lnTo>
                          <a:pt x="0" y="10"/>
                        </a:lnTo>
                        <a:lnTo>
                          <a:pt x="8" y="8"/>
                        </a:lnTo>
                        <a:lnTo>
                          <a:pt x="1" y="1"/>
                        </a:lnTo>
                        <a:lnTo>
                          <a:pt x="10" y="1"/>
                        </a:lnTo>
                        <a:lnTo>
                          <a:pt x="19" y="1"/>
                        </a:lnTo>
                        <a:lnTo>
                          <a:pt x="26" y="0"/>
                        </a:lnTo>
                        <a:lnTo>
                          <a:pt x="30" y="3"/>
                        </a:lnTo>
                        <a:lnTo>
                          <a:pt x="25" y="11"/>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74" name="Freeform 63">
                    <a:extLst>
                      <a:ext uri="{FF2B5EF4-FFF2-40B4-BE49-F238E27FC236}">
                        <a16:creationId xmlns:a16="http://schemas.microsoft.com/office/drawing/2014/main" id="{06974027-0DC0-F00A-EAC8-9CA49F8E0F8D}"/>
                      </a:ext>
                    </a:extLst>
                  </p:cNvPr>
                  <p:cNvSpPr>
                    <a:spLocks/>
                  </p:cNvSpPr>
                  <p:nvPr/>
                </p:nvSpPr>
                <p:spPr bwMode="auto">
                  <a:xfrm>
                    <a:off x="3065" y="929"/>
                    <a:ext cx="51" cy="40"/>
                  </a:xfrm>
                  <a:custGeom>
                    <a:avLst/>
                    <a:gdLst>
                      <a:gd name="T0" fmla="*/ 50 w 50"/>
                      <a:gd name="T1" fmla="*/ 31 h 42"/>
                      <a:gd name="T2" fmla="*/ 47 w 50"/>
                      <a:gd name="T3" fmla="*/ 32 h 42"/>
                      <a:gd name="T4" fmla="*/ 42 w 50"/>
                      <a:gd name="T5" fmla="*/ 39 h 42"/>
                      <a:gd name="T6" fmla="*/ 42 w 50"/>
                      <a:gd name="T7" fmla="*/ 32 h 42"/>
                      <a:gd name="T8" fmla="*/ 36 w 50"/>
                      <a:gd name="T9" fmla="*/ 26 h 42"/>
                      <a:gd name="T10" fmla="*/ 26 w 50"/>
                      <a:gd name="T11" fmla="*/ 20 h 42"/>
                      <a:gd name="T12" fmla="*/ 21 w 50"/>
                      <a:gd name="T13" fmla="*/ 25 h 42"/>
                      <a:gd name="T14" fmla="*/ 13 w 50"/>
                      <a:gd name="T15" fmla="*/ 25 h 42"/>
                      <a:gd name="T16" fmla="*/ 11 w 50"/>
                      <a:gd name="T17" fmla="*/ 20 h 42"/>
                      <a:gd name="T18" fmla="*/ 8 w 50"/>
                      <a:gd name="T19" fmla="*/ 14 h 42"/>
                      <a:gd name="T20" fmla="*/ 0 w 50"/>
                      <a:gd name="T21" fmla="*/ 9 h 42"/>
                      <a:gd name="T22" fmla="*/ 8 w 50"/>
                      <a:gd name="T23" fmla="*/ 7 h 42"/>
                      <a:gd name="T24" fmla="*/ 18 w 50"/>
                      <a:gd name="T25" fmla="*/ 6 h 42"/>
                      <a:gd name="T26" fmla="*/ 20 w 50"/>
                      <a:gd name="T27" fmla="*/ 0 h 42"/>
                      <a:gd name="T28" fmla="*/ 29 w 50"/>
                      <a:gd name="T29" fmla="*/ 1 h 42"/>
                      <a:gd name="T30" fmla="*/ 26 w 50"/>
                      <a:gd name="T31" fmla="*/ 7 h 42"/>
                      <a:gd name="T32" fmla="*/ 23 w 50"/>
                      <a:gd name="T33" fmla="*/ 13 h 42"/>
                      <a:gd name="T34" fmla="*/ 31 w 50"/>
                      <a:gd name="T35" fmla="*/ 15 h 42"/>
                      <a:gd name="T36" fmla="*/ 40 w 50"/>
                      <a:gd name="T37" fmla="*/ 19 h 42"/>
                      <a:gd name="T38" fmla="*/ 42 w 50"/>
                      <a:gd name="T39" fmla="*/ 25 h 42"/>
                      <a:gd name="T40" fmla="*/ 50 w 50"/>
                      <a:gd name="T41" fmla="*/ 31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42"/>
                      <a:gd name="T65" fmla="*/ 50 w 50"/>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42">
                        <a:moveTo>
                          <a:pt x="49" y="33"/>
                        </a:moveTo>
                        <a:lnTo>
                          <a:pt x="46" y="34"/>
                        </a:lnTo>
                        <a:lnTo>
                          <a:pt x="41" y="41"/>
                        </a:lnTo>
                        <a:lnTo>
                          <a:pt x="41" y="34"/>
                        </a:lnTo>
                        <a:lnTo>
                          <a:pt x="35" y="27"/>
                        </a:lnTo>
                        <a:lnTo>
                          <a:pt x="25" y="21"/>
                        </a:lnTo>
                        <a:lnTo>
                          <a:pt x="21" y="26"/>
                        </a:lnTo>
                        <a:lnTo>
                          <a:pt x="13" y="26"/>
                        </a:lnTo>
                        <a:lnTo>
                          <a:pt x="11" y="21"/>
                        </a:lnTo>
                        <a:lnTo>
                          <a:pt x="8" y="15"/>
                        </a:lnTo>
                        <a:lnTo>
                          <a:pt x="0" y="9"/>
                        </a:lnTo>
                        <a:lnTo>
                          <a:pt x="8" y="7"/>
                        </a:lnTo>
                        <a:lnTo>
                          <a:pt x="18" y="6"/>
                        </a:lnTo>
                        <a:lnTo>
                          <a:pt x="20" y="0"/>
                        </a:lnTo>
                        <a:lnTo>
                          <a:pt x="28" y="1"/>
                        </a:lnTo>
                        <a:lnTo>
                          <a:pt x="25" y="7"/>
                        </a:lnTo>
                        <a:lnTo>
                          <a:pt x="23" y="14"/>
                        </a:lnTo>
                        <a:lnTo>
                          <a:pt x="30" y="16"/>
                        </a:lnTo>
                        <a:lnTo>
                          <a:pt x="39" y="20"/>
                        </a:lnTo>
                        <a:lnTo>
                          <a:pt x="41" y="26"/>
                        </a:lnTo>
                        <a:lnTo>
                          <a:pt x="49" y="33"/>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5" name="Freeform 64">
                    <a:extLst>
                      <a:ext uri="{FF2B5EF4-FFF2-40B4-BE49-F238E27FC236}">
                        <a16:creationId xmlns:a16="http://schemas.microsoft.com/office/drawing/2014/main" id="{203DFBB8-8682-0100-CBD3-41526FD88C76}"/>
                      </a:ext>
                    </a:extLst>
                  </p:cNvPr>
                  <p:cNvSpPr>
                    <a:spLocks/>
                  </p:cNvSpPr>
                  <p:nvPr/>
                </p:nvSpPr>
                <p:spPr bwMode="auto">
                  <a:xfrm>
                    <a:off x="3088" y="1090"/>
                    <a:ext cx="20" cy="17"/>
                  </a:xfrm>
                  <a:custGeom>
                    <a:avLst/>
                    <a:gdLst>
                      <a:gd name="T0" fmla="*/ 14 w 20"/>
                      <a:gd name="T1" fmla="*/ 0 h 17"/>
                      <a:gd name="T2" fmla="*/ 14 w 20"/>
                      <a:gd name="T3" fmla="*/ 4 h 17"/>
                      <a:gd name="T4" fmla="*/ 19 w 20"/>
                      <a:gd name="T5" fmla="*/ 14 h 17"/>
                      <a:gd name="T6" fmla="*/ 12 w 20"/>
                      <a:gd name="T7" fmla="*/ 16 h 17"/>
                      <a:gd name="T8" fmla="*/ 8 w 20"/>
                      <a:gd name="T9" fmla="*/ 16 h 17"/>
                      <a:gd name="T10" fmla="*/ 0 w 20"/>
                      <a:gd name="T11" fmla="*/ 11 h 17"/>
                      <a:gd name="T12" fmla="*/ 8 w 20"/>
                      <a:gd name="T13" fmla="*/ 11 h 17"/>
                      <a:gd name="T14" fmla="*/ 14 w 20"/>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17"/>
                      <a:gd name="T26" fmla="*/ 20 w 20"/>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17">
                        <a:moveTo>
                          <a:pt x="14" y="0"/>
                        </a:moveTo>
                        <a:lnTo>
                          <a:pt x="14" y="4"/>
                        </a:lnTo>
                        <a:lnTo>
                          <a:pt x="19" y="14"/>
                        </a:lnTo>
                        <a:lnTo>
                          <a:pt x="12" y="16"/>
                        </a:lnTo>
                        <a:lnTo>
                          <a:pt x="8" y="16"/>
                        </a:lnTo>
                        <a:lnTo>
                          <a:pt x="0" y="11"/>
                        </a:lnTo>
                        <a:lnTo>
                          <a:pt x="8" y="11"/>
                        </a:lnTo>
                        <a:lnTo>
                          <a:pt x="14"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6" name="Freeform 65">
                    <a:extLst>
                      <a:ext uri="{FF2B5EF4-FFF2-40B4-BE49-F238E27FC236}">
                        <a16:creationId xmlns:a16="http://schemas.microsoft.com/office/drawing/2014/main" id="{0FD7BDB6-3A43-AE5C-B223-4DA487E943BF}"/>
                      </a:ext>
                    </a:extLst>
                  </p:cNvPr>
                  <p:cNvSpPr>
                    <a:spLocks/>
                  </p:cNvSpPr>
                  <p:nvPr/>
                </p:nvSpPr>
                <p:spPr bwMode="auto">
                  <a:xfrm>
                    <a:off x="3098" y="925"/>
                    <a:ext cx="10" cy="15"/>
                  </a:xfrm>
                  <a:custGeom>
                    <a:avLst/>
                    <a:gdLst>
                      <a:gd name="T0" fmla="*/ 9 w 10"/>
                      <a:gd name="T1" fmla="*/ 8 h 15"/>
                      <a:gd name="T2" fmla="*/ 9 w 10"/>
                      <a:gd name="T3" fmla="*/ 14 h 15"/>
                      <a:gd name="T4" fmla="*/ 0 w 10"/>
                      <a:gd name="T5" fmla="*/ 8 h 15"/>
                      <a:gd name="T6" fmla="*/ 0 w 10"/>
                      <a:gd name="T7" fmla="*/ 6 h 15"/>
                      <a:gd name="T8" fmla="*/ 5 w 10"/>
                      <a:gd name="T9" fmla="*/ 0 h 15"/>
                      <a:gd name="T10" fmla="*/ 9 w 10"/>
                      <a:gd name="T11" fmla="*/ 8 h 15"/>
                      <a:gd name="T12" fmla="*/ 0 60000 65536"/>
                      <a:gd name="T13" fmla="*/ 0 60000 65536"/>
                      <a:gd name="T14" fmla="*/ 0 60000 65536"/>
                      <a:gd name="T15" fmla="*/ 0 60000 65536"/>
                      <a:gd name="T16" fmla="*/ 0 60000 65536"/>
                      <a:gd name="T17" fmla="*/ 0 60000 65536"/>
                      <a:gd name="T18" fmla="*/ 0 w 10"/>
                      <a:gd name="T19" fmla="*/ 0 h 15"/>
                      <a:gd name="T20" fmla="*/ 10 w 10"/>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0" h="15">
                        <a:moveTo>
                          <a:pt x="9" y="8"/>
                        </a:moveTo>
                        <a:lnTo>
                          <a:pt x="9" y="14"/>
                        </a:lnTo>
                        <a:lnTo>
                          <a:pt x="0" y="8"/>
                        </a:lnTo>
                        <a:lnTo>
                          <a:pt x="0" y="6"/>
                        </a:lnTo>
                        <a:lnTo>
                          <a:pt x="5" y="0"/>
                        </a:lnTo>
                        <a:lnTo>
                          <a:pt x="9" y="8"/>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77" name="Freeform 66">
                    <a:extLst>
                      <a:ext uri="{FF2B5EF4-FFF2-40B4-BE49-F238E27FC236}">
                        <a16:creationId xmlns:a16="http://schemas.microsoft.com/office/drawing/2014/main" id="{2FE0D3FF-C558-6EE3-AC58-E3660A592F4D}"/>
                      </a:ext>
                    </a:extLst>
                  </p:cNvPr>
                  <p:cNvSpPr>
                    <a:spLocks/>
                  </p:cNvSpPr>
                  <p:nvPr/>
                </p:nvSpPr>
                <p:spPr bwMode="auto">
                  <a:xfrm>
                    <a:off x="3006" y="1068"/>
                    <a:ext cx="8" cy="7"/>
                  </a:xfrm>
                  <a:custGeom>
                    <a:avLst/>
                    <a:gdLst>
                      <a:gd name="T0" fmla="*/ 7 w 8"/>
                      <a:gd name="T1" fmla="*/ 6 h 6"/>
                      <a:gd name="T2" fmla="*/ 3 w 8"/>
                      <a:gd name="T3" fmla="*/ 6 h 6"/>
                      <a:gd name="T4" fmla="*/ 0 w 8"/>
                      <a:gd name="T5" fmla="*/ 0 h 6"/>
                      <a:gd name="T6" fmla="*/ 3 w 8"/>
                      <a:gd name="T7" fmla="*/ 0 h 6"/>
                      <a:gd name="T8" fmla="*/ 7 w 8"/>
                      <a:gd name="T9" fmla="*/ 6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7" y="5"/>
                        </a:moveTo>
                        <a:lnTo>
                          <a:pt x="3" y="5"/>
                        </a:lnTo>
                        <a:lnTo>
                          <a:pt x="0" y="0"/>
                        </a:lnTo>
                        <a:lnTo>
                          <a:pt x="3" y="0"/>
                        </a:lnTo>
                        <a:lnTo>
                          <a:pt x="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8" name="Freeform 67">
                    <a:extLst>
                      <a:ext uri="{FF2B5EF4-FFF2-40B4-BE49-F238E27FC236}">
                        <a16:creationId xmlns:a16="http://schemas.microsoft.com/office/drawing/2014/main" id="{8AEA0DB6-3F1F-4D68-5B83-B071A92AA984}"/>
                      </a:ext>
                    </a:extLst>
                  </p:cNvPr>
                  <p:cNvSpPr>
                    <a:spLocks/>
                  </p:cNvSpPr>
                  <p:nvPr/>
                </p:nvSpPr>
                <p:spPr bwMode="auto">
                  <a:xfrm>
                    <a:off x="3119" y="972"/>
                    <a:ext cx="2" cy="7"/>
                  </a:xfrm>
                  <a:custGeom>
                    <a:avLst/>
                    <a:gdLst>
                      <a:gd name="T0" fmla="*/ 1 w 2"/>
                      <a:gd name="T1" fmla="*/ 6 h 7"/>
                      <a:gd name="T2" fmla="*/ 1 w 2"/>
                      <a:gd name="T3" fmla="*/ 6 h 7"/>
                      <a:gd name="T4" fmla="*/ 0 w 2"/>
                      <a:gd name="T5" fmla="*/ 0 h 7"/>
                      <a:gd name="T6" fmla="*/ 1 w 2"/>
                      <a:gd name="T7" fmla="*/ 0 h 7"/>
                      <a:gd name="T8" fmla="*/ 1 w 2"/>
                      <a:gd name="T9" fmla="*/ 6 h 7"/>
                      <a:gd name="T10" fmla="*/ 0 60000 65536"/>
                      <a:gd name="T11" fmla="*/ 0 60000 65536"/>
                      <a:gd name="T12" fmla="*/ 0 60000 65536"/>
                      <a:gd name="T13" fmla="*/ 0 60000 65536"/>
                      <a:gd name="T14" fmla="*/ 0 60000 65536"/>
                      <a:gd name="T15" fmla="*/ 0 w 2"/>
                      <a:gd name="T16" fmla="*/ 0 h 7"/>
                      <a:gd name="T17" fmla="*/ 2 w 2"/>
                      <a:gd name="T18" fmla="*/ 7 h 7"/>
                    </a:gdLst>
                    <a:ahLst/>
                    <a:cxnLst>
                      <a:cxn ang="T10">
                        <a:pos x="T0" y="T1"/>
                      </a:cxn>
                      <a:cxn ang="T11">
                        <a:pos x="T2" y="T3"/>
                      </a:cxn>
                      <a:cxn ang="T12">
                        <a:pos x="T4" y="T5"/>
                      </a:cxn>
                      <a:cxn ang="T13">
                        <a:pos x="T6" y="T7"/>
                      </a:cxn>
                      <a:cxn ang="T14">
                        <a:pos x="T8" y="T9"/>
                      </a:cxn>
                    </a:cxnLst>
                    <a:rect l="T15" t="T16" r="T17" b="T18"/>
                    <a:pathLst>
                      <a:path w="2" h="7">
                        <a:moveTo>
                          <a:pt x="1" y="6"/>
                        </a:moveTo>
                        <a:lnTo>
                          <a:pt x="1" y="6"/>
                        </a:lnTo>
                        <a:lnTo>
                          <a:pt x="0" y="0"/>
                        </a:lnTo>
                        <a:lnTo>
                          <a:pt x="1" y="0"/>
                        </a:lnTo>
                        <a:lnTo>
                          <a:pt x="1"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9" name="Freeform 68">
                    <a:extLst>
                      <a:ext uri="{FF2B5EF4-FFF2-40B4-BE49-F238E27FC236}">
                        <a16:creationId xmlns:a16="http://schemas.microsoft.com/office/drawing/2014/main" id="{AB2732A4-6987-3534-2532-5694A02DFAEC}"/>
                      </a:ext>
                    </a:extLst>
                  </p:cNvPr>
                  <p:cNvSpPr>
                    <a:spLocks/>
                  </p:cNvSpPr>
                  <p:nvPr/>
                </p:nvSpPr>
                <p:spPr bwMode="auto">
                  <a:xfrm>
                    <a:off x="2074" y="1240"/>
                    <a:ext cx="249" cy="250"/>
                  </a:xfrm>
                  <a:custGeom>
                    <a:avLst/>
                    <a:gdLst>
                      <a:gd name="T0" fmla="*/ 226 w 248"/>
                      <a:gd name="T1" fmla="*/ 110 h 250"/>
                      <a:gd name="T2" fmla="*/ 195 w 248"/>
                      <a:gd name="T3" fmla="*/ 101 h 250"/>
                      <a:gd name="T4" fmla="*/ 191 w 248"/>
                      <a:gd name="T5" fmla="*/ 113 h 250"/>
                      <a:gd name="T6" fmla="*/ 170 w 248"/>
                      <a:gd name="T7" fmla="*/ 123 h 250"/>
                      <a:gd name="T8" fmla="*/ 152 w 248"/>
                      <a:gd name="T9" fmla="*/ 135 h 250"/>
                      <a:gd name="T10" fmla="*/ 150 w 248"/>
                      <a:gd name="T11" fmla="*/ 137 h 250"/>
                      <a:gd name="T12" fmla="*/ 185 w 248"/>
                      <a:gd name="T13" fmla="*/ 135 h 250"/>
                      <a:gd name="T14" fmla="*/ 191 w 248"/>
                      <a:gd name="T15" fmla="*/ 156 h 250"/>
                      <a:gd name="T16" fmla="*/ 163 w 248"/>
                      <a:gd name="T17" fmla="*/ 165 h 250"/>
                      <a:gd name="T18" fmla="*/ 166 w 248"/>
                      <a:gd name="T19" fmla="*/ 169 h 250"/>
                      <a:gd name="T20" fmla="*/ 153 w 248"/>
                      <a:gd name="T21" fmla="*/ 188 h 250"/>
                      <a:gd name="T22" fmla="*/ 140 w 248"/>
                      <a:gd name="T23" fmla="*/ 193 h 250"/>
                      <a:gd name="T24" fmla="*/ 120 w 248"/>
                      <a:gd name="T25" fmla="*/ 179 h 250"/>
                      <a:gd name="T26" fmla="*/ 111 w 248"/>
                      <a:gd name="T27" fmla="*/ 187 h 250"/>
                      <a:gd name="T28" fmla="*/ 105 w 248"/>
                      <a:gd name="T29" fmla="*/ 159 h 250"/>
                      <a:gd name="T30" fmla="*/ 121 w 248"/>
                      <a:gd name="T31" fmla="*/ 147 h 250"/>
                      <a:gd name="T32" fmla="*/ 95 w 248"/>
                      <a:gd name="T33" fmla="*/ 164 h 250"/>
                      <a:gd name="T34" fmla="*/ 105 w 248"/>
                      <a:gd name="T35" fmla="*/ 181 h 250"/>
                      <a:gd name="T36" fmla="*/ 111 w 248"/>
                      <a:gd name="T37" fmla="*/ 198 h 250"/>
                      <a:gd name="T38" fmla="*/ 90 w 248"/>
                      <a:gd name="T39" fmla="*/ 198 h 250"/>
                      <a:gd name="T40" fmla="*/ 89 w 248"/>
                      <a:gd name="T41" fmla="*/ 215 h 250"/>
                      <a:gd name="T42" fmla="*/ 71 w 248"/>
                      <a:gd name="T43" fmla="*/ 225 h 250"/>
                      <a:gd name="T44" fmla="*/ 54 w 248"/>
                      <a:gd name="T45" fmla="*/ 237 h 250"/>
                      <a:gd name="T46" fmla="*/ 23 w 248"/>
                      <a:gd name="T47" fmla="*/ 241 h 250"/>
                      <a:gd name="T48" fmla="*/ 3 w 248"/>
                      <a:gd name="T49" fmla="*/ 222 h 250"/>
                      <a:gd name="T50" fmla="*/ 19 w 248"/>
                      <a:gd name="T51" fmla="*/ 216 h 250"/>
                      <a:gd name="T52" fmla="*/ 49 w 248"/>
                      <a:gd name="T53" fmla="*/ 206 h 250"/>
                      <a:gd name="T54" fmla="*/ 53 w 248"/>
                      <a:gd name="T55" fmla="*/ 191 h 250"/>
                      <a:gd name="T56" fmla="*/ 66 w 248"/>
                      <a:gd name="T57" fmla="*/ 188 h 250"/>
                      <a:gd name="T58" fmla="*/ 46 w 248"/>
                      <a:gd name="T59" fmla="*/ 178 h 250"/>
                      <a:gd name="T60" fmla="*/ 17 w 248"/>
                      <a:gd name="T61" fmla="*/ 166 h 250"/>
                      <a:gd name="T62" fmla="*/ 24 w 248"/>
                      <a:gd name="T63" fmla="*/ 154 h 250"/>
                      <a:gd name="T64" fmla="*/ 53 w 248"/>
                      <a:gd name="T65" fmla="*/ 146 h 250"/>
                      <a:gd name="T66" fmla="*/ 28 w 248"/>
                      <a:gd name="T67" fmla="*/ 149 h 250"/>
                      <a:gd name="T68" fmla="*/ 14 w 248"/>
                      <a:gd name="T69" fmla="*/ 136 h 250"/>
                      <a:gd name="T70" fmla="*/ 10 w 248"/>
                      <a:gd name="T71" fmla="*/ 113 h 250"/>
                      <a:gd name="T72" fmla="*/ 31 w 248"/>
                      <a:gd name="T73" fmla="*/ 101 h 250"/>
                      <a:gd name="T74" fmla="*/ 41 w 248"/>
                      <a:gd name="T75" fmla="*/ 82 h 250"/>
                      <a:gd name="T76" fmla="*/ 57 w 248"/>
                      <a:gd name="T77" fmla="*/ 94 h 250"/>
                      <a:gd name="T78" fmla="*/ 81 w 248"/>
                      <a:gd name="T79" fmla="*/ 95 h 250"/>
                      <a:gd name="T80" fmla="*/ 77 w 248"/>
                      <a:gd name="T81" fmla="*/ 77 h 250"/>
                      <a:gd name="T82" fmla="*/ 86 w 248"/>
                      <a:gd name="T83" fmla="*/ 95 h 250"/>
                      <a:gd name="T84" fmla="*/ 107 w 248"/>
                      <a:gd name="T85" fmla="*/ 101 h 250"/>
                      <a:gd name="T86" fmla="*/ 87 w 248"/>
                      <a:gd name="T87" fmla="*/ 75 h 250"/>
                      <a:gd name="T88" fmla="*/ 109 w 248"/>
                      <a:gd name="T89" fmla="*/ 58 h 250"/>
                      <a:gd name="T90" fmla="*/ 144 w 248"/>
                      <a:gd name="T91" fmla="*/ 46 h 250"/>
                      <a:gd name="T92" fmla="*/ 177 w 248"/>
                      <a:gd name="T93" fmla="*/ 28 h 250"/>
                      <a:gd name="T94" fmla="*/ 208 w 248"/>
                      <a:gd name="T95" fmla="*/ 11 h 250"/>
                      <a:gd name="T96" fmla="*/ 230 w 248"/>
                      <a:gd name="T97" fmla="*/ 0 h 250"/>
                      <a:gd name="T98" fmla="*/ 244 w 248"/>
                      <a:gd name="T99" fmla="*/ 24 h 250"/>
                      <a:gd name="T100" fmla="*/ 234 w 248"/>
                      <a:gd name="T101" fmla="*/ 50 h 250"/>
                      <a:gd name="T102" fmla="*/ 226 w 248"/>
                      <a:gd name="T103" fmla="*/ 69 h 250"/>
                      <a:gd name="T104" fmla="*/ 204 w 248"/>
                      <a:gd name="T105" fmla="*/ 82 h 250"/>
                      <a:gd name="T106" fmla="*/ 197 w 248"/>
                      <a:gd name="T107" fmla="*/ 95 h 250"/>
                      <a:gd name="T108" fmla="*/ 230 w 248"/>
                      <a:gd name="T109" fmla="*/ 91 h 250"/>
                      <a:gd name="T110" fmla="*/ 244 w 248"/>
                      <a:gd name="T111" fmla="*/ 94 h 2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8"/>
                      <a:gd name="T169" fmla="*/ 0 h 250"/>
                      <a:gd name="T170" fmla="*/ 248 w 248"/>
                      <a:gd name="T171" fmla="*/ 250 h 2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8" h="250">
                        <a:moveTo>
                          <a:pt x="243" y="94"/>
                        </a:moveTo>
                        <a:lnTo>
                          <a:pt x="242" y="99"/>
                        </a:lnTo>
                        <a:lnTo>
                          <a:pt x="233" y="104"/>
                        </a:lnTo>
                        <a:lnTo>
                          <a:pt x="225" y="110"/>
                        </a:lnTo>
                        <a:lnTo>
                          <a:pt x="215" y="108"/>
                        </a:lnTo>
                        <a:lnTo>
                          <a:pt x="212" y="101"/>
                        </a:lnTo>
                        <a:lnTo>
                          <a:pt x="202" y="107"/>
                        </a:lnTo>
                        <a:lnTo>
                          <a:pt x="194" y="101"/>
                        </a:lnTo>
                        <a:lnTo>
                          <a:pt x="187" y="100"/>
                        </a:lnTo>
                        <a:lnTo>
                          <a:pt x="188" y="102"/>
                        </a:lnTo>
                        <a:lnTo>
                          <a:pt x="188" y="107"/>
                        </a:lnTo>
                        <a:lnTo>
                          <a:pt x="190" y="113"/>
                        </a:lnTo>
                        <a:lnTo>
                          <a:pt x="188" y="119"/>
                        </a:lnTo>
                        <a:lnTo>
                          <a:pt x="184" y="125"/>
                        </a:lnTo>
                        <a:lnTo>
                          <a:pt x="176" y="125"/>
                        </a:lnTo>
                        <a:lnTo>
                          <a:pt x="169" y="123"/>
                        </a:lnTo>
                        <a:lnTo>
                          <a:pt x="176" y="128"/>
                        </a:lnTo>
                        <a:lnTo>
                          <a:pt x="167" y="133"/>
                        </a:lnTo>
                        <a:lnTo>
                          <a:pt x="158" y="133"/>
                        </a:lnTo>
                        <a:lnTo>
                          <a:pt x="151" y="135"/>
                        </a:lnTo>
                        <a:lnTo>
                          <a:pt x="142" y="136"/>
                        </a:lnTo>
                        <a:lnTo>
                          <a:pt x="133" y="136"/>
                        </a:lnTo>
                        <a:lnTo>
                          <a:pt x="140" y="138"/>
                        </a:lnTo>
                        <a:lnTo>
                          <a:pt x="149" y="137"/>
                        </a:lnTo>
                        <a:lnTo>
                          <a:pt x="158" y="136"/>
                        </a:lnTo>
                        <a:lnTo>
                          <a:pt x="166" y="135"/>
                        </a:lnTo>
                        <a:lnTo>
                          <a:pt x="174" y="133"/>
                        </a:lnTo>
                        <a:lnTo>
                          <a:pt x="184" y="135"/>
                        </a:lnTo>
                        <a:lnTo>
                          <a:pt x="187" y="141"/>
                        </a:lnTo>
                        <a:lnTo>
                          <a:pt x="188" y="148"/>
                        </a:lnTo>
                        <a:lnTo>
                          <a:pt x="181" y="154"/>
                        </a:lnTo>
                        <a:lnTo>
                          <a:pt x="190" y="156"/>
                        </a:lnTo>
                        <a:lnTo>
                          <a:pt x="188" y="162"/>
                        </a:lnTo>
                        <a:lnTo>
                          <a:pt x="178" y="167"/>
                        </a:lnTo>
                        <a:lnTo>
                          <a:pt x="170" y="165"/>
                        </a:lnTo>
                        <a:lnTo>
                          <a:pt x="162" y="165"/>
                        </a:lnTo>
                        <a:lnTo>
                          <a:pt x="153" y="165"/>
                        </a:lnTo>
                        <a:lnTo>
                          <a:pt x="145" y="166"/>
                        </a:lnTo>
                        <a:lnTo>
                          <a:pt x="154" y="167"/>
                        </a:lnTo>
                        <a:lnTo>
                          <a:pt x="165" y="169"/>
                        </a:lnTo>
                        <a:lnTo>
                          <a:pt x="167" y="175"/>
                        </a:lnTo>
                        <a:lnTo>
                          <a:pt x="162" y="181"/>
                        </a:lnTo>
                        <a:lnTo>
                          <a:pt x="161" y="188"/>
                        </a:lnTo>
                        <a:lnTo>
                          <a:pt x="152" y="188"/>
                        </a:lnTo>
                        <a:lnTo>
                          <a:pt x="145" y="188"/>
                        </a:lnTo>
                        <a:lnTo>
                          <a:pt x="142" y="181"/>
                        </a:lnTo>
                        <a:lnTo>
                          <a:pt x="143" y="188"/>
                        </a:lnTo>
                        <a:lnTo>
                          <a:pt x="139" y="193"/>
                        </a:lnTo>
                        <a:lnTo>
                          <a:pt x="133" y="194"/>
                        </a:lnTo>
                        <a:lnTo>
                          <a:pt x="129" y="188"/>
                        </a:lnTo>
                        <a:lnTo>
                          <a:pt x="126" y="187"/>
                        </a:lnTo>
                        <a:lnTo>
                          <a:pt x="120" y="179"/>
                        </a:lnTo>
                        <a:lnTo>
                          <a:pt x="124" y="188"/>
                        </a:lnTo>
                        <a:lnTo>
                          <a:pt x="121" y="191"/>
                        </a:lnTo>
                        <a:lnTo>
                          <a:pt x="113" y="188"/>
                        </a:lnTo>
                        <a:lnTo>
                          <a:pt x="111" y="187"/>
                        </a:lnTo>
                        <a:lnTo>
                          <a:pt x="107" y="179"/>
                        </a:lnTo>
                        <a:lnTo>
                          <a:pt x="103" y="173"/>
                        </a:lnTo>
                        <a:lnTo>
                          <a:pt x="105" y="168"/>
                        </a:lnTo>
                        <a:lnTo>
                          <a:pt x="105" y="159"/>
                        </a:lnTo>
                        <a:lnTo>
                          <a:pt x="111" y="153"/>
                        </a:lnTo>
                        <a:lnTo>
                          <a:pt x="120" y="147"/>
                        </a:lnTo>
                        <a:lnTo>
                          <a:pt x="129" y="148"/>
                        </a:lnTo>
                        <a:lnTo>
                          <a:pt x="121" y="147"/>
                        </a:lnTo>
                        <a:lnTo>
                          <a:pt x="112" y="147"/>
                        </a:lnTo>
                        <a:lnTo>
                          <a:pt x="109" y="153"/>
                        </a:lnTo>
                        <a:lnTo>
                          <a:pt x="103" y="158"/>
                        </a:lnTo>
                        <a:lnTo>
                          <a:pt x="95" y="164"/>
                        </a:lnTo>
                        <a:lnTo>
                          <a:pt x="98" y="167"/>
                        </a:lnTo>
                        <a:lnTo>
                          <a:pt x="100" y="173"/>
                        </a:lnTo>
                        <a:lnTo>
                          <a:pt x="95" y="179"/>
                        </a:lnTo>
                        <a:lnTo>
                          <a:pt x="105" y="181"/>
                        </a:lnTo>
                        <a:lnTo>
                          <a:pt x="109" y="188"/>
                        </a:lnTo>
                        <a:lnTo>
                          <a:pt x="111" y="192"/>
                        </a:lnTo>
                        <a:lnTo>
                          <a:pt x="103" y="193"/>
                        </a:lnTo>
                        <a:lnTo>
                          <a:pt x="111" y="198"/>
                        </a:lnTo>
                        <a:lnTo>
                          <a:pt x="109" y="205"/>
                        </a:lnTo>
                        <a:lnTo>
                          <a:pt x="107" y="205"/>
                        </a:lnTo>
                        <a:lnTo>
                          <a:pt x="100" y="203"/>
                        </a:lnTo>
                        <a:lnTo>
                          <a:pt x="90" y="198"/>
                        </a:lnTo>
                        <a:lnTo>
                          <a:pt x="81" y="198"/>
                        </a:lnTo>
                        <a:lnTo>
                          <a:pt x="77" y="206"/>
                        </a:lnTo>
                        <a:lnTo>
                          <a:pt x="86" y="209"/>
                        </a:lnTo>
                        <a:lnTo>
                          <a:pt x="89" y="215"/>
                        </a:lnTo>
                        <a:lnTo>
                          <a:pt x="89" y="221"/>
                        </a:lnTo>
                        <a:lnTo>
                          <a:pt x="80" y="223"/>
                        </a:lnTo>
                        <a:lnTo>
                          <a:pt x="80" y="229"/>
                        </a:lnTo>
                        <a:lnTo>
                          <a:pt x="71" y="225"/>
                        </a:lnTo>
                        <a:lnTo>
                          <a:pt x="67" y="218"/>
                        </a:lnTo>
                        <a:lnTo>
                          <a:pt x="63" y="225"/>
                        </a:lnTo>
                        <a:lnTo>
                          <a:pt x="58" y="232"/>
                        </a:lnTo>
                        <a:lnTo>
                          <a:pt x="54" y="237"/>
                        </a:lnTo>
                        <a:lnTo>
                          <a:pt x="44" y="243"/>
                        </a:lnTo>
                        <a:lnTo>
                          <a:pt x="39" y="249"/>
                        </a:lnTo>
                        <a:lnTo>
                          <a:pt x="30" y="247"/>
                        </a:lnTo>
                        <a:lnTo>
                          <a:pt x="23" y="241"/>
                        </a:lnTo>
                        <a:lnTo>
                          <a:pt x="18" y="234"/>
                        </a:lnTo>
                        <a:lnTo>
                          <a:pt x="15" y="234"/>
                        </a:lnTo>
                        <a:lnTo>
                          <a:pt x="10" y="227"/>
                        </a:lnTo>
                        <a:lnTo>
                          <a:pt x="3" y="222"/>
                        </a:lnTo>
                        <a:lnTo>
                          <a:pt x="0" y="215"/>
                        </a:lnTo>
                        <a:lnTo>
                          <a:pt x="10" y="215"/>
                        </a:lnTo>
                        <a:lnTo>
                          <a:pt x="10" y="221"/>
                        </a:lnTo>
                        <a:lnTo>
                          <a:pt x="19" y="216"/>
                        </a:lnTo>
                        <a:lnTo>
                          <a:pt x="28" y="212"/>
                        </a:lnTo>
                        <a:lnTo>
                          <a:pt x="32" y="206"/>
                        </a:lnTo>
                        <a:lnTo>
                          <a:pt x="41" y="205"/>
                        </a:lnTo>
                        <a:lnTo>
                          <a:pt x="49" y="206"/>
                        </a:lnTo>
                        <a:lnTo>
                          <a:pt x="54" y="205"/>
                        </a:lnTo>
                        <a:lnTo>
                          <a:pt x="45" y="200"/>
                        </a:lnTo>
                        <a:lnTo>
                          <a:pt x="44" y="194"/>
                        </a:lnTo>
                        <a:lnTo>
                          <a:pt x="53" y="191"/>
                        </a:lnTo>
                        <a:lnTo>
                          <a:pt x="54" y="192"/>
                        </a:lnTo>
                        <a:lnTo>
                          <a:pt x="60" y="193"/>
                        </a:lnTo>
                        <a:lnTo>
                          <a:pt x="71" y="194"/>
                        </a:lnTo>
                        <a:lnTo>
                          <a:pt x="66" y="188"/>
                        </a:lnTo>
                        <a:lnTo>
                          <a:pt x="71" y="187"/>
                        </a:lnTo>
                        <a:lnTo>
                          <a:pt x="63" y="186"/>
                        </a:lnTo>
                        <a:lnTo>
                          <a:pt x="54" y="181"/>
                        </a:lnTo>
                        <a:lnTo>
                          <a:pt x="46" y="178"/>
                        </a:lnTo>
                        <a:lnTo>
                          <a:pt x="37" y="175"/>
                        </a:lnTo>
                        <a:lnTo>
                          <a:pt x="30" y="176"/>
                        </a:lnTo>
                        <a:lnTo>
                          <a:pt x="21" y="172"/>
                        </a:lnTo>
                        <a:lnTo>
                          <a:pt x="17" y="166"/>
                        </a:lnTo>
                        <a:lnTo>
                          <a:pt x="10" y="159"/>
                        </a:lnTo>
                        <a:lnTo>
                          <a:pt x="17" y="154"/>
                        </a:lnTo>
                        <a:lnTo>
                          <a:pt x="17" y="153"/>
                        </a:lnTo>
                        <a:lnTo>
                          <a:pt x="24" y="154"/>
                        </a:lnTo>
                        <a:lnTo>
                          <a:pt x="33" y="149"/>
                        </a:lnTo>
                        <a:lnTo>
                          <a:pt x="37" y="149"/>
                        </a:lnTo>
                        <a:lnTo>
                          <a:pt x="45" y="148"/>
                        </a:lnTo>
                        <a:lnTo>
                          <a:pt x="53" y="146"/>
                        </a:lnTo>
                        <a:lnTo>
                          <a:pt x="55" y="145"/>
                        </a:lnTo>
                        <a:lnTo>
                          <a:pt x="46" y="145"/>
                        </a:lnTo>
                        <a:lnTo>
                          <a:pt x="37" y="147"/>
                        </a:lnTo>
                        <a:lnTo>
                          <a:pt x="28" y="149"/>
                        </a:lnTo>
                        <a:lnTo>
                          <a:pt x="28" y="143"/>
                        </a:lnTo>
                        <a:lnTo>
                          <a:pt x="32" y="137"/>
                        </a:lnTo>
                        <a:lnTo>
                          <a:pt x="23" y="138"/>
                        </a:lnTo>
                        <a:lnTo>
                          <a:pt x="14" y="136"/>
                        </a:lnTo>
                        <a:lnTo>
                          <a:pt x="14" y="129"/>
                        </a:lnTo>
                        <a:lnTo>
                          <a:pt x="13" y="122"/>
                        </a:lnTo>
                        <a:lnTo>
                          <a:pt x="10" y="119"/>
                        </a:lnTo>
                        <a:lnTo>
                          <a:pt x="10" y="113"/>
                        </a:lnTo>
                        <a:lnTo>
                          <a:pt x="18" y="108"/>
                        </a:lnTo>
                        <a:lnTo>
                          <a:pt x="18" y="102"/>
                        </a:lnTo>
                        <a:lnTo>
                          <a:pt x="23" y="96"/>
                        </a:lnTo>
                        <a:lnTo>
                          <a:pt x="31" y="101"/>
                        </a:lnTo>
                        <a:lnTo>
                          <a:pt x="26" y="95"/>
                        </a:lnTo>
                        <a:lnTo>
                          <a:pt x="30" y="88"/>
                        </a:lnTo>
                        <a:lnTo>
                          <a:pt x="32" y="82"/>
                        </a:lnTo>
                        <a:lnTo>
                          <a:pt x="41" y="82"/>
                        </a:lnTo>
                        <a:lnTo>
                          <a:pt x="49" y="87"/>
                        </a:lnTo>
                        <a:lnTo>
                          <a:pt x="57" y="88"/>
                        </a:lnTo>
                        <a:lnTo>
                          <a:pt x="64" y="91"/>
                        </a:lnTo>
                        <a:lnTo>
                          <a:pt x="57" y="94"/>
                        </a:lnTo>
                        <a:lnTo>
                          <a:pt x="64" y="99"/>
                        </a:lnTo>
                        <a:lnTo>
                          <a:pt x="72" y="104"/>
                        </a:lnTo>
                        <a:lnTo>
                          <a:pt x="73" y="98"/>
                        </a:lnTo>
                        <a:lnTo>
                          <a:pt x="81" y="95"/>
                        </a:lnTo>
                        <a:lnTo>
                          <a:pt x="73" y="92"/>
                        </a:lnTo>
                        <a:lnTo>
                          <a:pt x="72" y="84"/>
                        </a:lnTo>
                        <a:lnTo>
                          <a:pt x="69" y="78"/>
                        </a:lnTo>
                        <a:lnTo>
                          <a:pt x="77" y="77"/>
                        </a:lnTo>
                        <a:lnTo>
                          <a:pt x="84" y="84"/>
                        </a:lnTo>
                        <a:lnTo>
                          <a:pt x="91" y="90"/>
                        </a:lnTo>
                        <a:lnTo>
                          <a:pt x="95" y="96"/>
                        </a:lnTo>
                        <a:lnTo>
                          <a:pt x="86" y="95"/>
                        </a:lnTo>
                        <a:lnTo>
                          <a:pt x="95" y="99"/>
                        </a:lnTo>
                        <a:lnTo>
                          <a:pt x="103" y="101"/>
                        </a:lnTo>
                        <a:lnTo>
                          <a:pt x="107" y="107"/>
                        </a:lnTo>
                        <a:lnTo>
                          <a:pt x="107" y="101"/>
                        </a:lnTo>
                        <a:lnTo>
                          <a:pt x="100" y="94"/>
                        </a:lnTo>
                        <a:lnTo>
                          <a:pt x="98" y="88"/>
                        </a:lnTo>
                        <a:lnTo>
                          <a:pt x="91" y="81"/>
                        </a:lnTo>
                        <a:lnTo>
                          <a:pt x="87" y="75"/>
                        </a:lnTo>
                        <a:lnTo>
                          <a:pt x="85" y="69"/>
                        </a:lnTo>
                        <a:lnTo>
                          <a:pt x="91" y="62"/>
                        </a:lnTo>
                        <a:lnTo>
                          <a:pt x="100" y="62"/>
                        </a:lnTo>
                        <a:lnTo>
                          <a:pt x="109" y="58"/>
                        </a:lnTo>
                        <a:lnTo>
                          <a:pt x="118" y="53"/>
                        </a:lnTo>
                        <a:lnTo>
                          <a:pt x="126" y="49"/>
                        </a:lnTo>
                        <a:lnTo>
                          <a:pt x="135" y="50"/>
                        </a:lnTo>
                        <a:lnTo>
                          <a:pt x="143" y="46"/>
                        </a:lnTo>
                        <a:lnTo>
                          <a:pt x="151" y="45"/>
                        </a:lnTo>
                        <a:lnTo>
                          <a:pt x="158" y="39"/>
                        </a:lnTo>
                        <a:lnTo>
                          <a:pt x="167" y="35"/>
                        </a:lnTo>
                        <a:lnTo>
                          <a:pt x="176" y="28"/>
                        </a:lnTo>
                        <a:lnTo>
                          <a:pt x="184" y="22"/>
                        </a:lnTo>
                        <a:lnTo>
                          <a:pt x="193" y="19"/>
                        </a:lnTo>
                        <a:lnTo>
                          <a:pt x="201" y="16"/>
                        </a:lnTo>
                        <a:lnTo>
                          <a:pt x="207" y="11"/>
                        </a:lnTo>
                        <a:lnTo>
                          <a:pt x="215" y="8"/>
                        </a:lnTo>
                        <a:lnTo>
                          <a:pt x="221" y="2"/>
                        </a:lnTo>
                        <a:lnTo>
                          <a:pt x="221" y="0"/>
                        </a:lnTo>
                        <a:lnTo>
                          <a:pt x="229" y="0"/>
                        </a:lnTo>
                        <a:lnTo>
                          <a:pt x="235" y="6"/>
                        </a:lnTo>
                        <a:lnTo>
                          <a:pt x="242" y="13"/>
                        </a:lnTo>
                        <a:lnTo>
                          <a:pt x="242" y="18"/>
                        </a:lnTo>
                        <a:lnTo>
                          <a:pt x="243" y="24"/>
                        </a:lnTo>
                        <a:lnTo>
                          <a:pt x="246" y="31"/>
                        </a:lnTo>
                        <a:lnTo>
                          <a:pt x="239" y="37"/>
                        </a:lnTo>
                        <a:lnTo>
                          <a:pt x="235" y="43"/>
                        </a:lnTo>
                        <a:lnTo>
                          <a:pt x="233" y="50"/>
                        </a:lnTo>
                        <a:lnTo>
                          <a:pt x="246" y="56"/>
                        </a:lnTo>
                        <a:lnTo>
                          <a:pt x="235" y="59"/>
                        </a:lnTo>
                        <a:lnTo>
                          <a:pt x="228" y="64"/>
                        </a:lnTo>
                        <a:lnTo>
                          <a:pt x="225" y="69"/>
                        </a:lnTo>
                        <a:lnTo>
                          <a:pt x="225" y="72"/>
                        </a:lnTo>
                        <a:lnTo>
                          <a:pt x="215" y="74"/>
                        </a:lnTo>
                        <a:lnTo>
                          <a:pt x="212" y="80"/>
                        </a:lnTo>
                        <a:lnTo>
                          <a:pt x="203" y="82"/>
                        </a:lnTo>
                        <a:lnTo>
                          <a:pt x="199" y="90"/>
                        </a:lnTo>
                        <a:lnTo>
                          <a:pt x="192" y="94"/>
                        </a:lnTo>
                        <a:lnTo>
                          <a:pt x="194" y="96"/>
                        </a:lnTo>
                        <a:lnTo>
                          <a:pt x="196" y="95"/>
                        </a:lnTo>
                        <a:lnTo>
                          <a:pt x="206" y="97"/>
                        </a:lnTo>
                        <a:lnTo>
                          <a:pt x="214" y="99"/>
                        </a:lnTo>
                        <a:lnTo>
                          <a:pt x="221" y="96"/>
                        </a:lnTo>
                        <a:lnTo>
                          <a:pt x="229" y="91"/>
                        </a:lnTo>
                        <a:lnTo>
                          <a:pt x="238" y="85"/>
                        </a:lnTo>
                        <a:lnTo>
                          <a:pt x="247" y="84"/>
                        </a:lnTo>
                        <a:lnTo>
                          <a:pt x="247" y="88"/>
                        </a:lnTo>
                        <a:lnTo>
                          <a:pt x="243" y="94"/>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0" name="Freeform 69">
                    <a:extLst>
                      <a:ext uri="{FF2B5EF4-FFF2-40B4-BE49-F238E27FC236}">
                        <a16:creationId xmlns:a16="http://schemas.microsoft.com/office/drawing/2014/main" id="{0C367EB0-061E-CB30-D17B-F65A15314C5A}"/>
                      </a:ext>
                    </a:extLst>
                  </p:cNvPr>
                  <p:cNvSpPr>
                    <a:spLocks/>
                  </p:cNvSpPr>
                  <p:nvPr/>
                </p:nvSpPr>
                <p:spPr bwMode="auto">
                  <a:xfrm>
                    <a:off x="1964" y="1500"/>
                    <a:ext cx="120" cy="201"/>
                  </a:xfrm>
                  <a:custGeom>
                    <a:avLst/>
                    <a:gdLst>
                      <a:gd name="T0" fmla="*/ 97 w 120"/>
                      <a:gd name="T1" fmla="*/ 24 h 201"/>
                      <a:gd name="T2" fmla="*/ 95 w 120"/>
                      <a:gd name="T3" fmla="*/ 29 h 201"/>
                      <a:gd name="T4" fmla="*/ 105 w 120"/>
                      <a:gd name="T5" fmla="*/ 41 h 201"/>
                      <a:gd name="T6" fmla="*/ 82 w 120"/>
                      <a:gd name="T7" fmla="*/ 47 h 201"/>
                      <a:gd name="T8" fmla="*/ 61 w 120"/>
                      <a:gd name="T9" fmla="*/ 44 h 201"/>
                      <a:gd name="T10" fmla="*/ 80 w 120"/>
                      <a:gd name="T11" fmla="*/ 49 h 201"/>
                      <a:gd name="T12" fmla="*/ 99 w 120"/>
                      <a:gd name="T13" fmla="*/ 51 h 201"/>
                      <a:gd name="T14" fmla="*/ 92 w 120"/>
                      <a:gd name="T15" fmla="*/ 69 h 201"/>
                      <a:gd name="T16" fmla="*/ 72 w 120"/>
                      <a:gd name="T17" fmla="*/ 72 h 201"/>
                      <a:gd name="T18" fmla="*/ 65 w 120"/>
                      <a:gd name="T19" fmla="*/ 73 h 201"/>
                      <a:gd name="T20" fmla="*/ 67 w 120"/>
                      <a:gd name="T21" fmla="*/ 86 h 201"/>
                      <a:gd name="T22" fmla="*/ 69 w 120"/>
                      <a:gd name="T23" fmla="*/ 97 h 201"/>
                      <a:gd name="T24" fmla="*/ 69 w 120"/>
                      <a:gd name="T25" fmla="*/ 103 h 201"/>
                      <a:gd name="T26" fmla="*/ 46 w 120"/>
                      <a:gd name="T27" fmla="*/ 97 h 201"/>
                      <a:gd name="T28" fmla="*/ 68 w 120"/>
                      <a:gd name="T29" fmla="*/ 116 h 201"/>
                      <a:gd name="T30" fmla="*/ 75 w 120"/>
                      <a:gd name="T31" fmla="*/ 134 h 201"/>
                      <a:gd name="T32" fmla="*/ 58 w 120"/>
                      <a:gd name="T33" fmla="*/ 152 h 201"/>
                      <a:gd name="T34" fmla="*/ 56 w 120"/>
                      <a:gd name="T35" fmla="*/ 170 h 201"/>
                      <a:gd name="T36" fmla="*/ 42 w 120"/>
                      <a:gd name="T37" fmla="*/ 180 h 201"/>
                      <a:gd name="T38" fmla="*/ 61 w 120"/>
                      <a:gd name="T39" fmla="*/ 198 h 201"/>
                      <a:gd name="T40" fmla="*/ 37 w 120"/>
                      <a:gd name="T41" fmla="*/ 198 h 201"/>
                      <a:gd name="T42" fmla="*/ 17 w 120"/>
                      <a:gd name="T43" fmla="*/ 186 h 201"/>
                      <a:gd name="T44" fmla="*/ 14 w 120"/>
                      <a:gd name="T45" fmla="*/ 170 h 201"/>
                      <a:gd name="T46" fmla="*/ 9 w 120"/>
                      <a:gd name="T47" fmla="*/ 150 h 201"/>
                      <a:gd name="T48" fmla="*/ 24 w 120"/>
                      <a:gd name="T49" fmla="*/ 131 h 201"/>
                      <a:gd name="T50" fmla="*/ 24 w 120"/>
                      <a:gd name="T51" fmla="*/ 109 h 201"/>
                      <a:gd name="T52" fmla="*/ 38 w 120"/>
                      <a:gd name="T53" fmla="*/ 98 h 201"/>
                      <a:gd name="T54" fmla="*/ 31 w 120"/>
                      <a:gd name="T55" fmla="*/ 90 h 201"/>
                      <a:gd name="T56" fmla="*/ 38 w 120"/>
                      <a:gd name="T57" fmla="*/ 70 h 201"/>
                      <a:gd name="T58" fmla="*/ 56 w 120"/>
                      <a:gd name="T59" fmla="*/ 68 h 201"/>
                      <a:gd name="T60" fmla="*/ 51 w 120"/>
                      <a:gd name="T61" fmla="*/ 56 h 201"/>
                      <a:gd name="T62" fmla="*/ 38 w 120"/>
                      <a:gd name="T63" fmla="*/ 59 h 201"/>
                      <a:gd name="T64" fmla="*/ 33 w 120"/>
                      <a:gd name="T65" fmla="*/ 51 h 201"/>
                      <a:gd name="T66" fmla="*/ 46 w 120"/>
                      <a:gd name="T67" fmla="*/ 51 h 201"/>
                      <a:gd name="T68" fmla="*/ 29 w 120"/>
                      <a:gd name="T69" fmla="*/ 37 h 201"/>
                      <a:gd name="T70" fmla="*/ 5 w 120"/>
                      <a:gd name="T71" fmla="*/ 33 h 201"/>
                      <a:gd name="T72" fmla="*/ 8 w 120"/>
                      <a:gd name="T73" fmla="*/ 20 h 201"/>
                      <a:gd name="T74" fmla="*/ 26 w 120"/>
                      <a:gd name="T75" fmla="*/ 8 h 201"/>
                      <a:gd name="T76" fmla="*/ 44 w 120"/>
                      <a:gd name="T77" fmla="*/ 14 h 201"/>
                      <a:gd name="T78" fmla="*/ 60 w 120"/>
                      <a:gd name="T79" fmla="*/ 0 h 201"/>
                      <a:gd name="T80" fmla="*/ 68 w 120"/>
                      <a:gd name="T81" fmla="*/ 16 h 201"/>
                      <a:gd name="T82" fmla="*/ 89 w 120"/>
                      <a:gd name="T83" fmla="*/ 1 h 201"/>
                      <a:gd name="T84" fmla="*/ 101 w 120"/>
                      <a:gd name="T85" fmla="*/ 17 h 201"/>
                      <a:gd name="T86" fmla="*/ 114 w 120"/>
                      <a:gd name="T87" fmla="*/ 26 h 2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0"/>
                      <a:gd name="T133" fmla="*/ 0 h 201"/>
                      <a:gd name="T134" fmla="*/ 120 w 120"/>
                      <a:gd name="T135" fmla="*/ 201 h 20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0" h="201">
                        <a:moveTo>
                          <a:pt x="106" y="31"/>
                        </a:moveTo>
                        <a:lnTo>
                          <a:pt x="106" y="24"/>
                        </a:lnTo>
                        <a:lnTo>
                          <a:pt x="97" y="24"/>
                        </a:lnTo>
                        <a:lnTo>
                          <a:pt x="89" y="18"/>
                        </a:lnTo>
                        <a:lnTo>
                          <a:pt x="85" y="25"/>
                        </a:lnTo>
                        <a:lnTo>
                          <a:pt x="95" y="29"/>
                        </a:lnTo>
                        <a:lnTo>
                          <a:pt x="95" y="36"/>
                        </a:lnTo>
                        <a:lnTo>
                          <a:pt x="105" y="36"/>
                        </a:lnTo>
                        <a:lnTo>
                          <a:pt x="105" y="41"/>
                        </a:lnTo>
                        <a:lnTo>
                          <a:pt x="99" y="48"/>
                        </a:lnTo>
                        <a:lnTo>
                          <a:pt x="90" y="49"/>
                        </a:lnTo>
                        <a:lnTo>
                          <a:pt x="82" y="47"/>
                        </a:lnTo>
                        <a:lnTo>
                          <a:pt x="73" y="49"/>
                        </a:lnTo>
                        <a:lnTo>
                          <a:pt x="69" y="42"/>
                        </a:lnTo>
                        <a:lnTo>
                          <a:pt x="61" y="44"/>
                        </a:lnTo>
                        <a:lnTo>
                          <a:pt x="61" y="51"/>
                        </a:lnTo>
                        <a:lnTo>
                          <a:pt x="72" y="49"/>
                        </a:lnTo>
                        <a:lnTo>
                          <a:pt x="80" y="49"/>
                        </a:lnTo>
                        <a:lnTo>
                          <a:pt x="88" y="51"/>
                        </a:lnTo>
                        <a:lnTo>
                          <a:pt x="90" y="51"/>
                        </a:lnTo>
                        <a:lnTo>
                          <a:pt x="99" y="51"/>
                        </a:lnTo>
                        <a:lnTo>
                          <a:pt x="98" y="57"/>
                        </a:lnTo>
                        <a:lnTo>
                          <a:pt x="94" y="62"/>
                        </a:lnTo>
                        <a:lnTo>
                          <a:pt x="92" y="69"/>
                        </a:lnTo>
                        <a:lnTo>
                          <a:pt x="89" y="75"/>
                        </a:lnTo>
                        <a:lnTo>
                          <a:pt x="80" y="73"/>
                        </a:lnTo>
                        <a:lnTo>
                          <a:pt x="72" y="72"/>
                        </a:lnTo>
                        <a:lnTo>
                          <a:pt x="63" y="68"/>
                        </a:lnTo>
                        <a:lnTo>
                          <a:pt x="56" y="69"/>
                        </a:lnTo>
                        <a:lnTo>
                          <a:pt x="65" y="73"/>
                        </a:lnTo>
                        <a:lnTo>
                          <a:pt x="77" y="78"/>
                        </a:lnTo>
                        <a:lnTo>
                          <a:pt x="75" y="85"/>
                        </a:lnTo>
                        <a:lnTo>
                          <a:pt x="67" y="86"/>
                        </a:lnTo>
                        <a:lnTo>
                          <a:pt x="75" y="88"/>
                        </a:lnTo>
                        <a:lnTo>
                          <a:pt x="77" y="94"/>
                        </a:lnTo>
                        <a:lnTo>
                          <a:pt x="69" y="97"/>
                        </a:lnTo>
                        <a:lnTo>
                          <a:pt x="77" y="96"/>
                        </a:lnTo>
                        <a:lnTo>
                          <a:pt x="78" y="103"/>
                        </a:lnTo>
                        <a:lnTo>
                          <a:pt x="69" y="103"/>
                        </a:lnTo>
                        <a:lnTo>
                          <a:pt x="60" y="101"/>
                        </a:lnTo>
                        <a:lnTo>
                          <a:pt x="51" y="97"/>
                        </a:lnTo>
                        <a:lnTo>
                          <a:pt x="46" y="97"/>
                        </a:lnTo>
                        <a:lnTo>
                          <a:pt x="52" y="104"/>
                        </a:lnTo>
                        <a:lnTo>
                          <a:pt x="59" y="109"/>
                        </a:lnTo>
                        <a:lnTo>
                          <a:pt x="68" y="116"/>
                        </a:lnTo>
                        <a:lnTo>
                          <a:pt x="61" y="123"/>
                        </a:lnTo>
                        <a:lnTo>
                          <a:pt x="69" y="129"/>
                        </a:lnTo>
                        <a:lnTo>
                          <a:pt x="75" y="134"/>
                        </a:lnTo>
                        <a:lnTo>
                          <a:pt x="65" y="141"/>
                        </a:lnTo>
                        <a:lnTo>
                          <a:pt x="60" y="147"/>
                        </a:lnTo>
                        <a:lnTo>
                          <a:pt x="58" y="152"/>
                        </a:lnTo>
                        <a:lnTo>
                          <a:pt x="51" y="159"/>
                        </a:lnTo>
                        <a:lnTo>
                          <a:pt x="56" y="165"/>
                        </a:lnTo>
                        <a:lnTo>
                          <a:pt x="56" y="170"/>
                        </a:lnTo>
                        <a:lnTo>
                          <a:pt x="59" y="176"/>
                        </a:lnTo>
                        <a:lnTo>
                          <a:pt x="51" y="183"/>
                        </a:lnTo>
                        <a:lnTo>
                          <a:pt x="42" y="180"/>
                        </a:lnTo>
                        <a:lnTo>
                          <a:pt x="51" y="185"/>
                        </a:lnTo>
                        <a:lnTo>
                          <a:pt x="59" y="192"/>
                        </a:lnTo>
                        <a:lnTo>
                          <a:pt x="61" y="198"/>
                        </a:lnTo>
                        <a:lnTo>
                          <a:pt x="54" y="200"/>
                        </a:lnTo>
                        <a:lnTo>
                          <a:pt x="44" y="196"/>
                        </a:lnTo>
                        <a:lnTo>
                          <a:pt x="37" y="198"/>
                        </a:lnTo>
                        <a:lnTo>
                          <a:pt x="27" y="197"/>
                        </a:lnTo>
                        <a:lnTo>
                          <a:pt x="20" y="193"/>
                        </a:lnTo>
                        <a:lnTo>
                          <a:pt x="17" y="186"/>
                        </a:lnTo>
                        <a:lnTo>
                          <a:pt x="16" y="180"/>
                        </a:lnTo>
                        <a:lnTo>
                          <a:pt x="16" y="172"/>
                        </a:lnTo>
                        <a:lnTo>
                          <a:pt x="14" y="170"/>
                        </a:lnTo>
                        <a:lnTo>
                          <a:pt x="14" y="164"/>
                        </a:lnTo>
                        <a:lnTo>
                          <a:pt x="14" y="158"/>
                        </a:lnTo>
                        <a:lnTo>
                          <a:pt x="9" y="150"/>
                        </a:lnTo>
                        <a:lnTo>
                          <a:pt x="16" y="144"/>
                        </a:lnTo>
                        <a:lnTo>
                          <a:pt x="20" y="137"/>
                        </a:lnTo>
                        <a:lnTo>
                          <a:pt x="24" y="131"/>
                        </a:lnTo>
                        <a:lnTo>
                          <a:pt x="26" y="124"/>
                        </a:lnTo>
                        <a:lnTo>
                          <a:pt x="26" y="116"/>
                        </a:lnTo>
                        <a:lnTo>
                          <a:pt x="24" y="109"/>
                        </a:lnTo>
                        <a:lnTo>
                          <a:pt x="21" y="103"/>
                        </a:lnTo>
                        <a:lnTo>
                          <a:pt x="29" y="97"/>
                        </a:lnTo>
                        <a:lnTo>
                          <a:pt x="38" y="98"/>
                        </a:lnTo>
                        <a:lnTo>
                          <a:pt x="46" y="97"/>
                        </a:lnTo>
                        <a:lnTo>
                          <a:pt x="41" y="91"/>
                        </a:lnTo>
                        <a:lnTo>
                          <a:pt x="31" y="90"/>
                        </a:lnTo>
                        <a:lnTo>
                          <a:pt x="30" y="85"/>
                        </a:lnTo>
                        <a:lnTo>
                          <a:pt x="30" y="76"/>
                        </a:lnTo>
                        <a:lnTo>
                          <a:pt x="38" y="70"/>
                        </a:lnTo>
                        <a:lnTo>
                          <a:pt x="46" y="70"/>
                        </a:lnTo>
                        <a:lnTo>
                          <a:pt x="55" y="70"/>
                        </a:lnTo>
                        <a:lnTo>
                          <a:pt x="56" y="68"/>
                        </a:lnTo>
                        <a:lnTo>
                          <a:pt x="64" y="62"/>
                        </a:lnTo>
                        <a:lnTo>
                          <a:pt x="55" y="62"/>
                        </a:lnTo>
                        <a:lnTo>
                          <a:pt x="51" y="56"/>
                        </a:lnTo>
                        <a:lnTo>
                          <a:pt x="43" y="56"/>
                        </a:lnTo>
                        <a:lnTo>
                          <a:pt x="43" y="65"/>
                        </a:lnTo>
                        <a:lnTo>
                          <a:pt x="38" y="59"/>
                        </a:lnTo>
                        <a:lnTo>
                          <a:pt x="34" y="52"/>
                        </a:lnTo>
                        <a:lnTo>
                          <a:pt x="31" y="51"/>
                        </a:lnTo>
                        <a:lnTo>
                          <a:pt x="33" y="51"/>
                        </a:lnTo>
                        <a:lnTo>
                          <a:pt x="37" y="51"/>
                        </a:lnTo>
                        <a:lnTo>
                          <a:pt x="42" y="51"/>
                        </a:lnTo>
                        <a:lnTo>
                          <a:pt x="46" y="51"/>
                        </a:lnTo>
                        <a:lnTo>
                          <a:pt x="38" y="44"/>
                        </a:lnTo>
                        <a:lnTo>
                          <a:pt x="35" y="43"/>
                        </a:lnTo>
                        <a:lnTo>
                          <a:pt x="29" y="37"/>
                        </a:lnTo>
                        <a:lnTo>
                          <a:pt x="21" y="40"/>
                        </a:lnTo>
                        <a:lnTo>
                          <a:pt x="12" y="37"/>
                        </a:lnTo>
                        <a:lnTo>
                          <a:pt x="5" y="33"/>
                        </a:lnTo>
                        <a:lnTo>
                          <a:pt x="0" y="29"/>
                        </a:lnTo>
                        <a:lnTo>
                          <a:pt x="0" y="26"/>
                        </a:lnTo>
                        <a:lnTo>
                          <a:pt x="8" y="20"/>
                        </a:lnTo>
                        <a:lnTo>
                          <a:pt x="13" y="15"/>
                        </a:lnTo>
                        <a:lnTo>
                          <a:pt x="17" y="7"/>
                        </a:lnTo>
                        <a:lnTo>
                          <a:pt x="26" y="8"/>
                        </a:lnTo>
                        <a:lnTo>
                          <a:pt x="33" y="14"/>
                        </a:lnTo>
                        <a:lnTo>
                          <a:pt x="41" y="19"/>
                        </a:lnTo>
                        <a:lnTo>
                          <a:pt x="44" y="14"/>
                        </a:lnTo>
                        <a:lnTo>
                          <a:pt x="52" y="8"/>
                        </a:lnTo>
                        <a:lnTo>
                          <a:pt x="56" y="2"/>
                        </a:lnTo>
                        <a:lnTo>
                          <a:pt x="60" y="0"/>
                        </a:lnTo>
                        <a:lnTo>
                          <a:pt x="59" y="6"/>
                        </a:lnTo>
                        <a:lnTo>
                          <a:pt x="59" y="15"/>
                        </a:lnTo>
                        <a:lnTo>
                          <a:pt x="68" y="16"/>
                        </a:lnTo>
                        <a:lnTo>
                          <a:pt x="72" y="11"/>
                        </a:lnTo>
                        <a:lnTo>
                          <a:pt x="80" y="4"/>
                        </a:lnTo>
                        <a:lnTo>
                          <a:pt x="89" y="1"/>
                        </a:lnTo>
                        <a:lnTo>
                          <a:pt x="94" y="6"/>
                        </a:lnTo>
                        <a:lnTo>
                          <a:pt x="92" y="14"/>
                        </a:lnTo>
                        <a:lnTo>
                          <a:pt x="101" y="17"/>
                        </a:lnTo>
                        <a:lnTo>
                          <a:pt x="110" y="18"/>
                        </a:lnTo>
                        <a:lnTo>
                          <a:pt x="119" y="20"/>
                        </a:lnTo>
                        <a:lnTo>
                          <a:pt x="114" y="26"/>
                        </a:lnTo>
                        <a:lnTo>
                          <a:pt x="106" y="31"/>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1" name="Freeform 70">
                    <a:extLst>
                      <a:ext uri="{FF2B5EF4-FFF2-40B4-BE49-F238E27FC236}">
                        <a16:creationId xmlns:a16="http://schemas.microsoft.com/office/drawing/2014/main" id="{777A2071-E40D-AB6F-1E92-52FC89F0643C}"/>
                      </a:ext>
                    </a:extLst>
                  </p:cNvPr>
                  <p:cNvSpPr>
                    <a:spLocks/>
                  </p:cNvSpPr>
                  <p:nvPr/>
                </p:nvSpPr>
                <p:spPr bwMode="auto">
                  <a:xfrm>
                    <a:off x="2271" y="1155"/>
                    <a:ext cx="1087" cy="1336"/>
                  </a:xfrm>
                  <a:custGeom>
                    <a:avLst/>
                    <a:gdLst>
                      <a:gd name="T0" fmla="*/ 907 w 1087"/>
                      <a:gd name="T1" fmla="*/ 673 h 1336"/>
                      <a:gd name="T2" fmla="*/ 792 w 1087"/>
                      <a:gd name="T3" fmla="*/ 739 h 1336"/>
                      <a:gd name="T4" fmla="*/ 751 w 1087"/>
                      <a:gd name="T5" fmla="*/ 761 h 1336"/>
                      <a:gd name="T6" fmla="*/ 879 w 1087"/>
                      <a:gd name="T7" fmla="*/ 796 h 1336"/>
                      <a:gd name="T8" fmla="*/ 744 w 1087"/>
                      <a:gd name="T9" fmla="*/ 853 h 1336"/>
                      <a:gd name="T10" fmla="*/ 587 w 1087"/>
                      <a:gd name="T11" fmla="*/ 860 h 1336"/>
                      <a:gd name="T12" fmla="*/ 677 w 1087"/>
                      <a:gd name="T13" fmla="*/ 891 h 1336"/>
                      <a:gd name="T14" fmla="*/ 816 w 1087"/>
                      <a:gd name="T15" fmla="*/ 887 h 1336"/>
                      <a:gd name="T16" fmla="*/ 966 w 1087"/>
                      <a:gd name="T17" fmla="*/ 917 h 1336"/>
                      <a:gd name="T18" fmla="*/ 987 w 1087"/>
                      <a:gd name="T19" fmla="*/ 978 h 1336"/>
                      <a:gd name="T20" fmla="*/ 974 w 1087"/>
                      <a:gd name="T21" fmla="*/ 1056 h 1336"/>
                      <a:gd name="T22" fmla="*/ 869 w 1087"/>
                      <a:gd name="T23" fmla="*/ 1145 h 1336"/>
                      <a:gd name="T24" fmla="*/ 760 w 1087"/>
                      <a:gd name="T25" fmla="*/ 1206 h 1336"/>
                      <a:gd name="T26" fmla="*/ 623 w 1087"/>
                      <a:gd name="T27" fmla="*/ 1216 h 1336"/>
                      <a:gd name="T28" fmla="*/ 515 w 1087"/>
                      <a:gd name="T29" fmla="*/ 1296 h 1336"/>
                      <a:gd name="T30" fmla="*/ 429 w 1087"/>
                      <a:gd name="T31" fmla="*/ 1266 h 1336"/>
                      <a:gd name="T32" fmla="*/ 368 w 1087"/>
                      <a:gd name="T33" fmla="*/ 1304 h 1336"/>
                      <a:gd name="T34" fmla="*/ 284 w 1087"/>
                      <a:gd name="T35" fmla="*/ 1323 h 1336"/>
                      <a:gd name="T36" fmla="*/ 216 w 1087"/>
                      <a:gd name="T37" fmla="*/ 1210 h 1336"/>
                      <a:gd name="T38" fmla="*/ 280 w 1087"/>
                      <a:gd name="T39" fmla="*/ 1153 h 1336"/>
                      <a:gd name="T40" fmla="*/ 360 w 1087"/>
                      <a:gd name="T41" fmla="*/ 1041 h 1336"/>
                      <a:gd name="T42" fmla="*/ 319 w 1087"/>
                      <a:gd name="T43" fmla="*/ 897 h 1336"/>
                      <a:gd name="T44" fmla="*/ 348 w 1087"/>
                      <a:gd name="T45" fmla="*/ 883 h 1336"/>
                      <a:gd name="T46" fmla="*/ 344 w 1087"/>
                      <a:gd name="T47" fmla="*/ 814 h 1336"/>
                      <a:gd name="T48" fmla="*/ 298 w 1087"/>
                      <a:gd name="T49" fmla="*/ 897 h 1336"/>
                      <a:gd name="T50" fmla="*/ 230 w 1087"/>
                      <a:gd name="T51" fmla="*/ 894 h 1336"/>
                      <a:gd name="T52" fmla="*/ 217 w 1087"/>
                      <a:gd name="T53" fmla="*/ 852 h 1336"/>
                      <a:gd name="T54" fmla="*/ 218 w 1087"/>
                      <a:gd name="T55" fmla="*/ 841 h 1336"/>
                      <a:gd name="T56" fmla="*/ 194 w 1087"/>
                      <a:gd name="T57" fmla="*/ 949 h 1336"/>
                      <a:gd name="T58" fmla="*/ 123 w 1087"/>
                      <a:gd name="T59" fmla="*/ 1069 h 1336"/>
                      <a:gd name="T60" fmla="*/ 90 w 1087"/>
                      <a:gd name="T61" fmla="*/ 1030 h 1336"/>
                      <a:gd name="T62" fmla="*/ 117 w 1087"/>
                      <a:gd name="T63" fmla="*/ 946 h 1336"/>
                      <a:gd name="T64" fmla="*/ 116 w 1087"/>
                      <a:gd name="T65" fmla="*/ 880 h 1336"/>
                      <a:gd name="T66" fmla="*/ 138 w 1087"/>
                      <a:gd name="T67" fmla="*/ 825 h 1336"/>
                      <a:gd name="T68" fmla="*/ 168 w 1087"/>
                      <a:gd name="T69" fmla="*/ 756 h 1336"/>
                      <a:gd name="T70" fmla="*/ 194 w 1087"/>
                      <a:gd name="T71" fmla="*/ 677 h 1336"/>
                      <a:gd name="T72" fmla="*/ 182 w 1087"/>
                      <a:gd name="T73" fmla="*/ 661 h 1336"/>
                      <a:gd name="T74" fmla="*/ 113 w 1087"/>
                      <a:gd name="T75" fmla="*/ 576 h 1336"/>
                      <a:gd name="T76" fmla="*/ 135 w 1087"/>
                      <a:gd name="T77" fmla="*/ 482 h 1336"/>
                      <a:gd name="T78" fmla="*/ 158 w 1087"/>
                      <a:gd name="T79" fmla="*/ 429 h 1336"/>
                      <a:gd name="T80" fmla="*/ 108 w 1087"/>
                      <a:gd name="T81" fmla="*/ 407 h 1336"/>
                      <a:gd name="T82" fmla="*/ 158 w 1087"/>
                      <a:gd name="T83" fmla="*/ 358 h 1336"/>
                      <a:gd name="T84" fmla="*/ 122 w 1087"/>
                      <a:gd name="T85" fmla="*/ 255 h 1336"/>
                      <a:gd name="T86" fmla="*/ 194 w 1087"/>
                      <a:gd name="T87" fmla="*/ 257 h 1336"/>
                      <a:gd name="T88" fmla="*/ 289 w 1087"/>
                      <a:gd name="T89" fmla="*/ 262 h 1336"/>
                      <a:gd name="T90" fmla="*/ 226 w 1087"/>
                      <a:gd name="T91" fmla="*/ 182 h 1336"/>
                      <a:gd name="T92" fmla="*/ 294 w 1087"/>
                      <a:gd name="T93" fmla="*/ 128 h 1336"/>
                      <a:gd name="T94" fmla="*/ 312 w 1087"/>
                      <a:gd name="T95" fmla="*/ 80 h 1336"/>
                      <a:gd name="T96" fmla="*/ 371 w 1087"/>
                      <a:gd name="T97" fmla="*/ 42 h 1336"/>
                      <a:gd name="T98" fmla="*/ 452 w 1087"/>
                      <a:gd name="T99" fmla="*/ 31 h 1336"/>
                      <a:gd name="T100" fmla="*/ 605 w 1087"/>
                      <a:gd name="T101" fmla="*/ 34 h 1336"/>
                      <a:gd name="T102" fmla="*/ 735 w 1087"/>
                      <a:gd name="T103" fmla="*/ 7 h 1336"/>
                      <a:gd name="T104" fmla="*/ 780 w 1087"/>
                      <a:gd name="T105" fmla="*/ 81 h 1336"/>
                      <a:gd name="T106" fmla="*/ 632 w 1087"/>
                      <a:gd name="T107" fmla="*/ 190 h 1336"/>
                      <a:gd name="T108" fmla="*/ 486 w 1087"/>
                      <a:gd name="T109" fmla="*/ 266 h 1336"/>
                      <a:gd name="T110" fmla="*/ 603 w 1087"/>
                      <a:gd name="T111" fmla="*/ 278 h 1336"/>
                      <a:gd name="T112" fmla="*/ 460 w 1087"/>
                      <a:gd name="T113" fmla="*/ 344 h 1336"/>
                      <a:gd name="T114" fmla="*/ 515 w 1087"/>
                      <a:gd name="T115" fmla="*/ 362 h 1336"/>
                      <a:gd name="T116" fmla="*/ 583 w 1087"/>
                      <a:gd name="T117" fmla="*/ 357 h 1336"/>
                      <a:gd name="T118" fmla="*/ 745 w 1087"/>
                      <a:gd name="T119" fmla="*/ 327 h 1336"/>
                      <a:gd name="T120" fmla="*/ 919 w 1087"/>
                      <a:gd name="T121" fmla="*/ 336 h 1336"/>
                      <a:gd name="T122" fmla="*/ 1077 w 1087"/>
                      <a:gd name="T123" fmla="*/ 374 h 1336"/>
                      <a:gd name="T124" fmla="*/ 1014 w 1087"/>
                      <a:gd name="T125" fmla="*/ 512 h 13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87"/>
                      <a:gd name="T190" fmla="*/ 0 h 1336"/>
                      <a:gd name="T191" fmla="*/ 1087 w 1087"/>
                      <a:gd name="T192" fmla="*/ 1336 h 13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87" h="1336">
                        <a:moveTo>
                          <a:pt x="982" y="569"/>
                        </a:moveTo>
                        <a:lnTo>
                          <a:pt x="988" y="562"/>
                        </a:lnTo>
                        <a:lnTo>
                          <a:pt x="986" y="567"/>
                        </a:lnTo>
                        <a:lnTo>
                          <a:pt x="984" y="574"/>
                        </a:lnTo>
                        <a:lnTo>
                          <a:pt x="984" y="580"/>
                        </a:lnTo>
                        <a:lnTo>
                          <a:pt x="983" y="586"/>
                        </a:lnTo>
                        <a:lnTo>
                          <a:pt x="981" y="595"/>
                        </a:lnTo>
                        <a:lnTo>
                          <a:pt x="979" y="596"/>
                        </a:lnTo>
                        <a:lnTo>
                          <a:pt x="975" y="602"/>
                        </a:lnTo>
                        <a:lnTo>
                          <a:pt x="970" y="608"/>
                        </a:lnTo>
                        <a:lnTo>
                          <a:pt x="964" y="615"/>
                        </a:lnTo>
                        <a:lnTo>
                          <a:pt x="957" y="621"/>
                        </a:lnTo>
                        <a:lnTo>
                          <a:pt x="951" y="628"/>
                        </a:lnTo>
                        <a:lnTo>
                          <a:pt x="942" y="632"/>
                        </a:lnTo>
                        <a:lnTo>
                          <a:pt x="934" y="635"/>
                        </a:lnTo>
                        <a:lnTo>
                          <a:pt x="927" y="641"/>
                        </a:lnTo>
                        <a:lnTo>
                          <a:pt x="927" y="643"/>
                        </a:lnTo>
                        <a:lnTo>
                          <a:pt x="924" y="648"/>
                        </a:lnTo>
                        <a:lnTo>
                          <a:pt x="923" y="651"/>
                        </a:lnTo>
                        <a:lnTo>
                          <a:pt x="915" y="657"/>
                        </a:lnTo>
                        <a:lnTo>
                          <a:pt x="915" y="658"/>
                        </a:lnTo>
                        <a:lnTo>
                          <a:pt x="924" y="662"/>
                        </a:lnTo>
                        <a:lnTo>
                          <a:pt x="916" y="670"/>
                        </a:lnTo>
                        <a:lnTo>
                          <a:pt x="907" y="673"/>
                        </a:lnTo>
                        <a:lnTo>
                          <a:pt x="907" y="679"/>
                        </a:lnTo>
                        <a:lnTo>
                          <a:pt x="912" y="685"/>
                        </a:lnTo>
                        <a:lnTo>
                          <a:pt x="907" y="692"/>
                        </a:lnTo>
                        <a:lnTo>
                          <a:pt x="904" y="698"/>
                        </a:lnTo>
                        <a:lnTo>
                          <a:pt x="898" y="703"/>
                        </a:lnTo>
                        <a:lnTo>
                          <a:pt x="891" y="707"/>
                        </a:lnTo>
                        <a:lnTo>
                          <a:pt x="883" y="709"/>
                        </a:lnTo>
                        <a:lnTo>
                          <a:pt x="878" y="713"/>
                        </a:lnTo>
                        <a:lnTo>
                          <a:pt x="869" y="719"/>
                        </a:lnTo>
                        <a:lnTo>
                          <a:pt x="865" y="722"/>
                        </a:lnTo>
                        <a:lnTo>
                          <a:pt x="856" y="727"/>
                        </a:lnTo>
                        <a:lnTo>
                          <a:pt x="855" y="728"/>
                        </a:lnTo>
                        <a:lnTo>
                          <a:pt x="853" y="734"/>
                        </a:lnTo>
                        <a:lnTo>
                          <a:pt x="844" y="736"/>
                        </a:lnTo>
                        <a:lnTo>
                          <a:pt x="837" y="732"/>
                        </a:lnTo>
                        <a:lnTo>
                          <a:pt x="834" y="732"/>
                        </a:lnTo>
                        <a:lnTo>
                          <a:pt x="825" y="734"/>
                        </a:lnTo>
                        <a:lnTo>
                          <a:pt x="824" y="734"/>
                        </a:lnTo>
                        <a:lnTo>
                          <a:pt x="816" y="738"/>
                        </a:lnTo>
                        <a:lnTo>
                          <a:pt x="814" y="736"/>
                        </a:lnTo>
                        <a:lnTo>
                          <a:pt x="806" y="735"/>
                        </a:lnTo>
                        <a:lnTo>
                          <a:pt x="803" y="736"/>
                        </a:lnTo>
                        <a:lnTo>
                          <a:pt x="794" y="738"/>
                        </a:lnTo>
                        <a:lnTo>
                          <a:pt x="792" y="739"/>
                        </a:lnTo>
                        <a:lnTo>
                          <a:pt x="787" y="741"/>
                        </a:lnTo>
                        <a:lnTo>
                          <a:pt x="781" y="741"/>
                        </a:lnTo>
                        <a:lnTo>
                          <a:pt x="772" y="738"/>
                        </a:lnTo>
                        <a:lnTo>
                          <a:pt x="770" y="738"/>
                        </a:lnTo>
                        <a:lnTo>
                          <a:pt x="767" y="740"/>
                        </a:lnTo>
                        <a:lnTo>
                          <a:pt x="761" y="744"/>
                        </a:lnTo>
                        <a:lnTo>
                          <a:pt x="752" y="748"/>
                        </a:lnTo>
                        <a:lnTo>
                          <a:pt x="744" y="756"/>
                        </a:lnTo>
                        <a:lnTo>
                          <a:pt x="743" y="756"/>
                        </a:lnTo>
                        <a:lnTo>
                          <a:pt x="735" y="761"/>
                        </a:lnTo>
                        <a:lnTo>
                          <a:pt x="725" y="767"/>
                        </a:lnTo>
                        <a:lnTo>
                          <a:pt x="721" y="768"/>
                        </a:lnTo>
                        <a:lnTo>
                          <a:pt x="712" y="770"/>
                        </a:lnTo>
                        <a:lnTo>
                          <a:pt x="704" y="769"/>
                        </a:lnTo>
                        <a:lnTo>
                          <a:pt x="695" y="764"/>
                        </a:lnTo>
                        <a:lnTo>
                          <a:pt x="686" y="763"/>
                        </a:lnTo>
                        <a:lnTo>
                          <a:pt x="691" y="764"/>
                        </a:lnTo>
                        <a:lnTo>
                          <a:pt x="702" y="768"/>
                        </a:lnTo>
                        <a:lnTo>
                          <a:pt x="709" y="773"/>
                        </a:lnTo>
                        <a:lnTo>
                          <a:pt x="716" y="773"/>
                        </a:lnTo>
                        <a:lnTo>
                          <a:pt x="725" y="772"/>
                        </a:lnTo>
                        <a:lnTo>
                          <a:pt x="733" y="769"/>
                        </a:lnTo>
                        <a:lnTo>
                          <a:pt x="743" y="765"/>
                        </a:lnTo>
                        <a:lnTo>
                          <a:pt x="751" y="761"/>
                        </a:lnTo>
                        <a:lnTo>
                          <a:pt x="760" y="759"/>
                        </a:lnTo>
                        <a:lnTo>
                          <a:pt x="762" y="758"/>
                        </a:lnTo>
                        <a:lnTo>
                          <a:pt x="766" y="756"/>
                        </a:lnTo>
                        <a:lnTo>
                          <a:pt x="775" y="752"/>
                        </a:lnTo>
                        <a:lnTo>
                          <a:pt x="784" y="751"/>
                        </a:lnTo>
                        <a:lnTo>
                          <a:pt x="792" y="747"/>
                        </a:lnTo>
                        <a:lnTo>
                          <a:pt x="801" y="741"/>
                        </a:lnTo>
                        <a:lnTo>
                          <a:pt x="805" y="740"/>
                        </a:lnTo>
                        <a:lnTo>
                          <a:pt x="814" y="740"/>
                        </a:lnTo>
                        <a:lnTo>
                          <a:pt x="825" y="744"/>
                        </a:lnTo>
                        <a:lnTo>
                          <a:pt x="833" y="750"/>
                        </a:lnTo>
                        <a:lnTo>
                          <a:pt x="832" y="753"/>
                        </a:lnTo>
                        <a:lnTo>
                          <a:pt x="830" y="759"/>
                        </a:lnTo>
                        <a:lnTo>
                          <a:pt x="826" y="767"/>
                        </a:lnTo>
                        <a:lnTo>
                          <a:pt x="816" y="769"/>
                        </a:lnTo>
                        <a:lnTo>
                          <a:pt x="816" y="771"/>
                        </a:lnTo>
                        <a:lnTo>
                          <a:pt x="826" y="771"/>
                        </a:lnTo>
                        <a:lnTo>
                          <a:pt x="835" y="777"/>
                        </a:lnTo>
                        <a:lnTo>
                          <a:pt x="837" y="778"/>
                        </a:lnTo>
                        <a:lnTo>
                          <a:pt x="846" y="781"/>
                        </a:lnTo>
                        <a:lnTo>
                          <a:pt x="855" y="783"/>
                        </a:lnTo>
                        <a:lnTo>
                          <a:pt x="864" y="785"/>
                        </a:lnTo>
                        <a:lnTo>
                          <a:pt x="871" y="790"/>
                        </a:lnTo>
                        <a:lnTo>
                          <a:pt x="879" y="796"/>
                        </a:lnTo>
                        <a:lnTo>
                          <a:pt x="883" y="797"/>
                        </a:lnTo>
                        <a:lnTo>
                          <a:pt x="884" y="803"/>
                        </a:lnTo>
                        <a:lnTo>
                          <a:pt x="875" y="807"/>
                        </a:lnTo>
                        <a:lnTo>
                          <a:pt x="871" y="811"/>
                        </a:lnTo>
                        <a:lnTo>
                          <a:pt x="862" y="816"/>
                        </a:lnTo>
                        <a:lnTo>
                          <a:pt x="855" y="821"/>
                        </a:lnTo>
                        <a:lnTo>
                          <a:pt x="844" y="823"/>
                        </a:lnTo>
                        <a:lnTo>
                          <a:pt x="835" y="826"/>
                        </a:lnTo>
                        <a:lnTo>
                          <a:pt x="834" y="827"/>
                        </a:lnTo>
                        <a:lnTo>
                          <a:pt x="825" y="829"/>
                        </a:lnTo>
                        <a:lnTo>
                          <a:pt x="816" y="829"/>
                        </a:lnTo>
                        <a:lnTo>
                          <a:pt x="810" y="824"/>
                        </a:lnTo>
                        <a:lnTo>
                          <a:pt x="806" y="822"/>
                        </a:lnTo>
                        <a:lnTo>
                          <a:pt x="796" y="822"/>
                        </a:lnTo>
                        <a:lnTo>
                          <a:pt x="792" y="822"/>
                        </a:lnTo>
                        <a:lnTo>
                          <a:pt x="787" y="824"/>
                        </a:lnTo>
                        <a:lnTo>
                          <a:pt x="784" y="829"/>
                        </a:lnTo>
                        <a:lnTo>
                          <a:pt x="778" y="832"/>
                        </a:lnTo>
                        <a:lnTo>
                          <a:pt x="769" y="836"/>
                        </a:lnTo>
                        <a:lnTo>
                          <a:pt x="769" y="838"/>
                        </a:lnTo>
                        <a:lnTo>
                          <a:pt x="762" y="843"/>
                        </a:lnTo>
                        <a:lnTo>
                          <a:pt x="757" y="846"/>
                        </a:lnTo>
                        <a:lnTo>
                          <a:pt x="748" y="851"/>
                        </a:lnTo>
                        <a:lnTo>
                          <a:pt x="744" y="853"/>
                        </a:lnTo>
                        <a:lnTo>
                          <a:pt x="743" y="859"/>
                        </a:lnTo>
                        <a:lnTo>
                          <a:pt x="743" y="861"/>
                        </a:lnTo>
                        <a:lnTo>
                          <a:pt x="739" y="867"/>
                        </a:lnTo>
                        <a:lnTo>
                          <a:pt x="729" y="869"/>
                        </a:lnTo>
                        <a:lnTo>
                          <a:pt x="721" y="872"/>
                        </a:lnTo>
                        <a:lnTo>
                          <a:pt x="711" y="871"/>
                        </a:lnTo>
                        <a:lnTo>
                          <a:pt x="704" y="877"/>
                        </a:lnTo>
                        <a:lnTo>
                          <a:pt x="699" y="877"/>
                        </a:lnTo>
                        <a:lnTo>
                          <a:pt x="693" y="881"/>
                        </a:lnTo>
                        <a:lnTo>
                          <a:pt x="686" y="881"/>
                        </a:lnTo>
                        <a:lnTo>
                          <a:pt x="682" y="887"/>
                        </a:lnTo>
                        <a:lnTo>
                          <a:pt x="680" y="887"/>
                        </a:lnTo>
                        <a:lnTo>
                          <a:pt x="670" y="883"/>
                        </a:lnTo>
                        <a:lnTo>
                          <a:pt x="664" y="880"/>
                        </a:lnTo>
                        <a:lnTo>
                          <a:pt x="657" y="878"/>
                        </a:lnTo>
                        <a:lnTo>
                          <a:pt x="653" y="877"/>
                        </a:lnTo>
                        <a:lnTo>
                          <a:pt x="644" y="876"/>
                        </a:lnTo>
                        <a:lnTo>
                          <a:pt x="636" y="870"/>
                        </a:lnTo>
                        <a:lnTo>
                          <a:pt x="628" y="873"/>
                        </a:lnTo>
                        <a:lnTo>
                          <a:pt x="619" y="871"/>
                        </a:lnTo>
                        <a:lnTo>
                          <a:pt x="613" y="873"/>
                        </a:lnTo>
                        <a:lnTo>
                          <a:pt x="603" y="870"/>
                        </a:lnTo>
                        <a:lnTo>
                          <a:pt x="596" y="863"/>
                        </a:lnTo>
                        <a:lnTo>
                          <a:pt x="587" y="860"/>
                        </a:lnTo>
                        <a:lnTo>
                          <a:pt x="587" y="859"/>
                        </a:lnTo>
                        <a:lnTo>
                          <a:pt x="586" y="858"/>
                        </a:lnTo>
                        <a:lnTo>
                          <a:pt x="582" y="852"/>
                        </a:lnTo>
                        <a:lnTo>
                          <a:pt x="577" y="850"/>
                        </a:lnTo>
                        <a:lnTo>
                          <a:pt x="572" y="849"/>
                        </a:lnTo>
                        <a:lnTo>
                          <a:pt x="574" y="855"/>
                        </a:lnTo>
                        <a:lnTo>
                          <a:pt x="585" y="859"/>
                        </a:lnTo>
                        <a:lnTo>
                          <a:pt x="586" y="860"/>
                        </a:lnTo>
                        <a:lnTo>
                          <a:pt x="592" y="865"/>
                        </a:lnTo>
                        <a:lnTo>
                          <a:pt x="599" y="871"/>
                        </a:lnTo>
                        <a:lnTo>
                          <a:pt x="599" y="878"/>
                        </a:lnTo>
                        <a:lnTo>
                          <a:pt x="599" y="879"/>
                        </a:lnTo>
                        <a:lnTo>
                          <a:pt x="608" y="877"/>
                        </a:lnTo>
                        <a:lnTo>
                          <a:pt x="610" y="878"/>
                        </a:lnTo>
                        <a:lnTo>
                          <a:pt x="613" y="884"/>
                        </a:lnTo>
                        <a:lnTo>
                          <a:pt x="612" y="884"/>
                        </a:lnTo>
                        <a:lnTo>
                          <a:pt x="621" y="884"/>
                        </a:lnTo>
                        <a:lnTo>
                          <a:pt x="628" y="882"/>
                        </a:lnTo>
                        <a:lnTo>
                          <a:pt x="639" y="884"/>
                        </a:lnTo>
                        <a:lnTo>
                          <a:pt x="645" y="886"/>
                        </a:lnTo>
                        <a:lnTo>
                          <a:pt x="653" y="889"/>
                        </a:lnTo>
                        <a:lnTo>
                          <a:pt x="662" y="889"/>
                        </a:lnTo>
                        <a:lnTo>
                          <a:pt x="670" y="891"/>
                        </a:lnTo>
                        <a:lnTo>
                          <a:pt x="677" y="891"/>
                        </a:lnTo>
                        <a:lnTo>
                          <a:pt x="686" y="892"/>
                        </a:lnTo>
                        <a:lnTo>
                          <a:pt x="693" y="889"/>
                        </a:lnTo>
                        <a:lnTo>
                          <a:pt x="700" y="896"/>
                        </a:lnTo>
                        <a:lnTo>
                          <a:pt x="706" y="896"/>
                        </a:lnTo>
                        <a:lnTo>
                          <a:pt x="708" y="897"/>
                        </a:lnTo>
                        <a:lnTo>
                          <a:pt x="715" y="896"/>
                        </a:lnTo>
                        <a:lnTo>
                          <a:pt x="716" y="896"/>
                        </a:lnTo>
                        <a:lnTo>
                          <a:pt x="725" y="895"/>
                        </a:lnTo>
                        <a:lnTo>
                          <a:pt x="726" y="896"/>
                        </a:lnTo>
                        <a:lnTo>
                          <a:pt x="731" y="896"/>
                        </a:lnTo>
                        <a:lnTo>
                          <a:pt x="735" y="894"/>
                        </a:lnTo>
                        <a:lnTo>
                          <a:pt x="744" y="899"/>
                        </a:lnTo>
                        <a:lnTo>
                          <a:pt x="745" y="901"/>
                        </a:lnTo>
                        <a:lnTo>
                          <a:pt x="753" y="905"/>
                        </a:lnTo>
                        <a:lnTo>
                          <a:pt x="761" y="908"/>
                        </a:lnTo>
                        <a:lnTo>
                          <a:pt x="767" y="907"/>
                        </a:lnTo>
                        <a:lnTo>
                          <a:pt x="775" y="907"/>
                        </a:lnTo>
                        <a:lnTo>
                          <a:pt x="778" y="906"/>
                        </a:lnTo>
                        <a:lnTo>
                          <a:pt x="785" y="904"/>
                        </a:lnTo>
                        <a:lnTo>
                          <a:pt x="788" y="901"/>
                        </a:lnTo>
                        <a:lnTo>
                          <a:pt x="799" y="900"/>
                        </a:lnTo>
                        <a:lnTo>
                          <a:pt x="807" y="895"/>
                        </a:lnTo>
                        <a:lnTo>
                          <a:pt x="808" y="888"/>
                        </a:lnTo>
                        <a:lnTo>
                          <a:pt x="816" y="887"/>
                        </a:lnTo>
                        <a:lnTo>
                          <a:pt x="814" y="882"/>
                        </a:lnTo>
                        <a:lnTo>
                          <a:pt x="814" y="880"/>
                        </a:lnTo>
                        <a:lnTo>
                          <a:pt x="823" y="877"/>
                        </a:lnTo>
                        <a:lnTo>
                          <a:pt x="825" y="872"/>
                        </a:lnTo>
                        <a:lnTo>
                          <a:pt x="835" y="869"/>
                        </a:lnTo>
                        <a:lnTo>
                          <a:pt x="842" y="871"/>
                        </a:lnTo>
                        <a:lnTo>
                          <a:pt x="843" y="871"/>
                        </a:lnTo>
                        <a:lnTo>
                          <a:pt x="852" y="871"/>
                        </a:lnTo>
                        <a:lnTo>
                          <a:pt x="855" y="871"/>
                        </a:lnTo>
                        <a:lnTo>
                          <a:pt x="856" y="872"/>
                        </a:lnTo>
                        <a:lnTo>
                          <a:pt x="864" y="872"/>
                        </a:lnTo>
                        <a:lnTo>
                          <a:pt x="871" y="875"/>
                        </a:lnTo>
                        <a:lnTo>
                          <a:pt x="878" y="881"/>
                        </a:lnTo>
                        <a:lnTo>
                          <a:pt x="884" y="887"/>
                        </a:lnTo>
                        <a:lnTo>
                          <a:pt x="892" y="891"/>
                        </a:lnTo>
                        <a:lnTo>
                          <a:pt x="901" y="889"/>
                        </a:lnTo>
                        <a:lnTo>
                          <a:pt x="909" y="894"/>
                        </a:lnTo>
                        <a:lnTo>
                          <a:pt x="918" y="896"/>
                        </a:lnTo>
                        <a:lnTo>
                          <a:pt x="927" y="900"/>
                        </a:lnTo>
                        <a:lnTo>
                          <a:pt x="933" y="906"/>
                        </a:lnTo>
                        <a:lnTo>
                          <a:pt x="941" y="910"/>
                        </a:lnTo>
                        <a:lnTo>
                          <a:pt x="950" y="916"/>
                        </a:lnTo>
                        <a:lnTo>
                          <a:pt x="957" y="916"/>
                        </a:lnTo>
                        <a:lnTo>
                          <a:pt x="966" y="917"/>
                        </a:lnTo>
                        <a:lnTo>
                          <a:pt x="973" y="915"/>
                        </a:lnTo>
                        <a:lnTo>
                          <a:pt x="981" y="916"/>
                        </a:lnTo>
                        <a:lnTo>
                          <a:pt x="991" y="921"/>
                        </a:lnTo>
                        <a:lnTo>
                          <a:pt x="1000" y="926"/>
                        </a:lnTo>
                        <a:lnTo>
                          <a:pt x="1004" y="932"/>
                        </a:lnTo>
                        <a:lnTo>
                          <a:pt x="1011" y="934"/>
                        </a:lnTo>
                        <a:lnTo>
                          <a:pt x="1013" y="940"/>
                        </a:lnTo>
                        <a:lnTo>
                          <a:pt x="1015" y="945"/>
                        </a:lnTo>
                        <a:lnTo>
                          <a:pt x="1018" y="947"/>
                        </a:lnTo>
                        <a:lnTo>
                          <a:pt x="1018" y="949"/>
                        </a:lnTo>
                        <a:lnTo>
                          <a:pt x="1015" y="953"/>
                        </a:lnTo>
                        <a:lnTo>
                          <a:pt x="1011" y="953"/>
                        </a:lnTo>
                        <a:lnTo>
                          <a:pt x="1006" y="953"/>
                        </a:lnTo>
                        <a:lnTo>
                          <a:pt x="1001" y="954"/>
                        </a:lnTo>
                        <a:lnTo>
                          <a:pt x="996" y="955"/>
                        </a:lnTo>
                        <a:lnTo>
                          <a:pt x="993" y="954"/>
                        </a:lnTo>
                        <a:lnTo>
                          <a:pt x="991" y="956"/>
                        </a:lnTo>
                        <a:lnTo>
                          <a:pt x="990" y="958"/>
                        </a:lnTo>
                        <a:lnTo>
                          <a:pt x="990" y="962"/>
                        </a:lnTo>
                        <a:lnTo>
                          <a:pt x="986" y="964"/>
                        </a:lnTo>
                        <a:lnTo>
                          <a:pt x="987" y="969"/>
                        </a:lnTo>
                        <a:lnTo>
                          <a:pt x="986" y="972"/>
                        </a:lnTo>
                        <a:lnTo>
                          <a:pt x="990" y="975"/>
                        </a:lnTo>
                        <a:lnTo>
                          <a:pt x="987" y="978"/>
                        </a:lnTo>
                        <a:lnTo>
                          <a:pt x="984" y="979"/>
                        </a:lnTo>
                        <a:lnTo>
                          <a:pt x="982" y="982"/>
                        </a:lnTo>
                        <a:lnTo>
                          <a:pt x="978" y="988"/>
                        </a:lnTo>
                        <a:lnTo>
                          <a:pt x="974" y="988"/>
                        </a:lnTo>
                        <a:lnTo>
                          <a:pt x="968" y="990"/>
                        </a:lnTo>
                        <a:lnTo>
                          <a:pt x="964" y="989"/>
                        </a:lnTo>
                        <a:lnTo>
                          <a:pt x="959" y="990"/>
                        </a:lnTo>
                        <a:lnTo>
                          <a:pt x="955" y="989"/>
                        </a:lnTo>
                        <a:lnTo>
                          <a:pt x="951" y="989"/>
                        </a:lnTo>
                        <a:lnTo>
                          <a:pt x="946" y="992"/>
                        </a:lnTo>
                        <a:lnTo>
                          <a:pt x="943" y="993"/>
                        </a:lnTo>
                        <a:lnTo>
                          <a:pt x="941" y="997"/>
                        </a:lnTo>
                        <a:lnTo>
                          <a:pt x="938" y="1000"/>
                        </a:lnTo>
                        <a:lnTo>
                          <a:pt x="937" y="1002"/>
                        </a:lnTo>
                        <a:lnTo>
                          <a:pt x="934" y="1009"/>
                        </a:lnTo>
                        <a:lnTo>
                          <a:pt x="941" y="1013"/>
                        </a:lnTo>
                        <a:lnTo>
                          <a:pt x="948" y="1015"/>
                        </a:lnTo>
                        <a:lnTo>
                          <a:pt x="955" y="1021"/>
                        </a:lnTo>
                        <a:lnTo>
                          <a:pt x="957" y="1029"/>
                        </a:lnTo>
                        <a:lnTo>
                          <a:pt x="963" y="1034"/>
                        </a:lnTo>
                        <a:lnTo>
                          <a:pt x="970" y="1040"/>
                        </a:lnTo>
                        <a:lnTo>
                          <a:pt x="973" y="1043"/>
                        </a:lnTo>
                        <a:lnTo>
                          <a:pt x="975" y="1050"/>
                        </a:lnTo>
                        <a:lnTo>
                          <a:pt x="974" y="1056"/>
                        </a:lnTo>
                        <a:lnTo>
                          <a:pt x="981" y="1063"/>
                        </a:lnTo>
                        <a:lnTo>
                          <a:pt x="986" y="1068"/>
                        </a:lnTo>
                        <a:lnTo>
                          <a:pt x="990" y="1070"/>
                        </a:lnTo>
                        <a:lnTo>
                          <a:pt x="982" y="1075"/>
                        </a:lnTo>
                        <a:lnTo>
                          <a:pt x="975" y="1082"/>
                        </a:lnTo>
                        <a:lnTo>
                          <a:pt x="966" y="1082"/>
                        </a:lnTo>
                        <a:lnTo>
                          <a:pt x="957" y="1085"/>
                        </a:lnTo>
                        <a:lnTo>
                          <a:pt x="950" y="1089"/>
                        </a:lnTo>
                        <a:lnTo>
                          <a:pt x="943" y="1092"/>
                        </a:lnTo>
                        <a:lnTo>
                          <a:pt x="948" y="1098"/>
                        </a:lnTo>
                        <a:lnTo>
                          <a:pt x="941" y="1105"/>
                        </a:lnTo>
                        <a:lnTo>
                          <a:pt x="933" y="1109"/>
                        </a:lnTo>
                        <a:lnTo>
                          <a:pt x="924" y="1106"/>
                        </a:lnTo>
                        <a:lnTo>
                          <a:pt x="916" y="1106"/>
                        </a:lnTo>
                        <a:lnTo>
                          <a:pt x="907" y="1108"/>
                        </a:lnTo>
                        <a:lnTo>
                          <a:pt x="904" y="1111"/>
                        </a:lnTo>
                        <a:lnTo>
                          <a:pt x="900" y="1116"/>
                        </a:lnTo>
                        <a:lnTo>
                          <a:pt x="891" y="1120"/>
                        </a:lnTo>
                        <a:lnTo>
                          <a:pt x="887" y="1124"/>
                        </a:lnTo>
                        <a:lnTo>
                          <a:pt x="886" y="1125"/>
                        </a:lnTo>
                        <a:lnTo>
                          <a:pt x="883" y="1127"/>
                        </a:lnTo>
                        <a:lnTo>
                          <a:pt x="875" y="1132"/>
                        </a:lnTo>
                        <a:lnTo>
                          <a:pt x="866" y="1139"/>
                        </a:lnTo>
                        <a:lnTo>
                          <a:pt x="869" y="1145"/>
                        </a:lnTo>
                        <a:lnTo>
                          <a:pt x="868" y="1151"/>
                        </a:lnTo>
                        <a:lnTo>
                          <a:pt x="859" y="1155"/>
                        </a:lnTo>
                        <a:lnTo>
                          <a:pt x="855" y="1161"/>
                        </a:lnTo>
                        <a:lnTo>
                          <a:pt x="850" y="1167"/>
                        </a:lnTo>
                        <a:lnTo>
                          <a:pt x="847" y="1168"/>
                        </a:lnTo>
                        <a:lnTo>
                          <a:pt x="842" y="1174"/>
                        </a:lnTo>
                        <a:lnTo>
                          <a:pt x="846" y="1181"/>
                        </a:lnTo>
                        <a:lnTo>
                          <a:pt x="842" y="1187"/>
                        </a:lnTo>
                        <a:lnTo>
                          <a:pt x="841" y="1192"/>
                        </a:lnTo>
                        <a:lnTo>
                          <a:pt x="833" y="1192"/>
                        </a:lnTo>
                        <a:lnTo>
                          <a:pt x="835" y="1187"/>
                        </a:lnTo>
                        <a:lnTo>
                          <a:pt x="834" y="1184"/>
                        </a:lnTo>
                        <a:lnTo>
                          <a:pt x="826" y="1179"/>
                        </a:lnTo>
                        <a:lnTo>
                          <a:pt x="819" y="1181"/>
                        </a:lnTo>
                        <a:lnTo>
                          <a:pt x="815" y="1187"/>
                        </a:lnTo>
                        <a:lnTo>
                          <a:pt x="811" y="1187"/>
                        </a:lnTo>
                        <a:lnTo>
                          <a:pt x="810" y="1188"/>
                        </a:lnTo>
                        <a:lnTo>
                          <a:pt x="808" y="1188"/>
                        </a:lnTo>
                        <a:lnTo>
                          <a:pt x="805" y="1195"/>
                        </a:lnTo>
                        <a:lnTo>
                          <a:pt x="796" y="1200"/>
                        </a:lnTo>
                        <a:lnTo>
                          <a:pt x="787" y="1205"/>
                        </a:lnTo>
                        <a:lnTo>
                          <a:pt x="779" y="1206"/>
                        </a:lnTo>
                        <a:lnTo>
                          <a:pt x="767" y="1202"/>
                        </a:lnTo>
                        <a:lnTo>
                          <a:pt x="760" y="1206"/>
                        </a:lnTo>
                        <a:lnTo>
                          <a:pt x="751" y="1210"/>
                        </a:lnTo>
                        <a:lnTo>
                          <a:pt x="754" y="1214"/>
                        </a:lnTo>
                        <a:lnTo>
                          <a:pt x="754" y="1220"/>
                        </a:lnTo>
                        <a:lnTo>
                          <a:pt x="745" y="1220"/>
                        </a:lnTo>
                        <a:lnTo>
                          <a:pt x="735" y="1222"/>
                        </a:lnTo>
                        <a:lnTo>
                          <a:pt x="736" y="1225"/>
                        </a:lnTo>
                        <a:lnTo>
                          <a:pt x="743" y="1231"/>
                        </a:lnTo>
                        <a:lnTo>
                          <a:pt x="735" y="1236"/>
                        </a:lnTo>
                        <a:lnTo>
                          <a:pt x="725" y="1231"/>
                        </a:lnTo>
                        <a:lnTo>
                          <a:pt x="717" y="1231"/>
                        </a:lnTo>
                        <a:lnTo>
                          <a:pt x="709" y="1231"/>
                        </a:lnTo>
                        <a:lnTo>
                          <a:pt x="703" y="1231"/>
                        </a:lnTo>
                        <a:lnTo>
                          <a:pt x="694" y="1231"/>
                        </a:lnTo>
                        <a:lnTo>
                          <a:pt x="686" y="1231"/>
                        </a:lnTo>
                        <a:lnTo>
                          <a:pt x="677" y="1231"/>
                        </a:lnTo>
                        <a:lnTo>
                          <a:pt x="668" y="1230"/>
                        </a:lnTo>
                        <a:lnTo>
                          <a:pt x="658" y="1225"/>
                        </a:lnTo>
                        <a:lnTo>
                          <a:pt x="654" y="1231"/>
                        </a:lnTo>
                        <a:lnTo>
                          <a:pt x="649" y="1234"/>
                        </a:lnTo>
                        <a:lnTo>
                          <a:pt x="645" y="1234"/>
                        </a:lnTo>
                        <a:lnTo>
                          <a:pt x="637" y="1234"/>
                        </a:lnTo>
                        <a:lnTo>
                          <a:pt x="628" y="1228"/>
                        </a:lnTo>
                        <a:lnTo>
                          <a:pt x="626" y="1222"/>
                        </a:lnTo>
                        <a:lnTo>
                          <a:pt x="623" y="1216"/>
                        </a:lnTo>
                        <a:lnTo>
                          <a:pt x="626" y="1224"/>
                        </a:lnTo>
                        <a:lnTo>
                          <a:pt x="623" y="1233"/>
                        </a:lnTo>
                        <a:lnTo>
                          <a:pt x="622" y="1240"/>
                        </a:lnTo>
                        <a:lnTo>
                          <a:pt x="622" y="1246"/>
                        </a:lnTo>
                        <a:lnTo>
                          <a:pt x="628" y="1252"/>
                        </a:lnTo>
                        <a:lnTo>
                          <a:pt x="623" y="1259"/>
                        </a:lnTo>
                        <a:lnTo>
                          <a:pt x="618" y="1264"/>
                        </a:lnTo>
                        <a:lnTo>
                          <a:pt x="609" y="1262"/>
                        </a:lnTo>
                        <a:lnTo>
                          <a:pt x="599" y="1261"/>
                        </a:lnTo>
                        <a:lnTo>
                          <a:pt x="590" y="1260"/>
                        </a:lnTo>
                        <a:lnTo>
                          <a:pt x="586" y="1262"/>
                        </a:lnTo>
                        <a:lnTo>
                          <a:pt x="577" y="1268"/>
                        </a:lnTo>
                        <a:lnTo>
                          <a:pt x="569" y="1268"/>
                        </a:lnTo>
                        <a:lnTo>
                          <a:pt x="563" y="1262"/>
                        </a:lnTo>
                        <a:lnTo>
                          <a:pt x="560" y="1265"/>
                        </a:lnTo>
                        <a:lnTo>
                          <a:pt x="563" y="1273"/>
                        </a:lnTo>
                        <a:lnTo>
                          <a:pt x="554" y="1266"/>
                        </a:lnTo>
                        <a:lnTo>
                          <a:pt x="553" y="1274"/>
                        </a:lnTo>
                        <a:lnTo>
                          <a:pt x="559" y="1279"/>
                        </a:lnTo>
                        <a:lnTo>
                          <a:pt x="550" y="1282"/>
                        </a:lnTo>
                        <a:lnTo>
                          <a:pt x="541" y="1287"/>
                        </a:lnTo>
                        <a:lnTo>
                          <a:pt x="533" y="1290"/>
                        </a:lnTo>
                        <a:lnTo>
                          <a:pt x="523" y="1296"/>
                        </a:lnTo>
                        <a:lnTo>
                          <a:pt x="515" y="1296"/>
                        </a:lnTo>
                        <a:lnTo>
                          <a:pt x="506" y="1295"/>
                        </a:lnTo>
                        <a:lnTo>
                          <a:pt x="499" y="1293"/>
                        </a:lnTo>
                        <a:lnTo>
                          <a:pt x="499" y="1286"/>
                        </a:lnTo>
                        <a:lnTo>
                          <a:pt x="495" y="1280"/>
                        </a:lnTo>
                        <a:lnTo>
                          <a:pt x="499" y="1274"/>
                        </a:lnTo>
                        <a:lnTo>
                          <a:pt x="503" y="1266"/>
                        </a:lnTo>
                        <a:lnTo>
                          <a:pt x="497" y="1274"/>
                        </a:lnTo>
                        <a:lnTo>
                          <a:pt x="492" y="1279"/>
                        </a:lnTo>
                        <a:lnTo>
                          <a:pt x="491" y="1286"/>
                        </a:lnTo>
                        <a:lnTo>
                          <a:pt x="488" y="1293"/>
                        </a:lnTo>
                        <a:lnTo>
                          <a:pt x="490" y="1296"/>
                        </a:lnTo>
                        <a:lnTo>
                          <a:pt x="488" y="1296"/>
                        </a:lnTo>
                        <a:lnTo>
                          <a:pt x="486" y="1294"/>
                        </a:lnTo>
                        <a:lnTo>
                          <a:pt x="477" y="1294"/>
                        </a:lnTo>
                        <a:lnTo>
                          <a:pt x="468" y="1287"/>
                        </a:lnTo>
                        <a:lnTo>
                          <a:pt x="463" y="1282"/>
                        </a:lnTo>
                        <a:lnTo>
                          <a:pt x="458" y="1276"/>
                        </a:lnTo>
                        <a:lnTo>
                          <a:pt x="458" y="1275"/>
                        </a:lnTo>
                        <a:lnTo>
                          <a:pt x="458" y="1268"/>
                        </a:lnTo>
                        <a:lnTo>
                          <a:pt x="463" y="1262"/>
                        </a:lnTo>
                        <a:lnTo>
                          <a:pt x="452" y="1268"/>
                        </a:lnTo>
                        <a:lnTo>
                          <a:pt x="445" y="1272"/>
                        </a:lnTo>
                        <a:lnTo>
                          <a:pt x="436" y="1270"/>
                        </a:lnTo>
                        <a:lnTo>
                          <a:pt x="429" y="1266"/>
                        </a:lnTo>
                        <a:lnTo>
                          <a:pt x="420" y="1262"/>
                        </a:lnTo>
                        <a:lnTo>
                          <a:pt x="416" y="1256"/>
                        </a:lnTo>
                        <a:lnTo>
                          <a:pt x="415" y="1249"/>
                        </a:lnTo>
                        <a:lnTo>
                          <a:pt x="401" y="1237"/>
                        </a:lnTo>
                        <a:lnTo>
                          <a:pt x="398" y="1238"/>
                        </a:lnTo>
                        <a:lnTo>
                          <a:pt x="407" y="1254"/>
                        </a:lnTo>
                        <a:lnTo>
                          <a:pt x="404" y="1259"/>
                        </a:lnTo>
                        <a:lnTo>
                          <a:pt x="405" y="1265"/>
                        </a:lnTo>
                        <a:lnTo>
                          <a:pt x="410" y="1275"/>
                        </a:lnTo>
                        <a:lnTo>
                          <a:pt x="418" y="1277"/>
                        </a:lnTo>
                        <a:lnTo>
                          <a:pt x="424" y="1280"/>
                        </a:lnTo>
                        <a:lnTo>
                          <a:pt x="419" y="1286"/>
                        </a:lnTo>
                        <a:lnTo>
                          <a:pt x="418" y="1293"/>
                        </a:lnTo>
                        <a:lnTo>
                          <a:pt x="422" y="1299"/>
                        </a:lnTo>
                        <a:lnTo>
                          <a:pt x="419" y="1305"/>
                        </a:lnTo>
                        <a:lnTo>
                          <a:pt x="423" y="1312"/>
                        </a:lnTo>
                        <a:lnTo>
                          <a:pt x="419" y="1318"/>
                        </a:lnTo>
                        <a:lnTo>
                          <a:pt x="414" y="1323"/>
                        </a:lnTo>
                        <a:lnTo>
                          <a:pt x="405" y="1323"/>
                        </a:lnTo>
                        <a:lnTo>
                          <a:pt x="396" y="1319"/>
                        </a:lnTo>
                        <a:lnTo>
                          <a:pt x="387" y="1316"/>
                        </a:lnTo>
                        <a:lnTo>
                          <a:pt x="379" y="1312"/>
                        </a:lnTo>
                        <a:lnTo>
                          <a:pt x="371" y="1306"/>
                        </a:lnTo>
                        <a:lnTo>
                          <a:pt x="368" y="1304"/>
                        </a:lnTo>
                        <a:lnTo>
                          <a:pt x="364" y="1301"/>
                        </a:lnTo>
                        <a:lnTo>
                          <a:pt x="362" y="1295"/>
                        </a:lnTo>
                        <a:lnTo>
                          <a:pt x="355" y="1289"/>
                        </a:lnTo>
                        <a:lnTo>
                          <a:pt x="346" y="1284"/>
                        </a:lnTo>
                        <a:lnTo>
                          <a:pt x="338" y="1279"/>
                        </a:lnTo>
                        <a:lnTo>
                          <a:pt x="330" y="1274"/>
                        </a:lnTo>
                        <a:lnTo>
                          <a:pt x="326" y="1273"/>
                        </a:lnTo>
                        <a:lnTo>
                          <a:pt x="319" y="1272"/>
                        </a:lnTo>
                        <a:lnTo>
                          <a:pt x="310" y="1266"/>
                        </a:lnTo>
                        <a:lnTo>
                          <a:pt x="305" y="1260"/>
                        </a:lnTo>
                        <a:lnTo>
                          <a:pt x="297" y="1258"/>
                        </a:lnTo>
                        <a:lnTo>
                          <a:pt x="294" y="1259"/>
                        </a:lnTo>
                        <a:lnTo>
                          <a:pt x="296" y="1260"/>
                        </a:lnTo>
                        <a:lnTo>
                          <a:pt x="287" y="1263"/>
                        </a:lnTo>
                        <a:lnTo>
                          <a:pt x="278" y="1267"/>
                        </a:lnTo>
                        <a:lnTo>
                          <a:pt x="270" y="1273"/>
                        </a:lnTo>
                        <a:lnTo>
                          <a:pt x="267" y="1279"/>
                        </a:lnTo>
                        <a:lnTo>
                          <a:pt x="270" y="1285"/>
                        </a:lnTo>
                        <a:lnTo>
                          <a:pt x="272" y="1292"/>
                        </a:lnTo>
                        <a:lnTo>
                          <a:pt x="275" y="1299"/>
                        </a:lnTo>
                        <a:lnTo>
                          <a:pt x="278" y="1305"/>
                        </a:lnTo>
                        <a:lnTo>
                          <a:pt x="278" y="1311"/>
                        </a:lnTo>
                        <a:lnTo>
                          <a:pt x="284" y="1318"/>
                        </a:lnTo>
                        <a:lnTo>
                          <a:pt x="284" y="1323"/>
                        </a:lnTo>
                        <a:lnTo>
                          <a:pt x="284" y="1330"/>
                        </a:lnTo>
                        <a:lnTo>
                          <a:pt x="284" y="1335"/>
                        </a:lnTo>
                        <a:lnTo>
                          <a:pt x="275" y="1333"/>
                        </a:lnTo>
                        <a:lnTo>
                          <a:pt x="267" y="1329"/>
                        </a:lnTo>
                        <a:lnTo>
                          <a:pt x="261" y="1321"/>
                        </a:lnTo>
                        <a:lnTo>
                          <a:pt x="261" y="1315"/>
                        </a:lnTo>
                        <a:lnTo>
                          <a:pt x="263" y="1309"/>
                        </a:lnTo>
                        <a:lnTo>
                          <a:pt x="261" y="1301"/>
                        </a:lnTo>
                        <a:lnTo>
                          <a:pt x="258" y="1296"/>
                        </a:lnTo>
                        <a:lnTo>
                          <a:pt x="254" y="1290"/>
                        </a:lnTo>
                        <a:lnTo>
                          <a:pt x="248" y="1284"/>
                        </a:lnTo>
                        <a:lnTo>
                          <a:pt x="243" y="1277"/>
                        </a:lnTo>
                        <a:lnTo>
                          <a:pt x="234" y="1272"/>
                        </a:lnTo>
                        <a:lnTo>
                          <a:pt x="226" y="1265"/>
                        </a:lnTo>
                        <a:lnTo>
                          <a:pt x="221" y="1261"/>
                        </a:lnTo>
                        <a:lnTo>
                          <a:pt x="218" y="1255"/>
                        </a:lnTo>
                        <a:lnTo>
                          <a:pt x="218" y="1254"/>
                        </a:lnTo>
                        <a:lnTo>
                          <a:pt x="216" y="1248"/>
                        </a:lnTo>
                        <a:lnTo>
                          <a:pt x="211" y="1242"/>
                        </a:lnTo>
                        <a:lnTo>
                          <a:pt x="209" y="1236"/>
                        </a:lnTo>
                        <a:lnTo>
                          <a:pt x="209" y="1229"/>
                        </a:lnTo>
                        <a:lnTo>
                          <a:pt x="212" y="1223"/>
                        </a:lnTo>
                        <a:lnTo>
                          <a:pt x="212" y="1217"/>
                        </a:lnTo>
                        <a:lnTo>
                          <a:pt x="216" y="1210"/>
                        </a:lnTo>
                        <a:lnTo>
                          <a:pt x="224" y="1208"/>
                        </a:lnTo>
                        <a:lnTo>
                          <a:pt x="234" y="1205"/>
                        </a:lnTo>
                        <a:lnTo>
                          <a:pt x="236" y="1212"/>
                        </a:lnTo>
                        <a:lnTo>
                          <a:pt x="240" y="1217"/>
                        </a:lnTo>
                        <a:lnTo>
                          <a:pt x="242" y="1223"/>
                        </a:lnTo>
                        <a:lnTo>
                          <a:pt x="240" y="1229"/>
                        </a:lnTo>
                        <a:lnTo>
                          <a:pt x="242" y="1236"/>
                        </a:lnTo>
                        <a:lnTo>
                          <a:pt x="248" y="1242"/>
                        </a:lnTo>
                        <a:lnTo>
                          <a:pt x="249" y="1243"/>
                        </a:lnTo>
                        <a:lnTo>
                          <a:pt x="258" y="1242"/>
                        </a:lnTo>
                        <a:lnTo>
                          <a:pt x="260" y="1236"/>
                        </a:lnTo>
                        <a:lnTo>
                          <a:pt x="257" y="1228"/>
                        </a:lnTo>
                        <a:lnTo>
                          <a:pt x="254" y="1223"/>
                        </a:lnTo>
                        <a:lnTo>
                          <a:pt x="249" y="1217"/>
                        </a:lnTo>
                        <a:lnTo>
                          <a:pt x="248" y="1210"/>
                        </a:lnTo>
                        <a:lnTo>
                          <a:pt x="244" y="1204"/>
                        </a:lnTo>
                        <a:lnTo>
                          <a:pt x="245" y="1198"/>
                        </a:lnTo>
                        <a:lnTo>
                          <a:pt x="248" y="1191"/>
                        </a:lnTo>
                        <a:lnTo>
                          <a:pt x="253" y="1186"/>
                        </a:lnTo>
                        <a:lnTo>
                          <a:pt x="258" y="1180"/>
                        </a:lnTo>
                        <a:lnTo>
                          <a:pt x="261" y="1172"/>
                        </a:lnTo>
                        <a:lnTo>
                          <a:pt x="262" y="1167"/>
                        </a:lnTo>
                        <a:lnTo>
                          <a:pt x="272" y="1161"/>
                        </a:lnTo>
                        <a:lnTo>
                          <a:pt x="280" y="1153"/>
                        </a:lnTo>
                        <a:lnTo>
                          <a:pt x="287" y="1147"/>
                        </a:lnTo>
                        <a:lnTo>
                          <a:pt x="294" y="1141"/>
                        </a:lnTo>
                        <a:lnTo>
                          <a:pt x="299" y="1135"/>
                        </a:lnTo>
                        <a:lnTo>
                          <a:pt x="298" y="1132"/>
                        </a:lnTo>
                        <a:lnTo>
                          <a:pt x="302" y="1126"/>
                        </a:lnTo>
                        <a:lnTo>
                          <a:pt x="307" y="1118"/>
                        </a:lnTo>
                        <a:lnTo>
                          <a:pt x="307" y="1113"/>
                        </a:lnTo>
                        <a:lnTo>
                          <a:pt x="307" y="1112"/>
                        </a:lnTo>
                        <a:lnTo>
                          <a:pt x="305" y="1106"/>
                        </a:lnTo>
                        <a:lnTo>
                          <a:pt x="314" y="1102"/>
                        </a:lnTo>
                        <a:lnTo>
                          <a:pt x="316" y="1097"/>
                        </a:lnTo>
                        <a:lnTo>
                          <a:pt x="325" y="1093"/>
                        </a:lnTo>
                        <a:lnTo>
                          <a:pt x="325" y="1089"/>
                        </a:lnTo>
                        <a:lnTo>
                          <a:pt x="325" y="1083"/>
                        </a:lnTo>
                        <a:lnTo>
                          <a:pt x="330" y="1076"/>
                        </a:lnTo>
                        <a:lnTo>
                          <a:pt x="338" y="1073"/>
                        </a:lnTo>
                        <a:lnTo>
                          <a:pt x="348" y="1071"/>
                        </a:lnTo>
                        <a:lnTo>
                          <a:pt x="356" y="1069"/>
                        </a:lnTo>
                        <a:lnTo>
                          <a:pt x="359" y="1066"/>
                        </a:lnTo>
                        <a:lnTo>
                          <a:pt x="359" y="1063"/>
                        </a:lnTo>
                        <a:lnTo>
                          <a:pt x="359" y="1059"/>
                        </a:lnTo>
                        <a:lnTo>
                          <a:pt x="364" y="1053"/>
                        </a:lnTo>
                        <a:lnTo>
                          <a:pt x="364" y="1047"/>
                        </a:lnTo>
                        <a:lnTo>
                          <a:pt x="360" y="1041"/>
                        </a:lnTo>
                        <a:lnTo>
                          <a:pt x="355" y="1035"/>
                        </a:lnTo>
                        <a:lnTo>
                          <a:pt x="356" y="1028"/>
                        </a:lnTo>
                        <a:lnTo>
                          <a:pt x="356" y="1027"/>
                        </a:lnTo>
                        <a:lnTo>
                          <a:pt x="355" y="1020"/>
                        </a:lnTo>
                        <a:lnTo>
                          <a:pt x="352" y="1018"/>
                        </a:lnTo>
                        <a:lnTo>
                          <a:pt x="348" y="1014"/>
                        </a:lnTo>
                        <a:lnTo>
                          <a:pt x="339" y="1010"/>
                        </a:lnTo>
                        <a:lnTo>
                          <a:pt x="330" y="1004"/>
                        </a:lnTo>
                        <a:lnTo>
                          <a:pt x="323" y="1002"/>
                        </a:lnTo>
                        <a:lnTo>
                          <a:pt x="316" y="1001"/>
                        </a:lnTo>
                        <a:lnTo>
                          <a:pt x="316" y="997"/>
                        </a:lnTo>
                        <a:lnTo>
                          <a:pt x="310" y="991"/>
                        </a:lnTo>
                        <a:lnTo>
                          <a:pt x="305" y="985"/>
                        </a:lnTo>
                        <a:lnTo>
                          <a:pt x="297" y="981"/>
                        </a:lnTo>
                        <a:lnTo>
                          <a:pt x="297" y="975"/>
                        </a:lnTo>
                        <a:lnTo>
                          <a:pt x="307" y="971"/>
                        </a:lnTo>
                        <a:lnTo>
                          <a:pt x="311" y="964"/>
                        </a:lnTo>
                        <a:lnTo>
                          <a:pt x="307" y="955"/>
                        </a:lnTo>
                        <a:lnTo>
                          <a:pt x="299" y="952"/>
                        </a:lnTo>
                        <a:lnTo>
                          <a:pt x="303" y="916"/>
                        </a:lnTo>
                        <a:lnTo>
                          <a:pt x="307" y="909"/>
                        </a:lnTo>
                        <a:lnTo>
                          <a:pt x="307" y="903"/>
                        </a:lnTo>
                        <a:lnTo>
                          <a:pt x="308" y="900"/>
                        </a:lnTo>
                        <a:lnTo>
                          <a:pt x="319" y="897"/>
                        </a:lnTo>
                        <a:lnTo>
                          <a:pt x="326" y="896"/>
                        </a:lnTo>
                        <a:lnTo>
                          <a:pt x="328" y="895"/>
                        </a:lnTo>
                        <a:lnTo>
                          <a:pt x="337" y="896"/>
                        </a:lnTo>
                        <a:lnTo>
                          <a:pt x="339" y="899"/>
                        </a:lnTo>
                        <a:lnTo>
                          <a:pt x="344" y="900"/>
                        </a:lnTo>
                        <a:lnTo>
                          <a:pt x="352" y="902"/>
                        </a:lnTo>
                        <a:lnTo>
                          <a:pt x="359" y="904"/>
                        </a:lnTo>
                        <a:lnTo>
                          <a:pt x="361" y="905"/>
                        </a:lnTo>
                        <a:lnTo>
                          <a:pt x="369" y="905"/>
                        </a:lnTo>
                        <a:lnTo>
                          <a:pt x="378" y="907"/>
                        </a:lnTo>
                        <a:lnTo>
                          <a:pt x="387" y="908"/>
                        </a:lnTo>
                        <a:lnTo>
                          <a:pt x="396" y="909"/>
                        </a:lnTo>
                        <a:lnTo>
                          <a:pt x="404" y="907"/>
                        </a:lnTo>
                        <a:lnTo>
                          <a:pt x="411" y="910"/>
                        </a:lnTo>
                        <a:lnTo>
                          <a:pt x="411" y="909"/>
                        </a:lnTo>
                        <a:lnTo>
                          <a:pt x="401" y="907"/>
                        </a:lnTo>
                        <a:lnTo>
                          <a:pt x="396" y="906"/>
                        </a:lnTo>
                        <a:lnTo>
                          <a:pt x="387" y="904"/>
                        </a:lnTo>
                        <a:lnTo>
                          <a:pt x="377" y="902"/>
                        </a:lnTo>
                        <a:lnTo>
                          <a:pt x="371" y="900"/>
                        </a:lnTo>
                        <a:lnTo>
                          <a:pt x="364" y="896"/>
                        </a:lnTo>
                        <a:lnTo>
                          <a:pt x="355" y="891"/>
                        </a:lnTo>
                        <a:lnTo>
                          <a:pt x="352" y="885"/>
                        </a:lnTo>
                        <a:lnTo>
                          <a:pt x="348" y="883"/>
                        </a:lnTo>
                        <a:lnTo>
                          <a:pt x="344" y="882"/>
                        </a:lnTo>
                        <a:lnTo>
                          <a:pt x="338" y="880"/>
                        </a:lnTo>
                        <a:lnTo>
                          <a:pt x="330" y="873"/>
                        </a:lnTo>
                        <a:lnTo>
                          <a:pt x="326" y="866"/>
                        </a:lnTo>
                        <a:lnTo>
                          <a:pt x="325" y="860"/>
                        </a:lnTo>
                        <a:lnTo>
                          <a:pt x="321" y="857"/>
                        </a:lnTo>
                        <a:lnTo>
                          <a:pt x="320" y="863"/>
                        </a:lnTo>
                        <a:lnTo>
                          <a:pt x="323" y="869"/>
                        </a:lnTo>
                        <a:lnTo>
                          <a:pt x="328" y="877"/>
                        </a:lnTo>
                        <a:lnTo>
                          <a:pt x="337" y="883"/>
                        </a:lnTo>
                        <a:lnTo>
                          <a:pt x="332" y="886"/>
                        </a:lnTo>
                        <a:lnTo>
                          <a:pt x="324" y="887"/>
                        </a:lnTo>
                        <a:lnTo>
                          <a:pt x="315" y="883"/>
                        </a:lnTo>
                        <a:lnTo>
                          <a:pt x="312" y="878"/>
                        </a:lnTo>
                        <a:lnTo>
                          <a:pt x="312" y="871"/>
                        </a:lnTo>
                        <a:lnTo>
                          <a:pt x="308" y="865"/>
                        </a:lnTo>
                        <a:lnTo>
                          <a:pt x="312" y="859"/>
                        </a:lnTo>
                        <a:lnTo>
                          <a:pt x="315" y="852"/>
                        </a:lnTo>
                        <a:lnTo>
                          <a:pt x="320" y="846"/>
                        </a:lnTo>
                        <a:lnTo>
                          <a:pt x="326" y="839"/>
                        </a:lnTo>
                        <a:lnTo>
                          <a:pt x="329" y="833"/>
                        </a:lnTo>
                        <a:lnTo>
                          <a:pt x="334" y="827"/>
                        </a:lnTo>
                        <a:lnTo>
                          <a:pt x="339" y="821"/>
                        </a:lnTo>
                        <a:lnTo>
                          <a:pt x="344" y="814"/>
                        </a:lnTo>
                        <a:lnTo>
                          <a:pt x="335" y="821"/>
                        </a:lnTo>
                        <a:lnTo>
                          <a:pt x="332" y="827"/>
                        </a:lnTo>
                        <a:lnTo>
                          <a:pt x="326" y="833"/>
                        </a:lnTo>
                        <a:lnTo>
                          <a:pt x="324" y="839"/>
                        </a:lnTo>
                        <a:lnTo>
                          <a:pt x="319" y="844"/>
                        </a:lnTo>
                        <a:lnTo>
                          <a:pt x="310" y="847"/>
                        </a:lnTo>
                        <a:lnTo>
                          <a:pt x="307" y="841"/>
                        </a:lnTo>
                        <a:lnTo>
                          <a:pt x="310" y="834"/>
                        </a:lnTo>
                        <a:lnTo>
                          <a:pt x="303" y="827"/>
                        </a:lnTo>
                        <a:lnTo>
                          <a:pt x="307" y="834"/>
                        </a:lnTo>
                        <a:lnTo>
                          <a:pt x="303" y="841"/>
                        </a:lnTo>
                        <a:lnTo>
                          <a:pt x="307" y="847"/>
                        </a:lnTo>
                        <a:lnTo>
                          <a:pt x="312" y="849"/>
                        </a:lnTo>
                        <a:lnTo>
                          <a:pt x="308" y="857"/>
                        </a:lnTo>
                        <a:lnTo>
                          <a:pt x="303" y="863"/>
                        </a:lnTo>
                        <a:lnTo>
                          <a:pt x="303" y="869"/>
                        </a:lnTo>
                        <a:lnTo>
                          <a:pt x="305" y="876"/>
                        </a:lnTo>
                        <a:lnTo>
                          <a:pt x="305" y="883"/>
                        </a:lnTo>
                        <a:lnTo>
                          <a:pt x="302" y="887"/>
                        </a:lnTo>
                        <a:lnTo>
                          <a:pt x="293" y="883"/>
                        </a:lnTo>
                        <a:lnTo>
                          <a:pt x="290" y="883"/>
                        </a:lnTo>
                        <a:lnTo>
                          <a:pt x="293" y="887"/>
                        </a:lnTo>
                        <a:lnTo>
                          <a:pt x="301" y="891"/>
                        </a:lnTo>
                        <a:lnTo>
                          <a:pt x="298" y="897"/>
                        </a:lnTo>
                        <a:lnTo>
                          <a:pt x="297" y="899"/>
                        </a:lnTo>
                        <a:lnTo>
                          <a:pt x="293" y="904"/>
                        </a:lnTo>
                        <a:lnTo>
                          <a:pt x="290" y="910"/>
                        </a:lnTo>
                        <a:lnTo>
                          <a:pt x="287" y="918"/>
                        </a:lnTo>
                        <a:lnTo>
                          <a:pt x="281" y="924"/>
                        </a:lnTo>
                        <a:lnTo>
                          <a:pt x="272" y="925"/>
                        </a:lnTo>
                        <a:lnTo>
                          <a:pt x="265" y="922"/>
                        </a:lnTo>
                        <a:lnTo>
                          <a:pt x="265" y="916"/>
                        </a:lnTo>
                        <a:lnTo>
                          <a:pt x="263" y="908"/>
                        </a:lnTo>
                        <a:lnTo>
                          <a:pt x="261" y="902"/>
                        </a:lnTo>
                        <a:lnTo>
                          <a:pt x="260" y="895"/>
                        </a:lnTo>
                        <a:lnTo>
                          <a:pt x="252" y="888"/>
                        </a:lnTo>
                        <a:lnTo>
                          <a:pt x="249" y="883"/>
                        </a:lnTo>
                        <a:lnTo>
                          <a:pt x="248" y="877"/>
                        </a:lnTo>
                        <a:lnTo>
                          <a:pt x="248" y="883"/>
                        </a:lnTo>
                        <a:lnTo>
                          <a:pt x="248" y="886"/>
                        </a:lnTo>
                        <a:lnTo>
                          <a:pt x="252" y="894"/>
                        </a:lnTo>
                        <a:lnTo>
                          <a:pt x="257" y="900"/>
                        </a:lnTo>
                        <a:lnTo>
                          <a:pt x="258" y="907"/>
                        </a:lnTo>
                        <a:lnTo>
                          <a:pt x="258" y="914"/>
                        </a:lnTo>
                        <a:lnTo>
                          <a:pt x="248" y="911"/>
                        </a:lnTo>
                        <a:lnTo>
                          <a:pt x="240" y="906"/>
                        </a:lnTo>
                        <a:lnTo>
                          <a:pt x="233" y="899"/>
                        </a:lnTo>
                        <a:lnTo>
                          <a:pt x="230" y="894"/>
                        </a:lnTo>
                        <a:lnTo>
                          <a:pt x="229" y="887"/>
                        </a:lnTo>
                        <a:lnTo>
                          <a:pt x="227" y="895"/>
                        </a:lnTo>
                        <a:lnTo>
                          <a:pt x="227" y="897"/>
                        </a:lnTo>
                        <a:lnTo>
                          <a:pt x="226" y="903"/>
                        </a:lnTo>
                        <a:lnTo>
                          <a:pt x="221" y="908"/>
                        </a:lnTo>
                        <a:lnTo>
                          <a:pt x="217" y="916"/>
                        </a:lnTo>
                        <a:lnTo>
                          <a:pt x="221" y="923"/>
                        </a:lnTo>
                        <a:lnTo>
                          <a:pt x="224" y="929"/>
                        </a:lnTo>
                        <a:lnTo>
                          <a:pt x="221" y="936"/>
                        </a:lnTo>
                        <a:lnTo>
                          <a:pt x="212" y="932"/>
                        </a:lnTo>
                        <a:lnTo>
                          <a:pt x="203" y="928"/>
                        </a:lnTo>
                        <a:lnTo>
                          <a:pt x="195" y="925"/>
                        </a:lnTo>
                        <a:lnTo>
                          <a:pt x="195" y="919"/>
                        </a:lnTo>
                        <a:lnTo>
                          <a:pt x="189" y="913"/>
                        </a:lnTo>
                        <a:lnTo>
                          <a:pt x="189" y="907"/>
                        </a:lnTo>
                        <a:lnTo>
                          <a:pt x="190" y="901"/>
                        </a:lnTo>
                        <a:lnTo>
                          <a:pt x="194" y="895"/>
                        </a:lnTo>
                        <a:lnTo>
                          <a:pt x="190" y="888"/>
                        </a:lnTo>
                        <a:lnTo>
                          <a:pt x="193" y="881"/>
                        </a:lnTo>
                        <a:lnTo>
                          <a:pt x="198" y="875"/>
                        </a:lnTo>
                        <a:lnTo>
                          <a:pt x="203" y="868"/>
                        </a:lnTo>
                        <a:lnTo>
                          <a:pt x="206" y="865"/>
                        </a:lnTo>
                        <a:lnTo>
                          <a:pt x="209" y="859"/>
                        </a:lnTo>
                        <a:lnTo>
                          <a:pt x="217" y="852"/>
                        </a:lnTo>
                        <a:lnTo>
                          <a:pt x="225" y="847"/>
                        </a:lnTo>
                        <a:lnTo>
                          <a:pt x="227" y="841"/>
                        </a:lnTo>
                        <a:lnTo>
                          <a:pt x="234" y="834"/>
                        </a:lnTo>
                        <a:lnTo>
                          <a:pt x="243" y="833"/>
                        </a:lnTo>
                        <a:lnTo>
                          <a:pt x="244" y="832"/>
                        </a:lnTo>
                        <a:lnTo>
                          <a:pt x="253" y="829"/>
                        </a:lnTo>
                        <a:lnTo>
                          <a:pt x="261" y="824"/>
                        </a:lnTo>
                        <a:lnTo>
                          <a:pt x="262" y="817"/>
                        </a:lnTo>
                        <a:lnTo>
                          <a:pt x="267" y="811"/>
                        </a:lnTo>
                        <a:lnTo>
                          <a:pt x="275" y="806"/>
                        </a:lnTo>
                        <a:lnTo>
                          <a:pt x="284" y="803"/>
                        </a:lnTo>
                        <a:lnTo>
                          <a:pt x="294" y="798"/>
                        </a:lnTo>
                        <a:lnTo>
                          <a:pt x="301" y="792"/>
                        </a:lnTo>
                        <a:lnTo>
                          <a:pt x="292" y="796"/>
                        </a:lnTo>
                        <a:lnTo>
                          <a:pt x="284" y="800"/>
                        </a:lnTo>
                        <a:lnTo>
                          <a:pt x="275" y="802"/>
                        </a:lnTo>
                        <a:lnTo>
                          <a:pt x="266" y="803"/>
                        </a:lnTo>
                        <a:lnTo>
                          <a:pt x="260" y="809"/>
                        </a:lnTo>
                        <a:lnTo>
                          <a:pt x="256" y="815"/>
                        </a:lnTo>
                        <a:lnTo>
                          <a:pt x="253" y="823"/>
                        </a:lnTo>
                        <a:lnTo>
                          <a:pt x="243" y="827"/>
                        </a:lnTo>
                        <a:lnTo>
                          <a:pt x="234" y="829"/>
                        </a:lnTo>
                        <a:lnTo>
                          <a:pt x="225" y="834"/>
                        </a:lnTo>
                        <a:lnTo>
                          <a:pt x="218" y="841"/>
                        </a:lnTo>
                        <a:lnTo>
                          <a:pt x="216" y="847"/>
                        </a:lnTo>
                        <a:lnTo>
                          <a:pt x="207" y="852"/>
                        </a:lnTo>
                        <a:lnTo>
                          <a:pt x="206" y="855"/>
                        </a:lnTo>
                        <a:lnTo>
                          <a:pt x="197" y="854"/>
                        </a:lnTo>
                        <a:lnTo>
                          <a:pt x="194" y="861"/>
                        </a:lnTo>
                        <a:lnTo>
                          <a:pt x="194" y="867"/>
                        </a:lnTo>
                        <a:lnTo>
                          <a:pt x="186" y="872"/>
                        </a:lnTo>
                        <a:lnTo>
                          <a:pt x="177" y="877"/>
                        </a:lnTo>
                        <a:lnTo>
                          <a:pt x="171" y="867"/>
                        </a:lnTo>
                        <a:lnTo>
                          <a:pt x="170" y="865"/>
                        </a:lnTo>
                        <a:lnTo>
                          <a:pt x="167" y="872"/>
                        </a:lnTo>
                        <a:lnTo>
                          <a:pt x="167" y="879"/>
                        </a:lnTo>
                        <a:lnTo>
                          <a:pt x="167" y="885"/>
                        </a:lnTo>
                        <a:lnTo>
                          <a:pt x="167" y="888"/>
                        </a:lnTo>
                        <a:lnTo>
                          <a:pt x="171" y="896"/>
                        </a:lnTo>
                        <a:lnTo>
                          <a:pt x="172" y="902"/>
                        </a:lnTo>
                        <a:lnTo>
                          <a:pt x="172" y="908"/>
                        </a:lnTo>
                        <a:lnTo>
                          <a:pt x="175" y="916"/>
                        </a:lnTo>
                        <a:lnTo>
                          <a:pt x="172" y="922"/>
                        </a:lnTo>
                        <a:lnTo>
                          <a:pt x="181" y="924"/>
                        </a:lnTo>
                        <a:lnTo>
                          <a:pt x="186" y="930"/>
                        </a:lnTo>
                        <a:lnTo>
                          <a:pt x="190" y="937"/>
                        </a:lnTo>
                        <a:lnTo>
                          <a:pt x="194" y="943"/>
                        </a:lnTo>
                        <a:lnTo>
                          <a:pt x="194" y="949"/>
                        </a:lnTo>
                        <a:lnTo>
                          <a:pt x="193" y="956"/>
                        </a:lnTo>
                        <a:lnTo>
                          <a:pt x="185" y="957"/>
                        </a:lnTo>
                        <a:lnTo>
                          <a:pt x="175" y="960"/>
                        </a:lnTo>
                        <a:lnTo>
                          <a:pt x="167" y="966"/>
                        </a:lnTo>
                        <a:lnTo>
                          <a:pt x="161" y="972"/>
                        </a:lnTo>
                        <a:lnTo>
                          <a:pt x="159" y="976"/>
                        </a:lnTo>
                        <a:lnTo>
                          <a:pt x="156" y="981"/>
                        </a:lnTo>
                        <a:lnTo>
                          <a:pt x="154" y="988"/>
                        </a:lnTo>
                        <a:lnTo>
                          <a:pt x="150" y="994"/>
                        </a:lnTo>
                        <a:lnTo>
                          <a:pt x="150" y="1000"/>
                        </a:lnTo>
                        <a:lnTo>
                          <a:pt x="150" y="1007"/>
                        </a:lnTo>
                        <a:lnTo>
                          <a:pt x="150" y="1008"/>
                        </a:lnTo>
                        <a:lnTo>
                          <a:pt x="152" y="1010"/>
                        </a:lnTo>
                        <a:lnTo>
                          <a:pt x="149" y="1015"/>
                        </a:lnTo>
                        <a:lnTo>
                          <a:pt x="145" y="1021"/>
                        </a:lnTo>
                        <a:lnTo>
                          <a:pt x="145" y="1029"/>
                        </a:lnTo>
                        <a:lnTo>
                          <a:pt x="141" y="1034"/>
                        </a:lnTo>
                        <a:lnTo>
                          <a:pt x="139" y="1040"/>
                        </a:lnTo>
                        <a:lnTo>
                          <a:pt x="139" y="1047"/>
                        </a:lnTo>
                        <a:lnTo>
                          <a:pt x="131" y="1053"/>
                        </a:lnTo>
                        <a:lnTo>
                          <a:pt x="129" y="1059"/>
                        </a:lnTo>
                        <a:lnTo>
                          <a:pt x="123" y="1065"/>
                        </a:lnTo>
                        <a:lnTo>
                          <a:pt x="116" y="1067"/>
                        </a:lnTo>
                        <a:lnTo>
                          <a:pt x="123" y="1069"/>
                        </a:lnTo>
                        <a:lnTo>
                          <a:pt x="131" y="1074"/>
                        </a:lnTo>
                        <a:lnTo>
                          <a:pt x="132" y="1082"/>
                        </a:lnTo>
                        <a:lnTo>
                          <a:pt x="134" y="1088"/>
                        </a:lnTo>
                        <a:lnTo>
                          <a:pt x="127" y="1094"/>
                        </a:lnTo>
                        <a:lnTo>
                          <a:pt x="121" y="1101"/>
                        </a:lnTo>
                        <a:lnTo>
                          <a:pt x="112" y="1106"/>
                        </a:lnTo>
                        <a:lnTo>
                          <a:pt x="103" y="1105"/>
                        </a:lnTo>
                        <a:lnTo>
                          <a:pt x="93" y="1105"/>
                        </a:lnTo>
                        <a:lnTo>
                          <a:pt x="85" y="1107"/>
                        </a:lnTo>
                        <a:lnTo>
                          <a:pt x="76" y="1109"/>
                        </a:lnTo>
                        <a:lnTo>
                          <a:pt x="67" y="1109"/>
                        </a:lnTo>
                        <a:lnTo>
                          <a:pt x="60" y="1102"/>
                        </a:lnTo>
                        <a:lnTo>
                          <a:pt x="62" y="1095"/>
                        </a:lnTo>
                        <a:lnTo>
                          <a:pt x="62" y="1089"/>
                        </a:lnTo>
                        <a:lnTo>
                          <a:pt x="62" y="1084"/>
                        </a:lnTo>
                        <a:lnTo>
                          <a:pt x="63" y="1077"/>
                        </a:lnTo>
                        <a:lnTo>
                          <a:pt x="69" y="1071"/>
                        </a:lnTo>
                        <a:lnTo>
                          <a:pt x="76" y="1065"/>
                        </a:lnTo>
                        <a:lnTo>
                          <a:pt x="84" y="1061"/>
                        </a:lnTo>
                        <a:lnTo>
                          <a:pt x="86" y="1055"/>
                        </a:lnTo>
                        <a:lnTo>
                          <a:pt x="86" y="1049"/>
                        </a:lnTo>
                        <a:lnTo>
                          <a:pt x="87" y="1042"/>
                        </a:lnTo>
                        <a:lnTo>
                          <a:pt x="87" y="1036"/>
                        </a:lnTo>
                        <a:lnTo>
                          <a:pt x="90" y="1030"/>
                        </a:lnTo>
                        <a:lnTo>
                          <a:pt x="90" y="1023"/>
                        </a:lnTo>
                        <a:lnTo>
                          <a:pt x="89" y="1020"/>
                        </a:lnTo>
                        <a:lnTo>
                          <a:pt x="89" y="1014"/>
                        </a:lnTo>
                        <a:lnTo>
                          <a:pt x="96" y="1008"/>
                        </a:lnTo>
                        <a:lnTo>
                          <a:pt x="98" y="1001"/>
                        </a:lnTo>
                        <a:lnTo>
                          <a:pt x="102" y="995"/>
                        </a:lnTo>
                        <a:lnTo>
                          <a:pt x="103" y="990"/>
                        </a:lnTo>
                        <a:lnTo>
                          <a:pt x="103" y="988"/>
                        </a:lnTo>
                        <a:lnTo>
                          <a:pt x="102" y="981"/>
                        </a:lnTo>
                        <a:lnTo>
                          <a:pt x="112" y="975"/>
                        </a:lnTo>
                        <a:lnTo>
                          <a:pt x="117" y="969"/>
                        </a:lnTo>
                        <a:lnTo>
                          <a:pt x="122" y="962"/>
                        </a:lnTo>
                        <a:lnTo>
                          <a:pt x="126" y="956"/>
                        </a:lnTo>
                        <a:lnTo>
                          <a:pt x="135" y="952"/>
                        </a:lnTo>
                        <a:lnTo>
                          <a:pt x="144" y="946"/>
                        </a:lnTo>
                        <a:lnTo>
                          <a:pt x="152" y="941"/>
                        </a:lnTo>
                        <a:lnTo>
                          <a:pt x="157" y="935"/>
                        </a:lnTo>
                        <a:lnTo>
                          <a:pt x="162" y="928"/>
                        </a:lnTo>
                        <a:lnTo>
                          <a:pt x="154" y="935"/>
                        </a:lnTo>
                        <a:lnTo>
                          <a:pt x="145" y="941"/>
                        </a:lnTo>
                        <a:lnTo>
                          <a:pt x="138" y="946"/>
                        </a:lnTo>
                        <a:lnTo>
                          <a:pt x="130" y="951"/>
                        </a:lnTo>
                        <a:lnTo>
                          <a:pt x="120" y="955"/>
                        </a:lnTo>
                        <a:lnTo>
                          <a:pt x="117" y="946"/>
                        </a:lnTo>
                        <a:lnTo>
                          <a:pt x="109" y="943"/>
                        </a:lnTo>
                        <a:lnTo>
                          <a:pt x="105" y="937"/>
                        </a:lnTo>
                        <a:lnTo>
                          <a:pt x="108" y="929"/>
                        </a:lnTo>
                        <a:lnTo>
                          <a:pt x="109" y="924"/>
                        </a:lnTo>
                        <a:lnTo>
                          <a:pt x="113" y="918"/>
                        </a:lnTo>
                        <a:lnTo>
                          <a:pt x="118" y="911"/>
                        </a:lnTo>
                        <a:lnTo>
                          <a:pt x="123" y="905"/>
                        </a:lnTo>
                        <a:lnTo>
                          <a:pt x="131" y="899"/>
                        </a:lnTo>
                        <a:lnTo>
                          <a:pt x="122" y="900"/>
                        </a:lnTo>
                        <a:lnTo>
                          <a:pt x="116" y="906"/>
                        </a:lnTo>
                        <a:lnTo>
                          <a:pt x="105" y="910"/>
                        </a:lnTo>
                        <a:lnTo>
                          <a:pt x="104" y="904"/>
                        </a:lnTo>
                        <a:lnTo>
                          <a:pt x="105" y="899"/>
                        </a:lnTo>
                        <a:lnTo>
                          <a:pt x="109" y="891"/>
                        </a:lnTo>
                        <a:lnTo>
                          <a:pt x="113" y="888"/>
                        </a:lnTo>
                        <a:lnTo>
                          <a:pt x="120" y="883"/>
                        </a:lnTo>
                        <a:lnTo>
                          <a:pt x="125" y="876"/>
                        </a:lnTo>
                        <a:lnTo>
                          <a:pt x="134" y="871"/>
                        </a:lnTo>
                        <a:lnTo>
                          <a:pt x="135" y="863"/>
                        </a:lnTo>
                        <a:lnTo>
                          <a:pt x="127" y="867"/>
                        </a:lnTo>
                        <a:lnTo>
                          <a:pt x="132" y="861"/>
                        </a:lnTo>
                        <a:lnTo>
                          <a:pt x="126" y="867"/>
                        </a:lnTo>
                        <a:lnTo>
                          <a:pt x="122" y="873"/>
                        </a:lnTo>
                        <a:lnTo>
                          <a:pt x="116" y="880"/>
                        </a:lnTo>
                        <a:lnTo>
                          <a:pt x="117" y="873"/>
                        </a:lnTo>
                        <a:lnTo>
                          <a:pt x="112" y="880"/>
                        </a:lnTo>
                        <a:lnTo>
                          <a:pt x="112" y="886"/>
                        </a:lnTo>
                        <a:lnTo>
                          <a:pt x="109" y="888"/>
                        </a:lnTo>
                        <a:lnTo>
                          <a:pt x="108" y="889"/>
                        </a:lnTo>
                        <a:lnTo>
                          <a:pt x="99" y="894"/>
                        </a:lnTo>
                        <a:lnTo>
                          <a:pt x="104" y="888"/>
                        </a:lnTo>
                        <a:lnTo>
                          <a:pt x="102" y="888"/>
                        </a:lnTo>
                        <a:lnTo>
                          <a:pt x="99" y="888"/>
                        </a:lnTo>
                        <a:lnTo>
                          <a:pt x="104" y="881"/>
                        </a:lnTo>
                        <a:lnTo>
                          <a:pt x="108" y="875"/>
                        </a:lnTo>
                        <a:lnTo>
                          <a:pt x="113" y="868"/>
                        </a:lnTo>
                        <a:lnTo>
                          <a:pt x="118" y="862"/>
                        </a:lnTo>
                        <a:lnTo>
                          <a:pt x="123" y="855"/>
                        </a:lnTo>
                        <a:lnTo>
                          <a:pt x="130" y="849"/>
                        </a:lnTo>
                        <a:lnTo>
                          <a:pt x="139" y="846"/>
                        </a:lnTo>
                        <a:lnTo>
                          <a:pt x="148" y="848"/>
                        </a:lnTo>
                        <a:lnTo>
                          <a:pt x="144" y="841"/>
                        </a:lnTo>
                        <a:lnTo>
                          <a:pt x="139" y="834"/>
                        </a:lnTo>
                        <a:lnTo>
                          <a:pt x="144" y="828"/>
                        </a:lnTo>
                        <a:lnTo>
                          <a:pt x="150" y="822"/>
                        </a:lnTo>
                        <a:lnTo>
                          <a:pt x="154" y="815"/>
                        </a:lnTo>
                        <a:lnTo>
                          <a:pt x="145" y="819"/>
                        </a:lnTo>
                        <a:lnTo>
                          <a:pt x="138" y="825"/>
                        </a:lnTo>
                        <a:lnTo>
                          <a:pt x="131" y="831"/>
                        </a:lnTo>
                        <a:lnTo>
                          <a:pt x="134" y="825"/>
                        </a:lnTo>
                        <a:lnTo>
                          <a:pt x="135" y="819"/>
                        </a:lnTo>
                        <a:lnTo>
                          <a:pt x="139" y="812"/>
                        </a:lnTo>
                        <a:lnTo>
                          <a:pt x="141" y="806"/>
                        </a:lnTo>
                        <a:lnTo>
                          <a:pt x="145" y="802"/>
                        </a:lnTo>
                        <a:lnTo>
                          <a:pt x="141" y="796"/>
                        </a:lnTo>
                        <a:lnTo>
                          <a:pt x="150" y="794"/>
                        </a:lnTo>
                        <a:lnTo>
                          <a:pt x="159" y="790"/>
                        </a:lnTo>
                        <a:lnTo>
                          <a:pt x="150" y="789"/>
                        </a:lnTo>
                        <a:lnTo>
                          <a:pt x="141" y="789"/>
                        </a:lnTo>
                        <a:lnTo>
                          <a:pt x="134" y="792"/>
                        </a:lnTo>
                        <a:lnTo>
                          <a:pt x="135" y="786"/>
                        </a:lnTo>
                        <a:lnTo>
                          <a:pt x="138" y="777"/>
                        </a:lnTo>
                        <a:lnTo>
                          <a:pt x="131" y="784"/>
                        </a:lnTo>
                        <a:lnTo>
                          <a:pt x="127" y="787"/>
                        </a:lnTo>
                        <a:lnTo>
                          <a:pt x="126" y="777"/>
                        </a:lnTo>
                        <a:lnTo>
                          <a:pt x="123" y="772"/>
                        </a:lnTo>
                        <a:lnTo>
                          <a:pt x="132" y="769"/>
                        </a:lnTo>
                        <a:lnTo>
                          <a:pt x="138" y="769"/>
                        </a:lnTo>
                        <a:lnTo>
                          <a:pt x="141" y="764"/>
                        </a:lnTo>
                        <a:lnTo>
                          <a:pt x="152" y="758"/>
                        </a:lnTo>
                        <a:lnTo>
                          <a:pt x="161" y="759"/>
                        </a:lnTo>
                        <a:lnTo>
                          <a:pt x="168" y="756"/>
                        </a:lnTo>
                        <a:lnTo>
                          <a:pt x="161" y="757"/>
                        </a:lnTo>
                        <a:lnTo>
                          <a:pt x="152" y="756"/>
                        </a:lnTo>
                        <a:lnTo>
                          <a:pt x="156" y="750"/>
                        </a:lnTo>
                        <a:lnTo>
                          <a:pt x="159" y="744"/>
                        </a:lnTo>
                        <a:lnTo>
                          <a:pt x="168" y="737"/>
                        </a:lnTo>
                        <a:lnTo>
                          <a:pt x="171" y="730"/>
                        </a:lnTo>
                        <a:lnTo>
                          <a:pt x="177" y="728"/>
                        </a:lnTo>
                        <a:lnTo>
                          <a:pt x="186" y="725"/>
                        </a:lnTo>
                        <a:lnTo>
                          <a:pt x="189" y="718"/>
                        </a:lnTo>
                        <a:lnTo>
                          <a:pt x="181" y="712"/>
                        </a:lnTo>
                        <a:lnTo>
                          <a:pt x="175" y="718"/>
                        </a:lnTo>
                        <a:lnTo>
                          <a:pt x="174" y="712"/>
                        </a:lnTo>
                        <a:lnTo>
                          <a:pt x="175" y="709"/>
                        </a:lnTo>
                        <a:lnTo>
                          <a:pt x="181" y="703"/>
                        </a:lnTo>
                        <a:lnTo>
                          <a:pt x="190" y="699"/>
                        </a:lnTo>
                        <a:lnTo>
                          <a:pt x="193" y="707"/>
                        </a:lnTo>
                        <a:lnTo>
                          <a:pt x="200" y="704"/>
                        </a:lnTo>
                        <a:lnTo>
                          <a:pt x="209" y="702"/>
                        </a:lnTo>
                        <a:lnTo>
                          <a:pt x="217" y="696"/>
                        </a:lnTo>
                        <a:lnTo>
                          <a:pt x="212" y="695"/>
                        </a:lnTo>
                        <a:lnTo>
                          <a:pt x="198" y="706"/>
                        </a:lnTo>
                        <a:lnTo>
                          <a:pt x="194" y="693"/>
                        </a:lnTo>
                        <a:lnTo>
                          <a:pt x="194" y="683"/>
                        </a:lnTo>
                        <a:lnTo>
                          <a:pt x="194" y="677"/>
                        </a:lnTo>
                        <a:lnTo>
                          <a:pt x="206" y="671"/>
                        </a:lnTo>
                        <a:lnTo>
                          <a:pt x="221" y="661"/>
                        </a:lnTo>
                        <a:lnTo>
                          <a:pt x="240" y="652"/>
                        </a:lnTo>
                        <a:lnTo>
                          <a:pt x="256" y="655"/>
                        </a:lnTo>
                        <a:lnTo>
                          <a:pt x="284" y="652"/>
                        </a:lnTo>
                        <a:lnTo>
                          <a:pt x="276" y="652"/>
                        </a:lnTo>
                        <a:lnTo>
                          <a:pt x="252" y="655"/>
                        </a:lnTo>
                        <a:lnTo>
                          <a:pt x="244" y="645"/>
                        </a:lnTo>
                        <a:lnTo>
                          <a:pt x="236" y="642"/>
                        </a:lnTo>
                        <a:lnTo>
                          <a:pt x="240" y="636"/>
                        </a:lnTo>
                        <a:lnTo>
                          <a:pt x="240" y="629"/>
                        </a:lnTo>
                        <a:lnTo>
                          <a:pt x="252" y="620"/>
                        </a:lnTo>
                        <a:lnTo>
                          <a:pt x="263" y="607"/>
                        </a:lnTo>
                        <a:lnTo>
                          <a:pt x="271" y="595"/>
                        </a:lnTo>
                        <a:lnTo>
                          <a:pt x="221" y="595"/>
                        </a:lnTo>
                        <a:lnTo>
                          <a:pt x="225" y="595"/>
                        </a:lnTo>
                        <a:lnTo>
                          <a:pt x="240" y="591"/>
                        </a:lnTo>
                        <a:lnTo>
                          <a:pt x="269" y="595"/>
                        </a:lnTo>
                        <a:lnTo>
                          <a:pt x="252" y="617"/>
                        </a:lnTo>
                        <a:lnTo>
                          <a:pt x="236" y="626"/>
                        </a:lnTo>
                        <a:lnTo>
                          <a:pt x="233" y="636"/>
                        </a:lnTo>
                        <a:lnTo>
                          <a:pt x="225" y="639"/>
                        </a:lnTo>
                        <a:lnTo>
                          <a:pt x="209" y="645"/>
                        </a:lnTo>
                        <a:lnTo>
                          <a:pt x="182" y="661"/>
                        </a:lnTo>
                        <a:lnTo>
                          <a:pt x="182" y="671"/>
                        </a:lnTo>
                        <a:lnTo>
                          <a:pt x="156" y="668"/>
                        </a:lnTo>
                        <a:lnTo>
                          <a:pt x="144" y="668"/>
                        </a:lnTo>
                        <a:lnTo>
                          <a:pt x="136" y="658"/>
                        </a:lnTo>
                        <a:lnTo>
                          <a:pt x="125" y="655"/>
                        </a:lnTo>
                        <a:lnTo>
                          <a:pt x="94" y="655"/>
                        </a:lnTo>
                        <a:lnTo>
                          <a:pt x="82" y="655"/>
                        </a:lnTo>
                        <a:lnTo>
                          <a:pt x="75" y="648"/>
                        </a:lnTo>
                        <a:lnTo>
                          <a:pt x="62" y="642"/>
                        </a:lnTo>
                        <a:lnTo>
                          <a:pt x="35" y="636"/>
                        </a:lnTo>
                        <a:lnTo>
                          <a:pt x="19" y="642"/>
                        </a:lnTo>
                        <a:lnTo>
                          <a:pt x="8" y="636"/>
                        </a:lnTo>
                        <a:lnTo>
                          <a:pt x="0" y="629"/>
                        </a:lnTo>
                        <a:lnTo>
                          <a:pt x="12" y="614"/>
                        </a:lnTo>
                        <a:lnTo>
                          <a:pt x="19" y="614"/>
                        </a:lnTo>
                        <a:lnTo>
                          <a:pt x="35" y="614"/>
                        </a:lnTo>
                        <a:lnTo>
                          <a:pt x="50" y="614"/>
                        </a:lnTo>
                        <a:lnTo>
                          <a:pt x="59" y="617"/>
                        </a:lnTo>
                        <a:lnTo>
                          <a:pt x="75" y="614"/>
                        </a:lnTo>
                        <a:lnTo>
                          <a:pt x="77" y="604"/>
                        </a:lnTo>
                        <a:lnTo>
                          <a:pt x="90" y="598"/>
                        </a:lnTo>
                        <a:lnTo>
                          <a:pt x="94" y="591"/>
                        </a:lnTo>
                        <a:lnTo>
                          <a:pt x="113" y="585"/>
                        </a:lnTo>
                        <a:lnTo>
                          <a:pt x="113" y="576"/>
                        </a:lnTo>
                        <a:lnTo>
                          <a:pt x="105" y="579"/>
                        </a:lnTo>
                        <a:lnTo>
                          <a:pt x="94" y="579"/>
                        </a:lnTo>
                        <a:lnTo>
                          <a:pt x="77" y="576"/>
                        </a:lnTo>
                        <a:lnTo>
                          <a:pt x="77" y="572"/>
                        </a:lnTo>
                        <a:lnTo>
                          <a:pt x="77" y="566"/>
                        </a:lnTo>
                        <a:lnTo>
                          <a:pt x="94" y="560"/>
                        </a:lnTo>
                        <a:lnTo>
                          <a:pt x="94" y="549"/>
                        </a:lnTo>
                        <a:lnTo>
                          <a:pt x="90" y="560"/>
                        </a:lnTo>
                        <a:lnTo>
                          <a:pt x="90" y="546"/>
                        </a:lnTo>
                        <a:lnTo>
                          <a:pt x="94" y="540"/>
                        </a:lnTo>
                        <a:lnTo>
                          <a:pt x="109" y="533"/>
                        </a:lnTo>
                        <a:lnTo>
                          <a:pt x="121" y="540"/>
                        </a:lnTo>
                        <a:lnTo>
                          <a:pt x="129" y="552"/>
                        </a:lnTo>
                        <a:lnTo>
                          <a:pt x="148" y="549"/>
                        </a:lnTo>
                        <a:lnTo>
                          <a:pt x="132" y="533"/>
                        </a:lnTo>
                        <a:lnTo>
                          <a:pt x="121" y="530"/>
                        </a:lnTo>
                        <a:lnTo>
                          <a:pt x="117" y="524"/>
                        </a:lnTo>
                        <a:lnTo>
                          <a:pt x="109" y="521"/>
                        </a:lnTo>
                        <a:lnTo>
                          <a:pt x="105" y="514"/>
                        </a:lnTo>
                        <a:lnTo>
                          <a:pt x="121" y="508"/>
                        </a:lnTo>
                        <a:lnTo>
                          <a:pt x="132" y="499"/>
                        </a:lnTo>
                        <a:lnTo>
                          <a:pt x="139" y="494"/>
                        </a:lnTo>
                        <a:lnTo>
                          <a:pt x="132" y="488"/>
                        </a:lnTo>
                        <a:lnTo>
                          <a:pt x="135" y="482"/>
                        </a:lnTo>
                        <a:lnTo>
                          <a:pt x="145" y="476"/>
                        </a:lnTo>
                        <a:lnTo>
                          <a:pt x="150" y="470"/>
                        </a:lnTo>
                        <a:lnTo>
                          <a:pt x="144" y="464"/>
                        </a:lnTo>
                        <a:lnTo>
                          <a:pt x="156" y="458"/>
                        </a:lnTo>
                        <a:lnTo>
                          <a:pt x="165" y="457"/>
                        </a:lnTo>
                        <a:lnTo>
                          <a:pt x="174" y="453"/>
                        </a:lnTo>
                        <a:lnTo>
                          <a:pt x="181" y="459"/>
                        </a:lnTo>
                        <a:lnTo>
                          <a:pt x="189" y="466"/>
                        </a:lnTo>
                        <a:lnTo>
                          <a:pt x="197" y="472"/>
                        </a:lnTo>
                        <a:lnTo>
                          <a:pt x="198" y="466"/>
                        </a:lnTo>
                        <a:lnTo>
                          <a:pt x="190" y="463"/>
                        </a:lnTo>
                        <a:lnTo>
                          <a:pt x="184" y="457"/>
                        </a:lnTo>
                        <a:lnTo>
                          <a:pt x="179" y="451"/>
                        </a:lnTo>
                        <a:lnTo>
                          <a:pt x="171" y="451"/>
                        </a:lnTo>
                        <a:lnTo>
                          <a:pt x="162" y="452"/>
                        </a:lnTo>
                        <a:lnTo>
                          <a:pt x="154" y="451"/>
                        </a:lnTo>
                        <a:lnTo>
                          <a:pt x="141" y="449"/>
                        </a:lnTo>
                        <a:lnTo>
                          <a:pt x="132" y="449"/>
                        </a:lnTo>
                        <a:lnTo>
                          <a:pt x="127" y="443"/>
                        </a:lnTo>
                        <a:lnTo>
                          <a:pt x="127" y="439"/>
                        </a:lnTo>
                        <a:lnTo>
                          <a:pt x="134" y="435"/>
                        </a:lnTo>
                        <a:lnTo>
                          <a:pt x="139" y="428"/>
                        </a:lnTo>
                        <a:lnTo>
                          <a:pt x="149" y="426"/>
                        </a:lnTo>
                        <a:lnTo>
                          <a:pt x="158" y="429"/>
                        </a:lnTo>
                        <a:lnTo>
                          <a:pt x="163" y="428"/>
                        </a:lnTo>
                        <a:lnTo>
                          <a:pt x="174" y="426"/>
                        </a:lnTo>
                        <a:lnTo>
                          <a:pt x="181" y="424"/>
                        </a:lnTo>
                        <a:lnTo>
                          <a:pt x="181" y="422"/>
                        </a:lnTo>
                        <a:lnTo>
                          <a:pt x="186" y="418"/>
                        </a:lnTo>
                        <a:lnTo>
                          <a:pt x="194" y="414"/>
                        </a:lnTo>
                        <a:lnTo>
                          <a:pt x="197" y="409"/>
                        </a:lnTo>
                        <a:lnTo>
                          <a:pt x="189" y="411"/>
                        </a:lnTo>
                        <a:lnTo>
                          <a:pt x="186" y="412"/>
                        </a:lnTo>
                        <a:lnTo>
                          <a:pt x="180" y="417"/>
                        </a:lnTo>
                        <a:lnTo>
                          <a:pt x="172" y="424"/>
                        </a:lnTo>
                        <a:lnTo>
                          <a:pt x="161" y="424"/>
                        </a:lnTo>
                        <a:lnTo>
                          <a:pt x="153" y="420"/>
                        </a:lnTo>
                        <a:lnTo>
                          <a:pt x="157" y="415"/>
                        </a:lnTo>
                        <a:lnTo>
                          <a:pt x="158" y="409"/>
                        </a:lnTo>
                        <a:lnTo>
                          <a:pt x="149" y="412"/>
                        </a:lnTo>
                        <a:lnTo>
                          <a:pt x="141" y="416"/>
                        </a:lnTo>
                        <a:lnTo>
                          <a:pt x="132" y="420"/>
                        </a:lnTo>
                        <a:lnTo>
                          <a:pt x="123" y="425"/>
                        </a:lnTo>
                        <a:lnTo>
                          <a:pt x="116" y="426"/>
                        </a:lnTo>
                        <a:lnTo>
                          <a:pt x="109" y="417"/>
                        </a:lnTo>
                        <a:lnTo>
                          <a:pt x="105" y="420"/>
                        </a:lnTo>
                        <a:lnTo>
                          <a:pt x="105" y="414"/>
                        </a:lnTo>
                        <a:lnTo>
                          <a:pt x="108" y="407"/>
                        </a:lnTo>
                        <a:lnTo>
                          <a:pt x="108" y="400"/>
                        </a:lnTo>
                        <a:lnTo>
                          <a:pt x="112" y="395"/>
                        </a:lnTo>
                        <a:lnTo>
                          <a:pt x="104" y="394"/>
                        </a:lnTo>
                        <a:lnTo>
                          <a:pt x="99" y="387"/>
                        </a:lnTo>
                        <a:lnTo>
                          <a:pt x="98" y="380"/>
                        </a:lnTo>
                        <a:lnTo>
                          <a:pt x="99" y="375"/>
                        </a:lnTo>
                        <a:lnTo>
                          <a:pt x="102" y="369"/>
                        </a:lnTo>
                        <a:lnTo>
                          <a:pt x="103" y="362"/>
                        </a:lnTo>
                        <a:lnTo>
                          <a:pt x="105" y="356"/>
                        </a:lnTo>
                        <a:lnTo>
                          <a:pt x="108" y="351"/>
                        </a:lnTo>
                        <a:lnTo>
                          <a:pt x="116" y="345"/>
                        </a:lnTo>
                        <a:lnTo>
                          <a:pt x="122" y="352"/>
                        </a:lnTo>
                        <a:lnTo>
                          <a:pt x="131" y="356"/>
                        </a:lnTo>
                        <a:lnTo>
                          <a:pt x="139" y="361"/>
                        </a:lnTo>
                        <a:lnTo>
                          <a:pt x="148" y="368"/>
                        </a:lnTo>
                        <a:lnTo>
                          <a:pt x="150" y="361"/>
                        </a:lnTo>
                        <a:lnTo>
                          <a:pt x="157" y="368"/>
                        </a:lnTo>
                        <a:lnTo>
                          <a:pt x="166" y="364"/>
                        </a:lnTo>
                        <a:lnTo>
                          <a:pt x="174" y="365"/>
                        </a:lnTo>
                        <a:lnTo>
                          <a:pt x="181" y="366"/>
                        </a:lnTo>
                        <a:lnTo>
                          <a:pt x="185" y="361"/>
                        </a:lnTo>
                        <a:lnTo>
                          <a:pt x="175" y="359"/>
                        </a:lnTo>
                        <a:lnTo>
                          <a:pt x="167" y="357"/>
                        </a:lnTo>
                        <a:lnTo>
                          <a:pt x="158" y="358"/>
                        </a:lnTo>
                        <a:lnTo>
                          <a:pt x="149" y="360"/>
                        </a:lnTo>
                        <a:lnTo>
                          <a:pt x="141" y="355"/>
                        </a:lnTo>
                        <a:lnTo>
                          <a:pt x="138" y="349"/>
                        </a:lnTo>
                        <a:lnTo>
                          <a:pt x="132" y="342"/>
                        </a:lnTo>
                        <a:lnTo>
                          <a:pt x="132" y="339"/>
                        </a:lnTo>
                        <a:lnTo>
                          <a:pt x="126" y="332"/>
                        </a:lnTo>
                        <a:lnTo>
                          <a:pt x="118" y="327"/>
                        </a:lnTo>
                        <a:lnTo>
                          <a:pt x="117" y="322"/>
                        </a:lnTo>
                        <a:lnTo>
                          <a:pt x="117" y="320"/>
                        </a:lnTo>
                        <a:lnTo>
                          <a:pt x="122" y="314"/>
                        </a:lnTo>
                        <a:lnTo>
                          <a:pt x="127" y="307"/>
                        </a:lnTo>
                        <a:lnTo>
                          <a:pt x="135" y="305"/>
                        </a:lnTo>
                        <a:lnTo>
                          <a:pt x="145" y="311"/>
                        </a:lnTo>
                        <a:lnTo>
                          <a:pt x="145" y="305"/>
                        </a:lnTo>
                        <a:lnTo>
                          <a:pt x="145" y="299"/>
                        </a:lnTo>
                        <a:lnTo>
                          <a:pt x="138" y="299"/>
                        </a:lnTo>
                        <a:lnTo>
                          <a:pt x="129" y="297"/>
                        </a:lnTo>
                        <a:lnTo>
                          <a:pt x="121" y="293"/>
                        </a:lnTo>
                        <a:lnTo>
                          <a:pt x="121" y="286"/>
                        </a:lnTo>
                        <a:lnTo>
                          <a:pt x="122" y="280"/>
                        </a:lnTo>
                        <a:lnTo>
                          <a:pt x="122" y="274"/>
                        </a:lnTo>
                        <a:lnTo>
                          <a:pt x="121" y="267"/>
                        </a:lnTo>
                        <a:lnTo>
                          <a:pt x="122" y="261"/>
                        </a:lnTo>
                        <a:lnTo>
                          <a:pt x="122" y="255"/>
                        </a:lnTo>
                        <a:lnTo>
                          <a:pt x="123" y="255"/>
                        </a:lnTo>
                        <a:lnTo>
                          <a:pt x="132" y="252"/>
                        </a:lnTo>
                        <a:lnTo>
                          <a:pt x="141" y="252"/>
                        </a:lnTo>
                        <a:lnTo>
                          <a:pt x="149" y="252"/>
                        </a:lnTo>
                        <a:lnTo>
                          <a:pt x="150" y="259"/>
                        </a:lnTo>
                        <a:lnTo>
                          <a:pt x="152" y="265"/>
                        </a:lnTo>
                        <a:lnTo>
                          <a:pt x="156" y="270"/>
                        </a:lnTo>
                        <a:lnTo>
                          <a:pt x="156" y="277"/>
                        </a:lnTo>
                        <a:lnTo>
                          <a:pt x="162" y="283"/>
                        </a:lnTo>
                        <a:lnTo>
                          <a:pt x="171" y="286"/>
                        </a:lnTo>
                        <a:lnTo>
                          <a:pt x="166" y="280"/>
                        </a:lnTo>
                        <a:lnTo>
                          <a:pt x="174" y="280"/>
                        </a:lnTo>
                        <a:lnTo>
                          <a:pt x="174" y="274"/>
                        </a:lnTo>
                        <a:lnTo>
                          <a:pt x="175" y="267"/>
                        </a:lnTo>
                        <a:lnTo>
                          <a:pt x="172" y="264"/>
                        </a:lnTo>
                        <a:lnTo>
                          <a:pt x="165" y="258"/>
                        </a:lnTo>
                        <a:lnTo>
                          <a:pt x="159" y="249"/>
                        </a:lnTo>
                        <a:lnTo>
                          <a:pt x="162" y="244"/>
                        </a:lnTo>
                        <a:lnTo>
                          <a:pt x="167" y="238"/>
                        </a:lnTo>
                        <a:lnTo>
                          <a:pt x="175" y="236"/>
                        </a:lnTo>
                        <a:lnTo>
                          <a:pt x="181" y="238"/>
                        </a:lnTo>
                        <a:lnTo>
                          <a:pt x="185" y="244"/>
                        </a:lnTo>
                        <a:lnTo>
                          <a:pt x="186" y="251"/>
                        </a:lnTo>
                        <a:lnTo>
                          <a:pt x="194" y="257"/>
                        </a:lnTo>
                        <a:lnTo>
                          <a:pt x="203" y="260"/>
                        </a:lnTo>
                        <a:lnTo>
                          <a:pt x="211" y="253"/>
                        </a:lnTo>
                        <a:lnTo>
                          <a:pt x="212" y="247"/>
                        </a:lnTo>
                        <a:lnTo>
                          <a:pt x="221" y="243"/>
                        </a:lnTo>
                        <a:lnTo>
                          <a:pt x="227" y="247"/>
                        </a:lnTo>
                        <a:lnTo>
                          <a:pt x="236" y="255"/>
                        </a:lnTo>
                        <a:lnTo>
                          <a:pt x="244" y="260"/>
                        </a:lnTo>
                        <a:lnTo>
                          <a:pt x="252" y="262"/>
                        </a:lnTo>
                        <a:lnTo>
                          <a:pt x="261" y="265"/>
                        </a:lnTo>
                        <a:lnTo>
                          <a:pt x="258" y="259"/>
                        </a:lnTo>
                        <a:lnTo>
                          <a:pt x="248" y="255"/>
                        </a:lnTo>
                        <a:lnTo>
                          <a:pt x="240" y="248"/>
                        </a:lnTo>
                        <a:lnTo>
                          <a:pt x="230" y="243"/>
                        </a:lnTo>
                        <a:lnTo>
                          <a:pt x="221" y="241"/>
                        </a:lnTo>
                        <a:lnTo>
                          <a:pt x="221" y="234"/>
                        </a:lnTo>
                        <a:lnTo>
                          <a:pt x="227" y="232"/>
                        </a:lnTo>
                        <a:lnTo>
                          <a:pt x="235" y="239"/>
                        </a:lnTo>
                        <a:lnTo>
                          <a:pt x="244" y="243"/>
                        </a:lnTo>
                        <a:lnTo>
                          <a:pt x="254" y="241"/>
                        </a:lnTo>
                        <a:lnTo>
                          <a:pt x="262" y="243"/>
                        </a:lnTo>
                        <a:lnTo>
                          <a:pt x="267" y="246"/>
                        </a:lnTo>
                        <a:lnTo>
                          <a:pt x="275" y="251"/>
                        </a:lnTo>
                        <a:lnTo>
                          <a:pt x="283" y="256"/>
                        </a:lnTo>
                        <a:lnTo>
                          <a:pt x="289" y="262"/>
                        </a:lnTo>
                        <a:lnTo>
                          <a:pt x="292" y="268"/>
                        </a:lnTo>
                        <a:lnTo>
                          <a:pt x="297" y="274"/>
                        </a:lnTo>
                        <a:lnTo>
                          <a:pt x="297" y="268"/>
                        </a:lnTo>
                        <a:lnTo>
                          <a:pt x="294" y="262"/>
                        </a:lnTo>
                        <a:lnTo>
                          <a:pt x="289" y="256"/>
                        </a:lnTo>
                        <a:lnTo>
                          <a:pt x="283" y="251"/>
                        </a:lnTo>
                        <a:lnTo>
                          <a:pt x="275" y="246"/>
                        </a:lnTo>
                        <a:lnTo>
                          <a:pt x="267" y="240"/>
                        </a:lnTo>
                        <a:lnTo>
                          <a:pt x="269" y="234"/>
                        </a:lnTo>
                        <a:lnTo>
                          <a:pt x="275" y="230"/>
                        </a:lnTo>
                        <a:lnTo>
                          <a:pt x="272" y="230"/>
                        </a:lnTo>
                        <a:lnTo>
                          <a:pt x="271" y="230"/>
                        </a:lnTo>
                        <a:lnTo>
                          <a:pt x="261" y="226"/>
                        </a:lnTo>
                        <a:lnTo>
                          <a:pt x="253" y="222"/>
                        </a:lnTo>
                        <a:lnTo>
                          <a:pt x="245" y="221"/>
                        </a:lnTo>
                        <a:lnTo>
                          <a:pt x="240" y="213"/>
                        </a:lnTo>
                        <a:lnTo>
                          <a:pt x="234" y="210"/>
                        </a:lnTo>
                        <a:lnTo>
                          <a:pt x="234" y="204"/>
                        </a:lnTo>
                        <a:lnTo>
                          <a:pt x="225" y="202"/>
                        </a:lnTo>
                        <a:lnTo>
                          <a:pt x="221" y="195"/>
                        </a:lnTo>
                        <a:lnTo>
                          <a:pt x="212" y="189"/>
                        </a:lnTo>
                        <a:lnTo>
                          <a:pt x="212" y="183"/>
                        </a:lnTo>
                        <a:lnTo>
                          <a:pt x="217" y="177"/>
                        </a:lnTo>
                        <a:lnTo>
                          <a:pt x="226" y="182"/>
                        </a:lnTo>
                        <a:lnTo>
                          <a:pt x="234" y="188"/>
                        </a:lnTo>
                        <a:lnTo>
                          <a:pt x="242" y="189"/>
                        </a:lnTo>
                        <a:lnTo>
                          <a:pt x="249" y="188"/>
                        </a:lnTo>
                        <a:lnTo>
                          <a:pt x="254" y="184"/>
                        </a:lnTo>
                        <a:lnTo>
                          <a:pt x="256" y="178"/>
                        </a:lnTo>
                        <a:lnTo>
                          <a:pt x="252" y="172"/>
                        </a:lnTo>
                        <a:lnTo>
                          <a:pt x="252" y="166"/>
                        </a:lnTo>
                        <a:lnTo>
                          <a:pt x="261" y="165"/>
                        </a:lnTo>
                        <a:lnTo>
                          <a:pt x="252" y="163"/>
                        </a:lnTo>
                        <a:lnTo>
                          <a:pt x="248" y="158"/>
                        </a:lnTo>
                        <a:lnTo>
                          <a:pt x="245" y="153"/>
                        </a:lnTo>
                        <a:lnTo>
                          <a:pt x="240" y="147"/>
                        </a:lnTo>
                        <a:lnTo>
                          <a:pt x="236" y="139"/>
                        </a:lnTo>
                        <a:lnTo>
                          <a:pt x="229" y="134"/>
                        </a:lnTo>
                        <a:lnTo>
                          <a:pt x="229" y="128"/>
                        </a:lnTo>
                        <a:lnTo>
                          <a:pt x="238" y="128"/>
                        </a:lnTo>
                        <a:lnTo>
                          <a:pt x="245" y="132"/>
                        </a:lnTo>
                        <a:lnTo>
                          <a:pt x="254" y="134"/>
                        </a:lnTo>
                        <a:lnTo>
                          <a:pt x="263" y="131"/>
                        </a:lnTo>
                        <a:lnTo>
                          <a:pt x="261" y="125"/>
                        </a:lnTo>
                        <a:lnTo>
                          <a:pt x="269" y="129"/>
                        </a:lnTo>
                        <a:lnTo>
                          <a:pt x="278" y="130"/>
                        </a:lnTo>
                        <a:lnTo>
                          <a:pt x="284" y="127"/>
                        </a:lnTo>
                        <a:lnTo>
                          <a:pt x="294" y="128"/>
                        </a:lnTo>
                        <a:lnTo>
                          <a:pt x="302" y="128"/>
                        </a:lnTo>
                        <a:lnTo>
                          <a:pt x="311" y="131"/>
                        </a:lnTo>
                        <a:lnTo>
                          <a:pt x="319" y="129"/>
                        </a:lnTo>
                        <a:lnTo>
                          <a:pt x="323" y="136"/>
                        </a:lnTo>
                        <a:lnTo>
                          <a:pt x="330" y="139"/>
                        </a:lnTo>
                        <a:lnTo>
                          <a:pt x="332" y="137"/>
                        </a:lnTo>
                        <a:lnTo>
                          <a:pt x="325" y="131"/>
                        </a:lnTo>
                        <a:lnTo>
                          <a:pt x="338" y="131"/>
                        </a:lnTo>
                        <a:lnTo>
                          <a:pt x="329" y="130"/>
                        </a:lnTo>
                        <a:lnTo>
                          <a:pt x="321" y="127"/>
                        </a:lnTo>
                        <a:lnTo>
                          <a:pt x="312" y="129"/>
                        </a:lnTo>
                        <a:lnTo>
                          <a:pt x="305" y="127"/>
                        </a:lnTo>
                        <a:lnTo>
                          <a:pt x="296" y="121"/>
                        </a:lnTo>
                        <a:lnTo>
                          <a:pt x="290" y="115"/>
                        </a:lnTo>
                        <a:lnTo>
                          <a:pt x="290" y="111"/>
                        </a:lnTo>
                        <a:lnTo>
                          <a:pt x="284" y="105"/>
                        </a:lnTo>
                        <a:lnTo>
                          <a:pt x="283" y="98"/>
                        </a:lnTo>
                        <a:lnTo>
                          <a:pt x="284" y="92"/>
                        </a:lnTo>
                        <a:lnTo>
                          <a:pt x="287" y="89"/>
                        </a:lnTo>
                        <a:lnTo>
                          <a:pt x="290" y="82"/>
                        </a:lnTo>
                        <a:lnTo>
                          <a:pt x="298" y="80"/>
                        </a:lnTo>
                        <a:lnTo>
                          <a:pt x="307" y="83"/>
                        </a:lnTo>
                        <a:lnTo>
                          <a:pt x="315" y="88"/>
                        </a:lnTo>
                        <a:lnTo>
                          <a:pt x="312" y="80"/>
                        </a:lnTo>
                        <a:lnTo>
                          <a:pt x="305" y="79"/>
                        </a:lnTo>
                        <a:lnTo>
                          <a:pt x="299" y="72"/>
                        </a:lnTo>
                        <a:lnTo>
                          <a:pt x="307" y="65"/>
                        </a:lnTo>
                        <a:lnTo>
                          <a:pt x="315" y="64"/>
                        </a:lnTo>
                        <a:lnTo>
                          <a:pt x="324" y="70"/>
                        </a:lnTo>
                        <a:lnTo>
                          <a:pt x="314" y="63"/>
                        </a:lnTo>
                        <a:lnTo>
                          <a:pt x="307" y="58"/>
                        </a:lnTo>
                        <a:lnTo>
                          <a:pt x="298" y="52"/>
                        </a:lnTo>
                        <a:lnTo>
                          <a:pt x="299" y="44"/>
                        </a:lnTo>
                        <a:lnTo>
                          <a:pt x="305" y="38"/>
                        </a:lnTo>
                        <a:lnTo>
                          <a:pt x="312" y="36"/>
                        </a:lnTo>
                        <a:lnTo>
                          <a:pt x="319" y="31"/>
                        </a:lnTo>
                        <a:lnTo>
                          <a:pt x="324" y="24"/>
                        </a:lnTo>
                        <a:lnTo>
                          <a:pt x="326" y="18"/>
                        </a:lnTo>
                        <a:lnTo>
                          <a:pt x="326" y="12"/>
                        </a:lnTo>
                        <a:lnTo>
                          <a:pt x="335" y="8"/>
                        </a:lnTo>
                        <a:lnTo>
                          <a:pt x="344" y="13"/>
                        </a:lnTo>
                        <a:lnTo>
                          <a:pt x="352" y="12"/>
                        </a:lnTo>
                        <a:lnTo>
                          <a:pt x="361" y="14"/>
                        </a:lnTo>
                        <a:lnTo>
                          <a:pt x="369" y="17"/>
                        </a:lnTo>
                        <a:lnTo>
                          <a:pt x="371" y="23"/>
                        </a:lnTo>
                        <a:lnTo>
                          <a:pt x="371" y="29"/>
                        </a:lnTo>
                        <a:lnTo>
                          <a:pt x="377" y="36"/>
                        </a:lnTo>
                        <a:lnTo>
                          <a:pt x="371" y="42"/>
                        </a:lnTo>
                        <a:lnTo>
                          <a:pt x="380" y="36"/>
                        </a:lnTo>
                        <a:lnTo>
                          <a:pt x="375" y="31"/>
                        </a:lnTo>
                        <a:lnTo>
                          <a:pt x="384" y="24"/>
                        </a:lnTo>
                        <a:lnTo>
                          <a:pt x="379" y="18"/>
                        </a:lnTo>
                        <a:lnTo>
                          <a:pt x="387" y="23"/>
                        </a:lnTo>
                        <a:lnTo>
                          <a:pt x="396" y="29"/>
                        </a:lnTo>
                        <a:lnTo>
                          <a:pt x="398" y="32"/>
                        </a:lnTo>
                        <a:lnTo>
                          <a:pt x="407" y="34"/>
                        </a:lnTo>
                        <a:lnTo>
                          <a:pt x="410" y="41"/>
                        </a:lnTo>
                        <a:lnTo>
                          <a:pt x="404" y="48"/>
                        </a:lnTo>
                        <a:lnTo>
                          <a:pt x="393" y="56"/>
                        </a:lnTo>
                        <a:lnTo>
                          <a:pt x="387" y="62"/>
                        </a:lnTo>
                        <a:lnTo>
                          <a:pt x="387" y="69"/>
                        </a:lnTo>
                        <a:lnTo>
                          <a:pt x="396" y="62"/>
                        </a:lnTo>
                        <a:lnTo>
                          <a:pt x="405" y="57"/>
                        </a:lnTo>
                        <a:lnTo>
                          <a:pt x="407" y="51"/>
                        </a:lnTo>
                        <a:lnTo>
                          <a:pt x="413" y="44"/>
                        </a:lnTo>
                        <a:lnTo>
                          <a:pt x="422" y="42"/>
                        </a:lnTo>
                        <a:lnTo>
                          <a:pt x="423" y="36"/>
                        </a:lnTo>
                        <a:lnTo>
                          <a:pt x="423" y="30"/>
                        </a:lnTo>
                        <a:lnTo>
                          <a:pt x="431" y="25"/>
                        </a:lnTo>
                        <a:lnTo>
                          <a:pt x="436" y="25"/>
                        </a:lnTo>
                        <a:lnTo>
                          <a:pt x="443" y="25"/>
                        </a:lnTo>
                        <a:lnTo>
                          <a:pt x="452" y="31"/>
                        </a:lnTo>
                        <a:lnTo>
                          <a:pt x="460" y="34"/>
                        </a:lnTo>
                        <a:lnTo>
                          <a:pt x="464" y="40"/>
                        </a:lnTo>
                        <a:lnTo>
                          <a:pt x="467" y="46"/>
                        </a:lnTo>
                        <a:lnTo>
                          <a:pt x="459" y="52"/>
                        </a:lnTo>
                        <a:lnTo>
                          <a:pt x="468" y="51"/>
                        </a:lnTo>
                        <a:lnTo>
                          <a:pt x="476" y="45"/>
                        </a:lnTo>
                        <a:lnTo>
                          <a:pt x="479" y="40"/>
                        </a:lnTo>
                        <a:lnTo>
                          <a:pt x="486" y="39"/>
                        </a:lnTo>
                        <a:lnTo>
                          <a:pt x="494" y="40"/>
                        </a:lnTo>
                        <a:lnTo>
                          <a:pt x="500" y="46"/>
                        </a:lnTo>
                        <a:lnTo>
                          <a:pt x="509" y="46"/>
                        </a:lnTo>
                        <a:lnTo>
                          <a:pt x="514" y="40"/>
                        </a:lnTo>
                        <a:lnTo>
                          <a:pt x="522" y="40"/>
                        </a:lnTo>
                        <a:lnTo>
                          <a:pt x="527" y="34"/>
                        </a:lnTo>
                        <a:lnTo>
                          <a:pt x="535" y="32"/>
                        </a:lnTo>
                        <a:lnTo>
                          <a:pt x="544" y="35"/>
                        </a:lnTo>
                        <a:lnTo>
                          <a:pt x="553" y="30"/>
                        </a:lnTo>
                        <a:lnTo>
                          <a:pt x="559" y="23"/>
                        </a:lnTo>
                        <a:lnTo>
                          <a:pt x="563" y="32"/>
                        </a:lnTo>
                        <a:lnTo>
                          <a:pt x="572" y="32"/>
                        </a:lnTo>
                        <a:lnTo>
                          <a:pt x="580" y="32"/>
                        </a:lnTo>
                        <a:lnTo>
                          <a:pt x="589" y="34"/>
                        </a:lnTo>
                        <a:lnTo>
                          <a:pt x="596" y="35"/>
                        </a:lnTo>
                        <a:lnTo>
                          <a:pt x="605" y="34"/>
                        </a:lnTo>
                        <a:lnTo>
                          <a:pt x="613" y="35"/>
                        </a:lnTo>
                        <a:lnTo>
                          <a:pt x="622" y="31"/>
                        </a:lnTo>
                        <a:lnTo>
                          <a:pt x="628" y="24"/>
                        </a:lnTo>
                        <a:lnTo>
                          <a:pt x="637" y="20"/>
                        </a:lnTo>
                        <a:lnTo>
                          <a:pt x="645" y="18"/>
                        </a:lnTo>
                        <a:lnTo>
                          <a:pt x="654" y="18"/>
                        </a:lnTo>
                        <a:lnTo>
                          <a:pt x="663" y="17"/>
                        </a:lnTo>
                        <a:lnTo>
                          <a:pt x="671" y="16"/>
                        </a:lnTo>
                        <a:lnTo>
                          <a:pt x="672" y="23"/>
                        </a:lnTo>
                        <a:lnTo>
                          <a:pt x="675" y="24"/>
                        </a:lnTo>
                        <a:lnTo>
                          <a:pt x="675" y="25"/>
                        </a:lnTo>
                        <a:lnTo>
                          <a:pt x="679" y="24"/>
                        </a:lnTo>
                        <a:lnTo>
                          <a:pt x="686" y="21"/>
                        </a:lnTo>
                        <a:lnTo>
                          <a:pt x="695" y="21"/>
                        </a:lnTo>
                        <a:lnTo>
                          <a:pt x="704" y="23"/>
                        </a:lnTo>
                        <a:lnTo>
                          <a:pt x="707" y="24"/>
                        </a:lnTo>
                        <a:lnTo>
                          <a:pt x="713" y="24"/>
                        </a:lnTo>
                        <a:lnTo>
                          <a:pt x="712" y="18"/>
                        </a:lnTo>
                        <a:lnTo>
                          <a:pt x="704" y="14"/>
                        </a:lnTo>
                        <a:lnTo>
                          <a:pt x="702" y="7"/>
                        </a:lnTo>
                        <a:lnTo>
                          <a:pt x="709" y="0"/>
                        </a:lnTo>
                        <a:lnTo>
                          <a:pt x="717" y="8"/>
                        </a:lnTo>
                        <a:lnTo>
                          <a:pt x="725" y="10"/>
                        </a:lnTo>
                        <a:lnTo>
                          <a:pt x="735" y="7"/>
                        </a:lnTo>
                        <a:lnTo>
                          <a:pt x="743" y="8"/>
                        </a:lnTo>
                        <a:lnTo>
                          <a:pt x="751" y="6"/>
                        </a:lnTo>
                        <a:lnTo>
                          <a:pt x="754" y="6"/>
                        </a:lnTo>
                        <a:lnTo>
                          <a:pt x="760" y="12"/>
                        </a:lnTo>
                        <a:lnTo>
                          <a:pt x="761" y="13"/>
                        </a:lnTo>
                        <a:lnTo>
                          <a:pt x="769" y="12"/>
                        </a:lnTo>
                        <a:lnTo>
                          <a:pt x="778" y="11"/>
                        </a:lnTo>
                        <a:lnTo>
                          <a:pt x="785" y="11"/>
                        </a:lnTo>
                        <a:lnTo>
                          <a:pt x="790" y="11"/>
                        </a:lnTo>
                        <a:lnTo>
                          <a:pt x="790" y="15"/>
                        </a:lnTo>
                        <a:lnTo>
                          <a:pt x="789" y="21"/>
                        </a:lnTo>
                        <a:lnTo>
                          <a:pt x="789" y="24"/>
                        </a:lnTo>
                        <a:lnTo>
                          <a:pt x="788" y="26"/>
                        </a:lnTo>
                        <a:lnTo>
                          <a:pt x="784" y="33"/>
                        </a:lnTo>
                        <a:lnTo>
                          <a:pt x="780" y="39"/>
                        </a:lnTo>
                        <a:lnTo>
                          <a:pt x="774" y="45"/>
                        </a:lnTo>
                        <a:lnTo>
                          <a:pt x="767" y="52"/>
                        </a:lnTo>
                        <a:lnTo>
                          <a:pt x="766" y="58"/>
                        </a:lnTo>
                        <a:lnTo>
                          <a:pt x="767" y="64"/>
                        </a:lnTo>
                        <a:lnTo>
                          <a:pt x="778" y="68"/>
                        </a:lnTo>
                        <a:lnTo>
                          <a:pt x="785" y="67"/>
                        </a:lnTo>
                        <a:lnTo>
                          <a:pt x="784" y="72"/>
                        </a:lnTo>
                        <a:lnTo>
                          <a:pt x="778" y="79"/>
                        </a:lnTo>
                        <a:lnTo>
                          <a:pt x="780" y="81"/>
                        </a:lnTo>
                        <a:lnTo>
                          <a:pt x="778" y="88"/>
                        </a:lnTo>
                        <a:lnTo>
                          <a:pt x="772" y="94"/>
                        </a:lnTo>
                        <a:lnTo>
                          <a:pt x="771" y="99"/>
                        </a:lnTo>
                        <a:lnTo>
                          <a:pt x="766" y="106"/>
                        </a:lnTo>
                        <a:lnTo>
                          <a:pt x="758" y="112"/>
                        </a:lnTo>
                        <a:lnTo>
                          <a:pt x="752" y="117"/>
                        </a:lnTo>
                        <a:lnTo>
                          <a:pt x="745" y="121"/>
                        </a:lnTo>
                        <a:lnTo>
                          <a:pt x="736" y="126"/>
                        </a:lnTo>
                        <a:lnTo>
                          <a:pt x="727" y="127"/>
                        </a:lnTo>
                        <a:lnTo>
                          <a:pt x="718" y="130"/>
                        </a:lnTo>
                        <a:lnTo>
                          <a:pt x="711" y="133"/>
                        </a:lnTo>
                        <a:lnTo>
                          <a:pt x="703" y="137"/>
                        </a:lnTo>
                        <a:lnTo>
                          <a:pt x="703" y="138"/>
                        </a:lnTo>
                        <a:lnTo>
                          <a:pt x="694" y="144"/>
                        </a:lnTo>
                        <a:lnTo>
                          <a:pt x="691" y="147"/>
                        </a:lnTo>
                        <a:lnTo>
                          <a:pt x="686" y="153"/>
                        </a:lnTo>
                        <a:lnTo>
                          <a:pt x="682" y="156"/>
                        </a:lnTo>
                        <a:lnTo>
                          <a:pt x="679" y="163"/>
                        </a:lnTo>
                        <a:lnTo>
                          <a:pt x="670" y="168"/>
                        </a:lnTo>
                        <a:lnTo>
                          <a:pt x="662" y="174"/>
                        </a:lnTo>
                        <a:lnTo>
                          <a:pt x="653" y="178"/>
                        </a:lnTo>
                        <a:lnTo>
                          <a:pt x="650" y="180"/>
                        </a:lnTo>
                        <a:lnTo>
                          <a:pt x="641" y="185"/>
                        </a:lnTo>
                        <a:lnTo>
                          <a:pt x="632" y="190"/>
                        </a:lnTo>
                        <a:lnTo>
                          <a:pt x="622" y="196"/>
                        </a:lnTo>
                        <a:lnTo>
                          <a:pt x="614" y="201"/>
                        </a:lnTo>
                        <a:lnTo>
                          <a:pt x="605" y="203"/>
                        </a:lnTo>
                        <a:lnTo>
                          <a:pt x="603" y="204"/>
                        </a:lnTo>
                        <a:lnTo>
                          <a:pt x="596" y="209"/>
                        </a:lnTo>
                        <a:lnTo>
                          <a:pt x="594" y="215"/>
                        </a:lnTo>
                        <a:lnTo>
                          <a:pt x="589" y="222"/>
                        </a:lnTo>
                        <a:lnTo>
                          <a:pt x="580" y="226"/>
                        </a:lnTo>
                        <a:lnTo>
                          <a:pt x="572" y="228"/>
                        </a:lnTo>
                        <a:lnTo>
                          <a:pt x="564" y="230"/>
                        </a:lnTo>
                        <a:lnTo>
                          <a:pt x="563" y="230"/>
                        </a:lnTo>
                        <a:lnTo>
                          <a:pt x="558" y="234"/>
                        </a:lnTo>
                        <a:lnTo>
                          <a:pt x="554" y="244"/>
                        </a:lnTo>
                        <a:lnTo>
                          <a:pt x="555" y="247"/>
                        </a:lnTo>
                        <a:lnTo>
                          <a:pt x="556" y="255"/>
                        </a:lnTo>
                        <a:lnTo>
                          <a:pt x="553" y="261"/>
                        </a:lnTo>
                        <a:lnTo>
                          <a:pt x="549" y="267"/>
                        </a:lnTo>
                        <a:lnTo>
                          <a:pt x="540" y="266"/>
                        </a:lnTo>
                        <a:lnTo>
                          <a:pt x="532" y="268"/>
                        </a:lnTo>
                        <a:lnTo>
                          <a:pt x="523" y="269"/>
                        </a:lnTo>
                        <a:lnTo>
                          <a:pt x="515" y="268"/>
                        </a:lnTo>
                        <a:lnTo>
                          <a:pt x="505" y="264"/>
                        </a:lnTo>
                        <a:lnTo>
                          <a:pt x="495" y="264"/>
                        </a:lnTo>
                        <a:lnTo>
                          <a:pt x="486" y="266"/>
                        </a:lnTo>
                        <a:lnTo>
                          <a:pt x="478" y="261"/>
                        </a:lnTo>
                        <a:lnTo>
                          <a:pt x="469" y="258"/>
                        </a:lnTo>
                        <a:lnTo>
                          <a:pt x="476" y="264"/>
                        </a:lnTo>
                        <a:lnTo>
                          <a:pt x="485" y="268"/>
                        </a:lnTo>
                        <a:lnTo>
                          <a:pt x="492" y="268"/>
                        </a:lnTo>
                        <a:lnTo>
                          <a:pt x="501" y="267"/>
                        </a:lnTo>
                        <a:lnTo>
                          <a:pt x="505" y="266"/>
                        </a:lnTo>
                        <a:lnTo>
                          <a:pt x="514" y="270"/>
                        </a:lnTo>
                        <a:lnTo>
                          <a:pt x="519" y="278"/>
                        </a:lnTo>
                        <a:lnTo>
                          <a:pt x="527" y="276"/>
                        </a:lnTo>
                        <a:lnTo>
                          <a:pt x="535" y="279"/>
                        </a:lnTo>
                        <a:lnTo>
                          <a:pt x="545" y="282"/>
                        </a:lnTo>
                        <a:lnTo>
                          <a:pt x="554" y="277"/>
                        </a:lnTo>
                        <a:lnTo>
                          <a:pt x="563" y="274"/>
                        </a:lnTo>
                        <a:lnTo>
                          <a:pt x="571" y="277"/>
                        </a:lnTo>
                        <a:lnTo>
                          <a:pt x="568" y="282"/>
                        </a:lnTo>
                        <a:lnTo>
                          <a:pt x="572" y="283"/>
                        </a:lnTo>
                        <a:lnTo>
                          <a:pt x="580" y="282"/>
                        </a:lnTo>
                        <a:lnTo>
                          <a:pt x="589" y="279"/>
                        </a:lnTo>
                        <a:lnTo>
                          <a:pt x="596" y="272"/>
                        </a:lnTo>
                        <a:lnTo>
                          <a:pt x="605" y="267"/>
                        </a:lnTo>
                        <a:lnTo>
                          <a:pt x="608" y="269"/>
                        </a:lnTo>
                        <a:lnTo>
                          <a:pt x="605" y="276"/>
                        </a:lnTo>
                        <a:lnTo>
                          <a:pt x="603" y="278"/>
                        </a:lnTo>
                        <a:lnTo>
                          <a:pt x="596" y="285"/>
                        </a:lnTo>
                        <a:lnTo>
                          <a:pt x="589" y="293"/>
                        </a:lnTo>
                        <a:lnTo>
                          <a:pt x="580" y="299"/>
                        </a:lnTo>
                        <a:lnTo>
                          <a:pt x="572" y="306"/>
                        </a:lnTo>
                        <a:lnTo>
                          <a:pt x="569" y="312"/>
                        </a:lnTo>
                        <a:lnTo>
                          <a:pt x="563" y="318"/>
                        </a:lnTo>
                        <a:lnTo>
                          <a:pt x="562" y="320"/>
                        </a:lnTo>
                        <a:lnTo>
                          <a:pt x="560" y="321"/>
                        </a:lnTo>
                        <a:lnTo>
                          <a:pt x="553" y="324"/>
                        </a:lnTo>
                        <a:lnTo>
                          <a:pt x="544" y="320"/>
                        </a:lnTo>
                        <a:lnTo>
                          <a:pt x="545" y="316"/>
                        </a:lnTo>
                        <a:lnTo>
                          <a:pt x="545" y="309"/>
                        </a:lnTo>
                        <a:lnTo>
                          <a:pt x="537" y="311"/>
                        </a:lnTo>
                        <a:lnTo>
                          <a:pt x="528" y="315"/>
                        </a:lnTo>
                        <a:lnTo>
                          <a:pt x="519" y="320"/>
                        </a:lnTo>
                        <a:lnTo>
                          <a:pt x="517" y="322"/>
                        </a:lnTo>
                        <a:lnTo>
                          <a:pt x="509" y="325"/>
                        </a:lnTo>
                        <a:lnTo>
                          <a:pt x="501" y="323"/>
                        </a:lnTo>
                        <a:lnTo>
                          <a:pt x="496" y="324"/>
                        </a:lnTo>
                        <a:lnTo>
                          <a:pt x="488" y="327"/>
                        </a:lnTo>
                        <a:lnTo>
                          <a:pt x="479" y="328"/>
                        </a:lnTo>
                        <a:lnTo>
                          <a:pt x="473" y="335"/>
                        </a:lnTo>
                        <a:lnTo>
                          <a:pt x="465" y="341"/>
                        </a:lnTo>
                        <a:lnTo>
                          <a:pt x="460" y="344"/>
                        </a:lnTo>
                        <a:lnTo>
                          <a:pt x="452" y="351"/>
                        </a:lnTo>
                        <a:lnTo>
                          <a:pt x="451" y="353"/>
                        </a:lnTo>
                        <a:lnTo>
                          <a:pt x="447" y="359"/>
                        </a:lnTo>
                        <a:lnTo>
                          <a:pt x="454" y="356"/>
                        </a:lnTo>
                        <a:lnTo>
                          <a:pt x="464" y="351"/>
                        </a:lnTo>
                        <a:lnTo>
                          <a:pt x="472" y="344"/>
                        </a:lnTo>
                        <a:lnTo>
                          <a:pt x="479" y="339"/>
                        </a:lnTo>
                        <a:lnTo>
                          <a:pt x="490" y="333"/>
                        </a:lnTo>
                        <a:lnTo>
                          <a:pt x="499" y="330"/>
                        </a:lnTo>
                        <a:lnTo>
                          <a:pt x="506" y="328"/>
                        </a:lnTo>
                        <a:lnTo>
                          <a:pt x="509" y="328"/>
                        </a:lnTo>
                        <a:lnTo>
                          <a:pt x="517" y="334"/>
                        </a:lnTo>
                        <a:lnTo>
                          <a:pt x="521" y="334"/>
                        </a:lnTo>
                        <a:lnTo>
                          <a:pt x="530" y="333"/>
                        </a:lnTo>
                        <a:lnTo>
                          <a:pt x="540" y="328"/>
                        </a:lnTo>
                        <a:lnTo>
                          <a:pt x="547" y="328"/>
                        </a:lnTo>
                        <a:lnTo>
                          <a:pt x="549" y="334"/>
                        </a:lnTo>
                        <a:lnTo>
                          <a:pt x="540" y="340"/>
                        </a:lnTo>
                        <a:lnTo>
                          <a:pt x="533" y="346"/>
                        </a:lnTo>
                        <a:lnTo>
                          <a:pt x="530" y="350"/>
                        </a:lnTo>
                        <a:lnTo>
                          <a:pt x="526" y="355"/>
                        </a:lnTo>
                        <a:lnTo>
                          <a:pt x="526" y="361"/>
                        </a:lnTo>
                        <a:lnTo>
                          <a:pt x="517" y="361"/>
                        </a:lnTo>
                        <a:lnTo>
                          <a:pt x="515" y="362"/>
                        </a:lnTo>
                        <a:lnTo>
                          <a:pt x="509" y="366"/>
                        </a:lnTo>
                        <a:lnTo>
                          <a:pt x="499" y="371"/>
                        </a:lnTo>
                        <a:lnTo>
                          <a:pt x="490" y="371"/>
                        </a:lnTo>
                        <a:lnTo>
                          <a:pt x="499" y="373"/>
                        </a:lnTo>
                        <a:lnTo>
                          <a:pt x="504" y="374"/>
                        </a:lnTo>
                        <a:lnTo>
                          <a:pt x="499" y="380"/>
                        </a:lnTo>
                        <a:lnTo>
                          <a:pt x="494" y="387"/>
                        </a:lnTo>
                        <a:lnTo>
                          <a:pt x="495" y="387"/>
                        </a:lnTo>
                        <a:lnTo>
                          <a:pt x="503" y="392"/>
                        </a:lnTo>
                        <a:lnTo>
                          <a:pt x="509" y="391"/>
                        </a:lnTo>
                        <a:lnTo>
                          <a:pt x="514" y="383"/>
                        </a:lnTo>
                        <a:lnTo>
                          <a:pt x="522" y="381"/>
                        </a:lnTo>
                        <a:lnTo>
                          <a:pt x="526" y="375"/>
                        </a:lnTo>
                        <a:lnTo>
                          <a:pt x="535" y="371"/>
                        </a:lnTo>
                        <a:lnTo>
                          <a:pt x="540" y="364"/>
                        </a:lnTo>
                        <a:lnTo>
                          <a:pt x="532" y="360"/>
                        </a:lnTo>
                        <a:lnTo>
                          <a:pt x="540" y="357"/>
                        </a:lnTo>
                        <a:lnTo>
                          <a:pt x="550" y="355"/>
                        </a:lnTo>
                        <a:lnTo>
                          <a:pt x="559" y="357"/>
                        </a:lnTo>
                        <a:lnTo>
                          <a:pt x="564" y="359"/>
                        </a:lnTo>
                        <a:lnTo>
                          <a:pt x="573" y="359"/>
                        </a:lnTo>
                        <a:lnTo>
                          <a:pt x="574" y="359"/>
                        </a:lnTo>
                        <a:lnTo>
                          <a:pt x="582" y="358"/>
                        </a:lnTo>
                        <a:lnTo>
                          <a:pt x="583" y="357"/>
                        </a:lnTo>
                        <a:lnTo>
                          <a:pt x="592" y="356"/>
                        </a:lnTo>
                        <a:lnTo>
                          <a:pt x="603" y="350"/>
                        </a:lnTo>
                        <a:lnTo>
                          <a:pt x="592" y="353"/>
                        </a:lnTo>
                        <a:lnTo>
                          <a:pt x="600" y="346"/>
                        </a:lnTo>
                        <a:lnTo>
                          <a:pt x="608" y="345"/>
                        </a:lnTo>
                        <a:lnTo>
                          <a:pt x="617" y="340"/>
                        </a:lnTo>
                        <a:lnTo>
                          <a:pt x="626" y="337"/>
                        </a:lnTo>
                        <a:lnTo>
                          <a:pt x="636" y="335"/>
                        </a:lnTo>
                        <a:lnTo>
                          <a:pt x="645" y="335"/>
                        </a:lnTo>
                        <a:lnTo>
                          <a:pt x="654" y="336"/>
                        </a:lnTo>
                        <a:lnTo>
                          <a:pt x="663" y="335"/>
                        </a:lnTo>
                        <a:lnTo>
                          <a:pt x="668" y="333"/>
                        </a:lnTo>
                        <a:lnTo>
                          <a:pt x="670" y="333"/>
                        </a:lnTo>
                        <a:lnTo>
                          <a:pt x="673" y="326"/>
                        </a:lnTo>
                        <a:lnTo>
                          <a:pt x="681" y="322"/>
                        </a:lnTo>
                        <a:lnTo>
                          <a:pt x="690" y="320"/>
                        </a:lnTo>
                        <a:lnTo>
                          <a:pt x="699" y="318"/>
                        </a:lnTo>
                        <a:lnTo>
                          <a:pt x="708" y="316"/>
                        </a:lnTo>
                        <a:lnTo>
                          <a:pt x="709" y="316"/>
                        </a:lnTo>
                        <a:lnTo>
                          <a:pt x="717" y="317"/>
                        </a:lnTo>
                        <a:lnTo>
                          <a:pt x="725" y="318"/>
                        </a:lnTo>
                        <a:lnTo>
                          <a:pt x="735" y="323"/>
                        </a:lnTo>
                        <a:lnTo>
                          <a:pt x="736" y="323"/>
                        </a:lnTo>
                        <a:lnTo>
                          <a:pt x="745" y="327"/>
                        </a:lnTo>
                        <a:lnTo>
                          <a:pt x="758" y="332"/>
                        </a:lnTo>
                        <a:lnTo>
                          <a:pt x="760" y="332"/>
                        </a:lnTo>
                        <a:lnTo>
                          <a:pt x="769" y="333"/>
                        </a:lnTo>
                        <a:lnTo>
                          <a:pt x="778" y="335"/>
                        </a:lnTo>
                        <a:lnTo>
                          <a:pt x="784" y="337"/>
                        </a:lnTo>
                        <a:lnTo>
                          <a:pt x="792" y="335"/>
                        </a:lnTo>
                        <a:lnTo>
                          <a:pt x="801" y="333"/>
                        </a:lnTo>
                        <a:lnTo>
                          <a:pt x="802" y="332"/>
                        </a:lnTo>
                        <a:lnTo>
                          <a:pt x="808" y="331"/>
                        </a:lnTo>
                        <a:lnTo>
                          <a:pt x="810" y="327"/>
                        </a:lnTo>
                        <a:lnTo>
                          <a:pt x="820" y="325"/>
                        </a:lnTo>
                        <a:lnTo>
                          <a:pt x="828" y="323"/>
                        </a:lnTo>
                        <a:lnTo>
                          <a:pt x="837" y="327"/>
                        </a:lnTo>
                        <a:lnTo>
                          <a:pt x="842" y="327"/>
                        </a:lnTo>
                        <a:lnTo>
                          <a:pt x="852" y="328"/>
                        </a:lnTo>
                        <a:lnTo>
                          <a:pt x="860" y="328"/>
                        </a:lnTo>
                        <a:lnTo>
                          <a:pt x="869" y="331"/>
                        </a:lnTo>
                        <a:lnTo>
                          <a:pt x="878" y="332"/>
                        </a:lnTo>
                        <a:lnTo>
                          <a:pt x="886" y="333"/>
                        </a:lnTo>
                        <a:lnTo>
                          <a:pt x="891" y="333"/>
                        </a:lnTo>
                        <a:lnTo>
                          <a:pt x="898" y="336"/>
                        </a:lnTo>
                        <a:lnTo>
                          <a:pt x="902" y="336"/>
                        </a:lnTo>
                        <a:lnTo>
                          <a:pt x="910" y="337"/>
                        </a:lnTo>
                        <a:lnTo>
                          <a:pt x="919" y="336"/>
                        </a:lnTo>
                        <a:lnTo>
                          <a:pt x="927" y="335"/>
                        </a:lnTo>
                        <a:lnTo>
                          <a:pt x="937" y="337"/>
                        </a:lnTo>
                        <a:lnTo>
                          <a:pt x="938" y="337"/>
                        </a:lnTo>
                        <a:lnTo>
                          <a:pt x="941" y="336"/>
                        </a:lnTo>
                        <a:lnTo>
                          <a:pt x="952" y="335"/>
                        </a:lnTo>
                        <a:lnTo>
                          <a:pt x="957" y="328"/>
                        </a:lnTo>
                        <a:lnTo>
                          <a:pt x="964" y="332"/>
                        </a:lnTo>
                        <a:lnTo>
                          <a:pt x="973" y="332"/>
                        </a:lnTo>
                        <a:lnTo>
                          <a:pt x="981" y="333"/>
                        </a:lnTo>
                        <a:lnTo>
                          <a:pt x="988" y="335"/>
                        </a:lnTo>
                        <a:lnTo>
                          <a:pt x="996" y="331"/>
                        </a:lnTo>
                        <a:lnTo>
                          <a:pt x="1005" y="327"/>
                        </a:lnTo>
                        <a:lnTo>
                          <a:pt x="1015" y="327"/>
                        </a:lnTo>
                        <a:lnTo>
                          <a:pt x="1024" y="328"/>
                        </a:lnTo>
                        <a:lnTo>
                          <a:pt x="1032" y="327"/>
                        </a:lnTo>
                        <a:lnTo>
                          <a:pt x="1035" y="334"/>
                        </a:lnTo>
                        <a:lnTo>
                          <a:pt x="1044" y="333"/>
                        </a:lnTo>
                        <a:lnTo>
                          <a:pt x="1053" y="339"/>
                        </a:lnTo>
                        <a:lnTo>
                          <a:pt x="1058" y="344"/>
                        </a:lnTo>
                        <a:lnTo>
                          <a:pt x="1064" y="352"/>
                        </a:lnTo>
                        <a:lnTo>
                          <a:pt x="1073" y="355"/>
                        </a:lnTo>
                        <a:lnTo>
                          <a:pt x="1073" y="361"/>
                        </a:lnTo>
                        <a:lnTo>
                          <a:pt x="1073" y="368"/>
                        </a:lnTo>
                        <a:lnTo>
                          <a:pt x="1077" y="374"/>
                        </a:lnTo>
                        <a:lnTo>
                          <a:pt x="1078" y="380"/>
                        </a:lnTo>
                        <a:lnTo>
                          <a:pt x="1080" y="387"/>
                        </a:lnTo>
                        <a:lnTo>
                          <a:pt x="1082" y="392"/>
                        </a:lnTo>
                        <a:lnTo>
                          <a:pt x="1081" y="398"/>
                        </a:lnTo>
                        <a:lnTo>
                          <a:pt x="1083" y="400"/>
                        </a:lnTo>
                        <a:lnTo>
                          <a:pt x="1086" y="406"/>
                        </a:lnTo>
                        <a:lnTo>
                          <a:pt x="1078" y="412"/>
                        </a:lnTo>
                        <a:lnTo>
                          <a:pt x="1074" y="418"/>
                        </a:lnTo>
                        <a:lnTo>
                          <a:pt x="1065" y="424"/>
                        </a:lnTo>
                        <a:lnTo>
                          <a:pt x="1065" y="431"/>
                        </a:lnTo>
                        <a:lnTo>
                          <a:pt x="1060" y="434"/>
                        </a:lnTo>
                        <a:lnTo>
                          <a:pt x="1053" y="439"/>
                        </a:lnTo>
                        <a:lnTo>
                          <a:pt x="1050" y="444"/>
                        </a:lnTo>
                        <a:lnTo>
                          <a:pt x="1044" y="449"/>
                        </a:lnTo>
                        <a:lnTo>
                          <a:pt x="1037" y="454"/>
                        </a:lnTo>
                        <a:lnTo>
                          <a:pt x="1033" y="460"/>
                        </a:lnTo>
                        <a:lnTo>
                          <a:pt x="1028" y="467"/>
                        </a:lnTo>
                        <a:lnTo>
                          <a:pt x="1024" y="473"/>
                        </a:lnTo>
                        <a:lnTo>
                          <a:pt x="1020" y="480"/>
                        </a:lnTo>
                        <a:lnTo>
                          <a:pt x="1018" y="486"/>
                        </a:lnTo>
                        <a:lnTo>
                          <a:pt x="1015" y="493"/>
                        </a:lnTo>
                        <a:lnTo>
                          <a:pt x="1013" y="501"/>
                        </a:lnTo>
                        <a:lnTo>
                          <a:pt x="1013" y="506"/>
                        </a:lnTo>
                        <a:lnTo>
                          <a:pt x="1014" y="512"/>
                        </a:lnTo>
                        <a:lnTo>
                          <a:pt x="1017" y="516"/>
                        </a:lnTo>
                        <a:lnTo>
                          <a:pt x="1017" y="522"/>
                        </a:lnTo>
                        <a:lnTo>
                          <a:pt x="1011" y="529"/>
                        </a:lnTo>
                        <a:lnTo>
                          <a:pt x="1009" y="533"/>
                        </a:lnTo>
                        <a:lnTo>
                          <a:pt x="1006" y="540"/>
                        </a:lnTo>
                        <a:lnTo>
                          <a:pt x="1001" y="546"/>
                        </a:lnTo>
                        <a:lnTo>
                          <a:pt x="997" y="549"/>
                        </a:lnTo>
                        <a:lnTo>
                          <a:pt x="991" y="554"/>
                        </a:lnTo>
                        <a:lnTo>
                          <a:pt x="988" y="562"/>
                        </a:lnTo>
                        <a:lnTo>
                          <a:pt x="986" y="567"/>
                        </a:lnTo>
                        <a:lnTo>
                          <a:pt x="982" y="569"/>
                        </a:lnTo>
                      </a:path>
                    </a:pathLst>
                  </a:custGeom>
                  <a:solidFill>
                    <a:srgbClr val="6699FF"/>
                  </a:solidFill>
                  <a:ln w="12700" cap="rnd" cmpd="sng">
                    <a:solidFill>
                      <a:srgbClr val="333333"/>
                    </a:solidFill>
                    <a:prstDash val="solid"/>
                    <a:round/>
                    <a:headEnd type="none" w="med" len="med"/>
                    <a:tailEnd type="none" w="med" len="med"/>
                  </a:ln>
                </p:spPr>
                <p:txBody>
                  <a:bodyPr/>
                  <a:lstStyle/>
                  <a:p>
                    <a:endParaRPr lang="en-US" dirty="0"/>
                  </a:p>
                </p:txBody>
              </p:sp>
            </p:grpSp>
          </p:grpSp>
          <p:sp>
            <p:nvSpPr>
              <p:cNvPr id="24" name="Freeform 71">
                <a:extLst>
                  <a:ext uri="{FF2B5EF4-FFF2-40B4-BE49-F238E27FC236}">
                    <a16:creationId xmlns:a16="http://schemas.microsoft.com/office/drawing/2014/main" id="{B49ACEDE-7C80-EC11-ABA9-FD2CB885A25F}"/>
                  </a:ext>
                </a:extLst>
              </p:cNvPr>
              <p:cNvSpPr>
                <a:spLocks/>
              </p:cNvSpPr>
              <p:nvPr/>
            </p:nvSpPr>
            <p:spPr bwMode="auto">
              <a:xfrm>
                <a:off x="2358" y="1747"/>
                <a:ext cx="36" cy="21"/>
              </a:xfrm>
              <a:custGeom>
                <a:avLst/>
                <a:gdLst>
                  <a:gd name="T0" fmla="*/ 14 w 36"/>
                  <a:gd name="T1" fmla="*/ 21 h 22"/>
                  <a:gd name="T2" fmla="*/ 26 w 36"/>
                  <a:gd name="T3" fmla="*/ 11 h 22"/>
                  <a:gd name="T4" fmla="*/ 14 w 36"/>
                  <a:gd name="T5" fmla="*/ 21 h 22"/>
                  <a:gd name="T6" fmla="*/ 0 60000 65536"/>
                  <a:gd name="T7" fmla="*/ 0 60000 65536"/>
                  <a:gd name="T8" fmla="*/ 0 60000 65536"/>
                  <a:gd name="T9" fmla="*/ 0 w 36"/>
                  <a:gd name="T10" fmla="*/ 0 h 22"/>
                  <a:gd name="T11" fmla="*/ 36 w 36"/>
                  <a:gd name="T12" fmla="*/ 22 h 22"/>
                </a:gdLst>
                <a:ahLst/>
                <a:cxnLst>
                  <a:cxn ang="T6">
                    <a:pos x="T0" y="T1"/>
                  </a:cxn>
                  <a:cxn ang="T7">
                    <a:pos x="T2" y="T3"/>
                  </a:cxn>
                  <a:cxn ang="T8">
                    <a:pos x="T4" y="T5"/>
                  </a:cxn>
                </a:cxnLst>
                <a:rect l="T9" t="T10" r="T11" b="T12"/>
                <a:pathLst>
                  <a:path w="36" h="22">
                    <a:moveTo>
                      <a:pt x="14" y="22"/>
                    </a:moveTo>
                    <a:cubicBezTo>
                      <a:pt x="14" y="17"/>
                      <a:pt x="12" y="0"/>
                      <a:pt x="26" y="11"/>
                    </a:cubicBezTo>
                    <a:cubicBezTo>
                      <a:pt x="36" y="19"/>
                      <a:pt x="0" y="22"/>
                      <a:pt x="14" y="22"/>
                    </a:cubicBezTo>
                    <a:close/>
                  </a:path>
                </a:pathLst>
              </a:custGeom>
              <a:solidFill>
                <a:srgbClr val="33CCCC"/>
              </a:solidFill>
              <a:ln w="9525">
                <a:solidFill>
                  <a:schemeClr val="tx1"/>
                </a:solidFill>
                <a:round/>
                <a:headEnd/>
                <a:tailEnd/>
              </a:ln>
            </p:spPr>
            <p:txBody>
              <a:bodyPr/>
              <a:lstStyle/>
              <a:p>
                <a:endParaRPr lang="en-US"/>
              </a:p>
            </p:txBody>
          </p:sp>
          <p:sp>
            <p:nvSpPr>
              <p:cNvPr id="25" name="Freeform 72">
                <a:extLst>
                  <a:ext uri="{FF2B5EF4-FFF2-40B4-BE49-F238E27FC236}">
                    <a16:creationId xmlns:a16="http://schemas.microsoft.com/office/drawing/2014/main" id="{2354D8AB-92D5-B5D7-2853-BE0C28AAE73F}"/>
                  </a:ext>
                </a:extLst>
              </p:cNvPr>
              <p:cNvSpPr>
                <a:spLocks/>
              </p:cNvSpPr>
              <p:nvPr/>
            </p:nvSpPr>
            <p:spPr bwMode="auto">
              <a:xfrm>
                <a:off x="2262" y="1743"/>
                <a:ext cx="15" cy="12"/>
              </a:xfrm>
              <a:custGeom>
                <a:avLst/>
                <a:gdLst>
                  <a:gd name="T0" fmla="*/ 0 w 14"/>
                  <a:gd name="T1" fmla="*/ 8 h 12"/>
                  <a:gd name="T2" fmla="*/ 15 w 14"/>
                  <a:gd name="T3" fmla="*/ 3 h 12"/>
                  <a:gd name="T4" fmla="*/ 0 w 14"/>
                  <a:gd name="T5" fmla="*/ 8 h 12"/>
                  <a:gd name="T6" fmla="*/ 0 60000 65536"/>
                  <a:gd name="T7" fmla="*/ 0 60000 65536"/>
                  <a:gd name="T8" fmla="*/ 0 60000 65536"/>
                  <a:gd name="T9" fmla="*/ 0 w 14"/>
                  <a:gd name="T10" fmla="*/ 0 h 12"/>
                  <a:gd name="T11" fmla="*/ 14 w 14"/>
                  <a:gd name="T12" fmla="*/ 12 h 12"/>
                </a:gdLst>
                <a:ahLst/>
                <a:cxnLst>
                  <a:cxn ang="T6">
                    <a:pos x="T0" y="T1"/>
                  </a:cxn>
                  <a:cxn ang="T7">
                    <a:pos x="T2" y="T3"/>
                  </a:cxn>
                  <a:cxn ang="T8">
                    <a:pos x="T4" y="T5"/>
                  </a:cxn>
                </a:cxnLst>
                <a:rect l="T9" t="T10" r="T11" b="T12"/>
                <a:pathLst>
                  <a:path w="14" h="12">
                    <a:moveTo>
                      <a:pt x="0" y="8"/>
                    </a:moveTo>
                    <a:cubicBezTo>
                      <a:pt x="3" y="0"/>
                      <a:pt x="7" y="2"/>
                      <a:pt x="14" y="3"/>
                    </a:cubicBezTo>
                    <a:cubicBezTo>
                      <a:pt x="11" y="12"/>
                      <a:pt x="14" y="8"/>
                      <a:pt x="0" y="8"/>
                    </a:cubicBezTo>
                    <a:close/>
                  </a:path>
                </a:pathLst>
              </a:custGeom>
              <a:solidFill>
                <a:srgbClr val="33CCCC"/>
              </a:solidFill>
              <a:ln w="9525">
                <a:solidFill>
                  <a:schemeClr val="tx1"/>
                </a:solidFill>
                <a:round/>
                <a:headEnd/>
                <a:tailEnd/>
              </a:ln>
            </p:spPr>
            <p:txBody>
              <a:bodyPr/>
              <a:lstStyle/>
              <a:p>
                <a:endParaRPr lang="en-US"/>
              </a:p>
            </p:txBody>
          </p:sp>
          <p:sp>
            <p:nvSpPr>
              <p:cNvPr id="26" name="Freeform 73">
                <a:extLst>
                  <a:ext uri="{FF2B5EF4-FFF2-40B4-BE49-F238E27FC236}">
                    <a16:creationId xmlns:a16="http://schemas.microsoft.com/office/drawing/2014/main" id="{887481ED-962C-A889-FA0B-0FAECF2E9015}"/>
                  </a:ext>
                </a:extLst>
              </p:cNvPr>
              <p:cNvSpPr>
                <a:spLocks/>
              </p:cNvSpPr>
              <p:nvPr/>
            </p:nvSpPr>
            <p:spPr bwMode="auto">
              <a:xfrm>
                <a:off x="2124" y="1389"/>
                <a:ext cx="48" cy="55"/>
              </a:xfrm>
              <a:custGeom>
                <a:avLst/>
                <a:gdLst>
                  <a:gd name="T0" fmla="*/ 6 w 48"/>
                  <a:gd name="T1" fmla="*/ 52 h 53"/>
                  <a:gd name="T2" fmla="*/ 16 w 48"/>
                  <a:gd name="T3" fmla="*/ 15 h 53"/>
                  <a:gd name="T4" fmla="*/ 24 w 48"/>
                  <a:gd name="T5" fmla="*/ 0 h 53"/>
                  <a:gd name="T6" fmla="*/ 40 w 48"/>
                  <a:gd name="T7" fmla="*/ 2 h 53"/>
                  <a:gd name="T8" fmla="*/ 34 w 48"/>
                  <a:gd name="T9" fmla="*/ 12 h 53"/>
                  <a:gd name="T10" fmla="*/ 22 w 48"/>
                  <a:gd name="T11" fmla="*/ 30 h 53"/>
                  <a:gd name="T12" fmla="*/ 12 w 48"/>
                  <a:gd name="T13" fmla="*/ 44 h 53"/>
                  <a:gd name="T14" fmla="*/ 6 w 48"/>
                  <a:gd name="T15" fmla="*/ 52 h 53"/>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53"/>
                  <a:gd name="T26" fmla="*/ 48 w 48"/>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53">
                    <a:moveTo>
                      <a:pt x="6" y="50"/>
                    </a:moveTo>
                    <a:cubicBezTo>
                      <a:pt x="7" y="15"/>
                      <a:pt x="0" y="26"/>
                      <a:pt x="16" y="14"/>
                    </a:cubicBezTo>
                    <a:cubicBezTo>
                      <a:pt x="18" y="9"/>
                      <a:pt x="21" y="5"/>
                      <a:pt x="24" y="0"/>
                    </a:cubicBezTo>
                    <a:cubicBezTo>
                      <a:pt x="29" y="1"/>
                      <a:pt x="35" y="0"/>
                      <a:pt x="40" y="2"/>
                    </a:cubicBezTo>
                    <a:cubicBezTo>
                      <a:pt x="48" y="5"/>
                      <a:pt x="36" y="12"/>
                      <a:pt x="34" y="12"/>
                    </a:cubicBezTo>
                    <a:cubicBezTo>
                      <a:pt x="28" y="16"/>
                      <a:pt x="26" y="23"/>
                      <a:pt x="22" y="29"/>
                    </a:cubicBezTo>
                    <a:cubicBezTo>
                      <a:pt x="21" y="38"/>
                      <a:pt x="19" y="37"/>
                      <a:pt x="12" y="42"/>
                    </a:cubicBezTo>
                    <a:cubicBezTo>
                      <a:pt x="11" y="43"/>
                      <a:pt x="9" y="53"/>
                      <a:pt x="6" y="50"/>
                    </a:cubicBezTo>
                    <a:close/>
                  </a:path>
                </a:pathLst>
              </a:custGeom>
              <a:solidFill>
                <a:schemeClr val="hlink"/>
              </a:solidFill>
              <a:ln w="9525">
                <a:solidFill>
                  <a:schemeClr val="tx1"/>
                </a:solidFill>
                <a:round/>
                <a:headEnd/>
                <a:tailEnd/>
              </a:ln>
            </p:spPr>
            <p:txBody>
              <a:bodyPr/>
              <a:lstStyle/>
              <a:p>
                <a:endParaRPr lang="en-US"/>
              </a:p>
            </p:txBody>
          </p:sp>
          <p:sp>
            <p:nvSpPr>
              <p:cNvPr id="27" name="Freeform 74">
                <a:extLst>
                  <a:ext uri="{FF2B5EF4-FFF2-40B4-BE49-F238E27FC236}">
                    <a16:creationId xmlns:a16="http://schemas.microsoft.com/office/drawing/2014/main" id="{A81D649F-D2FE-EF17-824E-D7AC754A3289}"/>
                  </a:ext>
                </a:extLst>
              </p:cNvPr>
              <p:cNvSpPr>
                <a:spLocks/>
              </p:cNvSpPr>
              <p:nvPr/>
            </p:nvSpPr>
            <p:spPr bwMode="auto">
              <a:xfrm>
                <a:off x="2133" y="1239"/>
                <a:ext cx="69" cy="20"/>
              </a:xfrm>
              <a:custGeom>
                <a:avLst/>
                <a:gdLst>
                  <a:gd name="T0" fmla="*/ 33 w 70"/>
                  <a:gd name="T1" fmla="*/ 1 h 21"/>
                  <a:gd name="T2" fmla="*/ 69 w 70"/>
                  <a:gd name="T3" fmla="*/ 3 h 21"/>
                  <a:gd name="T4" fmla="*/ 48 w 70"/>
                  <a:gd name="T5" fmla="*/ 20 h 21"/>
                  <a:gd name="T6" fmla="*/ 22 w 70"/>
                  <a:gd name="T7" fmla="*/ 12 h 21"/>
                  <a:gd name="T8" fmla="*/ 3 w 70"/>
                  <a:gd name="T9" fmla="*/ 3 h 21"/>
                  <a:gd name="T10" fmla="*/ 33 w 70"/>
                  <a:gd name="T11" fmla="*/ 1 h 21"/>
                  <a:gd name="T12" fmla="*/ 0 60000 65536"/>
                  <a:gd name="T13" fmla="*/ 0 60000 65536"/>
                  <a:gd name="T14" fmla="*/ 0 60000 65536"/>
                  <a:gd name="T15" fmla="*/ 0 60000 65536"/>
                  <a:gd name="T16" fmla="*/ 0 60000 65536"/>
                  <a:gd name="T17" fmla="*/ 0 60000 65536"/>
                  <a:gd name="T18" fmla="*/ 0 w 70"/>
                  <a:gd name="T19" fmla="*/ 0 h 21"/>
                  <a:gd name="T20" fmla="*/ 70 w 7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70" h="21">
                    <a:moveTo>
                      <a:pt x="33" y="1"/>
                    </a:moveTo>
                    <a:cubicBezTo>
                      <a:pt x="45" y="2"/>
                      <a:pt x="58" y="5"/>
                      <a:pt x="70" y="3"/>
                    </a:cubicBezTo>
                    <a:cubicBezTo>
                      <a:pt x="63" y="9"/>
                      <a:pt x="57" y="18"/>
                      <a:pt x="49" y="21"/>
                    </a:cubicBezTo>
                    <a:cubicBezTo>
                      <a:pt x="35" y="17"/>
                      <a:pt x="43" y="15"/>
                      <a:pt x="22" y="13"/>
                    </a:cubicBezTo>
                    <a:cubicBezTo>
                      <a:pt x="19" y="9"/>
                      <a:pt x="5" y="8"/>
                      <a:pt x="3" y="3"/>
                    </a:cubicBezTo>
                    <a:cubicBezTo>
                      <a:pt x="0" y="0"/>
                      <a:pt x="27" y="5"/>
                      <a:pt x="33" y="1"/>
                    </a:cubicBezTo>
                    <a:close/>
                  </a:path>
                </a:pathLst>
              </a:custGeom>
              <a:solidFill>
                <a:schemeClr val="hlink"/>
              </a:solidFill>
              <a:ln w="9525">
                <a:solidFill>
                  <a:schemeClr val="tx1"/>
                </a:solidFill>
                <a:round/>
                <a:headEnd/>
                <a:tailEnd/>
              </a:ln>
            </p:spPr>
            <p:txBody>
              <a:bodyPr/>
              <a:lstStyle/>
              <a:p>
                <a:endParaRPr lang="en-US"/>
              </a:p>
            </p:txBody>
          </p:sp>
          <p:sp>
            <p:nvSpPr>
              <p:cNvPr id="28" name="Freeform 75">
                <a:extLst>
                  <a:ext uri="{FF2B5EF4-FFF2-40B4-BE49-F238E27FC236}">
                    <a16:creationId xmlns:a16="http://schemas.microsoft.com/office/drawing/2014/main" id="{FD74DE19-F59F-C865-7D07-FDCBF4C10763}"/>
                  </a:ext>
                </a:extLst>
              </p:cNvPr>
              <p:cNvSpPr>
                <a:spLocks/>
              </p:cNvSpPr>
              <p:nvPr/>
            </p:nvSpPr>
            <p:spPr bwMode="auto">
              <a:xfrm>
                <a:off x="2052" y="744"/>
                <a:ext cx="240" cy="281"/>
              </a:xfrm>
              <a:custGeom>
                <a:avLst/>
                <a:gdLst>
                  <a:gd name="T0" fmla="*/ 45 w 239"/>
                  <a:gd name="T1" fmla="*/ 45 h 281"/>
                  <a:gd name="T2" fmla="*/ 24 w 239"/>
                  <a:gd name="T3" fmla="*/ 45 h 281"/>
                  <a:gd name="T4" fmla="*/ 41 w 239"/>
                  <a:gd name="T5" fmla="*/ 78 h 281"/>
                  <a:gd name="T6" fmla="*/ 15 w 239"/>
                  <a:gd name="T7" fmla="*/ 69 h 281"/>
                  <a:gd name="T8" fmla="*/ 0 w 239"/>
                  <a:gd name="T9" fmla="*/ 102 h 281"/>
                  <a:gd name="T10" fmla="*/ 21 w 239"/>
                  <a:gd name="T11" fmla="*/ 130 h 281"/>
                  <a:gd name="T12" fmla="*/ 42 w 239"/>
                  <a:gd name="T13" fmla="*/ 127 h 281"/>
                  <a:gd name="T14" fmla="*/ 39 w 239"/>
                  <a:gd name="T15" fmla="*/ 99 h 281"/>
                  <a:gd name="T16" fmla="*/ 68 w 239"/>
                  <a:gd name="T17" fmla="*/ 136 h 281"/>
                  <a:gd name="T18" fmla="*/ 89 w 239"/>
                  <a:gd name="T19" fmla="*/ 156 h 281"/>
                  <a:gd name="T20" fmla="*/ 59 w 239"/>
                  <a:gd name="T21" fmla="*/ 145 h 281"/>
                  <a:gd name="T22" fmla="*/ 77 w 239"/>
                  <a:gd name="T23" fmla="*/ 190 h 281"/>
                  <a:gd name="T24" fmla="*/ 114 w 239"/>
                  <a:gd name="T25" fmla="*/ 217 h 281"/>
                  <a:gd name="T26" fmla="*/ 113 w 239"/>
                  <a:gd name="T27" fmla="*/ 244 h 281"/>
                  <a:gd name="T28" fmla="*/ 135 w 239"/>
                  <a:gd name="T29" fmla="*/ 202 h 281"/>
                  <a:gd name="T30" fmla="*/ 153 w 239"/>
                  <a:gd name="T31" fmla="*/ 232 h 281"/>
                  <a:gd name="T32" fmla="*/ 174 w 239"/>
                  <a:gd name="T33" fmla="*/ 277 h 281"/>
                  <a:gd name="T34" fmla="*/ 202 w 239"/>
                  <a:gd name="T35" fmla="*/ 247 h 281"/>
                  <a:gd name="T36" fmla="*/ 195 w 239"/>
                  <a:gd name="T37" fmla="*/ 213 h 281"/>
                  <a:gd name="T38" fmla="*/ 229 w 239"/>
                  <a:gd name="T39" fmla="*/ 213 h 281"/>
                  <a:gd name="T40" fmla="*/ 192 w 239"/>
                  <a:gd name="T41" fmla="*/ 181 h 281"/>
                  <a:gd name="T42" fmla="*/ 174 w 239"/>
                  <a:gd name="T43" fmla="*/ 142 h 281"/>
                  <a:gd name="T44" fmla="*/ 184 w 239"/>
                  <a:gd name="T45" fmla="*/ 52 h 281"/>
                  <a:gd name="T46" fmla="*/ 160 w 239"/>
                  <a:gd name="T47" fmla="*/ 90 h 281"/>
                  <a:gd name="T48" fmla="*/ 159 w 239"/>
                  <a:gd name="T49" fmla="*/ 157 h 281"/>
                  <a:gd name="T50" fmla="*/ 138 w 239"/>
                  <a:gd name="T51" fmla="*/ 147 h 281"/>
                  <a:gd name="T52" fmla="*/ 141 w 239"/>
                  <a:gd name="T53" fmla="*/ 111 h 281"/>
                  <a:gd name="T54" fmla="*/ 139 w 239"/>
                  <a:gd name="T55" fmla="*/ 42 h 281"/>
                  <a:gd name="T56" fmla="*/ 107 w 239"/>
                  <a:gd name="T57" fmla="*/ 0 h 281"/>
                  <a:gd name="T58" fmla="*/ 89 w 239"/>
                  <a:gd name="T59" fmla="*/ 60 h 281"/>
                  <a:gd name="T60" fmla="*/ 84 w 239"/>
                  <a:gd name="T61" fmla="*/ 75 h 281"/>
                  <a:gd name="T62" fmla="*/ 56 w 239"/>
                  <a:gd name="T63" fmla="*/ 58 h 281"/>
                  <a:gd name="T64" fmla="*/ 36 w 239"/>
                  <a:gd name="T65" fmla="*/ 40 h 2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9"/>
                  <a:gd name="T100" fmla="*/ 0 h 281"/>
                  <a:gd name="T101" fmla="*/ 239 w 239"/>
                  <a:gd name="T102" fmla="*/ 281 h 2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9" h="281">
                    <a:moveTo>
                      <a:pt x="54" y="58"/>
                    </a:moveTo>
                    <a:cubicBezTo>
                      <a:pt x="51" y="54"/>
                      <a:pt x="48" y="49"/>
                      <a:pt x="45" y="45"/>
                    </a:cubicBezTo>
                    <a:cubicBezTo>
                      <a:pt x="43" y="37"/>
                      <a:pt x="42" y="32"/>
                      <a:pt x="35" y="27"/>
                    </a:cubicBezTo>
                    <a:cubicBezTo>
                      <a:pt x="32" y="37"/>
                      <a:pt x="36" y="42"/>
                      <a:pt x="24" y="45"/>
                    </a:cubicBezTo>
                    <a:cubicBezTo>
                      <a:pt x="22" y="56"/>
                      <a:pt x="21" y="60"/>
                      <a:pt x="32" y="63"/>
                    </a:cubicBezTo>
                    <a:cubicBezTo>
                      <a:pt x="35" y="68"/>
                      <a:pt x="38" y="73"/>
                      <a:pt x="41" y="78"/>
                    </a:cubicBezTo>
                    <a:cubicBezTo>
                      <a:pt x="38" y="87"/>
                      <a:pt x="38" y="83"/>
                      <a:pt x="30" y="81"/>
                    </a:cubicBezTo>
                    <a:cubicBezTo>
                      <a:pt x="22" y="77"/>
                      <a:pt x="24" y="70"/>
                      <a:pt x="15" y="69"/>
                    </a:cubicBezTo>
                    <a:cubicBezTo>
                      <a:pt x="3" y="71"/>
                      <a:pt x="6" y="77"/>
                      <a:pt x="8" y="88"/>
                    </a:cubicBezTo>
                    <a:cubicBezTo>
                      <a:pt x="6" y="93"/>
                      <a:pt x="3" y="97"/>
                      <a:pt x="0" y="102"/>
                    </a:cubicBezTo>
                    <a:cubicBezTo>
                      <a:pt x="2" y="109"/>
                      <a:pt x="5" y="113"/>
                      <a:pt x="8" y="120"/>
                    </a:cubicBezTo>
                    <a:cubicBezTo>
                      <a:pt x="9" y="129"/>
                      <a:pt x="13" y="129"/>
                      <a:pt x="21" y="130"/>
                    </a:cubicBezTo>
                    <a:cubicBezTo>
                      <a:pt x="26" y="133"/>
                      <a:pt x="30" y="136"/>
                      <a:pt x="36" y="138"/>
                    </a:cubicBezTo>
                    <a:cubicBezTo>
                      <a:pt x="37" y="134"/>
                      <a:pt x="41" y="131"/>
                      <a:pt x="42" y="127"/>
                    </a:cubicBezTo>
                    <a:cubicBezTo>
                      <a:pt x="44" y="114"/>
                      <a:pt x="36" y="104"/>
                      <a:pt x="30" y="94"/>
                    </a:cubicBezTo>
                    <a:cubicBezTo>
                      <a:pt x="28" y="82"/>
                      <a:pt x="28" y="96"/>
                      <a:pt x="39" y="99"/>
                    </a:cubicBezTo>
                    <a:cubicBezTo>
                      <a:pt x="43" y="118"/>
                      <a:pt x="43" y="119"/>
                      <a:pt x="63" y="124"/>
                    </a:cubicBezTo>
                    <a:cubicBezTo>
                      <a:pt x="64" y="125"/>
                      <a:pt x="68" y="135"/>
                      <a:pt x="68" y="136"/>
                    </a:cubicBezTo>
                    <a:cubicBezTo>
                      <a:pt x="71" y="141"/>
                      <a:pt x="80" y="143"/>
                      <a:pt x="84" y="148"/>
                    </a:cubicBezTo>
                    <a:cubicBezTo>
                      <a:pt x="86" y="155"/>
                      <a:pt x="101" y="162"/>
                      <a:pt x="89" y="156"/>
                    </a:cubicBezTo>
                    <a:cubicBezTo>
                      <a:pt x="84" y="148"/>
                      <a:pt x="75" y="148"/>
                      <a:pt x="66" y="147"/>
                    </a:cubicBezTo>
                    <a:cubicBezTo>
                      <a:pt x="61" y="143"/>
                      <a:pt x="61" y="134"/>
                      <a:pt x="59" y="145"/>
                    </a:cubicBezTo>
                    <a:cubicBezTo>
                      <a:pt x="59" y="156"/>
                      <a:pt x="56" y="179"/>
                      <a:pt x="69" y="183"/>
                    </a:cubicBezTo>
                    <a:cubicBezTo>
                      <a:pt x="72" y="189"/>
                      <a:pt x="69" y="193"/>
                      <a:pt x="77" y="190"/>
                    </a:cubicBezTo>
                    <a:cubicBezTo>
                      <a:pt x="110" y="196"/>
                      <a:pt x="66" y="219"/>
                      <a:pt x="101" y="226"/>
                    </a:cubicBezTo>
                    <a:cubicBezTo>
                      <a:pt x="111" y="218"/>
                      <a:pt x="107" y="221"/>
                      <a:pt x="114" y="217"/>
                    </a:cubicBezTo>
                    <a:cubicBezTo>
                      <a:pt x="119" y="206"/>
                      <a:pt x="112" y="230"/>
                      <a:pt x="107" y="234"/>
                    </a:cubicBezTo>
                    <a:cubicBezTo>
                      <a:pt x="104" y="240"/>
                      <a:pt x="106" y="243"/>
                      <a:pt x="113" y="244"/>
                    </a:cubicBezTo>
                    <a:cubicBezTo>
                      <a:pt x="124" y="236"/>
                      <a:pt x="119" y="235"/>
                      <a:pt x="122" y="219"/>
                    </a:cubicBezTo>
                    <a:cubicBezTo>
                      <a:pt x="123" y="213"/>
                      <a:pt x="131" y="208"/>
                      <a:pt x="134" y="202"/>
                    </a:cubicBezTo>
                    <a:cubicBezTo>
                      <a:pt x="138" y="209"/>
                      <a:pt x="138" y="217"/>
                      <a:pt x="143" y="223"/>
                    </a:cubicBezTo>
                    <a:cubicBezTo>
                      <a:pt x="144" y="231"/>
                      <a:pt x="143" y="235"/>
                      <a:pt x="152" y="232"/>
                    </a:cubicBezTo>
                    <a:cubicBezTo>
                      <a:pt x="165" y="223"/>
                      <a:pt x="161" y="258"/>
                      <a:pt x="156" y="268"/>
                    </a:cubicBezTo>
                    <a:cubicBezTo>
                      <a:pt x="159" y="281"/>
                      <a:pt x="160" y="279"/>
                      <a:pt x="173" y="277"/>
                    </a:cubicBezTo>
                    <a:cubicBezTo>
                      <a:pt x="180" y="271"/>
                      <a:pt x="177" y="266"/>
                      <a:pt x="182" y="259"/>
                    </a:cubicBezTo>
                    <a:cubicBezTo>
                      <a:pt x="186" y="253"/>
                      <a:pt x="196" y="251"/>
                      <a:pt x="201" y="247"/>
                    </a:cubicBezTo>
                    <a:cubicBezTo>
                      <a:pt x="204" y="241"/>
                      <a:pt x="205" y="235"/>
                      <a:pt x="209" y="229"/>
                    </a:cubicBezTo>
                    <a:cubicBezTo>
                      <a:pt x="207" y="215"/>
                      <a:pt x="207" y="215"/>
                      <a:pt x="194" y="213"/>
                    </a:cubicBezTo>
                    <a:cubicBezTo>
                      <a:pt x="188" y="213"/>
                      <a:pt x="170" y="214"/>
                      <a:pt x="176" y="214"/>
                    </a:cubicBezTo>
                    <a:cubicBezTo>
                      <a:pt x="193" y="214"/>
                      <a:pt x="211" y="218"/>
                      <a:pt x="228" y="213"/>
                    </a:cubicBezTo>
                    <a:cubicBezTo>
                      <a:pt x="231" y="212"/>
                      <a:pt x="228" y="197"/>
                      <a:pt x="239" y="195"/>
                    </a:cubicBezTo>
                    <a:cubicBezTo>
                      <a:pt x="234" y="174"/>
                      <a:pt x="211" y="182"/>
                      <a:pt x="191" y="181"/>
                    </a:cubicBezTo>
                    <a:cubicBezTo>
                      <a:pt x="185" y="168"/>
                      <a:pt x="195" y="167"/>
                      <a:pt x="177" y="165"/>
                    </a:cubicBezTo>
                    <a:cubicBezTo>
                      <a:pt x="175" y="157"/>
                      <a:pt x="173" y="142"/>
                      <a:pt x="173" y="142"/>
                    </a:cubicBezTo>
                    <a:cubicBezTo>
                      <a:pt x="174" y="106"/>
                      <a:pt x="172" y="116"/>
                      <a:pt x="182" y="96"/>
                    </a:cubicBezTo>
                    <a:cubicBezTo>
                      <a:pt x="183" y="79"/>
                      <a:pt x="192" y="66"/>
                      <a:pt x="183" y="52"/>
                    </a:cubicBezTo>
                    <a:cubicBezTo>
                      <a:pt x="164" y="58"/>
                      <a:pt x="179" y="50"/>
                      <a:pt x="173" y="81"/>
                    </a:cubicBezTo>
                    <a:cubicBezTo>
                      <a:pt x="173" y="83"/>
                      <a:pt x="161" y="89"/>
                      <a:pt x="159" y="90"/>
                    </a:cubicBezTo>
                    <a:cubicBezTo>
                      <a:pt x="148" y="111"/>
                      <a:pt x="173" y="160"/>
                      <a:pt x="149" y="178"/>
                    </a:cubicBezTo>
                    <a:cubicBezTo>
                      <a:pt x="153" y="154"/>
                      <a:pt x="155" y="176"/>
                      <a:pt x="158" y="157"/>
                    </a:cubicBezTo>
                    <a:cubicBezTo>
                      <a:pt x="159" y="152"/>
                      <a:pt x="148" y="147"/>
                      <a:pt x="143" y="148"/>
                    </a:cubicBezTo>
                    <a:cubicBezTo>
                      <a:pt x="134" y="143"/>
                      <a:pt x="131" y="150"/>
                      <a:pt x="137" y="147"/>
                    </a:cubicBezTo>
                    <a:cubicBezTo>
                      <a:pt x="142" y="139"/>
                      <a:pt x="137" y="141"/>
                      <a:pt x="131" y="136"/>
                    </a:cubicBezTo>
                    <a:cubicBezTo>
                      <a:pt x="126" y="126"/>
                      <a:pt x="129" y="113"/>
                      <a:pt x="140" y="111"/>
                    </a:cubicBezTo>
                    <a:cubicBezTo>
                      <a:pt x="140" y="94"/>
                      <a:pt x="140" y="78"/>
                      <a:pt x="141" y="61"/>
                    </a:cubicBezTo>
                    <a:cubicBezTo>
                      <a:pt x="142" y="53"/>
                      <a:pt x="148" y="48"/>
                      <a:pt x="138" y="42"/>
                    </a:cubicBezTo>
                    <a:cubicBezTo>
                      <a:pt x="137" y="36"/>
                      <a:pt x="130" y="30"/>
                      <a:pt x="126" y="24"/>
                    </a:cubicBezTo>
                    <a:cubicBezTo>
                      <a:pt x="124" y="12"/>
                      <a:pt x="116" y="7"/>
                      <a:pt x="107" y="0"/>
                    </a:cubicBezTo>
                    <a:cubicBezTo>
                      <a:pt x="95" y="1"/>
                      <a:pt x="99" y="2"/>
                      <a:pt x="93" y="10"/>
                    </a:cubicBezTo>
                    <a:cubicBezTo>
                      <a:pt x="90" y="26"/>
                      <a:pt x="92" y="44"/>
                      <a:pt x="89" y="60"/>
                    </a:cubicBezTo>
                    <a:cubicBezTo>
                      <a:pt x="90" y="71"/>
                      <a:pt x="87" y="88"/>
                      <a:pt x="101" y="91"/>
                    </a:cubicBezTo>
                    <a:cubicBezTo>
                      <a:pt x="99" y="84"/>
                      <a:pt x="90" y="80"/>
                      <a:pt x="84" y="75"/>
                    </a:cubicBezTo>
                    <a:cubicBezTo>
                      <a:pt x="79" y="67"/>
                      <a:pt x="73" y="69"/>
                      <a:pt x="71" y="78"/>
                    </a:cubicBezTo>
                    <a:cubicBezTo>
                      <a:pt x="63" y="75"/>
                      <a:pt x="64" y="64"/>
                      <a:pt x="56" y="58"/>
                    </a:cubicBezTo>
                    <a:cubicBezTo>
                      <a:pt x="52" y="49"/>
                      <a:pt x="49" y="47"/>
                      <a:pt x="39" y="45"/>
                    </a:cubicBezTo>
                    <a:cubicBezTo>
                      <a:pt x="38" y="43"/>
                      <a:pt x="36" y="40"/>
                      <a:pt x="36" y="40"/>
                    </a:cubicBezTo>
                  </a:path>
                </a:pathLst>
              </a:custGeom>
              <a:solidFill>
                <a:srgbClr val="6699FF"/>
              </a:solidFill>
              <a:ln w="9525">
                <a:solidFill>
                  <a:schemeClr val="tx1"/>
                </a:solidFill>
                <a:round/>
                <a:headEnd/>
                <a:tailEnd/>
              </a:ln>
            </p:spPr>
            <p:txBody>
              <a:bodyPr/>
              <a:lstStyle/>
              <a:p>
                <a:endParaRPr lang="en-US"/>
              </a:p>
            </p:txBody>
          </p:sp>
        </p:grpSp>
        <p:sp>
          <p:nvSpPr>
            <p:cNvPr id="13" name="Freeform 76">
              <a:extLst>
                <a:ext uri="{FF2B5EF4-FFF2-40B4-BE49-F238E27FC236}">
                  <a16:creationId xmlns:a16="http://schemas.microsoft.com/office/drawing/2014/main" id="{C947B1E0-4118-0627-A699-14D371F72B73}"/>
                </a:ext>
              </a:extLst>
            </p:cNvPr>
            <p:cNvSpPr>
              <a:spLocks/>
            </p:cNvSpPr>
            <p:nvPr/>
          </p:nvSpPr>
          <p:spPr bwMode="auto">
            <a:xfrm>
              <a:off x="1484" y="1842"/>
              <a:ext cx="704" cy="537"/>
            </a:xfrm>
            <a:custGeom>
              <a:avLst/>
              <a:gdLst>
                <a:gd name="T0" fmla="*/ 337 w 849"/>
                <a:gd name="T1" fmla="*/ 43 h 649"/>
                <a:gd name="T2" fmla="*/ 320 w 849"/>
                <a:gd name="T3" fmla="*/ 91 h 649"/>
                <a:gd name="T4" fmla="*/ 290 w 849"/>
                <a:gd name="T5" fmla="*/ 106 h 649"/>
                <a:gd name="T6" fmla="*/ 221 w 849"/>
                <a:gd name="T7" fmla="*/ 114 h 649"/>
                <a:gd name="T8" fmla="*/ 208 w 849"/>
                <a:gd name="T9" fmla="*/ 148 h 649"/>
                <a:gd name="T10" fmla="*/ 177 w 849"/>
                <a:gd name="T11" fmla="*/ 187 h 649"/>
                <a:gd name="T12" fmla="*/ 116 w 849"/>
                <a:gd name="T13" fmla="*/ 228 h 649"/>
                <a:gd name="T14" fmla="*/ 77 w 849"/>
                <a:gd name="T15" fmla="*/ 233 h 649"/>
                <a:gd name="T16" fmla="*/ 120 w 849"/>
                <a:gd name="T17" fmla="*/ 272 h 649"/>
                <a:gd name="T18" fmla="*/ 119 w 849"/>
                <a:gd name="T19" fmla="*/ 290 h 649"/>
                <a:gd name="T20" fmla="*/ 39 w 849"/>
                <a:gd name="T21" fmla="*/ 317 h 649"/>
                <a:gd name="T22" fmla="*/ 1 w 849"/>
                <a:gd name="T23" fmla="*/ 325 h 649"/>
                <a:gd name="T24" fmla="*/ 36 w 849"/>
                <a:gd name="T25" fmla="*/ 369 h 649"/>
                <a:gd name="T26" fmla="*/ 71 w 849"/>
                <a:gd name="T27" fmla="*/ 401 h 649"/>
                <a:gd name="T28" fmla="*/ 85 w 849"/>
                <a:gd name="T29" fmla="*/ 439 h 649"/>
                <a:gd name="T30" fmla="*/ 120 w 849"/>
                <a:gd name="T31" fmla="*/ 444 h 649"/>
                <a:gd name="T32" fmla="*/ 158 w 849"/>
                <a:gd name="T33" fmla="*/ 479 h 649"/>
                <a:gd name="T34" fmla="*/ 187 w 849"/>
                <a:gd name="T35" fmla="*/ 465 h 649"/>
                <a:gd name="T36" fmla="*/ 204 w 849"/>
                <a:gd name="T37" fmla="*/ 482 h 649"/>
                <a:gd name="T38" fmla="*/ 256 w 849"/>
                <a:gd name="T39" fmla="*/ 447 h 649"/>
                <a:gd name="T40" fmla="*/ 269 w 849"/>
                <a:gd name="T41" fmla="*/ 391 h 649"/>
                <a:gd name="T42" fmla="*/ 308 w 849"/>
                <a:gd name="T43" fmla="*/ 369 h 649"/>
                <a:gd name="T44" fmla="*/ 329 w 849"/>
                <a:gd name="T45" fmla="*/ 408 h 649"/>
                <a:gd name="T46" fmla="*/ 333 w 849"/>
                <a:gd name="T47" fmla="*/ 417 h 649"/>
                <a:gd name="T48" fmla="*/ 358 w 849"/>
                <a:gd name="T49" fmla="*/ 450 h 649"/>
                <a:gd name="T50" fmla="*/ 378 w 849"/>
                <a:gd name="T51" fmla="*/ 465 h 649"/>
                <a:gd name="T52" fmla="*/ 381 w 849"/>
                <a:gd name="T53" fmla="*/ 527 h 649"/>
                <a:gd name="T54" fmla="*/ 443 w 849"/>
                <a:gd name="T55" fmla="*/ 524 h 649"/>
                <a:gd name="T56" fmla="*/ 491 w 849"/>
                <a:gd name="T57" fmla="*/ 510 h 649"/>
                <a:gd name="T58" fmla="*/ 503 w 849"/>
                <a:gd name="T59" fmla="*/ 522 h 649"/>
                <a:gd name="T60" fmla="*/ 520 w 849"/>
                <a:gd name="T61" fmla="*/ 530 h 649"/>
                <a:gd name="T62" fmla="*/ 556 w 849"/>
                <a:gd name="T63" fmla="*/ 525 h 649"/>
                <a:gd name="T64" fmla="*/ 580 w 849"/>
                <a:gd name="T65" fmla="*/ 491 h 649"/>
                <a:gd name="T66" fmla="*/ 601 w 849"/>
                <a:gd name="T67" fmla="*/ 452 h 649"/>
                <a:gd name="T68" fmla="*/ 635 w 849"/>
                <a:gd name="T69" fmla="*/ 452 h 649"/>
                <a:gd name="T70" fmla="*/ 646 w 849"/>
                <a:gd name="T71" fmla="*/ 461 h 649"/>
                <a:gd name="T72" fmla="*/ 664 w 849"/>
                <a:gd name="T73" fmla="*/ 446 h 649"/>
                <a:gd name="T74" fmla="*/ 648 w 849"/>
                <a:gd name="T75" fmla="*/ 402 h 649"/>
                <a:gd name="T76" fmla="*/ 633 w 849"/>
                <a:gd name="T77" fmla="*/ 333 h 649"/>
                <a:gd name="T78" fmla="*/ 668 w 849"/>
                <a:gd name="T79" fmla="*/ 333 h 649"/>
                <a:gd name="T80" fmla="*/ 668 w 849"/>
                <a:gd name="T81" fmla="*/ 398 h 649"/>
                <a:gd name="T82" fmla="*/ 697 w 849"/>
                <a:gd name="T83" fmla="*/ 413 h 649"/>
                <a:gd name="T84" fmla="*/ 691 w 849"/>
                <a:gd name="T85" fmla="*/ 329 h 649"/>
                <a:gd name="T86" fmla="*/ 668 w 849"/>
                <a:gd name="T87" fmla="*/ 279 h 649"/>
                <a:gd name="T88" fmla="*/ 623 w 849"/>
                <a:gd name="T89" fmla="*/ 282 h 649"/>
                <a:gd name="T90" fmla="*/ 594 w 849"/>
                <a:gd name="T91" fmla="*/ 266 h 649"/>
                <a:gd name="T92" fmla="*/ 645 w 849"/>
                <a:gd name="T93" fmla="*/ 241 h 649"/>
                <a:gd name="T94" fmla="*/ 613 w 849"/>
                <a:gd name="T95" fmla="*/ 193 h 649"/>
                <a:gd name="T96" fmla="*/ 595 w 849"/>
                <a:gd name="T97" fmla="*/ 174 h 649"/>
                <a:gd name="T98" fmla="*/ 567 w 849"/>
                <a:gd name="T99" fmla="*/ 111 h 649"/>
                <a:gd name="T100" fmla="*/ 536 w 849"/>
                <a:gd name="T101" fmla="*/ 34 h 649"/>
                <a:gd name="T102" fmla="*/ 541 w 849"/>
                <a:gd name="T103" fmla="*/ 25 h 649"/>
                <a:gd name="T104" fmla="*/ 507 w 849"/>
                <a:gd name="T105" fmla="*/ 3 h 649"/>
                <a:gd name="T106" fmla="*/ 541 w 849"/>
                <a:gd name="T107" fmla="*/ 39 h 649"/>
                <a:gd name="T108" fmla="*/ 494 w 849"/>
                <a:gd name="T109" fmla="*/ 34 h 649"/>
                <a:gd name="T110" fmla="*/ 452 w 849"/>
                <a:gd name="T111" fmla="*/ 34 h 649"/>
                <a:gd name="T112" fmla="*/ 395 w 849"/>
                <a:gd name="T113" fmla="*/ 55 h 649"/>
                <a:gd name="T114" fmla="*/ 355 w 849"/>
                <a:gd name="T115" fmla="*/ 58 h 6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9"/>
                <a:gd name="T175" fmla="*/ 0 h 649"/>
                <a:gd name="T176" fmla="*/ 849 w 849"/>
                <a:gd name="T177" fmla="*/ 649 h 6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9" h="649">
                  <a:moveTo>
                    <a:pt x="420" y="63"/>
                  </a:moveTo>
                  <a:cubicBezTo>
                    <a:pt x="416" y="57"/>
                    <a:pt x="412" y="55"/>
                    <a:pt x="406" y="52"/>
                  </a:cubicBezTo>
                  <a:cubicBezTo>
                    <a:pt x="389" y="60"/>
                    <a:pt x="401" y="82"/>
                    <a:pt x="397" y="98"/>
                  </a:cubicBezTo>
                  <a:cubicBezTo>
                    <a:pt x="398" y="107"/>
                    <a:pt x="397" y="107"/>
                    <a:pt x="386" y="110"/>
                  </a:cubicBezTo>
                  <a:cubicBezTo>
                    <a:pt x="383" y="115"/>
                    <a:pt x="377" y="117"/>
                    <a:pt x="371" y="119"/>
                  </a:cubicBezTo>
                  <a:cubicBezTo>
                    <a:pt x="364" y="122"/>
                    <a:pt x="357" y="128"/>
                    <a:pt x="350" y="128"/>
                  </a:cubicBezTo>
                  <a:cubicBezTo>
                    <a:pt x="345" y="121"/>
                    <a:pt x="341" y="121"/>
                    <a:pt x="332" y="119"/>
                  </a:cubicBezTo>
                  <a:cubicBezTo>
                    <a:pt x="288" y="121"/>
                    <a:pt x="283" y="111"/>
                    <a:pt x="266" y="138"/>
                  </a:cubicBezTo>
                  <a:cubicBezTo>
                    <a:pt x="265" y="150"/>
                    <a:pt x="267" y="157"/>
                    <a:pt x="257" y="164"/>
                  </a:cubicBezTo>
                  <a:cubicBezTo>
                    <a:pt x="256" y="169"/>
                    <a:pt x="253" y="174"/>
                    <a:pt x="251" y="179"/>
                  </a:cubicBezTo>
                  <a:cubicBezTo>
                    <a:pt x="246" y="196"/>
                    <a:pt x="254" y="210"/>
                    <a:pt x="231" y="215"/>
                  </a:cubicBezTo>
                  <a:cubicBezTo>
                    <a:pt x="224" y="220"/>
                    <a:pt x="219" y="220"/>
                    <a:pt x="214" y="226"/>
                  </a:cubicBezTo>
                  <a:cubicBezTo>
                    <a:pt x="209" y="271"/>
                    <a:pt x="217" y="264"/>
                    <a:pt x="161" y="268"/>
                  </a:cubicBezTo>
                  <a:cubicBezTo>
                    <a:pt x="154" y="273"/>
                    <a:pt x="148" y="271"/>
                    <a:pt x="140" y="275"/>
                  </a:cubicBezTo>
                  <a:cubicBezTo>
                    <a:pt x="138" y="269"/>
                    <a:pt x="135" y="273"/>
                    <a:pt x="131" y="267"/>
                  </a:cubicBezTo>
                  <a:cubicBezTo>
                    <a:pt x="101" y="270"/>
                    <a:pt x="109" y="263"/>
                    <a:pt x="93" y="281"/>
                  </a:cubicBezTo>
                  <a:cubicBezTo>
                    <a:pt x="111" y="307"/>
                    <a:pt x="100" y="314"/>
                    <a:pt x="145" y="315"/>
                  </a:cubicBezTo>
                  <a:cubicBezTo>
                    <a:pt x="148" y="321"/>
                    <a:pt x="154" y="327"/>
                    <a:pt x="145" y="329"/>
                  </a:cubicBezTo>
                  <a:cubicBezTo>
                    <a:pt x="139" y="332"/>
                    <a:pt x="142" y="338"/>
                    <a:pt x="142" y="338"/>
                  </a:cubicBezTo>
                  <a:cubicBezTo>
                    <a:pt x="135" y="343"/>
                    <a:pt x="150" y="348"/>
                    <a:pt x="143" y="351"/>
                  </a:cubicBezTo>
                  <a:cubicBezTo>
                    <a:pt x="125" y="374"/>
                    <a:pt x="74" y="367"/>
                    <a:pt x="47" y="367"/>
                  </a:cubicBezTo>
                  <a:cubicBezTo>
                    <a:pt x="29" y="372"/>
                    <a:pt x="51" y="380"/>
                    <a:pt x="47" y="383"/>
                  </a:cubicBezTo>
                  <a:cubicBezTo>
                    <a:pt x="43" y="386"/>
                    <a:pt x="32" y="383"/>
                    <a:pt x="24" y="385"/>
                  </a:cubicBezTo>
                  <a:cubicBezTo>
                    <a:pt x="18" y="390"/>
                    <a:pt x="2" y="388"/>
                    <a:pt x="1" y="393"/>
                  </a:cubicBezTo>
                  <a:cubicBezTo>
                    <a:pt x="0" y="398"/>
                    <a:pt x="9" y="408"/>
                    <a:pt x="16" y="417"/>
                  </a:cubicBezTo>
                  <a:cubicBezTo>
                    <a:pt x="39" y="428"/>
                    <a:pt x="16" y="443"/>
                    <a:pt x="43" y="446"/>
                  </a:cubicBezTo>
                  <a:cubicBezTo>
                    <a:pt x="44" y="467"/>
                    <a:pt x="43" y="467"/>
                    <a:pt x="62" y="470"/>
                  </a:cubicBezTo>
                  <a:cubicBezTo>
                    <a:pt x="69" y="481"/>
                    <a:pt x="74" y="481"/>
                    <a:pt x="86" y="485"/>
                  </a:cubicBezTo>
                  <a:cubicBezTo>
                    <a:pt x="86" y="499"/>
                    <a:pt x="91" y="507"/>
                    <a:pt x="93" y="523"/>
                  </a:cubicBezTo>
                  <a:cubicBezTo>
                    <a:pt x="96" y="530"/>
                    <a:pt x="98" y="530"/>
                    <a:pt x="103" y="531"/>
                  </a:cubicBezTo>
                  <a:cubicBezTo>
                    <a:pt x="108" y="532"/>
                    <a:pt x="118" y="529"/>
                    <a:pt x="125" y="530"/>
                  </a:cubicBezTo>
                  <a:cubicBezTo>
                    <a:pt x="130" y="530"/>
                    <a:pt x="140" y="534"/>
                    <a:pt x="145" y="536"/>
                  </a:cubicBezTo>
                  <a:cubicBezTo>
                    <a:pt x="149" y="562"/>
                    <a:pt x="139" y="567"/>
                    <a:pt x="169" y="569"/>
                  </a:cubicBezTo>
                  <a:cubicBezTo>
                    <a:pt x="179" y="581"/>
                    <a:pt x="179" y="575"/>
                    <a:pt x="191" y="579"/>
                  </a:cubicBezTo>
                  <a:cubicBezTo>
                    <a:pt x="201" y="578"/>
                    <a:pt x="206" y="579"/>
                    <a:pt x="214" y="573"/>
                  </a:cubicBezTo>
                  <a:cubicBezTo>
                    <a:pt x="218" y="569"/>
                    <a:pt x="226" y="562"/>
                    <a:pt x="226" y="562"/>
                  </a:cubicBezTo>
                  <a:cubicBezTo>
                    <a:pt x="227" y="587"/>
                    <a:pt x="225" y="590"/>
                    <a:pt x="235" y="573"/>
                  </a:cubicBezTo>
                  <a:cubicBezTo>
                    <a:pt x="225" y="561"/>
                    <a:pt x="244" y="581"/>
                    <a:pt x="246" y="583"/>
                  </a:cubicBezTo>
                  <a:cubicBezTo>
                    <a:pt x="257" y="581"/>
                    <a:pt x="271" y="585"/>
                    <a:pt x="276" y="577"/>
                  </a:cubicBezTo>
                  <a:cubicBezTo>
                    <a:pt x="297" y="548"/>
                    <a:pt x="256" y="543"/>
                    <a:pt x="309" y="540"/>
                  </a:cubicBezTo>
                  <a:cubicBezTo>
                    <a:pt x="316" y="525"/>
                    <a:pt x="316" y="498"/>
                    <a:pt x="319" y="487"/>
                  </a:cubicBezTo>
                  <a:cubicBezTo>
                    <a:pt x="322" y="476"/>
                    <a:pt x="322" y="480"/>
                    <a:pt x="325" y="473"/>
                  </a:cubicBezTo>
                  <a:cubicBezTo>
                    <a:pt x="327" y="462"/>
                    <a:pt x="332" y="454"/>
                    <a:pt x="338" y="445"/>
                  </a:cubicBezTo>
                  <a:cubicBezTo>
                    <a:pt x="349" y="445"/>
                    <a:pt x="361" y="444"/>
                    <a:pt x="371" y="446"/>
                  </a:cubicBezTo>
                  <a:cubicBezTo>
                    <a:pt x="380" y="448"/>
                    <a:pt x="367" y="466"/>
                    <a:pt x="381" y="468"/>
                  </a:cubicBezTo>
                  <a:cubicBezTo>
                    <a:pt x="390" y="473"/>
                    <a:pt x="392" y="485"/>
                    <a:pt x="397" y="493"/>
                  </a:cubicBezTo>
                  <a:cubicBezTo>
                    <a:pt x="395" y="496"/>
                    <a:pt x="393" y="498"/>
                    <a:pt x="394" y="501"/>
                  </a:cubicBezTo>
                  <a:cubicBezTo>
                    <a:pt x="395" y="503"/>
                    <a:pt x="399" y="502"/>
                    <a:pt x="401" y="504"/>
                  </a:cubicBezTo>
                  <a:cubicBezTo>
                    <a:pt x="406" y="511"/>
                    <a:pt x="402" y="521"/>
                    <a:pt x="405" y="528"/>
                  </a:cubicBezTo>
                  <a:cubicBezTo>
                    <a:pt x="408" y="538"/>
                    <a:pt x="432" y="544"/>
                    <a:pt x="432" y="544"/>
                  </a:cubicBezTo>
                  <a:cubicBezTo>
                    <a:pt x="434" y="562"/>
                    <a:pt x="429" y="550"/>
                    <a:pt x="455" y="555"/>
                  </a:cubicBezTo>
                  <a:cubicBezTo>
                    <a:pt x="459" y="556"/>
                    <a:pt x="453" y="561"/>
                    <a:pt x="456" y="562"/>
                  </a:cubicBezTo>
                  <a:cubicBezTo>
                    <a:pt x="459" y="580"/>
                    <a:pt x="472" y="595"/>
                    <a:pt x="456" y="606"/>
                  </a:cubicBezTo>
                  <a:cubicBezTo>
                    <a:pt x="454" y="616"/>
                    <a:pt x="455" y="627"/>
                    <a:pt x="459" y="637"/>
                  </a:cubicBezTo>
                  <a:cubicBezTo>
                    <a:pt x="460" y="648"/>
                    <a:pt x="464" y="649"/>
                    <a:pt x="475" y="645"/>
                  </a:cubicBezTo>
                  <a:cubicBezTo>
                    <a:pt x="478" y="626"/>
                    <a:pt x="525" y="633"/>
                    <a:pt x="534" y="633"/>
                  </a:cubicBezTo>
                  <a:cubicBezTo>
                    <a:pt x="556" y="625"/>
                    <a:pt x="567" y="642"/>
                    <a:pt x="569" y="615"/>
                  </a:cubicBezTo>
                  <a:cubicBezTo>
                    <a:pt x="577" y="615"/>
                    <a:pt x="586" y="613"/>
                    <a:pt x="592" y="616"/>
                  </a:cubicBezTo>
                  <a:cubicBezTo>
                    <a:pt x="596" y="619"/>
                    <a:pt x="591" y="626"/>
                    <a:pt x="595" y="630"/>
                  </a:cubicBezTo>
                  <a:cubicBezTo>
                    <a:pt x="598" y="632"/>
                    <a:pt x="603" y="631"/>
                    <a:pt x="607" y="631"/>
                  </a:cubicBezTo>
                  <a:cubicBezTo>
                    <a:pt x="626" y="639"/>
                    <a:pt x="591" y="619"/>
                    <a:pt x="624" y="635"/>
                  </a:cubicBezTo>
                  <a:cubicBezTo>
                    <a:pt x="626" y="636"/>
                    <a:pt x="625" y="639"/>
                    <a:pt x="627" y="641"/>
                  </a:cubicBezTo>
                  <a:cubicBezTo>
                    <a:pt x="633" y="644"/>
                    <a:pt x="646" y="649"/>
                    <a:pt x="646" y="649"/>
                  </a:cubicBezTo>
                  <a:cubicBezTo>
                    <a:pt x="657" y="648"/>
                    <a:pt x="660" y="639"/>
                    <a:pt x="670" y="635"/>
                  </a:cubicBezTo>
                  <a:cubicBezTo>
                    <a:pt x="675" y="627"/>
                    <a:pt x="675" y="624"/>
                    <a:pt x="686" y="622"/>
                  </a:cubicBezTo>
                  <a:cubicBezTo>
                    <a:pt x="699" y="618"/>
                    <a:pt x="696" y="606"/>
                    <a:pt x="700" y="594"/>
                  </a:cubicBezTo>
                  <a:cubicBezTo>
                    <a:pt x="703" y="574"/>
                    <a:pt x="704" y="556"/>
                    <a:pt x="721" y="544"/>
                  </a:cubicBezTo>
                  <a:cubicBezTo>
                    <a:pt x="727" y="531"/>
                    <a:pt x="718" y="545"/>
                    <a:pt x="725" y="546"/>
                  </a:cubicBezTo>
                  <a:cubicBezTo>
                    <a:pt x="734" y="548"/>
                    <a:pt x="743" y="545"/>
                    <a:pt x="752" y="544"/>
                  </a:cubicBezTo>
                  <a:cubicBezTo>
                    <a:pt x="757" y="545"/>
                    <a:pt x="763" y="543"/>
                    <a:pt x="766" y="546"/>
                  </a:cubicBezTo>
                  <a:cubicBezTo>
                    <a:pt x="779" y="563"/>
                    <a:pt x="757" y="568"/>
                    <a:pt x="775" y="562"/>
                  </a:cubicBezTo>
                  <a:cubicBezTo>
                    <a:pt x="776" y="561"/>
                    <a:pt x="776" y="559"/>
                    <a:pt x="779" y="557"/>
                  </a:cubicBezTo>
                  <a:cubicBezTo>
                    <a:pt x="783" y="556"/>
                    <a:pt x="791" y="559"/>
                    <a:pt x="793" y="555"/>
                  </a:cubicBezTo>
                  <a:cubicBezTo>
                    <a:pt x="811" y="536"/>
                    <a:pt x="783" y="543"/>
                    <a:pt x="801" y="539"/>
                  </a:cubicBezTo>
                  <a:cubicBezTo>
                    <a:pt x="805" y="537"/>
                    <a:pt x="817" y="509"/>
                    <a:pt x="824" y="499"/>
                  </a:cubicBezTo>
                  <a:cubicBezTo>
                    <a:pt x="811" y="487"/>
                    <a:pt x="800" y="489"/>
                    <a:pt x="782" y="486"/>
                  </a:cubicBezTo>
                  <a:cubicBezTo>
                    <a:pt x="783" y="460"/>
                    <a:pt x="775" y="445"/>
                    <a:pt x="789" y="427"/>
                  </a:cubicBezTo>
                  <a:cubicBezTo>
                    <a:pt x="787" y="410"/>
                    <a:pt x="778" y="410"/>
                    <a:pt x="763" y="402"/>
                  </a:cubicBezTo>
                  <a:cubicBezTo>
                    <a:pt x="761" y="387"/>
                    <a:pt x="779" y="393"/>
                    <a:pt x="789" y="394"/>
                  </a:cubicBezTo>
                  <a:cubicBezTo>
                    <a:pt x="795" y="400"/>
                    <a:pt x="797" y="402"/>
                    <a:pt x="806" y="403"/>
                  </a:cubicBezTo>
                  <a:cubicBezTo>
                    <a:pt x="809" y="409"/>
                    <a:pt x="813" y="414"/>
                    <a:pt x="817" y="420"/>
                  </a:cubicBezTo>
                  <a:cubicBezTo>
                    <a:pt x="814" y="442"/>
                    <a:pt x="811" y="460"/>
                    <a:pt x="806" y="481"/>
                  </a:cubicBezTo>
                  <a:cubicBezTo>
                    <a:pt x="809" y="489"/>
                    <a:pt x="809" y="495"/>
                    <a:pt x="814" y="501"/>
                  </a:cubicBezTo>
                  <a:cubicBezTo>
                    <a:pt x="823" y="501"/>
                    <a:pt x="835" y="505"/>
                    <a:pt x="841" y="499"/>
                  </a:cubicBezTo>
                  <a:cubicBezTo>
                    <a:pt x="846" y="493"/>
                    <a:pt x="833" y="463"/>
                    <a:pt x="849" y="449"/>
                  </a:cubicBezTo>
                  <a:cubicBezTo>
                    <a:pt x="848" y="423"/>
                    <a:pt x="844" y="419"/>
                    <a:pt x="833" y="398"/>
                  </a:cubicBezTo>
                  <a:cubicBezTo>
                    <a:pt x="831" y="385"/>
                    <a:pt x="832" y="370"/>
                    <a:pt x="826" y="358"/>
                  </a:cubicBezTo>
                  <a:cubicBezTo>
                    <a:pt x="823" y="347"/>
                    <a:pt x="819" y="339"/>
                    <a:pt x="806" y="337"/>
                  </a:cubicBezTo>
                  <a:cubicBezTo>
                    <a:pt x="797" y="331"/>
                    <a:pt x="795" y="331"/>
                    <a:pt x="783" y="333"/>
                  </a:cubicBezTo>
                  <a:cubicBezTo>
                    <a:pt x="773" y="343"/>
                    <a:pt x="767" y="340"/>
                    <a:pt x="751" y="341"/>
                  </a:cubicBezTo>
                  <a:cubicBezTo>
                    <a:pt x="731" y="345"/>
                    <a:pt x="738" y="343"/>
                    <a:pt x="727" y="347"/>
                  </a:cubicBezTo>
                  <a:cubicBezTo>
                    <a:pt x="712" y="344"/>
                    <a:pt x="709" y="340"/>
                    <a:pt x="716" y="322"/>
                  </a:cubicBezTo>
                  <a:cubicBezTo>
                    <a:pt x="718" y="317"/>
                    <a:pt x="744" y="315"/>
                    <a:pt x="748" y="315"/>
                  </a:cubicBezTo>
                  <a:cubicBezTo>
                    <a:pt x="762" y="310"/>
                    <a:pt x="767" y="300"/>
                    <a:pt x="778" y="291"/>
                  </a:cubicBezTo>
                  <a:cubicBezTo>
                    <a:pt x="774" y="273"/>
                    <a:pt x="776" y="271"/>
                    <a:pt x="767" y="258"/>
                  </a:cubicBezTo>
                  <a:cubicBezTo>
                    <a:pt x="766" y="247"/>
                    <a:pt x="749" y="240"/>
                    <a:pt x="739" y="233"/>
                  </a:cubicBezTo>
                  <a:cubicBezTo>
                    <a:pt x="736" y="228"/>
                    <a:pt x="732" y="222"/>
                    <a:pt x="728" y="218"/>
                  </a:cubicBezTo>
                  <a:cubicBezTo>
                    <a:pt x="725" y="215"/>
                    <a:pt x="717" y="210"/>
                    <a:pt x="717" y="210"/>
                  </a:cubicBezTo>
                  <a:cubicBezTo>
                    <a:pt x="710" y="200"/>
                    <a:pt x="706" y="192"/>
                    <a:pt x="700" y="182"/>
                  </a:cubicBezTo>
                  <a:cubicBezTo>
                    <a:pt x="699" y="152"/>
                    <a:pt x="710" y="138"/>
                    <a:pt x="684" y="134"/>
                  </a:cubicBezTo>
                  <a:cubicBezTo>
                    <a:pt x="668" y="109"/>
                    <a:pt x="695" y="58"/>
                    <a:pt x="662" y="54"/>
                  </a:cubicBezTo>
                  <a:cubicBezTo>
                    <a:pt x="656" y="51"/>
                    <a:pt x="652" y="46"/>
                    <a:pt x="646" y="41"/>
                  </a:cubicBezTo>
                  <a:cubicBezTo>
                    <a:pt x="646" y="39"/>
                    <a:pt x="646" y="36"/>
                    <a:pt x="647" y="34"/>
                  </a:cubicBezTo>
                  <a:cubicBezTo>
                    <a:pt x="648" y="31"/>
                    <a:pt x="652" y="33"/>
                    <a:pt x="653" y="30"/>
                  </a:cubicBezTo>
                  <a:cubicBezTo>
                    <a:pt x="659" y="16"/>
                    <a:pt x="626" y="4"/>
                    <a:pt x="616" y="0"/>
                  </a:cubicBezTo>
                  <a:cubicBezTo>
                    <a:pt x="614" y="1"/>
                    <a:pt x="611" y="1"/>
                    <a:pt x="611" y="4"/>
                  </a:cubicBezTo>
                  <a:cubicBezTo>
                    <a:pt x="607" y="37"/>
                    <a:pt x="609" y="29"/>
                    <a:pt x="639" y="30"/>
                  </a:cubicBezTo>
                  <a:cubicBezTo>
                    <a:pt x="642" y="42"/>
                    <a:pt x="642" y="42"/>
                    <a:pt x="653" y="47"/>
                  </a:cubicBezTo>
                  <a:cubicBezTo>
                    <a:pt x="649" y="65"/>
                    <a:pt x="644" y="59"/>
                    <a:pt x="627" y="63"/>
                  </a:cubicBezTo>
                  <a:cubicBezTo>
                    <a:pt x="613" y="60"/>
                    <a:pt x="611" y="43"/>
                    <a:pt x="596" y="41"/>
                  </a:cubicBezTo>
                  <a:cubicBezTo>
                    <a:pt x="586" y="40"/>
                    <a:pt x="576" y="40"/>
                    <a:pt x="565" y="40"/>
                  </a:cubicBezTo>
                  <a:cubicBezTo>
                    <a:pt x="557" y="35"/>
                    <a:pt x="552" y="36"/>
                    <a:pt x="545" y="41"/>
                  </a:cubicBezTo>
                  <a:cubicBezTo>
                    <a:pt x="538" y="58"/>
                    <a:pt x="520" y="58"/>
                    <a:pt x="503" y="59"/>
                  </a:cubicBezTo>
                  <a:cubicBezTo>
                    <a:pt x="495" y="63"/>
                    <a:pt x="485" y="65"/>
                    <a:pt x="476" y="66"/>
                  </a:cubicBezTo>
                  <a:cubicBezTo>
                    <a:pt x="468" y="70"/>
                    <a:pt x="458" y="68"/>
                    <a:pt x="449" y="69"/>
                  </a:cubicBezTo>
                  <a:cubicBezTo>
                    <a:pt x="440" y="72"/>
                    <a:pt x="436" y="76"/>
                    <a:pt x="428" y="70"/>
                  </a:cubicBezTo>
                  <a:cubicBezTo>
                    <a:pt x="427" y="66"/>
                    <a:pt x="420" y="63"/>
                    <a:pt x="420" y="63"/>
                  </a:cubicBezTo>
                  <a:close/>
                </a:path>
              </a:pathLst>
            </a:custGeom>
            <a:solidFill>
              <a:srgbClr val="00B050"/>
            </a:solidFill>
            <a:ln w="9525">
              <a:solidFill>
                <a:schemeClr val="tx1"/>
              </a:solidFill>
              <a:round/>
              <a:headEnd/>
              <a:tailEnd/>
            </a:ln>
          </p:spPr>
          <p:txBody>
            <a:bodyPr/>
            <a:lstStyle/>
            <a:p>
              <a:endParaRPr lang="en-US" dirty="0"/>
            </a:p>
          </p:txBody>
        </p:sp>
        <p:sp>
          <p:nvSpPr>
            <p:cNvPr id="14" name="Freeform 77">
              <a:extLst>
                <a:ext uri="{FF2B5EF4-FFF2-40B4-BE49-F238E27FC236}">
                  <a16:creationId xmlns:a16="http://schemas.microsoft.com/office/drawing/2014/main" id="{7547CAFD-FF37-58C5-E312-4DB72E0183D8}"/>
                </a:ext>
              </a:extLst>
            </p:cNvPr>
            <p:cNvSpPr>
              <a:spLocks/>
            </p:cNvSpPr>
            <p:nvPr/>
          </p:nvSpPr>
          <p:spPr bwMode="auto">
            <a:xfrm>
              <a:off x="884" y="1832"/>
              <a:ext cx="1162" cy="1397"/>
            </a:xfrm>
            <a:custGeom>
              <a:avLst/>
              <a:gdLst>
                <a:gd name="T0" fmla="*/ 1095 w 1080"/>
                <a:gd name="T1" fmla="*/ 613 h 1387"/>
                <a:gd name="T2" fmla="*/ 1102 w 1080"/>
                <a:gd name="T3" fmla="*/ 716 h 1387"/>
                <a:gd name="T4" fmla="*/ 1115 w 1080"/>
                <a:gd name="T5" fmla="*/ 943 h 1387"/>
                <a:gd name="T6" fmla="*/ 1086 w 1080"/>
                <a:gd name="T7" fmla="*/ 1033 h 1387"/>
                <a:gd name="T8" fmla="*/ 1040 w 1080"/>
                <a:gd name="T9" fmla="*/ 1094 h 1387"/>
                <a:gd name="T10" fmla="*/ 1053 w 1080"/>
                <a:gd name="T11" fmla="*/ 1141 h 1387"/>
                <a:gd name="T12" fmla="*/ 911 w 1080"/>
                <a:gd name="T13" fmla="*/ 1118 h 1387"/>
                <a:gd name="T14" fmla="*/ 747 w 1080"/>
                <a:gd name="T15" fmla="*/ 1169 h 1387"/>
                <a:gd name="T16" fmla="*/ 679 w 1080"/>
                <a:gd name="T17" fmla="*/ 1215 h 1387"/>
                <a:gd name="T18" fmla="*/ 592 w 1080"/>
                <a:gd name="T19" fmla="*/ 1274 h 1387"/>
                <a:gd name="T20" fmla="*/ 550 w 1080"/>
                <a:gd name="T21" fmla="*/ 1296 h 1387"/>
                <a:gd name="T22" fmla="*/ 340 w 1080"/>
                <a:gd name="T23" fmla="*/ 1375 h 1387"/>
                <a:gd name="T24" fmla="*/ 172 w 1080"/>
                <a:gd name="T25" fmla="*/ 1393 h 1387"/>
                <a:gd name="T26" fmla="*/ 243 w 1080"/>
                <a:gd name="T27" fmla="*/ 1326 h 1387"/>
                <a:gd name="T28" fmla="*/ 198 w 1080"/>
                <a:gd name="T29" fmla="*/ 1311 h 1387"/>
                <a:gd name="T30" fmla="*/ 98 w 1080"/>
                <a:gd name="T31" fmla="*/ 1333 h 1387"/>
                <a:gd name="T32" fmla="*/ 192 w 1080"/>
                <a:gd name="T33" fmla="*/ 1269 h 1387"/>
                <a:gd name="T34" fmla="*/ 117 w 1080"/>
                <a:gd name="T35" fmla="*/ 1272 h 1387"/>
                <a:gd name="T36" fmla="*/ 27 w 1080"/>
                <a:gd name="T37" fmla="*/ 1266 h 1387"/>
                <a:gd name="T38" fmla="*/ 137 w 1080"/>
                <a:gd name="T39" fmla="*/ 1188 h 1387"/>
                <a:gd name="T40" fmla="*/ 62 w 1080"/>
                <a:gd name="T41" fmla="*/ 1112 h 1387"/>
                <a:gd name="T42" fmla="*/ 182 w 1080"/>
                <a:gd name="T43" fmla="*/ 1049 h 1387"/>
                <a:gd name="T44" fmla="*/ 263 w 1080"/>
                <a:gd name="T45" fmla="*/ 1005 h 1387"/>
                <a:gd name="T46" fmla="*/ 356 w 1080"/>
                <a:gd name="T47" fmla="*/ 973 h 1387"/>
                <a:gd name="T48" fmla="*/ 188 w 1080"/>
                <a:gd name="T49" fmla="*/ 985 h 1387"/>
                <a:gd name="T50" fmla="*/ 304 w 1080"/>
                <a:gd name="T51" fmla="*/ 827 h 1387"/>
                <a:gd name="T52" fmla="*/ 395 w 1080"/>
                <a:gd name="T53" fmla="*/ 767 h 1387"/>
                <a:gd name="T54" fmla="*/ 221 w 1080"/>
                <a:gd name="T55" fmla="*/ 728 h 1387"/>
                <a:gd name="T56" fmla="*/ 143 w 1080"/>
                <a:gd name="T57" fmla="*/ 725 h 1387"/>
                <a:gd name="T58" fmla="*/ 156 w 1080"/>
                <a:gd name="T59" fmla="*/ 622 h 1387"/>
                <a:gd name="T60" fmla="*/ 243 w 1080"/>
                <a:gd name="T61" fmla="*/ 553 h 1387"/>
                <a:gd name="T62" fmla="*/ 94 w 1080"/>
                <a:gd name="T63" fmla="*/ 495 h 1387"/>
                <a:gd name="T64" fmla="*/ 179 w 1080"/>
                <a:gd name="T65" fmla="*/ 526 h 1387"/>
                <a:gd name="T66" fmla="*/ 108 w 1080"/>
                <a:gd name="T67" fmla="*/ 411 h 1387"/>
                <a:gd name="T68" fmla="*/ 326 w 1080"/>
                <a:gd name="T69" fmla="*/ 401 h 1387"/>
                <a:gd name="T70" fmla="*/ 511 w 1080"/>
                <a:gd name="T71" fmla="*/ 399 h 1387"/>
                <a:gd name="T72" fmla="*/ 549 w 1080"/>
                <a:gd name="T73" fmla="*/ 329 h 1387"/>
                <a:gd name="T74" fmla="*/ 572 w 1080"/>
                <a:gd name="T75" fmla="*/ 275 h 1387"/>
                <a:gd name="T76" fmla="*/ 484 w 1080"/>
                <a:gd name="T77" fmla="*/ 223 h 1387"/>
                <a:gd name="T78" fmla="*/ 524 w 1080"/>
                <a:gd name="T79" fmla="*/ 136 h 1387"/>
                <a:gd name="T80" fmla="*/ 702 w 1080"/>
                <a:gd name="T81" fmla="*/ 69 h 1387"/>
                <a:gd name="T82" fmla="*/ 718 w 1080"/>
                <a:gd name="T83" fmla="*/ 33 h 1387"/>
                <a:gd name="T84" fmla="*/ 740 w 1080"/>
                <a:gd name="T85" fmla="*/ 148 h 1387"/>
                <a:gd name="T86" fmla="*/ 805 w 1080"/>
                <a:gd name="T87" fmla="*/ 0 h 1387"/>
                <a:gd name="T88" fmla="*/ 868 w 1080"/>
                <a:gd name="T89" fmla="*/ 76 h 1387"/>
                <a:gd name="T90" fmla="*/ 814 w 1080"/>
                <a:gd name="T91" fmla="*/ 136 h 1387"/>
                <a:gd name="T92" fmla="*/ 676 w 1080"/>
                <a:gd name="T93" fmla="*/ 245 h 1387"/>
                <a:gd name="T94" fmla="*/ 614 w 1080"/>
                <a:gd name="T95" fmla="*/ 363 h 1387"/>
                <a:gd name="T96" fmla="*/ 676 w 1080"/>
                <a:gd name="T97" fmla="*/ 444 h 1387"/>
                <a:gd name="T98" fmla="*/ 743 w 1080"/>
                <a:gd name="T99" fmla="*/ 490 h 1387"/>
                <a:gd name="T100" fmla="*/ 876 w 1080"/>
                <a:gd name="T101" fmla="*/ 392 h 1387"/>
                <a:gd name="T102" fmla="*/ 979 w 1080"/>
                <a:gd name="T103" fmla="*/ 477 h 13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80"/>
                <a:gd name="T157" fmla="*/ 0 h 1387"/>
                <a:gd name="T158" fmla="*/ 1080 w 1080"/>
                <a:gd name="T159" fmla="*/ 1387 h 138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80" h="1387">
                  <a:moveTo>
                    <a:pt x="979" y="537"/>
                  </a:moveTo>
                  <a:cubicBezTo>
                    <a:pt x="993" y="541"/>
                    <a:pt x="1004" y="544"/>
                    <a:pt x="1009" y="558"/>
                  </a:cubicBezTo>
                  <a:cubicBezTo>
                    <a:pt x="1010" y="569"/>
                    <a:pt x="1012" y="576"/>
                    <a:pt x="1006" y="591"/>
                  </a:cubicBezTo>
                  <a:cubicBezTo>
                    <a:pt x="1015" y="599"/>
                    <a:pt x="1018" y="609"/>
                    <a:pt x="1018" y="609"/>
                  </a:cubicBezTo>
                  <a:cubicBezTo>
                    <a:pt x="1019" y="617"/>
                    <a:pt x="1016" y="626"/>
                    <a:pt x="1021" y="633"/>
                  </a:cubicBezTo>
                  <a:cubicBezTo>
                    <a:pt x="1025" y="638"/>
                    <a:pt x="1039" y="639"/>
                    <a:pt x="1039" y="639"/>
                  </a:cubicBezTo>
                  <a:cubicBezTo>
                    <a:pt x="1053" y="661"/>
                    <a:pt x="1057" y="661"/>
                    <a:pt x="1042" y="705"/>
                  </a:cubicBezTo>
                  <a:cubicBezTo>
                    <a:pt x="1040" y="711"/>
                    <a:pt x="1024" y="711"/>
                    <a:pt x="1024" y="711"/>
                  </a:cubicBezTo>
                  <a:cubicBezTo>
                    <a:pt x="1016" y="734"/>
                    <a:pt x="1020" y="749"/>
                    <a:pt x="1042" y="756"/>
                  </a:cubicBezTo>
                  <a:cubicBezTo>
                    <a:pt x="1049" y="778"/>
                    <a:pt x="1044" y="770"/>
                    <a:pt x="1057" y="783"/>
                  </a:cubicBezTo>
                  <a:cubicBezTo>
                    <a:pt x="1074" y="835"/>
                    <a:pt x="1080" y="884"/>
                    <a:pt x="1039" y="912"/>
                  </a:cubicBezTo>
                  <a:cubicBezTo>
                    <a:pt x="1038" y="920"/>
                    <a:pt x="1039" y="929"/>
                    <a:pt x="1036" y="936"/>
                  </a:cubicBezTo>
                  <a:cubicBezTo>
                    <a:pt x="1035" y="939"/>
                    <a:pt x="1029" y="939"/>
                    <a:pt x="1027" y="942"/>
                  </a:cubicBezTo>
                  <a:cubicBezTo>
                    <a:pt x="1024" y="947"/>
                    <a:pt x="1021" y="960"/>
                    <a:pt x="1021" y="960"/>
                  </a:cubicBezTo>
                  <a:cubicBezTo>
                    <a:pt x="1020" y="970"/>
                    <a:pt x="1026" y="991"/>
                    <a:pt x="1024" y="1002"/>
                  </a:cubicBezTo>
                  <a:cubicBezTo>
                    <a:pt x="1022" y="1013"/>
                    <a:pt x="1012" y="1020"/>
                    <a:pt x="1009" y="1026"/>
                  </a:cubicBezTo>
                  <a:cubicBezTo>
                    <a:pt x="1008" y="1030"/>
                    <a:pt x="1009" y="1035"/>
                    <a:pt x="1006" y="1038"/>
                  </a:cubicBezTo>
                  <a:cubicBezTo>
                    <a:pt x="1001" y="1043"/>
                    <a:pt x="988" y="1050"/>
                    <a:pt x="988" y="1050"/>
                  </a:cubicBezTo>
                  <a:cubicBezTo>
                    <a:pt x="981" y="1061"/>
                    <a:pt x="968" y="1067"/>
                    <a:pt x="955" y="1071"/>
                  </a:cubicBezTo>
                  <a:cubicBezTo>
                    <a:pt x="963" y="1101"/>
                    <a:pt x="951" y="1070"/>
                    <a:pt x="967" y="1086"/>
                  </a:cubicBezTo>
                  <a:cubicBezTo>
                    <a:pt x="969" y="1088"/>
                    <a:pt x="968" y="1093"/>
                    <a:pt x="970" y="1095"/>
                  </a:cubicBezTo>
                  <a:cubicBezTo>
                    <a:pt x="972" y="1098"/>
                    <a:pt x="976" y="1099"/>
                    <a:pt x="979" y="1101"/>
                  </a:cubicBezTo>
                  <a:cubicBezTo>
                    <a:pt x="981" y="1105"/>
                    <a:pt x="997" y="1110"/>
                    <a:pt x="997" y="1115"/>
                  </a:cubicBezTo>
                  <a:cubicBezTo>
                    <a:pt x="997" y="1120"/>
                    <a:pt x="994" y="1130"/>
                    <a:pt x="979" y="1133"/>
                  </a:cubicBezTo>
                  <a:cubicBezTo>
                    <a:pt x="964" y="1136"/>
                    <a:pt x="924" y="1132"/>
                    <a:pt x="907" y="1131"/>
                  </a:cubicBezTo>
                  <a:cubicBezTo>
                    <a:pt x="895" y="1123"/>
                    <a:pt x="892" y="1121"/>
                    <a:pt x="877" y="1125"/>
                  </a:cubicBezTo>
                  <a:cubicBezTo>
                    <a:pt x="871" y="1129"/>
                    <a:pt x="863" y="1143"/>
                    <a:pt x="859" y="1137"/>
                  </a:cubicBezTo>
                  <a:cubicBezTo>
                    <a:pt x="854" y="1129"/>
                    <a:pt x="847" y="1110"/>
                    <a:pt x="847" y="1110"/>
                  </a:cubicBezTo>
                  <a:cubicBezTo>
                    <a:pt x="827" y="1117"/>
                    <a:pt x="847" y="1107"/>
                    <a:pt x="835" y="1137"/>
                  </a:cubicBezTo>
                  <a:cubicBezTo>
                    <a:pt x="832" y="1144"/>
                    <a:pt x="815" y="1145"/>
                    <a:pt x="811" y="1146"/>
                  </a:cubicBezTo>
                  <a:cubicBezTo>
                    <a:pt x="799" y="1154"/>
                    <a:pt x="792" y="1151"/>
                    <a:pt x="778" y="1146"/>
                  </a:cubicBezTo>
                  <a:cubicBezTo>
                    <a:pt x="689" y="1151"/>
                    <a:pt x="758" y="1155"/>
                    <a:pt x="694" y="1161"/>
                  </a:cubicBezTo>
                  <a:cubicBezTo>
                    <a:pt x="679" y="1171"/>
                    <a:pt x="692" y="1170"/>
                    <a:pt x="700" y="1182"/>
                  </a:cubicBezTo>
                  <a:cubicBezTo>
                    <a:pt x="695" y="1200"/>
                    <a:pt x="678" y="1209"/>
                    <a:pt x="661" y="1215"/>
                  </a:cubicBezTo>
                  <a:cubicBezTo>
                    <a:pt x="654" y="1214"/>
                    <a:pt x="647" y="1214"/>
                    <a:pt x="640" y="1212"/>
                  </a:cubicBezTo>
                  <a:cubicBezTo>
                    <a:pt x="637" y="1211"/>
                    <a:pt x="634" y="1205"/>
                    <a:pt x="631" y="1206"/>
                  </a:cubicBezTo>
                  <a:cubicBezTo>
                    <a:pt x="628" y="1207"/>
                    <a:pt x="630" y="1212"/>
                    <a:pt x="628" y="1215"/>
                  </a:cubicBezTo>
                  <a:cubicBezTo>
                    <a:pt x="624" y="1221"/>
                    <a:pt x="622" y="1229"/>
                    <a:pt x="616" y="1233"/>
                  </a:cubicBezTo>
                  <a:cubicBezTo>
                    <a:pt x="601" y="1243"/>
                    <a:pt x="614" y="1250"/>
                    <a:pt x="589" y="1254"/>
                  </a:cubicBezTo>
                  <a:cubicBezTo>
                    <a:pt x="576" y="1258"/>
                    <a:pt x="563" y="1261"/>
                    <a:pt x="550" y="1265"/>
                  </a:cubicBezTo>
                  <a:cubicBezTo>
                    <a:pt x="533" y="1261"/>
                    <a:pt x="538" y="1245"/>
                    <a:pt x="526" y="1233"/>
                  </a:cubicBezTo>
                  <a:cubicBezTo>
                    <a:pt x="484" y="1238"/>
                    <a:pt x="512" y="1235"/>
                    <a:pt x="525" y="1254"/>
                  </a:cubicBezTo>
                  <a:cubicBezTo>
                    <a:pt x="523" y="1262"/>
                    <a:pt x="524" y="1278"/>
                    <a:pt x="522" y="1283"/>
                  </a:cubicBezTo>
                  <a:cubicBezTo>
                    <a:pt x="520" y="1288"/>
                    <a:pt x="516" y="1285"/>
                    <a:pt x="511" y="1287"/>
                  </a:cubicBezTo>
                  <a:cubicBezTo>
                    <a:pt x="505" y="1294"/>
                    <a:pt x="500" y="1288"/>
                    <a:pt x="492" y="1293"/>
                  </a:cubicBezTo>
                  <a:cubicBezTo>
                    <a:pt x="484" y="1298"/>
                    <a:pt x="477" y="1309"/>
                    <a:pt x="469" y="1314"/>
                  </a:cubicBezTo>
                  <a:cubicBezTo>
                    <a:pt x="460" y="1351"/>
                    <a:pt x="356" y="1346"/>
                    <a:pt x="340" y="1347"/>
                  </a:cubicBezTo>
                  <a:cubicBezTo>
                    <a:pt x="329" y="1351"/>
                    <a:pt x="327" y="1363"/>
                    <a:pt x="316" y="1365"/>
                  </a:cubicBezTo>
                  <a:cubicBezTo>
                    <a:pt x="302" y="1367"/>
                    <a:pt x="288" y="1367"/>
                    <a:pt x="274" y="1368"/>
                  </a:cubicBezTo>
                  <a:cubicBezTo>
                    <a:pt x="237" y="1380"/>
                    <a:pt x="275" y="1373"/>
                    <a:pt x="241" y="1362"/>
                  </a:cubicBezTo>
                  <a:cubicBezTo>
                    <a:pt x="213" y="1364"/>
                    <a:pt x="204" y="1361"/>
                    <a:pt x="184" y="1374"/>
                  </a:cubicBezTo>
                  <a:cubicBezTo>
                    <a:pt x="176" y="1385"/>
                    <a:pt x="173" y="1387"/>
                    <a:pt x="160" y="1383"/>
                  </a:cubicBezTo>
                  <a:cubicBezTo>
                    <a:pt x="168" y="1360"/>
                    <a:pt x="179" y="1355"/>
                    <a:pt x="202" y="1347"/>
                  </a:cubicBezTo>
                  <a:cubicBezTo>
                    <a:pt x="216" y="1326"/>
                    <a:pt x="188" y="1338"/>
                    <a:pt x="178" y="1341"/>
                  </a:cubicBezTo>
                  <a:cubicBezTo>
                    <a:pt x="157" y="1355"/>
                    <a:pt x="174" y="1332"/>
                    <a:pt x="181" y="1329"/>
                  </a:cubicBezTo>
                  <a:cubicBezTo>
                    <a:pt x="195" y="1323"/>
                    <a:pt x="211" y="1321"/>
                    <a:pt x="226" y="1317"/>
                  </a:cubicBezTo>
                  <a:cubicBezTo>
                    <a:pt x="233" y="1307"/>
                    <a:pt x="240" y="1304"/>
                    <a:pt x="244" y="1293"/>
                  </a:cubicBezTo>
                  <a:cubicBezTo>
                    <a:pt x="237" y="1266"/>
                    <a:pt x="229" y="1281"/>
                    <a:pt x="220" y="1293"/>
                  </a:cubicBezTo>
                  <a:cubicBezTo>
                    <a:pt x="218" y="1296"/>
                    <a:pt x="214" y="1298"/>
                    <a:pt x="211" y="1299"/>
                  </a:cubicBezTo>
                  <a:cubicBezTo>
                    <a:pt x="202" y="1301"/>
                    <a:pt x="193" y="1301"/>
                    <a:pt x="184" y="1302"/>
                  </a:cubicBezTo>
                  <a:cubicBezTo>
                    <a:pt x="158" y="1311"/>
                    <a:pt x="200" y="1307"/>
                    <a:pt x="141" y="1317"/>
                  </a:cubicBezTo>
                  <a:cubicBezTo>
                    <a:pt x="135" y="1318"/>
                    <a:pt x="124" y="1331"/>
                    <a:pt x="124" y="1331"/>
                  </a:cubicBezTo>
                  <a:cubicBezTo>
                    <a:pt x="117" y="1341"/>
                    <a:pt x="109" y="1328"/>
                    <a:pt x="97" y="1332"/>
                  </a:cubicBezTo>
                  <a:cubicBezTo>
                    <a:pt x="95" y="1329"/>
                    <a:pt x="89" y="1326"/>
                    <a:pt x="91" y="1323"/>
                  </a:cubicBezTo>
                  <a:cubicBezTo>
                    <a:pt x="95" y="1317"/>
                    <a:pt x="109" y="1311"/>
                    <a:pt x="109" y="1311"/>
                  </a:cubicBezTo>
                  <a:cubicBezTo>
                    <a:pt x="113" y="1305"/>
                    <a:pt x="113" y="1297"/>
                    <a:pt x="118" y="1293"/>
                  </a:cubicBezTo>
                  <a:cubicBezTo>
                    <a:pt x="131" y="1284"/>
                    <a:pt x="151" y="1272"/>
                    <a:pt x="166" y="1268"/>
                  </a:cubicBezTo>
                  <a:cubicBezTo>
                    <a:pt x="169" y="1266"/>
                    <a:pt x="176" y="1263"/>
                    <a:pt x="178" y="1260"/>
                  </a:cubicBezTo>
                  <a:cubicBezTo>
                    <a:pt x="181" y="1260"/>
                    <a:pt x="181" y="1259"/>
                    <a:pt x="184" y="1257"/>
                  </a:cubicBezTo>
                  <a:cubicBezTo>
                    <a:pt x="187" y="1255"/>
                    <a:pt x="201" y="1246"/>
                    <a:pt x="199" y="1245"/>
                  </a:cubicBezTo>
                  <a:cubicBezTo>
                    <a:pt x="203" y="1240"/>
                    <a:pt x="174" y="1251"/>
                    <a:pt x="172" y="1251"/>
                  </a:cubicBezTo>
                  <a:cubicBezTo>
                    <a:pt x="151" y="1255"/>
                    <a:pt x="130" y="1258"/>
                    <a:pt x="109" y="1263"/>
                  </a:cubicBezTo>
                  <a:cubicBezTo>
                    <a:pt x="101" y="1288"/>
                    <a:pt x="109" y="1282"/>
                    <a:pt x="82" y="1278"/>
                  </a:cubicBezTo>
                  <a:cubicBezTo>
                    <a:pt x="81" y="1269"/>
                    <a:pt x="82" y="1259"/>
                    <a:pt x="79" y="1251"/>
                  </a:cubicBezTo>
                  <a:cubicBezTo>
                    <a:pt x="75" y="1242"/>
                    <a:pt x="52" y="1260"/>
                    <a:pt x="52" y="1260"/>
                  </a:cubicBezTo>
                  <a:cubicBezTo>
                    <a:pt x="43" y="1259"/>
                    <a:pt x="31" y="1263"/>
                    <a:pt x="25" y="1257"/>
                  </a:cubicBezTo>
                  <a:cubicBezTo>
                    <a:pt x="20" y="1252"/>
                    <a:pt x="26" y="1243"/>
                    <a:pt x="28" y="1236"/>
                  </a:cubicBezTo>
                  <a:cubicBezTo>
                    <a:pt x="30" y="1226"/>
                    <a:pt x="30" y="1214"/>
                    <a:pt x="37" y="1206"/>
                  </a:cubicBezTo>
                  <a:cubicBezTo>
                    <a:pt x="41" y="1201"/>
                    <a:pt x="61" y="1196"/>
                    <a:pt x="67" y="1194"/>
                  </a:cubicBezTo>
                  <a:cubicBezTo>
                    <a:pt x="89" y="1187"/>
                    <a:pt x="104" y="1182"/>
                    <a:pt x="127" y="1179"/>
                  </a:cubicBezTo>
                  <a:cubicBezTo>
                    <a:pt x="137" y="1176"/>
                    <a:pt x="154" y="1164"/>
                    <a:pt x="154" y="1164"/>
                  </a:cubicBezTo>
                  <a:cubicBezTo>
                    <a:pt x="169" y="1141"/>
                    <a:pt x="100" y="1151"/>
                    <a:pt x="73" y="1152"/>
                  </a:cubicBezTo>
                  <a:cubicBezTo>
                    <a:pt x="52" y="1159"/>
                    <a:pt x="34" y="1158"/>
                    <a:pt x="13" y="1155"/>
                  </a:cubicBezTo>
                  <a:cubicBezTo>
                    <a:pt x="0" y="1116"/>
                    <a:pt x="24" y="1111"/>
                    <a:pt x="58" y="1104"/>
                  </a:cubicBezTo>
                  <a:cubicBezTo>
                    <a:pt x="87" y="1106"/>
                    <a:pt x="104" y="1109"/>
                    <a:pt x="130" y="1113"/>
                  </a:cubicBezTo>
                  <a:cubicBezTo>
                    <a:pt x="142" y="1112"/>
                    <a:pt x="160" y="1121"/>
                    <a:pt x="166" y="1110"/>
                  </a:cubicBezTo>
                  <a:cubicBezTo>
                    <a:pt x="173" y="1104"/>
                    <a:pt x="162" y="1087"/>
                    <a:pt x="162" y="1076"/>
                  </a:cubicBezTo>
                  <a:cubicBezTo>
                    <a:pt x="162" y="1065"/>
                    <a:pt x="165" y="1049"/>
                    <a:pt x="169" y="1041"/>
                  </a:cubicBezTo>
                  <a:cubicBezTo>
                    <a:pt x="171" y="1034"/>
                    <a:pt x="187" y="1029"/>
                    <a:pt x="187" y="1029"/>
                  </a:cubicBezTo>
                  <a:cubicBezTo>
                    <a:pt x="188" y="1023"/>
                    <a:pt x="184" y="1013"/>
                    <a:pt x="190" y="1011"/>
                  </a:cubicBezTo>
                  <a:cubicBezTo>
                    <a:pt x="195" y="1008"/>
                    <a:pt x="204" y="1000"/>
                    <a:pt x="213" y="999"/>
                  </a:cubicBezTo>
                  <a:cubicBezTo>
                    <a:pt x="222" y="997"/>
                    <a:pt x="221" y="1001"/>
                    <a:pt x="244" y="998"/>
                  </a:cubicBezTo>
                  <a:cubicBezTo>
                    <a:pt x="279" y="995"/>
                    <a:pt x="324" y="996"/>
                    <a:pt x="352" y="983"/>
                  </a:cubicBezTo>
                  <a:cubicBezTo>
                    <a:pt x="364" y="979"/>
                    <a:pt x="377" y="979"/>
                    <a:pt x="388" y="972"/>
                  </a:cubicBezTo>
                  <a:cubicBezTo>
                    <a:pt x="378" y="965"/>
                    <a:pt x="371" y="958"/>
                    <a:pt x="364" y="948"/>
                  </a:cubicBezTo>
                  <a:cubicBezTo>
                    <a:pt x="347" y="951"/>
                    <a:pt x="343" y="954"/>
                    <a:pt x="331" y="966"/>
                  </a:cubicBezTo>
                  <a:cubicBezTo>
                    <a:pt x="322" y="993"/>
                    <a:pt x="279" y="976"/>
                    <a:pt x="259" y="975"/>
                  </a:cubicBezTo>
                  <a:cubicBezTo>
                    <a:pt x="238" y="968"/>
                    <a:pt x="211" y="986"/>
                    <a:pt x="189" y="993"/>
                  </a:cubicBezTo>
                  <a:cubicBezTo>
                    <a:pt x="182" y="1000"/>
                    <a:pt x="141" y="1004"/>
                    <a:pt x="141" y="1004"/>
                  </a:cubicBezTo>
                  <a:cubicBezTo>
                    <a:pt x="154" y="993"/>
                    <a:pt x="163" y="982"/>
                    <a:pt x="175" y="978"/>
                  </a:cubicBezTo>
                  <a:cubicBezTo>
                    <a:pt x="188" y="965"/>
                    <a:pt x="211" y="945"/>
                    <a:pt x="229" y="939"/>
                  </a:cubicBezTo>
                  <a:cubicBezTo>
                    <a:pt x="243" y="918"/>
                    <a:pt x="237" y="902"/>
                    <a:pt x="262" y="894"/>
                  </a:cubicBezTo>
                  <a:cubicBezTo>
                    <a:pt x="259" y="884"/>
                    <a:pt x="247" y="867"/>
                    <a:pt x="247" y="867"/>
                  </a:cubicBezTo>
                  <a:cubicBezTo>
                    <a:pt x="250" y="855"/>
                    <a:pt x="275" y="832"/>
                    <a:pt x="283" y="821"/>
                  </a:cubicBezTo>
                  <a:cubicBezTo>
                    <a:pt x="291" y="810"/>
                    <a:pt x="293" y="803"/>
                    <a:pt x="298" y="800"/>
                  </a:cubicBezTo>
                  <a:cubicBezTo>
                    <a:pt x="303" y="797"/>
                    <a:pt x="306" y="803"/>
                    <a:pt x="315" y="804"/>
                  </a:cubicBezTo>
                  <a:cubicBezTo>
                    <a:pt x="324" y="805"/>
                    <a:pt x="343" y="811"/>
                    <a:pt x="352" y="804"/>
                  </a:cubicBezTo>
                  <a:cubicBezTo>
                    <a:pt x="381" y="794"/>
                    <a:pt x="371" y="804"/>
                    <a:pt x="367" y="762"/>
                  </a:cubicBezTo>
                  <a:cubicBezTo>
                    <a:pt x="349" y="755"/>
                    <a:pt x="265" y="771"/>
                    <a:pt x="241" y="771"/>
                  </a:cubicBezTo>
                  <a:cubicBezTo>
                    <a:pt x="217" y="771"/>
                    <a:pt x="225" y="766"/>
                    <a:pt x="220" y="765"/>
                  </a:cubicBezTo>
                  <a:cubicBezTo>
                    <a:pt x="216" y="765"/>
                    <a:pt x="209" y="766"/>
                    <a:pt x="208" y="762"/>
                  </a:cubicBezTo>
                  <a:cubicBezTo>
                    <a:pt x="200" y="731"/>
                    <a:pt x="233" y="717"/>
                    <a:pt x="205" y="723"/>
                  </a:cubicBezTo>
                  <a:cubicBezTo>
                    <a:pt x="200" y="738"/>
                    <a:pt x="193" y="738"/>
                    <a:pt x="178" y="741"/>
                  </a:cubicBezTo>
                  <a:cubicBezTo>
                    <a:pt x="170" y="740"/>
                    <a:pt x="159" y="745"/>
                    <a:pt x="154" y="738"/>
                  </a:cubicBezTo>
                  <a:cubicBezTo>
                    <a:pt x="138" y="714"/>
                    <a:pt x="155" y="712"/>
                    <a:pt x="166" y="708"/>
                  </a:cubicBezTo>
                  <a:cubicBezTo>
                    <a:pt x="149" y="696"/>
                    <a:pt x="147" y="711"/>
                    <a:pt x="133" y="720"/>
                  </a:cubicBezTo>
                  <a:cubicBezTo>
                    <a:pt x="82" y="715"/>
                    <a:pt x="90" y="718"/>
                    <a:pt x="76" y="675"/>
                  </a:cubicBezTo>
                  <a:cubicBezTo>
                    <a:pt x="81" y="634"/>
                    <a:pt x="84" y="645"/>
                    <a:pt x="130" y="642"/>
                  </a:cubicBezTo>
                  <a:cubicBezTo>
                    <a:pt x="146" y="631"/>
                    <a:pt x="148" y="633"/>
                    <a:pt x="169" y="636"/>
                  </a:cubicBezTo>
                  <a:cubicBezTo>
                    <a:pt x="162" y="626"/>
                    <a:pt x="157" y="622"/>
                    <a:pt x="145" y="618"/>
                  </a:cubicBezTo>
                  <a:cubicBezTo>
                    <a:pt x="149" y="576"/>
                    <a:pt x="148" y="583"/>
                    <a:pt x="190" y="579"/>
                  </a:cubicBezTo>
                  <a:cubicBezTo>
                    <a:pt x="193" y="577"/>
                    <a:pt x="196" y="574"/>
                    <a:pt x="199" y="573"/>
                  </a:cubicBezTo>
                  <a:cubicBezTo>
                    <a:pt x="206" y="571"/>
                    <a:pt x="214" y="574"/>
                    <a:pt x="220" y="570"/>
                  </a:cubicBezTo>
                  <a:cubicBezTo>
                    <a:pt x="226" y="566"/>
                    <a:pt x="224" y="556"/>
                    <a:pt x="226" y="549"/>
                  </a:cubicBezTo>
                  <a:cubicBezTo>
                    <a:pt x="220" y="525"/>
                    <a:pt x="200" y="538"/>
                    <a:pt x="181" y="543"/>
                  </a:cubicBezTo>
                  <a:cubicBezTo>
                    <a:pt x="140" y="540"/>
                    <a:pt x="131" y="540"/>
                    <a:pt x="100" y="519"/>
                  </a:cubicBezTo>
                  <a:lnTo>
                    <a:pt x="67" y="507"/>
                  </a:lnTo>
                  <a:cubicBezTo>
                    <a:pt x="67" y="507"/>
                    <a:pt x="87" y="491"/>
                    <a:pt x="87" y="491"/>
                  </a:cubicBezTo>
                  <a:cubicBezTo>
                    <a:pt x="90" y="490"/>
                    <a:pt x="103" y="495"/>
                    <a:pt x="103" y="495"/>
                  </a:cubicBezTo>
                  <a:cubicBezTo>
                    <a:pt x="109" y="497"/>
                    <a:pt x="127" y="492"/>
                    <a:pt x="132" y="494"/>
                  </a:cubicBezTo>
                  <a:cubicBezTo>
                    <a:pt x="137" y="496"/>
                    <a:pt x="127" y="502"/>
                    <a:pt x="133" y="507"/>
                  </a:cubicBezTo>
                  <a:cubicBezTo>
                    <a:pt x="140" y="528"/>
                    <a:pt x="140" y="525"/>
                    <a:pt x="166" y="522"/>
                  </a:cubicBezTo>
                  <a:cubicBezTo>
                    <a:pt x="160" y="497"/>
                    <a:pt x="141" y="480"/>
                    <a:pt x="133" y="456"/>
                  </a:cubicBezTo>
                  <a:cubicBezTo>
                    <a:pt x="131" y="432"/>
                    <a:pt x="136" y="418"/>
                    <a:pt x="112" y="426"/>
                  </a:cubicBezTo>
                  <a:cubicBezTo>
                    <a:pt x="107" y="440"/>
                    <a:pt x="110" y="450"/>
                    <a:pt x="97" y="459"/>
                  </a:cubicBezTo>
                  <a:cubicBezTo>
                    <a:pt x="98" y="442"/>
                    <a:pt x="94" y="424"/>
                    <a:pt x="100" y="408"/>
                  </a:cubicBezTo>
                  <a:cubicBezTo>
                    <a:pt x="102" y="402"/>
                    <a:pt x="118" y="402"/>
                    <a:pt x="118" y="402"/>
                  </a:cubicBezTo>
                  <a:cubicBezTo>
                    <a:pt x="141" y="406"/>
                    <a:pt x="141" y="412"/>
                    <a:pt x="157" y="396"/>
                  </a:cubicBezTo>
                  <a:cubicBezTo>
                    <a:pt x="173" y="347"/>
                    <a:pt x="162" y="373"/>
                    <a:pt x="289" y="390"/>
                  </a:cubicBezTo>
                  <a:cubicBezTo>
                    <a:pt x="296" y="391"/>
                    <a:pt x="296" y="396"/>
                    <a:pt x="303" y="398"/>
                  </a:cubicBezTo>
                  <a:cubicBezTo>
                    <a:pt x="306" y="403"/>
                    <a:pt x="310" y="404"/>
                    <a:pt x="313" y="411"/>
                  </a:cubicBezTo>
                  <a:cubicBezTo>
                    <a:pt x="316" y="418"/>
                    <a:pt x="312" y="444"/>
                    <a:pt x="319" y="441"/>
                  </a:cubicBezTo>
                  <a:cubicBezTo>
                    <a:pt x="350" y="433"/>
                    <a:pt x="320" y="408"/>
                    <a:pt x="355" y="396"/>
                  </a:cubicBezTo>
                  <a:cubicBezTo>
                    <a:pt x="398" y="400"/>
                    <a:pt x="426" y="404"/>
                    <a:pt x="475" y="396"/>
                  </a:cubicBezTo>
                  <a:cubicBezTo>
                    <a:pt x="479" y="395"/>
                    <a:pt x="474" y="388"/>
                    <a:pt x="472" y="384"/>
                  </a:cubicBezTo>
                  <a:cubicBezTo>
                    <a:pt x="467" y="371"/>
                    <a:pt x="458" y="374"/>
                    <a:pt x="444" y="371"/>
                  </a:cubicBezTo>
                  <a:cubicBezTo>
                    <a:pt x="452" y="359"/>
                    <a:pt x="459" y="355"/>
                    <a:pt x="472" y="351"/>
                  </a:cubicBezTo>
                  <a:cubicBezTo>
                    <a:pt x="483" y="345"/>
                    <a:pt x="500" y="331"/>
                    <a:pt x="510" y="327"/>
                  </a:cubicBezTo>
                  <a:cubicBezTo>
                    <a:pt x="520" y="323"/>
                    <a:pt x="528" y="332"/>
                    <a:pt x="532" y="327"/>
                  </a:cubicBezTo>
                  <a:cubicBezTo>
                    <a:pt x="533" y="316"/>
                    <a:pt x="532" y="304"/>
                    <a:pt x="535" y="294"/>
                  </a:cubicBezTo>
                  <a:cubicBezTo>
                    <a:pt x="536" y="291"/>
                    <a:pt x="543" y="294"/>
                    <a:pt x="544" y="291"/>
                  </a:cubicBezTo>
                  <a:cubicBezTo>
                    <a:pt x="549" y="276"/>
                    <a:pt x="540" y="276"/>
                    <a:pt x="532" y="273"/>
                  </a:cubicBezTo>
                  <a:cubicBezTo>
                    <a:pt x="499" y="276"/>
                    <a:pt x="465" y="281"/>
                    <a:pt x="433" y="270"/>
                  </a:cubicBezTo>
                  <a:cubicBezTo>
                    <a:pt x="414" y="266"/>
                    <a:pt x="414" y="260"/>
                    <a:pt x="412" y="254"/>
                  </a:cubicBezTo>
                  <a:cubicBezTo>
                    <a:pt x="410" y="248"/>
                    <a:pt x="417" y="238"/>
                    <a:pt x="423" y="233"/>
                  </a:cubicBezTo>
                  <a:cubicBezTo>
                    <a:pt x="429" y="228"/>
                    <a:pt x="440" y="224"/>
                    <a:pt x="450" y="221"/>
                  </a:cubicBezTo>
                  <a:cubicBezTo>
                    <a:pt x="460" y="218"/>
                    <a:pt x="472" y="218"/>
                    <a:pt x="481" y="213"/>
                  </a:cubicBezTo>
                  <a:cubicBezTo>
                    <a:pt x="485" y="198"/>
                    <a:pt x="486" y="197"/>
                    <a:pt x="502" y="192"/>
                  </a:cubicBezTo>
                  <a:cubicBezTo>
                    <a:pt x="507" y="178"/>
                    <a:pt x="497" y="181"/>
                    <a:pt x="493" y="168"/>
                  </a:cubicBezTo>
                  <a:cubicBezTo>
                    <a:pt x="497" y="155"/>
                    <a:pt x="491" y="147"/>
                    <a:pt x="487" y="135"/>
                  </a:cubicBezTo>
                  <a:cubicBezTo>
                    <a:pt x="505" y="109"/>
                    <a:pt x="510" y="103"/>
                    <a:pt x="541" y="93"/>
                  </a:cubicBezTo>
                  <a:cubicBezTo>
                    <a:pt x="541" y="93"/>
                    <a:pt x="563" y="78"/>
                    <a:pt x="568" y="75"/>
                  </a:cubicBezTo>
                  <a:cubicBezTo>
                    <a:pt x="583" y="65"/>
                    <a:pt x="615" y="65"/>
                    <a:pt x="631" y="63"/>
                  </a:cubicBezTo>
                  <a:cubicBezTo>
                    <a:pt x="641" y="48"/>
                    <a:pt x="640" y="61"/>
                    <a:pt x="652" y="69"/>
                  </a:cubicBezTo>
                  <a:cubicBezTo>
                    <a:pt x="659" y="91"/>
                    <a:pt x="652" y="89"/>
                    <a:pt x="670" y="84"/>
                  </a:cubicBezTo>
                  <a:cubicBezTo>
                    <a:pt x="669" y="75"/>
                    <a:pt x="672" y="65"/>
                    <a:pt x="667" y="57"/>
                  </a:cubicBezTo>
                  <a:cubicBezTo>
                    <a:pt x="664" y="52"/>
                    <a:pt x="649" y="51"/>
                    <a:pt x="649" y="51"/>
                  </a:cubicBezTo>
                  <a:cubicBezTo>
                    <a:pt x="644" y="36"/>
                    <a:pt x="655" y="37"/>
                    <a:pt x="667" y="33"/>
                  </a:cubicBezTo>
                  <a:cubicBezTo>
                    <a:pt x="703" y="40"/>
                    <a:pt x="678" y="73"/>
                    <a:pt x="703" y="90"/>
                  </a:cubicBezTo>
                  <a:cubicBezTo>
                    <a:pt x="708" y="97"/>
                    <a:pt x="714" y="102"/>
                    <a:pt x="706" y="111"/>
                  </a:cubicBezTo>
                  <a:cubicBezTo>
                    <a:pt x="701" y="116"/>
                    <a:pt x="688" y="123"/>
                    <a:pt x="688" y="123"/>
                  </a:cubicBezTo>
                  <a:cubicBezTo>
                    <a:pt x="680" y="135"/>
                    <a:pt x="675" y="138"/>
                    <a:pt x="688" y="147"/>
                  </a:cubicBezTo>
                  <a:cubicBezTo>
                    <a:pt x="699" y="130"/>
                    <a:pt x="711" y="123"/>
                    <a:pt x="730" y="117"/>
                  </a:cubicBezTo>
                  <a:cubicBezTo>
                    <a:pt x="735" y="102"/>
                    <a:pt x="733" y="86"/>
                    <a:pt x="718" y="81"/>
                  </a:cubicBezTo>
                  <a:cubicBezTo>
                    <a:pt x="710" y="57"/>
                    <a:pt x="707" y="37"/>
                    <a:pt x="736" y="30"/>
                  </a:cubicBezTo>
                  <a:cubicBezTo>
                    <a:pt x="747" y="23"/>
                    <a:pt x="736" y="4"/>
                    <a:pt x="748" y="0"/>
                  </a:cubicBezTo>
                  <a:cubicBezTo>
                    <a:pt x="762" y="2"/>
                    <a:pt x="788" y="9"/>
                    <a:pt x="799" y="18"/>
                  </a:cubicBezTo>
                  <a:cubicBezTo>
                    <a:pt x="833" y="44"/>
                    <a:pt x="789" y="32"/>
                    <a:pt x="829" y="39"/>
                  </a:cubicBezTo>
                  <a:cubicBezTo>
                    <a:pt x="835" y="44"/>
                    <a:pt x="842" y="42"/>
                    <a:pt x="838" y="48"/>
                  </a:cubicBezTo>
                  <a:cubicBezTo>
                    <a:pt x="834" y="54"/>
                    <a:pt x="816" y="66"/>
                    <a:pt x="807" y="75"/>
                  </a:cubicBezTo>
                  <a:cubicBezTo>
                    <a:pt x="806" y="77"/>
                    <a:pt x="787" y="100"/>
                    <a:pt x="784" y="102"/>
                  </a:cubicBezTo>
                  <a:cubicBezTo>
                    <a:pt x="779" y="106"/>
                    <a:pt x="772" y="106"/>
                    <a:pt x="766" y="108"/>
                  </a:cubicBezTo>
                  <a:cubicBezTo>
                    <a:pt x="763" y="109"/>
                    <a:pt x="776" y="112"/>
                    <a:pt x="763" y="111"/>
                  </a:cubicBezTo>
                  <a:cubicBezTo>
                    <a:pt x="761" y="115"/>
                    <a:pt x="760" y="123"/>
                    <a:pt x="757" y="135"/>
                  </a:cubicBezTo>
                  <a:cubicBezTo>
                    <a:pt x="754" y="147"/>
                    <a:pt x="749" y="177"/>
                    <a:pt x="745" y="186"/>
                  </a:cubicBezTo>
                  <a:cubicBezTo>
                    <a:pt x="743" y="191"/>
                    <a:pt x="735" y="188"/>
                    <a:pt x="730" y="189"/>
                  </a:cubicBezTo>
                  <a:cubicBezTo>
                    <a:pt x="726" y="204"/>
                    <a:pt x="721" y="226"/>
                    <a:pt x="709" y="234"/>
                  </a:cubicBezTo>
                  <a:cubicBezTo>
                    <a:pt x="696" y="233"/>
                    <a:pt x="636" y="220"/>
                    <a:pt x="628" y="243"/>
                  </a:cubicBezTo>
                  <a:cubicBezTo>
                    <a:pt x="643" y="265"/>
                    <a:pt x="640" y="263"/>
                    <a:pt x="667" y="267"/>
                  </a:cubicBezTo>
                  <a:cubicBezTo>
                    <a:pt x="661" y="323"/>
                    <a:pt x="671" y="309"/>
                    <a:pt x="595" y="312"/>
                  </a:cubicBezTo>
                  <a:cubicBezTo>
                    <a:pt x="591" y="325"/>
                    <a:pt x="572" y="330"/>
                    <a:pt x="559" y="333"/>
                  </a:cubicBezTo>
                  <a:cubicBezTo>
                    <a:pt x="562" y="343"/>
                    <a:pt x="568" y="350"/>
                    <a:pt x="571" y="360"/>
                  </a:cubicBezTo>
                  <a:cubicBezTo>
                    <a:pt x="571" y="361"/>
                    <a:pt x="590" y="382"/>
                    <a:pt x="591" y="384"/>
                  </a:cubicBezTo>
                  <a:cubicBezTo>
                    <a:pt x="597" y="394"/>
                    <a:pt x="615" y="407"/>
                    <a:pt x="615" y="407"/>
                  </a:cubicBezTo>
                  <a:cubicBezTo>
                    <a:pt x="620" y="412"/>
                    <a:pt x="622" y="402"/>
                    <a:pt x="624" y="408"/>
                  </a:cubicBezTo>
                  <a:cubicBezTo>
                    <a:pt x="626" y="414"/>
                    <a:pt x="627" y="434"/>
                    <a:pt x="628" y="441"/>
                  </a:cubicBezTo>
                  <a:cubicBezTo>
                    <a:pt x="629" y="444"/>
                    <a:pt x="628" y="449"/>
                    <a:pt x="631" y="450"/>
                  </a:cubicBezTo>
                  <a:cubicBezTo>
                    <a:pt x="640" y="453"/>
                    <a:pt x="656" y="448"/>
                    <a:pt x="666" y="449"/>
                  </a:cubicBezTo>
                  <a:cubicBezTo>
                    <a:pt x="667" y="457"/>
                    <a:pt x="670" y="467"/>
                    <a:pt x="675" y="474"/>
                  </a:cubicBezTo>
                  <a:cubicBezTo>
                    <a:pt x="680" y="482"/>
                    <a:pt x="691" y="486"/>
                    <a:pt x="691" y="486"/>
                  </a:cubicBezTo>
                  <a:cubicBezTo>
                    <a:pt x="701" y="489"/>
                    <a:pt x="718" y="479"/>
                    <a:pt x="731" y="480"/>
                  </a:cubicBezTo>
                  <a:cubicBezTo>
                    <a:pt x="744" y="481"/>
                    <a:pt x="761" y="496"/>
                    <a:pt x="772" y="492"/>
                  </a:cubicBezTo>
                  <a:cubicBezTo>
                    <a:pt x="775" y="458"/>
                    <a:pt x="770" y="463"/>
                    <a:pt x="796" y="456"/>
                  </a:cubicBezTo>
                  <a:cubicBezTo>
                    <a:pt x="805" y="428"/>
                    <a:pt x="788" y="406"/>
                    <a:pt x="814" y="389"/>
                  </a:cubicBezTo>
                  <a:cubicBezTo>
                    <a:pt x="822" y="359"/>
                    <a:pt x="842" y="383"/>
                    <a:pt x="847" y="389"/>
                  </a:cubicBezTo>
                  <a:cubicBezTo>
                    <a:pt x="849" y="391"/>
                    <a:pt x="858" y="408"/>
                    <a:pt x="861" y="410"/>
                  </a:cubicBezTo>
                  <a:cubicBezTo>
                    <a:pt x="867" y="414"/>
                    <a:pt x="862" y="426"/>
                    <a:pt x="862" y="426"/>
                  </a:cubicBezTo>
                  <a:cubicBezTo>
                    <a:pt x="872" y="455"/>
                    <a:pt x="880" y="467"/>
                    <a:pt x="910" y="474"/>
                  </a:cubicBezTo>
                  <a:cubicBezTo>
                    <a:pt x="914" y="548"/>
                    <a:pt x="893" y="536"/>
                    <a:pt x="958" y="531"/>
                  </a:cubicBezTo>
                  <a:cubicBezTo>
                    <a:pt x="970" y="523"/>
                    <a:pt x="986" y="537"/>
                    <a:pt x="979" y="537"/>
                  </a:cubicBezTo>
                  <a:close/>
                </a:path>
              </a:pathLst>
            </a:custGeom>
            <a:noFill/>
            <a:ln w="9525">
              <a:solidFill>
                <a:schemeClr val="tx1"/>
              </a:solidFill>
              <a:round/>
              <a:headEnd/>
              <a:tailEnd/>
            </a:ln>
          </p:spPr>
          <p:txBody>
            <a:bodyPr/>
            <a:lstStyle/>
            <a:p>
              <a:endParaRPr lang="en-US"/>
            </a:p>
          </p:txBody>
        </p:sp>
        <p:grpSp>
          <p:nvGrpSpPr>
            <p:cNvPr id="15" name="Group 78">
              <a:extLst>
                <a:ext uri="{FF2B5EF4-FFF2-40B4-BE49-F238E27FC236}">
                  <a16:creationId xmlns:a16="http://schemas.microsoft.com/office/drawing/2014/main" id="{65237580-ABE4-70A0-0E26-47F78FC44567}"/>
                </a:ext>
              </a:extLst>
            </p:cNvPr>
            <p:cNvGrpSpPr>
              <a:grpSpLocks/>
            </p:cNvGrpSpPr>
            <p:nvPr/>
          </p:nvGrpSpPr>
          <p:grpSpPr bwMode="auto">
            <a:xfrm>
              <a:off x="2888" y="3172"/>
              <a:ext cx="610" cy="665"/>
              <a:chOff x="2888" y="3172"/>
              <a:chExt cx="610" cy="665"/>
            </a:xfrm>
          </p:grpSpPr>
          <p:sp>
            <p:nvSpPr>
              <p:cNvPr id="20" name="Freeform 79">
                <a:extLst>
                  <a:ext uri="{FF2B5EF4-FFF2-40B4-BE49-F238E27FC236}">
                    <a16:creationId xmlns:a16="http://schemas.microsoft.com/office/drawing/2014/main" id="{89449265-D485-7EE7-CCAA-197E266FD706}"/>
                  </a:ext>
                </a:extLst>
              </p:cNvPr>
              <p:cNvSpPr>
                <a:spLocks noChangeAspect="1"/>
              </p:cNvSpPr>
              <p:nvPr/>
            </p:nvSpPr>
            <p:spPr bwMode="auto">
              <a:xfrm>
                <a:off x="2888" y="3172"/>
                <a:ext cx="613" cy="606"/>
              </a:xfrm>
              <a:custGeom>
                <a:avLst/>
                <a:gdLst>
                  <a:gd name="T0" fmla="*/ 259 w 610"/>
                  <a:gd name="T1" fmla="*/ 601 h 606"/>
                  <a:gd name="T2" fmla="*/ 312 w 610"/>
                  <a:gd name="T3" fmla="*/ 597 h 606"/>
                  <a:gd name="T4" fmla="*/ 336 w 610"/>
                  <a:gd name="T5" fmla="*/ 585 h 606"/>
                  <a:gd name="T6" fmla="*/ 350 w 610"/>
                  <a:gd name="T7" fmla="*/ 594 h 606"/>
                  <a:gd name="T8" fmla="*/ 374 w 610"/>
                  <a:gd name="T9" fmla="*/ 580 h 606"/>
                  <a:gd name="T10" fmla="*/ 494 w 610"/>
                  <a:gd name="T11" fmla="*/ 572 h 606"/>
                  <a:gd name="T12" fmla="*/ 508 w 610"/>
                  <a:gd name="T13" fmla="*/ 589 h 606"/>
                  <a:gd name="T14" fmla="*/ 543 w 610"/>
                  <a:gd name="T15" fmla="*/ 605 h 606"/>
                  <a:gd name="T16" fmla="*/ 572 w 610"/>
                  <a:gd name="T17" fmla="*/ 579 h 606"/>
                  <a:gd name="T18" fmla="*/ 581 w 610"/>
                  <a:gd name="T19" fmla="*/ 550 h 606"/>
                  <a:gd name="T20" fmla="*/ 568 w 610"/>
                  <a:gd name="T21" fmla="*/ 522 h 606"/>
                  <a:gd name="T22" fmla="*/ 544 w 610"/>
                  <a:gd name="T23" fmla="*/ 464 h 606"/>
                  <a:gd name="T24" fmla="*/ 518 w 610"/>
                  <a:gd name="T25" fmla="*/ 429 h 606"/>
                  <a:gd name="T26" fmla="*/ 508 w 610"/>
                  <a:gd name="T27" fmla="*/ 400 h 606"/>
                  <a:gd name="T28" fmla="*/ 521 w 610"/>
                  <a:gd name="T29" fmla="*/ 351 h 606"/>
                  <a:gd name="T30" fmla="*/ 544 w 610"/>
                  <a:gd name="T31" fmla="*/ 320 h 606"/>
                  <a:gd name="T32" fmla="*/ 577 w 610"/>
                  <a:gd name="T33" fmla="*/ 305 h 606"/>
                  <a:gd name="T34" fmla="*/ 597 w 610"/>
                  <a:gd name="T35" fmla="*/ 224 h 606"/>
                  <a:gd name="T36" fmla="*/ 559 w 610"/>
                  <a:gd name="T37" fmla="*/ 167 h 606"/>
                  <a:gd name="T38" fmla="*/ 546 w 610"/>
                  <a:gd name="T39" fmla="*/ 149 h 606"/>
                  <a:gd name="T40" fmla="*/ 589 w 610"/>
                  <a:gd name="T41" fmla="*/ 149 h 606"/>
                  <a:gd name="T42" fmla="*/ 562 w 610"/>
                  <a:gd name="T43" fmla="*/ 119 h 606"/>
                  <a:gd name="T44" fmla="*/ 553 w 610"/>
                  <a:gd name="T45" fmla="*/ 99 h 606"/>
                  <a:gd name="T46" fmla="*/ 559 w 610"/>
                  <a:gd name="T47" fmla="*/ 5 h 606"/>
                  <a:gd name="T48" fmla="*/ 514 w 610"/>
                  <a:gd name="T49" fmla="*/ 13 h 606"/>
                  <a:gd name="T50" fmla="*/ 480 w 610"/>
                  <a:gd name="T51" fmla="*/ 68 h 606"/>
                  <a:gd name="T52" fmla="*/ 437 w 610"/>
                  <a:gd name="T53" fmla="*/ 50 h 606"/>
                  <a:gd name="T54" fmla="*/ 424 w 610"/>
                  <a:gd name="T55" fmla="*/ 73 h 606"/>
                  <a:gd name="T56" fmla="*/ 379 w 610"/>
                  <a:gd name="T57" fmla="*/ 23 h 606"/>
                  <a:gd name="T58" fmla="*/ 366 w 610"/>
                  <a:gd name="T59" fmla="*/ 15 h 606"/>
                  <a:gd name="T60" fmla="*/ 323 w 610"/>
                  <a:gd name="T61" fmla="*/ 63 h 606"/>
                  <a:gd name="T62" fmla="*/ 299 w 610"/>
                  <a:gd name="T63" fmla="*/ 86 h 606"/>
                  <a:gd name="T64" fmla="*/ 277 w 610"/>
                  <a:gd name="T65" fmla="*/ 73 h 606"/>
                  <a:gd name="T66" fmla="*/ 248 w 610"/>
                  <a:gd name="T67" fmla="*/ 41 h 606"/>
                  <a:gd name="T68" fmla="*/ 199 w 610"/>
                  <a:gd name="T69" fmla="*/ 80 h 606"/>
                  <a:gd name="T70" fmla="*/ 140 w 610"/>
                  <a:gd name="T71" fmla="*/ 79 h 606"/>
                  <a:gd name="T72" fmla="*/ 118 w 610"/>
                  <a:gd name="T73" fmla="*/ 93 h 606"/>
                  <a:gd name="T74" fmla="*/ 98 w 610"/>
                  <a:gd name="T75" fmla="*/ 79 h 606"/>
                  <a:gd name="T76" fmla="*/ 64 w 610"/>
                  <a:gd name="T77" fmla="*/ 71 h 606"/>
                  <a:gd name="T78" fmla="*/ 44 w 610"/>
                  <a:gd name="T79" fmla="*/ 116 h 606"/>
                  <a:gd name="T80" fmla="*/ 16 w 610"/>
                  <a:gd name="T81" fmla="*/ 149 h 606"/>
                  <a:gd name="T82" fmla="*/ 3 w 610"/>
                  <a:gd name="T83" fmla="*/ 227 h 606"/>
                  <a:gd name="T84" fmla="*/ 28 w 610"/>
                  <a:gd name="T85" fmla="*/ 212 h 606"/>
                  <a:gd name="T86" fmla="*/ 59 w 610"/>
                  <a:gd name="T87" fmla="*/ 189 h 606"/>
                  <a:gd name="T88" fmla="*/ 68 w 610"/>
                  <a:gd name="T89" fmla="*/ 159 h 606"/>
                  <a:gd name="T90" fmla="*/ 79 w 610"/>
                  <a:gd name="T91" fmla="*/ 169 h 606"/>
                  <a:gd name="T92" fmla="*/ 35 w 610"/>
                  <a:gd name="T93" fmla="*/ 230 h 606"/>
                  <a:gd name="T94" fmla="*/ 15 w 610"/>
                  <a:gd name="T95" fmla="*/ 240 h 606"/>
                  <a:gd name="T96" fmla="*/ 28 w 610"/>
                  <a:gd name="T97" fmla="*/ 239 h 606"/>
                  <a:gd name="T98" fmla="*/ 76 w 610"/>
                  <a:gd name="T99" fmla="*/ 263 h 606"/>
                  <a:gd name="T100" fmla="*/ 94 w 610"/>
                  <a:gd name="T101" fmla="*/ 286 h 606"/>
                  <a:gd name="T102" fmla="*/ 110 w 610"/>
                  <a:gd name="T103" fmla="*/ 307 h 606"/>
                  <a:gd name="T104" fmla="*/ 120 w 610"/>
                  <a:gd name="T105" fmla="*/ 376 h 606"/>
                  <a:gd name="T106" fmla="*/ 140 w 610"/>
                  <a:gd name="T107" fmla="*/ 425 h 606"/>
                  <a:gd name="T108" fmla="*/ 136 w 610"/>
                  <a:gd name="T109" fmla="*/ 456 h 606"/>
                  <a:gd name="T110" fmla="*/ 164 w 610"/>
                  <a:gd name="T111" fmla="*/ 491 h 606"/>
                  <a:gd name="T112" fmla="*/ 175 w 610"/>
                  <a:gd name="T113" fmla="*/ 535 h 606"/>
                  <a:gd name="T114" fmla="*/ 196 w 610"/>
                  <a:gd name="T115" fmla="*/ 550 h 606"/>
                  <a:gd name="T116" fmla="*/ 224 w 610"/>
                  <a:gd name="T117" fmla="*/ 557 h 606"/>
                  <a:gd name="T118" fmla="*/ 248 w 610"/>
                  <a:gd name="T119" fmla="*/ 572 h 606"/>
                  <a:gd name="T120" fmla="*/ 257 w 610"/>
                  <a:gd name="T121" fmla="*/ 601 h 6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10"/>
                  <a:gd name="T184" fmla="*/ 0 h 606"/>
                  <a:gd name="T185" fmla="*/ 610 w 610"/>
                  <a:gd name="T186" fmla="*/ 606 h 60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10" h="606">
                    <a:moveTo>
                      <a:pt x="256" y="601"/>
                    </a:moveTo>
                    <a:cubicBezTo>
                      <a:pt x="268" y="598"/>
                      <a:pt x="247" y="605"/>
                      <a:pt x="258" y="601"/>
                    </a:cubicBezTo>
                    <a:cubicBezTo>
                      <a:pt x="258" y="600"/>
                      <a:pt x="265" y="605"/>
                      <a:pt x="265" y="605"/>
                    </a:cubicBezTo>
                    <a:cubicBezTo>
                      <a:pt x="276" y="595"/>
                      <a:pt x="296" y="598"/>
                      <a:pt x="310" y="597"/>
                    </a:cubicBezTo>
                    <a:cubicBezTo>
                      <a:pt x="315" y="595"/>
                      <a:pt x="318" y="590"/>
                      <a:pt x="324" y="589"/>
                    </a:cubicBezTo>
                    <a:cubicBezTo>
                      <a:pt x="328" y="588"/>
                      <a:pt x="334" y="585"/>
                      <a:pt x="334" y="585"/>
                    </a:cubicBezTo>
                    <a:cubicBezTo>
                      <a:pt x="339" y="586"/>
                      <a:pt x="343" y="585"/>
                      <a:pt x="346" y="587"/>
                    </a:cubicBezTo>
                    <a:cubicBezTo>
                      <a:pt x="348" y="588"/>
                      <a:pt x="346" y="593"/>
                      <a:pt x="348" y="594"/>
                    </a:cubicBezTo>
                    <a:cubicBezTo>
                      <a:pt x="352" y="597"/>
                      <a:pt x="360" y="591"/>
                      <a:pt x="366" y="590"/>
                    </a:cubicBezTo>
                    <a:cubicBezTo>
                      <a:pt x="368" y="587"/>
                      <a:pt x="370" y="584"/>
                      <a:pt x="372" y="580"/>
                    </a:cubicBezTo>
                    <a:cubicBezTo>
                      <a:pt x="376" y="576"/>
                      <a:pt x="387" y="575"/>
                      <a:pt x="387" y="575"/>
                    </a:cubicBezTo>
                    <a:cubicBezTo>
                      <a:pt x="408" y="574"/>
                      <a:pt x="472" y="570"/>
                      <a:pt x="492" y="572"/>
                    </a:cubicBezTo>
                    <a:cubicBezTo>
                      <a:pt x="511" y="574"/>
                      <a:pt x="502" y="583"/>
                      <a:pt x="505" y="585"/>
                    </a:cubicBezTo>
                    <a:cubicBezTo>
                      <a:pt x="507" y="588"/>
                      <a:pt x="505" y="588"/>
                      <a:pt x="506" y="589"/>
                    </a:cubicBezTo>
                    <a:cubicBezTo>
                      <a:pt x="508" y="590"/>
                      <a:pt x="511" y="588"/>
                      <a:pt x="517" y="590"/>
                    </a:cubicBezTo>
                    <a:cubicBezTo>
                      <a:pt x="522" y="593"/>
                      <a:pt x="535" y="606"/>
                      <a:pt x="540" y="605"/>
                    </a:cubicBezTo>
                    <a:cubicBezTo>
                      <a:pt x="544" y="604"/>
                      <a:pt x="543" y="588"/>
                      <a:pt x="548" y="584"/>
                    </a:cubicBezTo>
                    <a:cubicBezTo>
                      <a:pt x="553" y="580"/>
                      <a:pt x="563" y="581"/>
                      <a:pt x="569" y="579"/>
                    </a:cubicBezTo>
                    <a:cubicBezTo>
                      <a:pt x="576" y="576"/>
                      <a:pt x="584" y="572"/>
                      <a:pt x="586" y="567"/>
                    </a:cubicBezTo>
                    <a:cubicBezTo>
                      <a:pt x="588" y="567"/>
                      <a:pt x="579" y="552"/>
                      <a:pt x="578" y="550"/>
                    </a:cubicBezTo>
                    <a:cubicBezTo>
                      <a:pt x="577" y="547"/>
                      <a:pt x="580" y="544"/>
                      <a:pt x="578" y="539"/>
                    </a:cubicBezTo>
                    <a:cubicBezTo>
                      <a:pt x="575" y="534"/>
                      <a:pt x="569" y="531"/>
                      <a:pt x="565" y="522"/>
                    </a:cubicBezTo>
                    <a:cubicBezTo>
                      <a:pt x="559" y="514"/>
                      <a:pt x="550" y="499"/>
                      <a:pt x="546" y="489"/>
                    </a:cubicBezTo>
                    <a:cubicBezTo>
                      <a:pt x="545" y="483"/>
                      <a:pt x="544" y="474"/>
                      <a:pt x="541" y="464"/>
                    </a:cubicBezTo>
                    <a:cubicBezTo>
                      <a:pt x="538" y="454"/>
                      <a:pt x="531" y="449"/>
                      <a:pt x="528" y="441"/>
                    </a:cubicBezTo>
                    <a:cubicBezTo>
                      <a:pt x="525" y="434"/>
                      <a:pt x="517" y="433"/>
                      <a:pt x="515" y="429"/>
                    </a:cubicBezTo>
                    <a:cubicBezTo>
                      <a:pt x="524" y="415"/>
                      <a:pt x="517" y="433"/>
                      <a:pt x="511" y="418"/>
                    </a:cubicBezTo>
                    <a:cubicBezTo>
                      <a:pt x="511" y="412"/>
                      <a:pt x="507" y="407"/>
                      <a:pt x="506" y="400"/>
                    </a:cubicBezTo>
                    <a:cubicBezTo>
                      <a:pt x="506" y="392"/>
                      <a:pt x="506" y="383"/>
                      <a:pt x="508" y="375"/>
                    </a:cubicBezTo>
                    <a:cubicBezTo>
                      <a:pt x="510" y="366"/>
                      <a:pt x="515" y="360"/>
                      <a:pt x="518" y="351"/>
                    </a:cubicBezTo>
                    <a:cubicBezTo>
                      <a:pt x="521" y="343"/>
                      <a:pt x="524" y="328"/>
                      <a:pt x="528" y="323"/>
                    </a:cubicBezTo>
                    <a:cubicBezTo>
                      <a:pt x="532" y="318"/>
                      <a:pt x="536" y="322"/>
                      <a:pt x="541" y="320"/>
                    </a:cubicBezTo>
                    <a:cubicBezTo>
                      <a:pt x="547" y="318"/>
                      <a:pt x="555" y="317"/>
                      <a:pt x="561" y="315"/>
                    </a:cubicBezTo>
                    <a:cubicBezTo>
                      <a:pt x="568" y="313"/>
                      <a:pt x="569" y="308"/>
                      <a:pt x="574" y="305"/>
                    </a:cubicBezTo>
                    <a:cubicBezTo>
                      <a:pt x="578" y="295"/>
                      <a:pt x="593" y="294"/>
                      <a:pt x="601" y="289"/>
                    </a:cubicBezTo>
                    <a:cubicBezTo>
                      <a:pt x="607" y="268"/>
                      <a:pt x="610" y="240"/>
                      <a:pt x="594" y="224"/>
                    </a:cubicBezTo>
                    <a:cubicBezTo>
                      <a:pt x="591" y="212"/>
                      <a:pt x="588" y="188"/>
                      <a:pt x="574" y="184"/>
                    </a:cubicBezTo>
                    <a:cubicBezTo>
                      <a:pt x="568" y="177"/>
                      <a:pt x="565" y="173"/>
                      <a:pt x="556" y="167"/>
                    </a:cubicBezTo>
                    <a:cubicBezTo>
                      <a:pt x="555" y="166"/>
                      <a:pt x="551" y="164"/>
                      <a:pt x="551" y="164"/>
                    </a:cubicBezTo>
                    <a:cubicBezTo>
                      <a:pt x="544" y="152"/>
                      <a:pt x="546" y="158"/>
                      <a:pt x="543" y="149"/>
                    </a:cubicBezTo>
                    <a:cubicBezTo>
                      <a:pt x="549" y="141"/>
                      <a:pt x="556" y="143"/>
                      <a:pt x="561" y="151"/>
                    </a:cubicBezTo>
                    <a:cubicBezTo>
                      <a:pt x="569" y="150"/>
                      <a:pt x="579" y="153"/>
                      <a:pt x="586" y="149"/>
                    </a:cubicBezTo>
                    <a:cubicBezTo>
                      <a:pt x="589" y="147"/>
                      <a:pt x="585" y="142"/>
                      <a:pt x="584" y="137"/>
                    </a:cubicBezTo>
                    <a:cubicBezTo>
                      <a:pt x="582" y="128"/>
                      <a:pt x="568" y="122"/>
                      <a:pt x="559" y="119"/>
                    </a:cubicBezTo>
                    <a:cubicBezTo>
                      <a:pt x="552" y="112"/>
                      <a:pt x="555" y="117"/>
                      <a:pt x="551" y="104"/>
                    </a:cubicBezTo>
                    <a:cubicBezTo>
                      <a:pt x="550" y="103"/>
                      <a:pt x="550" y="99"/>
                      <a:pt x="550" y="99"/>
                    </a:cubicBezTo>
                    <a:cubicBezTo>
                      <a:pt x="551" y="84"/>
                      <a:pt x="549" y="46"/>
                      <a:pt x="559" y="40"/>
                    </a:cubicBezTo>
                    <a:cubicBezTo>
                      <a:pt x="564" y="27"/>
                      <a:pt x="571" y="10"/>
                      <a:pt x="556" y="5"/>
                    </a:cubicBezTo>
                    <a:cubicBezTo>
                      <a:pt x="552" y="0"/>
                      <a:pt x="545" y="1"/>
                      <a:pt x="538" y="2"/>
                    </a:cubicBezTo>
                    <a:cubicBezTo>
                      <a:pt x="531" y="3"/>
                      <a:pt x="518" y="6"/>
                      <a:pt x="511" y="13"/>
                    </a:cubicBezTo>
                    <a:cubicBezTo>
                      <a:pt x="507" y="17"/>
                      <a:pt x="498" y="36"/>
                      <a:pt x="493" y="43"/>
                    </a:cubicBezTo>
                    <a:cubicBezTo>
                      <a:pt x="492" y="53"/>
                      <a:pt x="489" y="65"/>
                      <a:pt x="478" y="68"/>
                    </a:cubicBezTo>
                    <a:cubicBezTo>
                      <a:pt x="461" y="65"/>
                      <a:pt x="469" y="61"/>
                      <a:pt x="455" y="56"/>
                    </a:cubicBezTo>
                    <a:cubicBezTo>
                      <a:pt x="448" y="54"/>
                      <a:pt x="440" y="47"/>
                      <a:pt x="435" y="50"/>
                    </a:cubicBezTo>
                    <a:cubicBezTo>
                      <a:pt x="431" y="51"/>
                      <a:pt x="434" y="57"/>
                      <a:pt x="432" y="61"/>
                    </a:cubicBezTo>
                    <a:cubicBezTo>
                      <a:pt x="430" y="65"/>
                      <a:pt x="430" y="74"/>
                      <a:pt x="422" y="73"/>
                    </a:cubicBezTo>
                    <a:cubicBezTo>
                      <a:pt x="401" y="72"/>
                      <a:pt x="391" y="77"/>
                      <a:pt x="384" y="58"/>
                    </a:cubicBezTo>
                    <a:cubicBezTo>
                      <a:pt x="382" y="44"/>
                      <a:pt x="381" y="36"/>
                      <a:pt x="377" y="23"/>
                    </a:cubicBezTo>
                    <a:cubicBezTo>
                      <a:pt x="376" y="16"/>
                      <a:pt x="377" y="11"/>
                      <a:pt x="376" y="10"/>
                    </a:cubicBezTo>
                    <a:cubicBezTo>
                      <a:pt x="374" y="8"/>
                      <a:pt x="370" y="11"/>
                      <a:pt x="364" y="15"/>
                    </a:cubicBezTo>
                    <a:cubicBezTo>
                      <a:pt x="348" y="20"/>
                      <a:pt x="358" y="31"/>
                      <a:pt x="339" y="36"/>
                    </a:cubicBezTo>
                    <a:cubicBezTo>
                      <a:pt x="326" y="45"/>
                      <a:pt x="331" y="56"/>
                      <a:pt x="321" y="63"/>
                    </a:cubicBezTo>
                    <a:cubicBezTo>
                      <a:pt x="317" y="69"/>
                      <a:pt x="317" y="72"/>
                      <a:pt x="311" y="76"/>
                    </a:cubicBezTo>
                    <a:cubicBezTo>
                      <a:pt x="307" y="82"/>
                      <a:pt x="305" y="84"/>
                      <a:pt x="298" y="86"/>
                    </a:cubicBezTo>
                    <a:cubicBezTo>
                      <a:pt x="295" y="93"/>
                      <a:pt x="294" y="95"/>
                      <a:pt x="286" y="93"/>
                    </a:cubicBezTo>
                    <a:cubicBezTo>
                      <a:pt x="285" y="87"/>
                      <a:pt x="280" y="77"/>
                      <a:pt x="276" y="73"/>
                    </a:cubicBezTo>
                    <a:cubicBezTo>
                      <a:pt x="273" y="70"/>
                      <a:pt x="266" y="66"/>
                      <a:pt x="266" y="66"/>
                    </a:cubicBezTo>
                    <a:cubicBezTo>
                      <a:pt x="259" y="44"/>
                      <a:pt x="275" y="39"/>
                      <a:pt x="247" y="41"/>
                    </a:cubicBezTo>
                    <a:cubicBezTo>
                      <a:pt x="240" y="44"/>
                      <a:pt x="239" y="48"/>
                      <a:pt x="233" y="51"/>
                    </a:cubicBezTo>
                    <a:cubicBezTo>
                      <a:pt x="225" y="56"/>
                      <a:pt x="211" y="76"/>
                      <a:pt x="198" y="80"/>
                    </a:cubicBezTo>
                    <a:cubicBezTo>
                      <a:pt x="186" y="85"/>
                      <a:pt x="170" y="79"/>
                      <a:pt x="160" y="79"/>
                    </a:cubicBezTo>
                    <a:cubicBezTo>
                      <a:pt x="147" y="83"/>
                      <a:pt x="165" y="74"/>
                      <a:pt x="139" y="79"/>
                    </a:cubicBezTo>
                    <a:cubicBezTo>
                      <a:pt x="136" y="80"/>
                      <a:pt x="129" y="83"/>
                      <a:pt x="129" y="83"/>
                    </a:cubicBezTo>
                    <a:cubicBezTo>
                      <a:pt x="126" y="90"/>
                      <a:pt x="124" y="90"/>
                      <a:pt x="117" y="93"/>
                    </a:cubicBezTo>
                    <a:cubicBezTo>
                      <a:pt x="111" y="92"/>
                      <a:pt x="104" y="94"/>
                      <a:pt x="101" y="90"/>
                    </a:cubicBezTo>
                    <a:cubicBezTo>
                      <a:pt x="99" y="87"/>
                      <a:pt x="101" y="79"/>
                      <a:pt x="98" y="79"/>
                    </a:cubicBezTo>
                    <a:cubicBezTo>
                      <a:pt x="90" y="79"/>
                      <a:pt x="84" y="79"/>
                      <a:pt x="76" y="78"/>
                    </a:cubicBezTo>
                    <a:cubicBezTo>
                      <a:pt x="71" y="77"/>
                      <a:pt x="68" y="71"/>
                      <a:pt x="64" y="71"/>
                    </a:cubicBezTo>
                    <a:cubicBezTo>
                      <a:pt x="60" y="71"/>
                      <a:pt x="54" y="69"/>
                      <a:pt x="51" y="76"/>
                    </a:cubicBezTo>
                    <a:cubicBezTo>
                      <a:pt x="34" y="82"/>
                      <a:pt x="48" y="75"/>
                      <a:pt x="44" y="116"/>
                    </a:cubicBezTo>
                    <a:cubicBezTo>
                      <a:pt x="44" y="118"/>
                      <a:pt x="37" y="147"/>
                      <a:pt x="36" y="147"/>
                    </a:cubicBezTo>
                    <a:cubicBezTo>
                      <a:pt x="30" y="149"/>
                      <a:pt x="23" y="148"/>
                      <a:pt x="16" y="149"/>
                    </a:cubicBezTo>
                    <a:cubicBezTo>
                      <a:pt x="8" y="151"/>
                      <a:pt x="3" y="146"/>
                      <a:pt x="1" y="154"/>
                    </a:cubicBezTo>
                    <a:cubicBezTo>
                      <a:pt x="0" y="165"/>
                      <a:pt x="1" y="217"/>
                      <a:pt x="3" y="227"/>
                    </a:cubicBezTo>
                    <a:cubicBezTo>
                      <a:pt x="5" y="237"/>
                      <a:pt x="9" y="220"/>
                      <a:pt x="13" y="217"/>
                    </a:cubicBezTo>
                    <a:cubicBezTo>
                      <a:pt x="17" y="215"/>
                      <a:pt x="22" y="215"/>
                      <a:pt x="28" y="212"/>
                    </a:cubicBezTo>
                    <a:cubicBezTo>
                      <a:pt x="35" y="210"/>
                      <a:pt x="42" y="206"/>
                      <a:pt x="48" y="202"/>
                    </a:cubicBezTo>
                    <a:cubicBezTo>
                      <a:pt x="51" y="196"/>
                      <a:pt x="56" y="195"/>
                      <a:pt x="59" y="189"/>
                    </a:cubicBezTo>
                    <a:cubicBezTo>
                      <a:pt x="61" y="184"/>
                      <a:pt x="66" y="177"/>
                      <a:pt x="68" y="172"/>
                    </a:cubicBezTo>
                    <a:cubicBezTo>
                      <a:pt x="69" y="167"/>
                      <a:pt x="67" y="162"/>
                      <a:pt x="68" y="159"/>
                    </a:cubicBezTo>
                    <a:cubicBezTo>
                      <a:pt x="68" y="158"/>
                      <a:pt x="69" y="146"/>
                      <a:pt x="74" y="154"/>
                    </a:cubicBezTo>
                    <a:cubicBezTo>
                      <a:pt x="78" y="158"/>
                      <a:pt x="79" y="169"/>
                      <a:pt x="79" y="169"/>
                    </a:cubicBezTo>
                    <a:cubicBezTo>
                      <a:pt x="78" y="195"/>
                      <a:pt x="76" y="206"/>
                      <a:pt x="51" y="214"/>
                    </a:cubicBezTo>
                    <a:cubicBezTo>
                      <a:pt x="49" y="218"/>
                      <a:pt x="39" y="228"/>
                      <a:pt x="35" y="230"/>
                    </a:cubicBezTo>
                    <a:cubicBezTo>
                      <a:pt x="31" y="232"/>
                      <a:pt x="28" y="232"/>
                      <a:pt x="25" y="234"/>
                    </a:cubicBezTo>
                    <a:cubicBezTo>
                      <a:pt x="21" y="236"/>
                      <a:pt x="15" y="240"/>
                      <a:pt x="15" y="240"/>
                    </a:cubicBezTo>
                    <a:cubicBezTo>
                      <a:pt x="11" y="246"/>
                      <a:pt x="16" y="231"/>
                      <a:pt x="14" y="238"/>
                    </a:cubicBezTo>
                    <a:cubicBezTo>
                      <a:pt x="12" y="241"/>
                      <a:pt x="24" y="237"/>
                      <a:pt x="28" y="239"/>
                    </a:cubicBezTo>
                    <a:cubicBezTo>
                      <a:pt x="33" y="241"/>
                      <a:pt x="35" y="247"/>
                      <a:pt x="43" y="251"/>
                    </a:cubicBezTo>
                    <a:cubicBezTo>
                      <a:pt x="51" y="255"/>
                      <a:pt x="69" y="260"/>
                      <a:pt x="76" y="263"/>
                    </a:cubicBezTo>
                    <a:cubicBezTo>
                      <a:pt x="85" y="268"/>
                      <a:pt x="85" y="267"/>
                      <a:pt x="88" y="271"/>
                    </a:cubicBezTo>
                    <a:cubicBezTo>
                      <a:pt x="91" y="275"/>
                      <a:pt x="91" y="281"/>
                      <a:pt x="94" y="286"/>
                    </a:cubicBezTo>
                    <a:cubicBezTo>
                      <a:pt x="97" y="291"/>
                      <a:pt x="103" y="296"/>
                      <a:pt x="105" y="299"/>
                    </a:cubicBezTo>
                    <a:cubicBezTo>
                      <a:pt x="107" y="302"/>
                      <a:pt x="109" y="302"/>
                      <a:pt x="109" y="307"/>
                    </a:cubicBezTo>
                    <a:cubicBezTo>
                      <a:pt x="109" y="312"/>
                      <a:pt x="101" y="321"/>
                      <a:pt x="103" y="332"/>
                    </a:cubicBezTo>
                    <a:cubicBezTo>
                      <a:pt x="105" y="345"/>
                      <a:pt x="106" y="367"/>
                      <a:pt x="119" y="376"/>
                    </a:cubicBezTo>
                    <a:cubicBezTo>
                      <a:pt x="121" y="382"/>
                      <a:pt x="132" y="398"/>
                      <a:pt x="133" y="404"/>
                    </a:cubicBezTo>
                    <a:cubicBezTo>
                      <a:pt x="136" y="413"/>
                      <a:pt x="137" y="418"/>
                      <a:pt x="139" y="425"/>
                    </a:cubicBezTo>
                    <a:cubicBezTo>
                      <a:pt x="141" y="431"/>
                      <a:pt x="147" y="437"/>
                      <a:pt x="146" y="442"/>
                    </a:cubicBezTo>
                    <a:cubicBezTo>
                      <a:pt x="142" y="456"/>
                      <a:pt x="135" y="450"/>
                      <a:pt x="135" y="456"/>
                    </a:cubicBezTo>
                    <a:cubicBezTo>
                      <a:pt x="135" y="462"/>
                      <a:pt x="143" y="473"/>
                      <a:pt x="147" y="478"/>
                    </a:cubicBezTo>
                    <a:cubicBezTo>
                      <a:pt x="148" y="481"/>
                      <a:pt x="161" y="489"/>
                      <a:pt x="163" y="491"/>
                    </a:cubicBezTo>
                    <a:cubicBezTo>
                      <a:pt x="165" y="492"/>
                      <a:pt x="170" y="517"/>
                      <a:pt x="171" y="519"/>
                    </a:cubicBezTo>
                    <a:cubicBezTo>
                      <a:pt x="174" y="527"/>
                      <a:pt x="172" y="527"/>
                      <a:pt x="174" y="535"/>
                    </a:cubicBezTo>
                    <a:cubicBezTo>
                      <a:pt x="175" y="543"/>
                      <a:pt x="174" y="530"/>
                      <a:pt x="176" y="536"/>
                    </a:cubicBezTo>
                    <a:cubicBezTo>
                      <a:pt x="178" y="544"/>
                      <a:pt x="187" y="549"/>
                      <a:pt x="195" y="550"/>
                    </a:cubicBezTo>
                    <a:cubicBezTo>
                      <a:pt x="199" y="554"/>
                      <a:pt x="199" y="552"/>
                      <a:pt x="204" y="554"/>
                    </a:cubicBezTo>
                    <a:cubicBezTo>
                      <a:pt x="209" y="555"/>
                      <a:pt x="219" y="556"/>
                      <a:pt x="223" y="557"/>
                    </a:cubicBezTo>
                    <a:cubicBezTo>
                      <a:pt x="227" y="558"/>
                      <a:pt x="225" y="560"/>
                      <a:pt x="229" y="562"/>
                    </a:cubicBezTo>
                    <a:cubicBezTo>
                      <a:pt x="233" y="564"/>
                      <a:pt x="242" y="569"/>
                      <a:pt x="247" y="572"/>
                    </a:cubicBezTo>
                    <a:cubicBezTo>
                      <a:pt x="252" y="575"/>
                      <a:pt x="257" y="574"/>
                      <a:pt x="258" y="579"/>
                    </a:cubicBezTo>
                    <a:cubicBezTo>
                      <a:pt x="259" y="586"/>
                      <a:pt x="254" y="594"/>
                      <a:pt x="256" y="601"/>
                    </a:cubicBezTo>
                    <a:close/>
                  </a:path>
                </a:pathLst>
              </a:custGeom>
              <a:solidFill>
                <a:srgbClr val="996633"/>
              </a:solidFill>
              <a:ln w="9525">
                <a:solidFill>
                  <a:schemeClr val="tx1"/>
                </a:solidFill>
                <a:round/>
                <a:headEnd/>
                <a:tailEnd/>
              </a:ln>
            </p:spPr>
            <p:txBody>
              <a:bodyPr/>
              <a:lstStyle/>
              <a:p>
                <a:endParaRPr lang="en-US" dirty="0"/>
              </a:p>
            </p:txBody>
          </p:sp>
          <p:sp>
            <p:nvSpPr>
              <p:cNvPr id="21" name="Freeform 80">
                <a:extLst>
                  <a:ext uri="{FF2B5EF4-FFF2-40B4-BE49-F238E27FC236}">
                    <a16:creationId xmlns:a16="http://schemas.microsoft.com/office/drawing/2014/main" id="{7591CC70-2D38-E28B-2553-27DE6074F372}"/>
                  </a:ext>
                </a:extLst>
              </p:cNvPr>
              <p:cNvSpPr>
                <a:spLocks/>
              </p:cNvSpPr>
              <p:nvPr/>
            </p:nvSpPr>
            <p:spPr bwMode="auto">
              <a:xfrm>
                <a:off x="3196" y="3766"/>
                <a:ext cx="153" cy="71"/>
              </a:xfrm>
              <a:custGeom>
                <a:avLst/>
                <a:gdLst>
                  <a:gd name="T0" fmla="*/ 0 w 143"/>
                  <a:gd name="T1" fmla="*/ 46 h 72"/>
                  <a:gd name="T2" fmla="*/ 3 w 143"/>
                  <a:gd name="T3" fmla="*/ 41 h 72"/>
                  <a:gd name="T4" fmla="*/ 10 w 143"/>
                  <a:gd name="T5" fmla="*/ 38 h 72"/>
                  <a:gd name="T6" fmla="*/ 14 w 143"/>
                  <a:gd name="T7" fmla="*/ 27 h 72"/>
                  <a:gd name="T8" fmla="*/ 32 w 143"/>
                  <a:gd name="T9" fmla="*/ 23 h 72"/>
                  <a:gd name="T10" fmla="*/ 55 w 143"/>
                  <a:gd name="T11" fmla="*/ 14 h 72"/>
                  <a:gd name="T12" fmla="*/ 72 w 143"/>
                  <a:gd name="T13" fmla="*/ 0 h 72"/>
                  <a:gd name="T14" fmla="*/ 135 w 143"/>
                  <a:gd name="T15" fmla="*/ 11 h 72"/>
                  <a:gd name="T16" fmla="*/ 116 w 143"/>
                  <a:gd name="T17" fmla="*/ 41 h 72"/>
                  <a:gd name="T18" fmla="*/ 101 w 143"/>
                  <a:gd name="T19" fmla="*/ 71 h 72"/>
                  <a:gd name="T20" fmla="*/ 75 w 143"/>
                  <a:gd name="T21" fmla="*/ 70 h 72"/>
                  <a:gd name="T22" fmla="*/ 65 w 143"/>
                  <a:gd name="T23" fmla="*/ 55 h 72"/>
                  <a:gd name="T24" fmla="*/ 49 w 143"/>
                  <a:gd name="T25" fmla="*/ 52 h 72"/>
                  <a:gd name="T26" fmla="*/ 0 w 143"/>
                  <a:gd name="T27" fmla="*/ 46 h 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72"/>
                  <a:gd name="T44" fmla="*/ 143 w 143"/>
                  <a:gd name="T45" fmla="*/ 72 h 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72">
                    <a:moveTo>
                      <a:pt x="0" y="47"/>
                    </a:moveTo>
                    <a:cubicBezTo>
                      <a:pt x="1" y="45"/>
                      <a:pt x="2" y="43"/>
                      <a:pt x="3" y="42"/>
                    </a:cubicBezTo>
                    <a:cubicBezTo>
                      <a:pt x="5" y="41"/>
                      <a:pt x="8" y="41"/>
                      <a:pt x="9" y="39"/>
                    </a:cubicBezTo>
                    <a:cubicBezTo>
                      <a:pt x="16" y="30"/>
                      <a:pt x="2" y="36"/>
                      <a:pt x="13" y="27"/>
                    </a:cubicBezTo>
                    <a:cubicBezTo>
                      <a:pt x="16" y="25"/>
                      <a:pt x="26" y="24"/>
                      <a:pt x="30" y="23"/>
                    </a:cubicBezTo>
                    <a:cubicBezTo>
                      <a:pt x="35" y="14"/>
                      <a:pt x="40" y="15"/>
                      <a:pt x="51" y="14"/>
                    </a:cubicBezTo>
                    <a:cubicBezTo>
                      <a:pt x="57" y="10"/>
                      <a:pt x="61" y="5"/>
                      <a:pt x="67" y="0"/>
                    </a:cubicBezTo>
                    <a:cubicBezTo>
                      <a:pt x="93" y="2"/>
                      <a:pt x="101" y="9"/>
                      <a:pt x="126" y="11"/>
                    </a:cubicBezTo>
                    <a:cubicBezTo>
                      <a:pt x="127" y="37"/>
                      <a:pt x="143" y="40"/>
                      <a:pt x="108" y="42"/>
                    </a:cubicBezTo>
                    <a:cubicBezTo>
                      <a:pt x="103" y="55"/>
                      <a:pt x="110" y="69"/>
                      <a:pt x="94" y="72"/>
                    </a:cubicBezTo>
                    <a:cubicBezTo>
                      <a:pt x="86" y="72"/>
                      <a:pt x="78" y="72"/>
                      <a:pt x="70" y="71"/>
                    </a:cubicBezTo>
                    <a:cubicBezTo>
                      <a:pt x="63" y="70"/>
                      <a:pt x="66" y="60"/>
                      <a:pt x="61" y="56"/>
                    </a:cubicBezTo>
                    <a:cubicBezTo>
                      <a:pt x="57" y="53"/>
                      <a:pt x="50" y="53"/>
                      <a:pt x="46" y="53"/>
                    </a:cubicBezTo>
                    <a:cubicBezTo>
                      <a:pt x="33" y="46"/>
                      <a:pt x="13" y="36"/>
                      <a:pt x="0" y="47"/>
                    </a:cubicBezTo>
                    <a:close/>
                  </a:path>
                </a:pathLst>
              </a:custGeom>
              <a:solidFill>
                <a:srgbClr val="996633"/>
              </a:solidFill>
              <a:ln w="9525">
                <a:solidFill>
                  <a:schemeClr val="tx1"/>
                </a:solidFill>
                <a:round/>
                <a:headEnd/>
                <a:tailEnd/>
              </a:ln>
            </p:spPr>
            <p:txBody>
              <a:bodyPr/>
              <a:lstStyle/>
              <a:p>
                <a:endParaRPr lang="en-US"/>
              </a:p>
            </p:txBody>
          </p:sp>
        </p:grpSp>
        <p:sp>
          <p:nvSpPr>
            <p:cNvPr id="16" name="Freeform 81">
              <a:extLst>
                <a:ext uri="{FF2B5EF4-FFF2-40B4-BE49-F238E27FC236}">
                  <a16:creationId xmlns:a16="http://schemas.microsoft.com/office/drawing/2014/main" id="{A88AA7A7-B31A-3954-BA00-FCE6E64AAB9B}"/>
                </a:ext>
              </a:extLst>
            </p:cNvPr>
            <p:cNvSpPr>
              <a:spLocks/>
            </p:cNvSpPr>
            <p:nvPr/>
          </p:nvSpPr>
          <p:spPr bwMode="auto">
            <a:xfrm>
              <a:off x="2320" y="2309"/>
              <a:ext cx="771" cy="662"/>
            </a:xfrm>
            <a:custGeom>
              <a:avLst/>
              <a:gdLst>
                <a:gd name="T0" fmla="*/ 408 w 927"/>
                <a:gd name="T1" fmla="*/ 599 h 798"/>
                <a:gd name="T2" fmla="*/ 352 w 927"/>
                <a:gd name="T3" fmla="*/ 629 h 798"/>
                <a:gd name="T4" fmla="*/ 259 w 927"/>
                <a:gd name="T5" fmla="*/ 637 h 798"/>
                <a:gd name="T6" fmla="*/ 217 w 927"/>
                <a:gd name="T7" fmla="*/ 649 h 798"/>
                <a:gd name="T8" fmla="*/ 187 w 927"/>
                <a:gd name="T9" fmla="*/ 662 h 798"/>
                <a:gd name="T10" fmla="*/ 177 w 927"/>
                <a:gd name="T11" fmla="*/ 591 h 798"/>
                <a:gd name="T12" fmla="*/ 149 w 927"/>
                <a:gd name="T13" fmla="*/ 564 h 798"/>
                <a:gd name="T14" fmla="*/ 79 w 927"/>
                <a:gd name="T15" fmla="*/ 609 h 798"/>
                <a:gd name="T16" fmla="*/ 24 w 927"/>
                <a:gd name="T17" fmla="*/ 609 h 798"/>
                <a:gd name="T18" fmla="*/ 6 w 927"/>
                <a:gd name="T19" fmla="*/ 591 h 798"/>
                <a:gd name="T20" fmla="*/ 96 w 927"/>
                <a:gd name="T21" fmla="*/ 526 h 798"/>
                <a:gd name="T22" fmla="*/ 106 w 927"/>
                <a:gd name="T23" fmla="*/ 463 h 798"/>
                <a:gd name="T24" fmla="*/ 74 w 927"/>
                <a:gd name="T25" fmla="*/ 420 h 798"/>
                <a:gd name="T26" fmla="*/ 39 w 927"/>
                <a:gd name="T27" fmla="*/ 385 h 798"/>
                <a:gd name="T28" fmla="*/ 72 w 927"/>
                <a:gd name="T29" fmla="*/ 388 h 798"/>
                <a:gd name="T30" fmla="*/ 96 w 927"/>
                <a:gd name="T31" fmla="*/ 343 h 798"/>
                <a:gd name="T32" fmla="*/ 162 w 927"/>
                <a:gd name="T33" fmla="*/ 362 h 798"/>
                <a:gd name="T34" fmla="*/ 219 w 927"/>
                <a:gd name="T35" fmla="*/ 385 h 798"/>
                <a:gd name="T36" fmla="*/ 315 w 927"/>
                <a:gd name="T37" fmla="*/ 397 h 798"/>
                <a:gd name="T38" fmla="*/ 388 w 927"/>
                <a:gd name="T39" fmla="*/ 375 h 798"/>
                <a:gd name="T40" fmla="*/ 435 w 927"/>
                <a:gd name="T41" fmla="*/ 373 h 798"/>
                <a:gd name="T42" fmla="*/ 450 w 927"/>
                <a:gd name="T43" fmla="*/ 350 h 798"/>
                <a:gd name="T44" fmla="*/ 492 w 927"/>
                <a:gd name="T45" fmla="*/ 373 h 798"/>
                <a:gd name="T46" fmla="*/ 498 w 927"/>
                <a:gd name="T47" fmla="*/ 382 h 798"/>
                <a:gd name="T48" fmla="*/ 525 w 927"/>
                <a:gd name="T49" fmla="*/ 410 h 798"/>
                <a:gd name="T50" fmla="*/ 513 w 927"/>
                <a:gd name="T51" fmla="*/ 385 h 798"/>
                <a:gd name="T52" fmla="*/ 472 w 927"/>
                <a:gd name="T53" fmla="*/ 327 h 798"/>
                <a:gd name="T54" fmla="*/ 488 w 927"/>
                <a:gd name="T55" fmla="*/ 247 h 798"/>
                <a:gd name="T56" fmla="*/ 500 w 927"/>
                <a:gd name="T57" fmla="*/ 232 h 798"/>
                <a:gd name="T58" fmla="*/ 483 w 927"/>
                <a:gd name="T59" fmla="*/ 212 h 798"/>
                <a:gd name="T60" fmla="*/ 472 w 927"/>
                <a:gd name="T61" fmla="*/ 174 h 798"/>
                <a:gd name="T62" fmla="*/ 483 w 927"/>
                <a:gd name="T63" fmla="*/ 138 h 798"/>
                <a:gd name="T64" fmla="*/ 508 w 927"/>
                <a:gd name="T65" fmla="*/ 96 h 798"/>
                <a:gd name="T66" fmla="*/ 510 w 927"/>
                <a:gd name="T67" fmla="*/ 83 h 798"/>
                <a:gd name="T68" fmla="*/ 477 w 927"/>
                <a:gd name="T69" fmla="*/ 68 h 798"/>
                <a:gd name="T70" fmla="*/ 465 w 927"/>
                <a:gd name="T71" fmla="*/ 60 h 798"/>
                <a:gd name="T72" fmla="*/ 427 w 927"/>
                <a:gd name="T73" fmla="*/ 86 h 798"/>
                <a:gd name="T74" fmla="*/ 435 w 927"/>
                <a:gd name="T75" fmla="*/ 38 h 798"/>
                <a:gd name="T76" fmla="*/ 463 w 927"/>
                <a:gd name="T77" fmla="*/ 3 h 798"/>
                <a:gd name="T78" fmla="*/ 560 w 927"/>
                <a:gd name="T79" fmla="*/ 2 h 798"/>
                <a:gd name="T80" fmla="*/ 641 w 927"/>
                <a:gd name="T81" fmla="*/ 13 h 798"/>
                <a:gd name="T82" fmla="*/ 630 w 927"/>
                <a:gd name="T83" fmla="*/ 27 h 798"/>
                <a:gd name="T84" fmla="*/ 610 w 927"/>
                <a:gd name="T85" fmla="*/ 71 h 798"/>
                <a:gd name="T86" fmla="*/ 640 w 927"/>
                <a:gd name="T87" fmla="*/ 85 h 798"/>
                <a:gd name="T88" fmla="*/ 671 w 927"/>
                <a:gd name="T89" fmla="*/ 123 h 798"/>
                <a:gd name="T90" fmla="*/ 714 w 927"/>
                <a:gd name="T91" fmla="*/ 148 h 798"/>
                <a:gd name="T92" fmla="*/ 734 w 927"/>
                <a:gd name="T93" fmla="*/ 178 h 798"/>
                <a:gd name="T94" fmla="*/ 721 w 927"/>
                <a:gd name="T95" fmla="*/ 192 h 798"/>
                <a:gd name="T96" fmla="*/ 714 w 927"/>
                <a:gd name="T97" fmla="*/ 249 h 798"/>
                <a:gd name="T98" fmla="*/ 753 w 927"/>
                <a:gd name="T99" fmla="*/ 272 h 798"/>
                <a:gd name="T100" fmla="*/ 763 w 927"/>
                <a:gd name="T101" fmla="*/ 319 h 798"/>
                <a:gd name="T102" fmla="*/ 764 w 927"/>
                <a:gd name="T103" fmla="*/ 395 h 798"/>
                <a:gd name="T104" fmla="*/ 768 w 927"/>
                <a:gd name="T105" fmla="*/ 420 h 798"/>
                <a:gd name="T106" fmla="*/ 729 w 927"/>
                <a:gd name="T107" fmla="*/ 451 h 798"/>
                <a:gd name="T108" fmla="*/ 683 w 927"/>
                <a:gd name="T109" fmla="*/ 479 h 798"/>
                <a:gd name="T110" fmla="*/ 663 w 927"/>
                <a:gd name="T111" fmla="*/ 488 h 798"/>
                <a:gd name="T112" fmla="*/ 628 w 927"/>
                <a:gd name="T113" fmla="*/ 539 h 798"/>
                <a:gd name="T114" fmla="*/ 560 w 927"/>
                <a:gd name="T115" fmla="*/ 528 h 798"/>
                <a:gd name="T116" fmla="*/ 545 w 927"/>
                <a:gd name="T117" fmla="*/ 556 h 798"/>
                <a:gd name="T118" fmla="*/ 516 w 927"/>
                <a:gd name="T119" fmla="*/ 543 h 798"/>
                <a:gd name="T120" fmla="*/ 482 w 927"/>
                <a:gd name="T121" fmla="*/ 544 h 798"/>
                <a:gd name="T122" fmla="*/ 460 w 927"/>
                <a:gd name="T123" fmla="*/ 556 h 798"/>
                <a:gd name="T124" fmla="*/ 447 w 927"/>
                <a:gd name="T125" fmla="*/ 569 h 79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27"/>
                <a:gd name="T190" fmla="*/ 0 h 798"/>
                <a:gd name="T191" fmla="*/ 927 w 927"/>
                <a:gd name="T192" fmla="*/ 798 h 79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27" h="798">
                  <a:moveTo>
                    <a:pt x="529" y="698"/>
                  </a:moveTo>
                  <a:cubicBezTo>
                    <a:pt x="509" y="711"/>
                    <a:pt x="524" y="717"/>
                    <a:pt x="491" y="722"/>
                  </a:cubicBezTo>
                  <a:cubicBezTo>
                    <a:pt x="478" y="730"/>
                    <a:pt x="466" y="745"/>
                    <a:pt x="451" y="750"/>
                  </a:cubicBezTo>
                  <a:cubicBezTo>
                    <a:pt x="442" y="753"/>
                    <a:pt x="432" y="755"/>
                    <a:pt x="423" y="758"/>
                  </a:cubicBezTo>
                  <a:cubicBezTo>
                    <a:pt x="394" y="754"/>
                    <a:pt x="396" y="754"/>
                    <a:pt x="357" y="756"/>
                  </a:cubicBezTo>
                  <a:cubicBezTo>
                    <a:pt x="341" y="761"/>
                    <a:pt x="328" y="766"/>
                    <a:pt x="311" y="768"/>
                  </a:cubicBezTo>
                  <a:cubicBezTo>
                    <a:pt x="296" y="773"/>
                    <a:pt x="314" y="766"/>
                    <a:pt x="301" y="776"/>
                  </a:cubicBezTo>
                  <a:cubicBezTo>
                    <a:pt x="293" y="783"/>
                    <a:pt x="271" y="781"/>
                    <a:pt x="261" y="782"/>
                  </a:cubicBezTo>
                  <a:cubicBezTo>
                    <a:pt x="244" y="788"/>
                    <a:pt x="253" y="784"/>
                    <a:pt x="237" y="794"/>
                  </a:cubicBezTo>
                  <a:cubicBezTo>
                    <a:pt x="233" y="796"/>
                    <a:pt x="225" y="798"/>
                    <a:pt x="225" y="798"/>
                  </a:cubicBezTo>
                  <a:cubicBezTo>
                    <a:pt x="206" y="794"/>
                    <a:pt x="221" y="783"/>
                    <a:pt x="225" y="770"/>
                  </a:cubicBezTo>
                  <a:cubicBezTo>
                    <a:pt x="224" y="753"/>
                    <a:pt x="231" y="724"/>
                    <a:pt x="213" y="712"/>
                  </a:cubicBezTo>
                  <a:cubicBezTo>
                    <a:pt x="211" y="708"/>
                    <a:pt x="202" y="691"/>
                    <a:pt x="197" y="688"/>
                  </a:cubicBezTo>
                  <a:cubicBezTo>
                    <a:pt x="192" y="684"/>
                    <a:pt x="179" y="680"/>
                    <a:pt x="179" y="680"/>
                  </a:cubicBezTo>
                  <a:cubicBezTo>
                    <a:pt x="156" y="681"/>
                    <a:pt x="131" y="679"/>
                    <a:pt x="109" y="686"/>
                  </a:cubicBezTo>
                  <a:cubicBezTo>
                    <a:pt x="108" y="706"/>
                    <a:pt x="112" y="723"/>
                    <a:pt x="95" y="734"/>
                  </a:cubicBezTo>
                  <a:cubicBezTo>
                    <a:pt x="84" y="731"/>
                    <a:pt x="81" y="723"/>
                    <a:pt x="71" y="720"/>
                  </a:cubicBezTo>
                  <a:cubicBezTo>
                    <a:pt x="39" y="722"/>
                    <a:pt x="48" y="721"/>
                    <a:pt x="29" y="734"/>
                  </a:cubicBezTo>
                  <a:cubicBezTo>
                    <a:pt x="21" y="733"/>
                    <a:pt x="11" y="738"/>
                    <a:pt x="5" y="732"/>
                  </a:cubicBezTo>
                  <a:cubicBezTo>
                    <a:pt x="0" y="727"/>
                    <a:pt x="6" y="719"/>
                    <a:pt x="7" y="712"/>
                  </a:cubicBezTo>
                  <a:cubicBezTo>
                    <a:pt x="10" y="695"/>
                    <a:pt x="25" y="690"/>
                    <a:pt x="35" y="680"/>
                  </a:cubicBezTo>
                  <a:cubicBezTo>
                    <a:pt x="45" y="650"/>
                    <a:pt x="86" y="639"/>
                    <a:pt x="115" y="634"/>
                  </a:cubicBezTo>
                  <a:cubicBezTo>
                    <a:pt x="124" y="621"/>
                    <a:pt x="126" y="608"/>
                    <a:pt x="143" y="604"/>
                  </a:cubicBezTo>
                  <a:cubicBezTo>
                    <a:pt x="159" y="580"/>
                    <a:pt x="148" y="565"/>
                    <a:pt x="127" y="558"/>
                  </a:cubicBezTo>
                  <a:cubicBezTo>
                    <a:pt x="114" y="554"/>
                    <a:pt x="110" y="554"/>
                    <a:pt x="95" y="552"/>
                  </a:cubicBezTo>
                  <a:cubicBezTo>
                    <a:pt x="83" y="534"/>
                    <a:pt x="95" y="555"/>
                    <a:pt x="89" y="506"/>
                  </a:cubicBezTo>
                  <a:cubicBezTo>
                    <a:pt x="88" y="496"/>
                    <a:pt x="68" y="489"/>
                    <a:pt x="61" y="484"/>
                  </a:cubicBezTo>
                  <a:cubicBezTo>
                    <a:pt x="58" y="476"/>
                    <a:pt x="55" y="467"/>
                    <a:pt x="47" y="464"/>
                  </a:cubicBezTo>
                  <a:cubicBezTo>
                    <a:pt x="59" y="456"/>
                    <a:pt x="58" y="466"/>
                    <a:pt x="69" y="470"/>
                  </a:cubicBezTo>
                  <a:cubicBezTo>
                    <a:pt x="75" y="469"/>
                    <a:pt x="85" y="474"/>
                    <a:pt x="87" y="468"/>
                  </a:cubicBezTo>
                  <a:cubicBezTo>
                    <a:pt x="93" y="454"/>
                    <a:pt x="76" y="433"/>
                    <a:pt x="87" y="422"/>
                  </a:cubicBezTo>
                  <a:cubicBezTo>
                    <a:pt x="91" y="418"/>
                    <a:pt x="109" y="415"/>
                    <a:pt x="115" y="414"/>
                  </a:cubicBezTo>
                  <a:cubicBezTo>
                    <a:pt x="135" y="401"/>
                    <a:pt x="144" y="409"/>
                    <a:pt x="175" y="410"/>
                  </a:cubicBezTo>
                  <a:cubicBezTo>
                    <a:pt x="190" y="420"/>
                    <a:pt x="174" y="429"/>
                    <a:pt x="195" y="436"/>
                  </a:cubicBezTo>
                  <a:cubicBezTo>
                    <a:pt x="199" y="441"/>
                    <a:pt x="198" y="450"/>
                    <a:pt x="203" y="454"/>
                  </a:cubicBezTo>
                  <a:cubicBezTo>
                    <a:pt x="222" y="467"/>
                    <a:pt x="239" y="463"/>
                    <a:pt x="263" y="464"/>
                  </a:cubicBezTo>
                  <a:cubicBezTo>
                    <a:pt x="268" y="501"/>
                    <a:pt x="295" y="487"/>
                    <a:pt x="309" y="466"/>
                  </a:cubicBezTo>
                  <a:cubicBezTo>
                    <a:pt x="340" y="467"/>
                    <a:pt x="353" y="469"/>
                    <a:pt x="379" y="478"/>
                  </a:cubicBezTo>
                  <a:cubicBezTo>
                    <a:pt x="413" y="477"/>
                    <a:pt x="426" y="475"/>
                    <a:pt x="455" y="472"/>
                  </a:cubicBezTo>
                  <a:cubicBezTo>
                    <a:pt x="471" y="470"/>
                    <a:pt x="459" y="455"/>
                    <a:pt x="467" y="452"/>
                  </a:cubicBezTo>
                  <a:cubicBezTo>
                    <a:pt x="475" y="449"/>
                    <a:pt x="496" y="456"/>
                    <a:pt x="505" y="456"/>
                  </a:cubicBezTo>
                  <a:cubicBezTo>
                    <a:pt x="511" y="454"/>
                    <a:pt x="523" y="450"/>
                    <a:pt x="523" y="450"/>
                  </a:cubicBezTo>
                  <a:cubicBezTo>
                    <a:pt x="525" y="443"/>
                    <a:pt x="524" y="435"/>
                    <a:pt x="529" y="430"/>
                  </a:cubicBezTo>
                  <a:cubicBezTo>
                    <a:pt x="532" y="426"/>
                    <a:pt x="541" y="422"/>
                    <a:pt x="541" y="422"/>
                  </a:cubicBezTo>
                  <a:cubicBezTo>
                    <a:pt x="554" y="423"/>
                    <a:pt x="567" y="420"/>
                    <a:pt x="579" y="424"/>
                  </a:cubicBezTo>
                  <a:cubicBezTo>
                    <a:pt x="589" y="427"/>
                    <a:pt x="578" y="446"/>
                    <a:pt x="591" y="450"/>
                  </a:cubicBezTo>
                  <a:cubicBezTo>
                    <a:pt x="592" y="453"/>
                    <a:pt x="591" y="456"/>
                    <a:pt x="593" y="458"/>
                  </a:cubicBezTo>
                  <a:cubicBezTo>
                    <a:pt x="594" y="460"/>
                    <a:pt x="598" y="458"/>
                    <a:pt x="599" y="460"/>
                  </a:cubicBezTo>
                  <a:cubicBezTo>
                    <a:pt x="607" y="470"/>
                    <a:pt x="598" y="470"/>
                    <a:pt x="615" y="474"/>
                  </a:cubicBezTo>
                  <a:cubicBezTo>
                    <a:pt x="618" y="484"/>
                    <a:pt x="621" y="491"/>
                    <a:pt x="631" y="494"/>
                  </a:cubicBezTo>
                  <a:cubicBezTo>
                    <a:pt x="651" y="491"/>
                    <a:pt x="644" y="491"/>
                    <a:pt x="657" y="482"/>
                  </a:cubicBezTo>
                  <a:cubicBezTo>
                    <a:pt x="653" y="464"/>
                    <a:pt x="632" y="466"/>
                    <a:pt x="617" y="464"/>
                  </a:cubicBezTo>
                  <a:cubicBezTo>
                    <a:pt x="610" y="460"/>
                    <a:pt x="608" y="454"/>
                    <a:pt x="601" y="450"/>
                  </a:cubicBezTo>
                  <a:cubicBezTo>
                    <a:pt x="593" y="425"/>
                    <a:pt x="590" y="409"/>
                    <a:pt x="567" y="394"/>
                  </a:cubicBezTo>
                  <a:cubicBezTo>
                    <a:pt x="560" y="373"/>
                    <a:pt x="552" y="333"/>
                    <a:pt x="579" y="324"/>
                  </a:cubicBezTo>
                  <a:cubicBezTo>
                    <a:pt x="583" y="317"/>
                    <a:pt x="584" y="302"/>
                    <a:pt x="587" y="298"/>
                  </a:cubicBezTo>
                  <a:cubicBezTo>
                    <a:pt x="590" y="295"/>
                    <a:pt x="599" y="294"/>
                    <a:pt x="599" y="294"/>
                  </a:cubicBezTo>
                  <a:cubicBezTo>
                    <a:pt x="602" y="290"/>
                    <a:pt x="607" y="285"/>
                    <a:pt x="601" y="280"/>
                  </a:cubicBezTo>
                  <a:cubicBezTo>
                    <a:pt x="598" y="277"/>
                    <a:pt x="589" y="276"/>
                    <a:pt x="589" y="276"/>
                  </a:cubicBezTo>
                  <a:cubicBezTo>
                    <a:pt x="584" y="269"/>
                    <a:pt x="583" y="264"/>
                    <a:pt x="581" y="256"/>
                  </a:cubicBezTo>
                  <a:cubicBezTo>
                    <a:pt x="579" y="234"/>
                    <a:pt x="579" y="239"/>
                    <a:pt x="569" y="224"/>
                  </a:cubicBezTo>
                  <a:cubicBezTo>
                    <a:pt x="568" y="219"/>
                    <a:pt x="567" y="215"/>
                    <a:pt x="567" y="210"/>
                  </a:cubicBezTo>
                  <a:cubicBezTo>
                    <a:pt x="567" y="206"/>
                    <a:pt x="571" y="198"/>
                    <a:pt x="571" y="198"/>
                  </a:cubicBezTo>
                  <a:cubicBezTo>
                    <a:pt x="572" y="182"/>
                    <a:pt x="569" y="174"/>
                    <a:pt x="581" y="166"/>
                  </a:cubicBezTo>
                  <a:cubicBezTo>
                    <a:pt x="594" y="146"/>
                    <a:pt x="592" y="150"/>
                    <a:pt x="615" y="142"/>
                  </a:cubicBezTo>
                  <a:cubicBezTo>
                    <a:pt x="618" y="132"/>
                    <a:pt x="617" y="124"/>
                    <a:pt x="611" y="116"/>
                  </a:cubicBezTo>
                  <a:cubicBezTo>
                    <a:pt x="627" y="111"/>
                    <a:pt x="609" y="104"/>
                    <a:pt x="603" y="100"/>
                  </a:cubicBezTo>
                  <a:cubicBezTo>
                    <a:pt x="599" y="88"/>
                    <a:pt x="608" y="97"/>
                    <a:pt x="613" y="100"/>
                  </a:cubicBezTo>
                  <a:cubicBezTo>
                    <a:pt x="604" y="87"/>
                    <a:pt x="594" y="86"/>
                    <a:pt x="579" y="84"/>
                  </a:cubicBezTo>
                  <a:cubicBezTo>
                    <a:pt x="577" y="83"/>
                    <a:pt x="574" y="83"/>
                    <a:pt x="573" y="82"/>
                  </a:cubicBezTo>
                  <a:cubicBezTo>
                    <a:pt x="572" y="81"/>
                    <a:pt x="573" y="77"/>
                    <a:pt x="571" y="76"/>
                  </a:cubicBezTo>
                  <a:cubicBezTo>
                    <a:pt x="568" y="74"/>
                    <a:pt x="559" y="72"/>
                    <a:pt x="559" y="72"/>
                  </a:cubicBezTo>
                  <a:cubicBezTo>
                    <a:pt x="546" y="76"/>
                    <a:pt x="555" y="106"/>
                    <a:pt x="537" y="118"/>
                  </a:cubicBezTo>
                  <a:cubicBezTo>
                    <a:pt x="526" y="115"/>
                    <a:pt x="523" y="107"/>
                    <a:pt x="513" y="104"/>
                  </a:cubicBezTo>
                  <a:cubicBezTo>
                    <a:pt x="502" y="87"/>
                    <a:pt x="500" y="90"/>
                    <a:pt x="507" y="62"/>
                  </a:cubicBezTo>
                  <a:cubicBezTo>
                    <a:pt x="508" y="60"/>
                    <a:pt x="521" y="50"/>
                    <a:pt x="523" y="46"/>
                  </a:cubicBezTo>
                  <a:cubicBezTo>
                    <a:pt x="518" y="22"/>
                    <a:pt x="489" y="38"/>
                    <a:pt x="471" y="20"/>
                  </a:cubicBezTo>
                  <a:cubicBezTo>
                    <a:pt x="477" y="1"/>
                    <a:pt x="545" y="5"/>
                    <a:pt x="557" y="4"/>
                  </a:cubicBezTo>
                  <a:cubicBezTo>
                    <a:pt x="572" y="3"/>
                    <a:pt x="586" y="3"/>
                    <a:pt x="601" y="2"/>
                  </a:cubicBezTo>
                  <a:cubicBezTo>
                    <a:pt x="619" y="0"/>
                    <a:pt x="646" y="1"/>
                    <a:pt x="673" y="2"/>
                  </a:cubicBezTo>
                  <a:cubicBezTo>
                    <a:pt x="700" y="3"/>
                    <a:pt x="745" y="4"/>
                    <a:pt x="761" y="6"/>
                  </a:cubicBezTo>
                  <a:cubicBezTo>
                    <a:pt x="770" y="12"/>
                    <a:pt x="786" y="6"/>
                    <a:pt x="771" y="16"/>
                  </a:cubicBezTo>
                  <a:cubicBezTo>
                    <a:pt x="761" y="18"/>
                    <a:pt x="779" y="18"/>
                    <a:pt x="769" y="24"/>
                  </a:cubicBezTo>
                  <a:cubicBezTo>
                    <a:pt x="765" y="26"/>
                    <a:pt x="757" y="32"/>
                    <a:pt x="757" y="32"/>
                  </a:cubicBezTo>
                  <a:cubicBezTo>
                    <a:pt x="751" y="51"/>
                    <a:pt x="756" y="49"/>
                    <a:pt x="735" y="52"/>
                  </a:cubicBezTo>
                  <a:cubicBezTo>
                    <a:pt x="719" y="57"/>
                    <a:pt x="728" y="51"/>
                    <a:pt x="733" y="86"/>
                  </a:cubicBezTo>
                  <a:cubicBezTo>
                    <a:pt x="734" y="93"/>
                    <a:pt x="747" y="91"/>
                    <a:pt x="753" y="94"/>
                  </a:cubicBezTo>
                  <a:cubicBezTo>
                    <a:pt x="759" y="97"/>
                    <a:pt x="764" y="98"/>
                    <a:pt x="769" y="102"/>
                  </a:cubicBezTo>
                  <a:cubicBezTo>
                    <a:pt x="778" y="116"/>
                    <a:pt x="772" y="112"/>
                    <a:pt x="783" y="116"/>
                  </a:cubicBezTo>
                  <a:cubicBezTo>
                    <a:pt x="792" y="142"/>
                    <a:pt x="775" y="145"/>
                    <a:pt x="807" y="148"/>
                  </a:cubicBezTo>
                  <a:cubicBezTo>
                    <a:pt x="813" y="166"/>
                    <a:pt x="831" y="159"/>
                    <a:pt x="849" y="160"/>
                  </a:cubicBezTo>
                  <a:cubicBezTo>
                    <a:pt x="851" y="170"/>
                    <a:pt x="850" y="175"/>
                    <a:pt x="859" y="178"/>
                  </a:cubicBezTo>
                  <a:cubicBezTo>
                    <a:pt x="864" y="185"/>
                    <a:pt x="868" y="184"/>
                    <a:pt x="871" y="192"/>
                  </a:cubicBezTo>
                  <a:cubicBezTo>
                    <a:pt x="873" y="204"/>
                    <a:pt x="871" y="210"/>
                    <a:pt x="883" y="214"/>
                  </a:cubicBezTo>
                  <a:cubicBezTo>
                    <a:pt x="887" y="225"/>
                    <a:pt x="887" y="219"/>
                    <a:pt x="873" y="228"/>
                  </a:cubicBezTo>
                  <a:cubicBezTo>
                    <a:pt x="871" y="229"/>
                    <a:pt x="867" y="232"/>
                    <a:pt x="867" y="232"/>
                  </a:cubicBezTo>
                  <a:cubicBezTo>
                    <a:pt x="863" y="245"/>
                    <a:pt x="861" y="257"/>
                    <a:pt x="857" y="270"/>
                  </a:cubicBezTo>
                  <a:cubicBezTo>
                    <a:pt x="858" y="280"/>
                    <a:pt x="853" y="292"/>
                    <a:pt x="859" y="300"/>
                  </a:cubicBezTo>
                  <a:cubicBezTo>
                    <a:pt x="863" y="306"/>
                    <a:pt x="874" y="300"/>
                    <a:pt x="881" y="302"/>
                  </a:cubicBezTo>
                  <a:cubicBezTo>
                    <a:pt x="885" y="303"/>
                    <a:pt x="892" y="324"/>
                    <a:pt x="905" y="328"/>
                  </a:cubicBezTo>
                  <a:cubicBezTo>
                    <a:pt x="909" y="339"/>
                    <a:pt x="914" y="350"/>
                    <a:pt x="923" y="356"/>
                  </a:cubicBezTo>
                  <a:cubicBezTo>
                    <a:pt x="927" y="367"/>
                    <a:pt x="927" y="377"/>
                    <a:pt x="917" y="384"/>
                  </a:cubicBezTo>
                  <a:cubicBezTo>
                    <a:pt x="916" y="395"/>
                    <a:pt x="911" y="407"/>
                    <a:pt x="911" y="422"/>
                  </a:cubicBezTo>
                  <a:cubicBezTo>
                    <a:pt x="911" y="437"/>
                    <a:pt x="917" y="463"/>
                    <a:pt x="919" y="476"/>
                  </a:cubicBezTo>
                  <a:cubicBezTo>
                    <a:pt x="921" y="489"/>
                    <a:pt x="920" y="493"/>
                    <a:pt x="921" y="498"/>
                  </a:cubicBezTo>
                  <a:cubicBezTo>
                    <a:pt x="920" y="503"/>
                    <a:pt x="926" y="500"/>
                    <a:pt x="923" y="506"/>
                  </a:cubicBezTo>
                  <a:cubicBezTo>
                    <a:pt x="920" y="512"/>
                    <a:pt x="913" y="530"/>
                    <a:pt x="905" y="536"/>
                  </a:cubicBezTo>
                  <a:cubicBezTo>
                    <a:pt x="897" y="541"/>
                    <a:pt x="886" y="541"/>
                    <a:pt x="877" y="544"/>
                  </a:cubicBezTo>
                  <a:cubicBezTo>
                    <a:pt x="873" y="545"/>
                    <a:pt x="865" y="548"/>
                    <a:pt x="865" y="548"/>
                  </a:cubicBezTo>
                  <a:cubicBezTo>
                    <a:pt x="860" y="562"/>
                    <a:pt x="835" y="576"/>
                    <a:pt x="821" y="578"/>
                  </a:cubicBezTo>
                  <a:cubicBezTo>
                    <a:pt x="811" y="584"/>
                    <a:pt x="817" y="581"/>
                    <a:pt x="803" y="586"/>
                  </a:cubicBezTo>
                  <a:cubicBezTo>
                    <a:pt x="801" y="587"/>
                    <a:pt x="797" y="588"/>
                    <a:pt x="797" y="588"/>
                  </a:cubicBezTo>
                  <a:cubicBezTo>
                    <a:pt x="786" y="599"/>
                    <a:pt x="782" y="620"/>
                    <a:pt x="777" y="636"/>
                  </a:cubicBezTo>
                  <a:cubicBezTo>
                    <a:pt x="774" y="644"/>
                    <a:pt x="755" y="650"/>
                    <a:pt x="755" y="650"/>
                  </a:cubicBezTo>
                  <a:cubicBezTo>
                    <a:pt x="738" y="644"/>
                    <a:pt x="721" y="640"/>
                    <a:pt x="701" y="628"/>
                  </a:cubicBezTo>
                  <a:cubicBezTo>
                    <a:pt x="687" y="629"/>
                    <a:pt x="681" y="624"/>
                    <a:pt x="673" y="636"/>
                  </a:cubicBezTo>
                  <a:cubicBezTo>
                    <a:pt x="675" y="643"/>
                    <a:pt x="679" y="647"/>
                    <a:pt x="681" y="654"/>
                  </a:cubicBezTo>
                  <a:cubicBezTo>
                    <a:pt x="678" y="662"/>
                    <a:pt x="664" y="666"/>
                    <a:pt x="655" y="670"/>
                  </a:cubicBezTo>
                  <a:cubicBezTo>
                    <a:pt x="651" y="672"/>
                    <a:pt x="643" y="674"/>
                    <a:pt x="643" y="674"/>
                  </a:cubicBezTo>
                  <a:cubicBezTo>
                    <a:pt x="637" y="672"/>
                    <a:pt x="629" y="657"/>
                    <a:pt x="621" y="654"/>
                  </a:cubicBezTo>
                  <a:cubicBezTo>
                    <a:pt x="613" y="651"/>
                    <a:pt x="602" y="656"/>
                    <a:pt x="595" y="656"/>
                  </a:cubicBezTo>
                  <a:cubicBezTo>
                    <a:pt x="590" y="654"/>
                    <a:pt x="584" y="651"/>
                    <a:pt x="579" y="656"/>
                  </a:cubicBezTo>
                  <a:cubicBezTo>
                    <a:pt x="576" y="659"/>
                    <a:pt x="579" y="668"/>
                    <a:pt x="575" y="668"/>
                  </a:cubicBezTo>
                  <a:cubicBezTo>
                    <a:pt x="568" y="669"/>
                    <a:pt x="560" y="669"/>
                    <a:pt x="553" y="670"/>
                  </a:cubicBezTo>
                  <a:cubicBezTo>
                    <a:pt x="552" y="674"/>
                    <a:pt x="550" y="678"/>
                    <a:pt x="549" y="682"/>
                  </a:cubicBezTo>
                  <a:cubicBezTo>
                    <a:pt x="548" y="686"/>
                    <a:pt x="537" y="686"/>
                    <a:pt x="537" y="686"/>
                  </a:cubicBezTo>
                  <a:cubicBezTo>
                    <a:pt x="534" y="690"/>
                    <a:pt x="529" y="698"/>
                    <a:pt x="529" y="698"/>
                  </a:cubicBezTo>
                  <a:close/>
                </a:path>
              </a:pathLst>
            </a:custGeom>
            <a:solidFill>
              <a:srgbClr val="00FF00"/>
            </a:solidFill>
            <a:ln w="9525">
              <a:solidFill>
                <a:schemeClr val="tx1"/>
              </a:solidFill>
              <a:round/>
              <a:headEnd/>
              <a:tailEnd/>
            </a:ln>
          </p:spPr>
          <p:txBody>
            <a:bodyPr/>
            <a:lstStyle/>
            <a:p>
              <a:endParaRPr lang="en-US" dirty="0"/>
            </a:p>
          </p:txBody>
        </p:sp>
        <p:grpSp>
          <p:nvGrpSpPr>
            <p:cNvPr id="17" name="Group 82">
              <a:extLst>
                <a:ext uri="{FF2B5EF4-FFF2-40B4-BE49-F238E27FC236}">
                  <a16:creationId xmlns:a16="http://schemas.microsoft.com/office/drawing/2014/main" id="{605FF6C3-D4B6-2A12-E402-A9DA55943710}"/>
                </a:ext>
              </a:extLst>
            </p:cNvPr>
            <p:cNvGrpSpPr>
              <a:grpSpLocks/>
            </p:cNvGrpSpPr>
            <p:nvPr/>
          </p:nvGrpSpPr>
          <p:grpSpPr bwMode="auto">
            <a:xfrm>
              <a:off x="2108" y="2892"/>
              <a:ext cx="870" cy="608"/>
              <a:chOff x="1590" y="3852"/>
              <a:chExt cx="1048" cy="730"/>
            </a:xfrm>
          </p:grpSpPr>
          <p:sp>
            <p:nvSpPr>
              <p:cNvPr id="18" name="Freeform 83">
                <a:extLst>
                  <a:ext uri="{FF2B5EF4-FFF2-40B4-BE49-F238E27FC236}">
                    <a16:creationId xmlns:a16="http://schemas.microsoft.com/office/drawing/2014/main" id="{10F22017-4DB3-DD65-EE2C-E29042C8DDC5}"/>
                  </a:ext>
                </a:extLst>
              </p:cNvPr>
              <p:cNvSpPr>
                <a:spLocks/>
              </p:cNvSpPr>
              <p:nvPr/>
            </p:nvSpPr>
            <p:spPr bwMode="auto">
              <a:xfrm>
                <a:off x="1624" y="3852"/>
                <a:ext cx="1014" cy="730"/>
              </a:xfrm>
              <a:custGeom>
                <a:avLst/>
                <a:gdLst>
                  <a:gd name="T0" fmla="*/ 954 w 1014"/>
                  <a:gd name="T1" fmla="*/ 508 h 730"/>
                  <a:gd name="T2" fmla="*/ 960 w 1014"/>
                  <a:gd name="T3" fmla="*/ 428 h 730"/>
                  <a:gd name="T4" fmla="*/ 1014 w 1014"/>
                  <a:gd name="T5" fmla="*/ 428 h 730"/>
                  <a:gd name="T6" fmla="*/ 990 w 1014"/>
                  <a:gd name="T7" fmla="*/ 402 h 730"/>
                  <a:gd name="T8" fmla="*/ 958 w 1014"/>
                  <a:gd name="T9" fmla="*/ 358 h 730"/>
                  <a:gd name="T10" fmla="*/ 880 w 1014"/>
                  <a:gd name="T11" fmla="*/ 324 h 730"/>
                  <a:gd name="T12" fmla="*/ 850 w 1014"/>
                  <a:gd name="T13" fmla="*/ 292 h 730"/>
                  <a:gd name="T14" fmla="*/ 776 w 1014"/>
                  <a:gd name="T15" fmla="*/ 250 h 730"/>
                  <a:gd name="T16" fmla="*/ 742 w 1014"/>
                  <a:gd name="T17" fmla="*/ 240 h 730"/>
                  <a:gd name="T18" fmla="*/ 784 w 1014"/>
                  <a:gd name="T19" fmla="*/ 174 h 730"/>
                  <a:gd name="T20" fmla="*/ 758 w 1014"/>
                  <a:gd name="T21" fmla="*/ 144 h 730"/>
                  <a:gd name="T22" fmla="*/ 772 w 1014"/>
                  <a:gd name="T23" fmla="*/ 116 h 730"/>
                  <a:gd name="T24" fmla="*/ 788 w 1014"/>
                  <a:gd name="T25" fmla="*/ 60 h 730"/>
                  <a:gd name="T26" fmla="*/ 748 w 1014"/>
                  <a:gd name="T27" fmla="*/ 22 h 730"/>
                  <a:gd name="T28" fmla="*/ 686 w 1014"/>
                  <a:gd name="T29" fmla="*/ 38 h 730"/>
                  <a:gd name="T30" fmla="*/ 604 w 1014"/>
                  <a:gd name="T31" fmla="*/ 52 h 730"/>
                  <a:gd name="T32" fmla="*/ 530 w 1014"/>
                  <a:gd name="T33" fmla="*/ 70 h 730"/>
                  <a:gd name="T34" fmla="*/ 442 w 1014"/>
                  <a:gd name="T35" fmla="*/ 98 h 730"/>
                  <a:gd name="T36" fmla="*/ 466 w 1014"/>
                  <a:gd name="T37" fmla="*/ 154 h 730"/>
                  <a:gd name="T38" fmla="*/ 436 w 1014"/>
                  <a:gd name="T39" fmla="*/ 264 h 730"/>
                  <a:gd name="T40" fmla="*/ 404 w 1014"/>
                  <a:gd name="T41" fmla="*/ 286 h 730"/>
                  <a:gd name="T42" fmla="*/ 348 w 1014"/>
                  <a:gd name="T43" fmla="*/ 324 h 730"/>
                  <a:gd name="T44" fmla="*/ 330 w 1014"/>
                  <a:gd name="T45" fmla="*/ 330 h 730"/>
                  <a:gd name="T46" fmla="*/ 242 w 1014"/>
                  <a:gd name="T47" fmla="*/ 354 h 730"/>
                  <a:gd name="T48" fmla="*/ 188 w 1014"/>
                  <a:gd name="T49" fmla="*/ 390 h 730"/>
                  <a:gd name="T50" fmla="*/ 158 w 1014"/>
                  <a:gd name="T51" fmla="*/ 410 h 730"/>
                  <a:gd name="T52" fmla="*/ 112 w 1014"/>
                  <a:gd name="T53" fmla="*/ 398 h 730"/>
                  <a:gd name="T54" fmla="*/ 98 w 1014"/>
                  <a:gd name="T55" fmla="*/ 422 h 730"/>
                  <a:gd name="T56" fmla="*/ 40 w 1014"/>
                  <a:gd name="T57" fmla="*/ 446 h 730"/>
                  <a:gd name="T58" fmla="*/ 92 w 1014"/>
                  <a:gd name="T59" fmla="*/ 476 h 730"/>
                  <a:gd name="T60" fmla="*/ 96 w 1014"/>
                  <a:gd name="T61" fmla="*/ 526 h 730"/>
                  <a:gd name="T62" fmla="*/ 28 w 1014"/>
                  <a:gd name="T63" fmla="*/ 532 h 730"/>
                  <a:gd name="T64" fmla="*/ 56 w 1014"/>
                  <a:gd name="T65" fmla="*/ 556 h 730"/>
                  <a:gd name="T66" fmla="*/ 176 w 1014"/>
                  <a:gd name="T67" fmla="*/ 540 h 730"/>
                  <a:gd name="T68" fmla="*/ 126 w 1014"/>
                  <a:gd name="T69" fmla="*/ 570 h 730"/>
                  <a:gd name="T70" fmla="*/ 138 w 1014"/>
                  <a:gd name="T71" fmla="*/ 606 h 730"/>
                  <a:gd name="T72" fmla="*/ 238 w 1014"/>
                  <a:gd name="T73" fmla="*/ 598 h 730"/>
                  <a:gd name="T74" fmla="*/ 260 w 1014"/>
                  <a:gd name="T75" fmla="*/ 554 h 730"/>
                  <a:gd name="T76" fmla="*/ 356 w 1014"/>
                  <a:gd name="T77" fmla="*/ 570 h 730"/>
                  <a:gd name="T78" fmla="*/ 394 w 1014"/>
                  <a:gd name="T79" fmla="*/ 590 h 730"/>
                  <a:gd name="T80" fmla="*/ 382 w 1014"/>
                  <a:gd name="T81" fmla="*/ 610 h 730"/>
                  <a:gd name="T82" fmla="*/ 380 w 1014"/>
                  <a:gd name="T83" fmla="*/ 630 h 730"/>
                  <a:gd name="T84" fmla="*/ 414 w 1014"/>
                  <a:gd name="T85" fmla="*/ 634 h 730"/>
                  <a:gd name="T86" fmla="*/ 494 w 1014"/>
                  <a:gd name="T87" fmla="*/ 614 h 730"/>
                  <a:gd name="T88" fmla="*/ 550 w 1014"/>
                  <a:gd name="T89" fmla="*/ 674 h 730"/>
                  <a:gd name="T90" fmla="*/ 588 w 1014"/>
                  <a:gd name="T91" fmla="*/ 696 h 730"/>
                  <a:gd name="T92" fmla="*/ 688 w 1014"/>
                  <a:gd name="T93" fmla="*/ 722 h 730"/>
                  <a:gd name="T94" fmla="*/ 744 w 1014"/>
                  <a:gd name="T95" fmla="*/ 702 h 730"/>
                  <a:gd name="T96" fmla="*/ 766 w 1014"/>
                  <a:gd name="T97" fmla="*/ 680 h 730"/>
                  <a:gd name="T98" fmla="*/ 828 w 1014"/>
                  <a:gd name="T99" fmla="*/ 652 h 730"/>
                  <a:gd name="T100" fmla="*/ 888 w 1014"/>
                  <a:gd name="T101" fmla="*/ 636 h 730"/>
                  <a:gd name="T102" fmla="*/ 898 w 1014"/>
                  <a:gd name="T103" fmla="*/ 628 h 7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14"/>
                  <a:gd name="T157" fmla="*/ 0 h 730"/>
                  <a:gd name="T158" fmla="*/ 1014 w 1014"/>
                  <a:gd name="T159" fmla="*/ 730 h 73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14" h="730">
                    <a:moveTo>
                      <a:pt x="906" y="612"/>
                    </a:moveTo>
                    <a:cubicBezTo>
                      <a:pt x="908" y="524"/>
                      <a:pt x="888" y="516"/>
                      <a:pt x="954" y="508"/>
                    </a:cubicBezTo>
                    <a:cubicBezTo>
                      <a:pt x="962" y="481"/>
                      <a:pt x="955" y="465"/>
                      <a:pt x="956" y="452"/>
                    </a:cubicBezTo>
                    <a:cubicBezTo>
                      <a:pt x="957" y="439"/>
                      <a:pt x="955" y="433"/>
                      <a:pt x="960" y="428"/>
                    </a:cubicBezTo>
                    <a:cubicBezTo>
                      <a:pt x="965" y="423"/>
                      <a:pt x="975" y="420"/>
                      <a:pt x="984" y="420"/>
                    </a:cubicBezTo>
                    <a:cubicBezTo>
                      <a:pt x="993" y="420"/>
                      <a:pt x="1012" y="429"/>
                      <a:pt x="1014" y="428"/>
                    </a:cubicBezTo>
                    <a:cubicBezTo>
                      <a:pt x="1011" y="417"/>
                      <a:pt x="1007" y="420"/>
                      <a:pt x="998" y="414"/>
                    </a:cubicBezTo>
                    <a:cubicBezTo>
                      <a:pt x="995" y="410"/>
                      <a:pt x="993" y="406"/>
                      <a:pt x="990" y="402"/>
                    </a:cubicBezTo>
                    <a:cubicBezTo>
                      <a:pt x="987" y="398"/>
                      <a:pt x="978" y="394"/>
                      <a:pt x="978" y="394"/>
                    </a:cubicBezTo>
                    <a:cubicBezTo>
                      <a:pt x="970" y="381"/>
                      <a:pt x="973" y="363"/>
                      <a:pt x="958" y="358"/>
                    </a:cubicBezTo>
                    <a:cubicBezTo>
                      <a:pt x="949" y="344"/>
                      <a:pt x="932" y="348"/>
                      <a:pt x="916" y="346"/>
                    </a:cubicBezTo>
                    <a:cubicBezTo>
                      <a:pt x="906" y="340"/>
                      <a:pt x="891" y="328"/>
                      <a:pt x="880" y="324"/>
                    </a:cubicBezTo>
                    <a:cubicBezTo>
                      <a:pt x="876" y="323"/>
                      <a:pt x="868" y="320"/>
                      <a:pt x="868" y="320"/>
                    </a:cubicBezTo>
                    <a:cubicBezTo>
                      <a:pt x="862" y="310"/>
                      <a:pt x="861" y="296"/>
                      <a:pt x="850" y="292"/>
                    </a:cubicBezTo>
                    <a:cubicBezTo>
                      <a:pt x="846" y="286"/>
                      <a:pt x="832" y="280"/>
                      <a:pt x="832" y="280"/>
                    </a:cubicBezTo>
                    <a:cubicBezTo>
                      <a:pt x="823" y="253"/>
                      <a:pt x="803" y="254"/>
                      <a:pt x="776" y="250"/>
                    </a:cubicBezTo>
                    <a:cubicBezTo>
                      <a:pt x="766" y="249"/>
                      <a:pt x="764" y="247"/>
                      <a:pt x="754" y="244"/>
                    </a:cubicBezTo>
                    <a:cubicBezTo>
                      <a:pt x="750" y="243"/>
                      <a:pt x="742" y="240"/>
                      <a:pt x="742" y="240"/>
                    </a:cubicBezTo>
                    <a:cubicBezTo>
                      <a:pt x="736" y="234"/>
                      <a:pt x="731" y="231"/>
                      <a:pt x="726" y="224"/>
                    </a:cubicBezTo>
                    <a:cubicBezTo>
                      <a:pt x="729" y="166"/>
                      <a:pt x="728" y="177"/>
                      <a:pt x="784" y="174"/>
                    </a:cubicBezTo>
                    <a:cubicBezTo>
                      <a:pt x="787" y="166"/>
                      <a:pt x="791" y="167"/>
                      <a:pt x="796" y="160"/>
                    </a:cubicBezTo>
                    <a:cubicBezTo>
                      <a:pt x="777" y="147"/>
                      <a:pt x="749" y="171"/>
                      <a:pt x="758" y="144"/>
                    </a:cubicBezTo>
                    <a:cubicBezTo>
                      <a:pt x="753" y="138"/>
                      <a:pt x="772" y="135"/>
                      <a:pt x="774" y="130"/>
                    </a:cubicBezTo>
                    <a:cubicBezTo>
                      <a:pt x="776" y="125"/>
                      <a:pt x="769" y="120"/>
                      <a:pt x="772" y="116"/>
                    </a:cubicBezTo>
                    <a:cubicBezTo>
                      <a:pt x="775" y="112"/>
                      <a:pt x="787" y="113"/>
                      <a:pt x="790" y="104"/>
                    </a:cubicBezTo>
                    <a:cubicBezTo>
                      <a:pt x="789" y="89"/>
                      <a:pt x="790" y="75"/>
                      <a:pt x="788" y="60"/>
                    </a:cubicBezTo>
                    <a:cubicBezTo>
                      <a:pt x="787" y="48"/>
                      <a:pt x="760" y="38"/>
                      <a:pt x="760" y="38"/>
                    </a:cubicBezTo>
                    <a:cubicBezTo>
                      <a:pt x="757" y="30"/>
                      <a:pt x="755" y="27"/>
                      <a:pt x="748" y="22"/>
                    </a:cubicBezTo>
                    <a:cubicBezTo>
                      <a:pt x="745" y="13"/>
                      <a:pt x="750" y="0"/>
                      <a:pt x="738" y="8"/>
                    </a:cubicBezTo>
                    <a:cubicBezTo>
                      <a:pt x="730" y="21"/>
                      <a:pt x="700" y="29"/>
                      <a:pt x="686" y="38"/>
                    </a:cubicBezTo>
                    <a:cubicBezTo>
                      <a:pt x="672" y="44"/>
                      <a:pt x="668" y="54"/>
                      <a:pt x="654" y="56"/>
                    </a:cubicBezTo>
                    <a:cubicBezTo>
                      <a:pt x="640" y="58"/>
                      <a:pt x="622" y="52"/>
                      <a:pt x="604" y="52"/>
                    </a:cubicBezTo>
                    <a:cubicBezTo>
                      <a:pt x="586" y="52"/>
                      <a:pt x="556" y="55"/>
                      <a:pt x="544" y="58"/>
                    </a:cubicBezTo>
                    <a:cubicBezTo>
                      <a:pt x="541" y="66"/>
                      <a:pt x="538" y="67"/>
                      <a:pt x="530" y="70"/>
                    </a:cubicBezTo>
                    <a:cubicBezTo>
                      <a:pt x="513" y="87"/>
                      <a:pt x="512" y="80"/>
                      <a:pt x="478" y="82"/>
                    </a:cubicBezTo>
                    <a:cubicBezTo>
                      <a:pt x="464" y="87"/>
                      <a:pt x="458" y="95"/>
                      <a:pt x="442" y="98"/>
                    </a:cubicBezTo>
                    <a:cubicBezTo>
                      <a:pt x="438" y="106"/>
                      <a:pt x="454" y="117"/>
                      <a:pt x="458" y="126"/>
                    </a:cubicBezTo>
                    <a:cubicBezTo>
                      <a:pt x="462" y="135"/>
                      <a:pt x="467" y="138"/>
                      <a:pt x="466" y="154"/>
                    </a:cubicBezTo>
                    <a:cubicBezTo>
                      <a:pt x="464" y="197"/>
                      <a:pt x="470" y="204"/>
                      <a:pt x="450" y="224"/>
                    </a:cubicBezTo>
                    <a:cubicBezTo>
                      <a:pt x="449" y="227"/>
                      <a:pt x="436" y="264"/>
                      <a:pt x="436" y="264"/>
                    </a:cubicBezTo>
                    <a:cubicBezTo>
                      <a:pt x="434" y="266"/>
                      <a:pt x="429" y="265"/>
                      <a:pt x="426" y="266"/>
                    </a:cubicBezTo>
                    <a:cubicBezTo>
                      <a:pt x="420" y="275"/>
                      <a:pt x="414" y="279"/>
                      <a:pt x="404" y="286"/>
                    </a:cubicBezTo>
                    <a:cubicBezTo>
                      <a:pt x="402" y="287"/>
                      <a:pt x="398" y="290"/>
                      <a:pt x="398" y="290"/>
                    </a:cubicBezTo>
                    <a:cubicBezTo>
                      <a:pt x="389" y="304"/>
                      <a:pt x="364" y="319"/>
                      <a:pt x="348" y="324"/>
                    </a:cubicBezTo>
                    <a:cubicBezTo>
                      <a:pt x="346" y="325"/>
                      <a:pt x="344" y="327"/>
                      <a:pt x="342" y="328"/>
                    </a:cubicBezTo>
                    <a:cubicBezTo>
                      <a:pt x="338" y="329"/>
                      <a:pt x="334" y="329"/>
                      <a:pt x="330" y="330"/>
                    </a:cubicBezTo>
                    <a:cubicBezTo>
                      <a:pt x="326" y="331"/>
                      <a:pt x="318" y="334"/>
                      <a:pt x="318" y="334"/>
                    </a:cubicBezTo>
                    <a:cubicBezTo>
                      <a:pt x="299" y="353"/>
                      <a:pt x="267" y="350"/>
                      <a:pt x="242" y="354"/>
                    </a:cubicBezTo>
                    <a:cubicBezTo>
                      <a:pt x="221" y="361"/>
                      <a:pt x="243" y="362"/>
                      <a:pt x="228" y="380"/>
                    </a:cubicBezTo>
                    <a:cubicBezTo>
                      <a:pt x="226" y="383"/>
                      <a:pt x="197" y="384"/>
                      <a:pt x="188" y="390"/>
                    </a:cubicBezTo>
                    <a:cubicBezTo>
                      <a:pt x="179" y="404"/>
                      <a:pt x="184" y="399"/>
                      <a:pt x="174" y="406"/>
                    </a:cubicBezTo>
                    <a:cubicBezTo>
                      <a:pt x="169" y="414"/>
                      <a:pt x="166" y="416"/>
                      <a:pt x="158" y="410"/>
                    </a:cubicBezTo>
                    <a:cubicBezTo>
                      <a:pt x="156" y="401"/>
                      <a:pt x="155" y="397"/>
                      <a:pt x="146" y="394"/>
                    </a:cubicBezTo>
                    <a:cubicBezTo>
                      <a:pt x="135" y="395"/>
                      <a:pt x="116" y="387"/>
                      <a:pt x="112" y="398"/>
                    </a:cubicBezTo>
                    <a:cubicBezTo>
                      <a:pt x="110" y="404"/>
                      <a:pt x="113" y="412"/>
                      <a:pt x="110" y="418"/>
                    </a:cubicBezTo>
                    <a:cubicBezTo>
                      <a:pt x="108" y="422"/>
                      <a:pt x="98" y="422"/>
                      <a:pt x="98" y="422"/>
                    </a:cubicBezTo>
                    <a:cubicBezTo>
                      <a:pt x="88" y="438"/>
                      <a:pt x="99" y="433"/>
                      <a:pt x="70" y="436"/>
                    </a:cubicBezTo>
                    <a:cubicBezTo>
                      <a:pt x="60" y="439"/>
                      <a:pt x="50" y="443"/>
                      <a:pt x="40" y="446"/>
                    </a:cubicBezTo>
                    <a:cubicBezTo>
                      <a:pt x="34" y="448"/>
                      <a:pt x="22" y="452"/>
                      <a:pt x="22" y="452"/>
                    </a:cubicBezTo>
                    <a:cubicBezTo>
                      <a:pt x="0" y="486"/>
                      <a:pt x="86" y="476"/>
                      <a:pt x="92" y="476"/>
                    </a:cubicBezTo>
                    <a:cubicBezTo>
                      <a:pt x="94" y="479"/>
                      <a:pt x="98" y="484"/>
                      <a:pt x="98" y="488"/>
                    </a:cubicBezTo>
                    <a:cubicBezTo>
                      <a:pt x="98" y="501"/>
                      <a:pt x="100" y="514"/>
                      <a:pt x="96" y="526"/>
                    </a:cubicBezTo>
                    <a:cubicBezTo>
                      <a:pt x="95" y="529"/>
                      <a:pt x="89" y="528"/>
                      <a:pt x="86" y="528"/>
                    </a:cubicBezTo>
                    <a:cubicBezTo>
                      <a:pt x="67" y="530"/>
                      <a:pt x="47" y="530"/>
                      <a:pt x="28" y="532"/>
                    </a:cubicBezTo>
                    <a:cubicBezTo>
                      <a:pt x="33" y="546"/>
                      <a:pt x="26" y="531"/>
                      <a:pt x="44" y="540"/>
                    </a:cubicBezTo>
                    <a:cubicBezTo>
                      <a:pt x="49" y="542"/>
                      <a:pt x="47" y="553"/>
                      <a:pt x="56" y="556"/>
                    </a:cubicBezTo>
                    <a:cubicBezTo>
                      <a:pt x="70" y="560"/>
                      <a:pt x="86" y="560"/>
                      <a:pt x="100" y="564"/>
                    </a:cubicBezTo>
                    <a:cubicBezTo>
                      <a:pt x="159" y="562"/>
                      <a:pt x="154" y="564"/>
                      <a:pt x="176" y="540"/>
                    </a:cubicBezTo>
                    <a:cubicBezTo>
                      <a:pt x="188" y="542"/>
                      <a:pt x="184" y="552"/>
                      <a:pt x="174" y="574"/>
                    </a:cubicBezTo>
                    <a:cubicBezTo>
                      <a:pt x="166" y="566"/>
                      <a:pt x="141" y="569"/>
                      <a:pt x="126" y="570"/>
                    </a:cubicBezTo>
                    <a:cubicBezTo>
                      <a:pt x="118" y="573"/>
                      <a:pt x="117" y="576"/>
                      <a:pt x="114" y="584"/>
                    </a:cubicBezTo>
                    <a:cubicBezTo>
                      <a:pt x="118" y="601"/>
                      <a:pt x="118" y="604"/>
                      <a:pt x="138" y="606"/>
                    </a:cubicBezTo>
                    <a:cubicBezTo>
                      <a:pt x="143" y="614"/>
                      <a:pt x="145" y="615"/>
                      <a:pt x="154" y="612"/>
                    </a:cubicBezTo>
                    <a:cubicBezTo>
                      <a:pt x="178" y="588"/>
                      <a:pt x="199" y="599"/>
                      <a:pt x="238" y="598"/>
                    </a:cubicBezTo>
                    <a:cubicBezTo>
                      <a:pt x="253" y="588"/>
                      <a:pt x="240" y="573"/>
                      <a:pt x="248" y="558"/>
                    </a:cubicBezTo>
                    <a:cubicBezTo>
                      <a:pt x="250" y="554"/>
                      <a:pt x="260" y="554"/>
                      <a:pt x="260" y="554"/>
                    </a:cubicBezTo>
                    <a:cubicBezTo>
                      <a:pt x="288" y="555"/>
                      <a:pt x="316" y="555"/>
                      <a:pt x="344" y="556"/>
                    </a:cubicBezTo>
                    <a:cubicBezTo>
                      <a:pt x="353" y="556"/>
                      <a:pt x="351" y="565"/>
                      <a:pt x="356" y="570"/>
                    </a:cubicBezTo>
                    <a:cubicBezTo>
                      <a:pt x="364" y="578"/>
                      <a:pt x="373" y="575"/>
                      <a:pt x="384" y="576"/>
                    </a:cubicBezTo>
                    <a:cubicBezTo>
                      <a:pt x="394" y="579"/>
                      <a:pt x="389" y="576"/>
                      <a:pt x="394" y="590"/>
                    </a:cubicBezTo>
                    <a:cubicBezTo>
                      <a:pt x="395" y="592"/>
                      <a:pt x="396" y="596"/>
                      <a:pt x="396" y="596"/>
                    </a:cubicBezTo>
                    <a:cubicBezTo>
                      <a:pt x="392" y="607"/>
                      <a:pt x="396" y="601"/>
                      <a:pt x="382" y="610"/>
                    </a:cubicBezTo>
                    <a:cubicBezTo>
                      <a:pt x="380" y="611"/>
                      <a:pt x="376" y="614"/>
                      <a:pt x="376" y="614"/>
                    </a:cubicBezTo>
                    <a:cubicBezTo>
                      <a:pt x="370" y="622"/>
                      <a:pt x="372" y="625"/>
                      <a:pt x="380" y="630"/>
                    </a:cubicBezTo>
                    <a:cubicBezTo>
                      <a:pt x="387" y="641"/>
                      <a:pt x="388" y="644"/>
                      <a:pt x="400" y="648"/>
                    </a:cubicBezTo>
                    <a:cubicBezTo>
                      <a:pt x="409" y="645"/>
                      <a:pt x="405" y="635"/>
                      <a:pt x="414" y="634"/>
                    </a:cubicBezTo>
                    <a:cubicBezTo>
                      <a:pt x="437" y="632"/>
                      <a:pt x="459" y="633"/>
                      <a:pt x="482" y="632"/>
                    </a:cubicBezTo>
                    <a:cubicBezTo>
                      <a:pt x="487" y="624"/>
                      <a:pt x="486" y="619"/>
                      <a:pt x="494" y="614"/>
                    </a:cubicBezTo>
                    <a:cubicBezTo>
                      <a:pt x="520" y="617"/>
                      <a:pt x="509" y="620"/>
                      <a:pt x="526" y="626"/>
                    </a:cubicBezTo>
                    <a:cubicBezTo>
                      <a:pt x="530" y="638"/>
                      <a:pt x="532" y="671"/>
                      <a:pt x="550" y="674"/>
                    </a:cubicBezTo>
                    <a:cubicBezTo>
                      <a:pt x="561" y="676"/>
                      <a:pt x="571" y="675"/>
                      <a:pt x="582" y="676"/>
                    </a:cubicBezTo>
                    <a:cubicBezTo>
                      <a:pt x="585" y="684"/>
                      <a:pt x="580" y="693"/>
                      <a:pt x="588" y="696"/>
                    </a:cubicBezTo>
                    <a:cubicBezTo>
                      <a:pt x="597" y="702"/>
                      <a:pt x="623" y="722"/>
                      <a:pt x="640" y="726"/>
                    </a:cubicBezTo>
                    <a:cubicBezTo>
                      <a:pt x="657" y="730"/>
                      <a:pt x="672" y="723"/>
                      <a:pt x="688" y="722"/>
                    </a:cubicBezTo>
                    <a:cubicBezTo>
                      <a:pt x="705" y="728"/>
                      <a:pt x="710" y="730"/>
                      <a:pt x="738" y="722"/>
                    </a:cubicBezTo>
                    <a:cubicBezTo>
                      <a:pt x="745" y="720"/>
                      <a:pt x="739" y="706"/>
                      <a:pt x="744" y="702"/>
                    </a:cubicBezTo>
                    <a:cubicBezTo>
                      <a:pt x="747" y="699"/>
                      <a:pt x="756" y="698"/>
                      <a:pt x="756" y="698"/>
                    </a:cubicBezTo>
                    <a:cubicBezTo>
                      <a:pt x="760" y="692"/>
                      <a:pt x="761" y="685"/>
                      <a:pt x="766" y="680"/>
                    </a:cubicBezTo>
                    <a:cubicBezTo>
                      <a:pt x="777" y="669"/>
                      <a:pt x="792" y="670"/>
                      <a:pt x="804" y="662"/>
                    </a:cubicBezTo>
                    <a:cubicBezTo>
                      <a:pt x="814" y="656"/>
                      <a:pt x="816" y="654"/>
                      <a:pt x="828" y="652"/>
                    </a:cubicBezTo>
                    <a:cubicBezTo>
                      <a:pt x="840" y="650"/>
                      <a:pt x="864" y="651"/>
                      <a:pt x="874" y="648"/>
                    </a:cubicBezTo>
                    <a:cubicBezTo>
                      <a:pt x="881" y="643"/>
                      <a:pt x="880" y="639"/>
                      <a:pt x="888" y="636"/>
                    </a:cubicBezTo>
                    <a:cubicBezTo>
                      <a:pt x="889" y="634"/>
                      <a:pt x="890" y="632"/>
                      <a:pt x="892" y="630"/>
                    </a:cubicBezTo>
                    <a:cubicBezTo>
                      <a:pt x="894" y="629"/>
                      <a:pt x="897" y="630"/>
                      <a:pt x="898" y="628"/>
                    </a:cubicBezTo>
                    <a:cubicBezTo>
                      <a:pt x="903" y="622"/>
                      <a:pt x="898" y="616"/>
                      <a:pt x="906" y="612"/>
                    </a:cubicBezTo>
                    <a:close/>
                  </a:path>
                </a:pathLst>
              </a:custGeom>
              <a:solidFill>
                <a:srgbClr val="33CCCC"/>
              </a:solidFill>
              <a:ln w="9525">
                <a:solidFill>
                  <a:schemeClr val="tx1"/>
                </a:solidFill>
                <a:round/>
                <a:headEnd/>
                <a:tailEnd/>
              </a:ln>
            </p:spPr>
            <p:txBody>
              <a:bodyPr/>
              <a:lstStyle/>
              <a:p>
                <a:endParaRPr lang="en-US"/>
              </a:p>
            </p:txBody>
          </p:sp>
          <p:sp>
            <p:nvSpPr>
              <p:cNvPr id="19" name="Freeform 84">
                <a:extLst>
                  <a:ext uri="{FF2B5EF4-FFF2-40B4-BE49-F238E27FC236}">
                    <a16:creationId xmlns:a16="http://schemas.microsoft.com/office/drawing/2014/main" id="{92BADB10-BADC-D1BE-6B33-7E7EE8F72E21}"/>
                  </a:ext>
                </a:extLst>
              </p:cNvPr>
              <p:cNvSpPr>
                <a:spLocks/>
              </p:cNvSpPr>
              <p:nvPr/>
            </p:nvSpPr>
            <p:spPr bwMode="auto">
              <a:xfrm>
                <a:off x="1587" y="4382"/>
                <a:ext cx="37" cy="13"/>
              </a:xfrm>
              <a:custGeom>
                <a:avLst/>
                <a:gdLst>
                  <a:gd name="T0" fmla="*/ 0 w 35"/>
                  <a:gd name="T1" fmla="*/ 0 h 13"/>
                  <a:gd name="T2" fmla="*/ 2 w 35"/>
                  <a:gd name="T3" fmla="*/ 10 h 13"/>
                  <a:gd name="T4" fmla="*/ 0 w 35"/>
                  <a:gd name="T5" fmla="*/ 0 h 13"/>
                  <a:gd name="T6" fmla="*/ 0 60000 65536"/>
                  <a:gd name="T7" fmla="*/ 0 60000 65536"/>
                  <a:gd name="T8" fmla="*/ 0 60000 65536"/>
                  <a:gd name="T9" fmla="*/ 0 w 35"/>
                  <a:gd name="T10" fmla="*/ 0 h 13"/>
                  <a:gd name="T11" fmla="*/ 35 w 35"/>
                  <a:gd name="T12" fmla="*/ 13 h 13"/>
                </a:gdLst>
                <a:ahLst/>
                <a:cxnLst>
                  <a:cxn ang="T6">
                    <a:pos x="T0" y="T1"/>
                  </a:cxn>
                  <a:cxn ang="T7">
                    <a:pos x="T2" y="T3"/>
                  </a:cxn>
                  <a:cxn ang="T8">
                    <a:pos x="T4" y="T5"/>
                  </a:cxn>
                </a:cxnLst>
                <a:rect l="T9" t="T10" r="T11" b="T12"/>
                <a:pathLst>
                  <a:path w="35" h="13">
                    <a:moveTo>
                      <a:pt x="0" y="0"/>
                    </a:moveTo>
                    <a:cubicBezTo>
                      <a:pt x="35" y="4"/>
                      <a:pt x="25" y="13"/>
                      <a:pt x="2" y="10"/>
                    </a:cubicBezTo>
                    <a:cubicBezTo>
                      <a:pt x="0" y="3"/>
                      <a:pt x="0" y="6"/>
                      <a:pt x="0" y="0"/>
                    </a:cubicBezTo>
                    <a:close/>
                  </a:path>
                </a:pathLst>
              </a:custGeom>
              <a:solidFill>
                <a:srgbClr val="33CCCC"/>
              </a:solidFill>
              <a:ln w="9525">
                <a:solidFill>
                  <a:schemeClr val="tx1"/>
                </a:solidFill>
                <a:round/>
                <a:headEnd/>
                <a:tailEnd/>
              </a:ln>
            </p:spPr>
            <p:txBody>
              <a:bodyPr/>
              <a:lstStyle/>
              <a:p>
                <a:endParaRPr lang="en-US"/>
              </a:p>
            </p:txBody>
          </p:sp>
        </p:grpSp>
      </p:grpSp>
    </p:spTree>
    <p:extLst>
      <p:ext uri="{BB962C8B-B14F-4D97-AF65-F5344CB8AC3E}">
        <p14:creationId xmlns:p14="http://schemas.microsoft.com/office/powerpoint/2010/main" val="2672563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5219498-D544-41AC-98FE-8F956EF66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500DBFC-17A9-4E0A-AEE2-A49F9AEEF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D79A52-962E-5DBD-AF19-D94709346FDA}"/>
              </a:ext>
            </a:extLst>
          </p:cNvPr>
          <p:cNvSpPr>
            <a:spLocks noGrp="1"/>
          </p:cNvSpPr>
          <p:nvPr>
            <p:ph type="title"/>
          </p:nvPr>
        </p:nvSpPr>
        <p:spPr>
          <a:xfrm>
            <a:off x="2118318" y="249623"/>
            <a:ext cx="4805996" cy="1297115"/>
          </a:xfrm>
        </p:spPr>
        <p:txBody>
          <a:bodyPr vert="horz" lIns="91440" tIns="45720" rIns="91440" bIns="45720" rtlCol="0" anchor="t">
            <a:normAutofit/>
          </a:bodyPr>
          <a:lstStyle/>
          <a:p>
            <a:pPr defTabSz="914400"/>
            <a:r>
              <a:rPr lang="en-US" sz="4000" kern="1200" dirty="0">
                <a:solidFill>
                  <a:schemeClr val="tx2"/>
                </a:solidFill>
                <a:latin typeface="+mj-lt"/>
                <a:ea typeface="+mj-ea"/>
                <a:cs typeface="+mj-cs"/>
              </a:rPr>
              <a:t>Why notify early?</a:t>
            </a:r>
          </a:p>
        </p:txBody>
      </p:sp>
      <p:grpSp>
        <p:nvGrpSpPr>
          <p:cNvPr id="29" name="Group 28">
            <a:extLst>
              <a:ext uri="{FF2B5EF4-FFF2-40B4-BE49-F238E27FC236}">
                <a16:creationId xmlns:a16="http://schemas.microsoft.com/office/drawing/2014/main" id="{D74613BB-817C-4C4F-8A24-4936F2F064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1023" y="52996"/>
            <a:ext cx="6093363" cy="6805005"/>
            <a:chOff x="6101023" y="52996"/>
            <a:chExt cx="6093363" cy="6805005"/>
          </a:xfrm>
        </p:grpSpPr>
        <p:sp>
          <p:nvSpPr>
            <p:cNvPr id="30" name="Freeform: Shape 29">
              <a:extLst>
                <a:ext uri="{FF2B5EF4-FFF2-40B4-BE49-F238E27FC236}">
                  <a16:creationId xmlns:a16="http://schemas.microsoft.com/office/drawing/2014/main" id="{926C820D-9A01-44F0-AE18-C2DAB089B8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3517682 w 5890490"/>
                <a:gd name="connsiteY0" fmla="*/ 0 h 6578439"/>
                <a:gd name="connsiteX1" fmla="*/ 5849513 w 5890490"/>
                <a:gd name="connsiteY1" fmla="*/ 841730 h 6578439"/>
                <a:gd name="connsiteX2" fmla="*/ 5890490 w 5890490"/>
                <a:gd name="connsiteY2" fmla="*/ 879060 h 6578439"/>
                <a:gd name="connsiteX3" fmla="*/ 5890490 w 5890490"/>
                <a:gd name="connsiteY3" fmla="*/ 1816052 h 6578439"/>
                <a:gd name="connsiteX4" fmla="*/ 5856961 w 5890490"/>
                <a:gd name="connsiteY4" fmla="*/ 1771023 h 6578439"/>
                <a:gd name="connsiteX5" fmla="*/ 5655397 w 5890490"/>
                <a:gd name="connsiteY5" fmla="*/ 1548813 h 6578439"/>
                <a:gd name="connsiteX6" fmla="*/ 3517682 w 5890490"/>
                <a:gd name="connsiteY6" fmla="*/ 658717 h 6578439"/>
                <a:gd name="connsiteX7" fmla="*/ 2395696 w 5890490"/>
                <a:gd name="connsiteY7" fmla="*/ 850721 h 6578439"/>
                <a:gd name="connsiteX8" fmla="*/ 1519955 w 5890490"/>
                <a:gd name="connsiteY8" fmla="*/ 1450441 h 6578439"/>
                <a:gd name="connsiteX9" fmla="*/ 1223630 w 5890490"/>
                <a:gd name="connsiteY9" fmla="*/ 1841430 h 6578439"/>
                <a:gd name="connsiteX10" fmla="*/ 1075857 w 5890490"/>
                <a:gd name="connsiteY10" fmla="*/ 2329343 h 6578439"/>
                <a:gd name="connsiteX11" fmla="*/ 731010 w 5890490"/>
                <a:gd name="connsiteY11" fmla="*/ 3483744 h 6578439"/>
                <a:gd name="connsiteX12" fmla="*/ 741000 w 5890490"/>
                <a:gd name="connsiteY12" fmla="*/ 4479719 h 6578439"/>
                <a:gd name="connsiteX13" fmla="*/ 1315615 w 5890490"/>
                <a:gd name="connsiteY13" fmla="*/ 5443827 h 6578439"/>
                <a:gd name="connsiteX14" fmla="*/ 2277503 w 5890490"/>
                <a:gd name="connsiteY14" fmla="*/ 6259386 h 6578439"/>
                <a:gd name="connsiteX15" fmla="*/ 3439448 w 5890490"/>
                <a:gd name="connsiteY15" fmla="*/ 6551739 h 6578439"/>
                <a:gd name="connsiteX16" fmla="*/ 4408732 w 5890490"/>
                <a:gd name="connsiteY16" fmla="*/ 6255172 h 6578439"/>
                <a:gd name="connsiteX17" fmla="*/ 5343243 w 5890490"/>
                <a:gd name="connsiteY17" fmla="*/ 5442509 h 6578439"/>
                <a:gd name="connsiteX18" fmla="*/ 5745566 w 5890490"/>
                <a:gd name="connsiteY18" fmla="*/ 5056656 h 6578439"/>
                <a:gd name="connsiteX19" fmla="*/ 5890490 w 5890490"/>
                <a:gd name="connsiteY19" fmla="*/ 4920880 h 6578439"/>
                <a:gd name="connsiteX20" fmla="*/ 5890490 w 5890490"/>
                <a:gd name="connsiteY20" fmla="*/ 5821966 h 6578439"/>
                <a:gd name="connsiteX21" fmla="*/ 5802002 w 5890490"/>
                <a:gd name="connsiteY21" fmla="*/ 5907904 h 6578439"/>
                <a:gd name="connsiteX22" fmla="*/ 5294358 w 5890490"/>
                <a:gd name="connsiteY22" fmla="*/ 6397505 h 6578439"/>
                <a:gd name="connsiteX23" fmla="*/ 5077178 w 5890490"/>
                <a:gd name="connsiteY23" fmla="*/ 6578439 h 6578439"/>
                <a:gd name="connsiteX24" fmla="*/ 1567290 w 5890490"/>
                <a:gd name="connsiteY24" fmla="*/ 6578439 h 6578439"/>
                <a:gd name="connsiteX25" fmla="*/ 1508588 w 5890490"/>
                <a:gd name="connsiteY25" fmla="*/ 6535186 h 6578439"/>
                <a:gd name="connsiteX26" fmla="*/ 826498 w 5890490"/>
                <a:gd name="connsiteY26" fmla="*/ 5876034 h 6578439"/>
                <a:gd name="connsiteX27" fmla="*/ 122403 w 5890490"/>
                <a:gd name="connsiteY27" fmla="*/ 3255655 h 6578439"/>
                <a:gd name="connsiteX28" fmla="*/ 1061197 w 5890490"/>
                <a:gd name="connsiteY28" fmla="*/ 984650 h 6578439"/>
                <a:gd name="connsiteX29" fmla="*/ 3517682 w 5890490"/>
                <a:gd name="connsiteY29"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90490" h="6578439">
                  <a:moveTo>
                    <a:pt x="3517682" y="0"/>
                  </a:moveTo>
                  <a:cubicBezTo>
                    <a:pt x="4402016" y="0"/>
                    <a:pt x="5213741" y="315483"/>
                    <a:pt x="5849513" y="841730"/>
                  </a:cubicBezTo>
                  <a:lnTo>
                    <a:pt x="5890490" y="879060"/>
                  </a:lnTo>
                  <a:lnTo>
                    <a:pt x="5890490" y="1816052"/>
                  </a:lnTo>
                  <a:lnTo>
                    <a:pt x="5856961" y="1771023"/>
                  </a:lnTo>
                  <a:cubicBezTo>
                    <a:pt x="5793650" y="1694076"/>
                    <a:pt x="5726429" y="1619959"/>
                    <a:pt x="5655397" y="1548813"/>
                  </a:cubicBezTo>
                  <a:cubicBezTo>
                    <a:pt x="5082208" y="974906"/>
                    <a:pt x="4322973" y="658717"/>
                    <a:pt x="3517682" y="658717"/>
                  </a:cubicBezTo>
                  <a:cubicBezTo>
                    <a:pt x="3085520" y="658717"/>
                    <a:pt x="2718488" y="721533"/>
                    <a:pt x="2395696" y="850721"/>
                  </a:cubicBezTo>
                  <a:cubicBezTo>
                    <a:pt x="2079132" y="977407"/>
                    <a:pt x="1792668" y="1173626"/>
                    <a:pt x="1519955" y="1450441"/>
                  </a:cubicBezTo>
                  <a:cubicBezTo>
                    <a:pt x="1330275" y="1642840"/>
                    <a:pt x="1263719" y="1756094"/>
                    <a:pt x="1223630" y="1841430"/>
                  </a:cubicBezTo>
                  <a:cubicBezTo>
                    <a:pt x="1166545" y="1962981"/>
                    <a:pt x="1128532" y="2116663"/>
                    <a:pt x="1075857" y="2329343"/>
                  </a:cubicBezTo>
                  <a:cubicBezTo>
                    <a:pt x="1008652" y="2601153"/>
                    <a:pt x="916537" y="2973574"/>
                    <a:pt x="731010" y="3483744"/>
                  </a:cubicBezTo>
                  <a:cubicBezTo>
                    <a:pt x="617488" y="3795981"/>
                    <a:pt x="620731" y="4121653"/>
                    <a:pt x="741000" y="4479719"/>
                  </a:cubicBezTo>
                  <a:cubicBezTo>
                    <a:pt x="847257" y="4796172"/>
                    <a:pt x="1045888" y="5129481"/>
                    <a:pt x="1315615" y="5443827"/>
                  </a:cubicBezTo>
                  <a:cubicBezTo>
                    <a:pt x="1630753" y="5810980"/>
                    <a:pt x="1945371" y="6077784"/>
                    <a:pt x="2277503" y="6259386"/>
                  </a:cubicBezTo>
                  <a:cubicBezTo>
                    <a:pt x="2637530" y="6456133"/>
                    <a:pt x="3017536" y="6551739"/>
                    <a:pt x="3439448" y="6551739"/>
                  </a:cubicBezTo>
                  <a:cubicBezTo>
                    <a:pt x="3781571" y="6551739"/>
                    <a:pt x="4089573" y="6457449"/>
                    <a:pt x="4408732" y="6255172"/>
                  </a:cubicBezTo>
                  <a:cubicBezTo>
                    <a:pt x="4738010" y="6046310"/>
                    <a:pt x="5050941" y="5739207"/>
                    <a:pt x="5343243" y="5442509"/>
                  </a:cubicBezTo>
                  <a:cubicBezTo>
                    <a:pt x="5479860" y="5303970"/>
                    <a:pt x="5614918" y="5178206"/>
                    <a:pt x="5745566" y="5056656"/>
                  </a:cubicBezTo>
                  <a:lnTo>
                    <a:pt x="5890490" y="4920880"/>
                  </a:lnTo>
                  <a:lnTo>
                    <a:pt x="5890490" y="5821966"/>
                  </a:lnTo>
                  <a:lnTo>
                    <a:pt x="5802002"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458B604F-996E-4349-B131-E04ED285D8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5"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27CCEAF3-651B-4605-AE58-F96E227036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3"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gs>
                <a:gs pos="16000">
                  <a:schemeClr val="accent6">
                    <a:alpha val="10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eform: Shape 32">
              <a:extLst>
                <a:ext uri="{FF2B5EF4-FFF2-40B4-BE49-F238E27FC236}">
                  <a16:creationId xmlns:a16="http://schemas.microsoft.com/office/drawing/2014/main" id="{ED519330-E5F1-4248-B58C-1AA0D9E6DA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phic 4" descr="Speaker phone with solid fill">
            <a:extLst>
              <a:ext uri="{FF2B5EF4-FFF2-40B4-BE49-F238E27FC236}">
                <a16:creationId xmlns:a16="http://schemas.microsoft.com/office/drawing/2014/main" id="{090CAF19-07BE-FD35-377F-C7E181CA6E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29652" y="1859078"/>
            <a:ext cx="3821102" cy="3821102"/>
          </a:xfrm>
          <a:prstGeom prst="rect">
            <a:avLst/>
          </a:prstGeom>
          <a:ln>
            <a:noFill/>
          </a:ln>
        </p:spPr>
      </p:pic>
      <p:sp>
        <p:nvSpPr>
          <p:cNvPr id="3" name="Footer Placeholder 2">
            <a:extLst>
              <a:ext uri="{FF2B5EF4-FFF2-40B4-BE49-F238E27FC236}">
                <a16:creationId xmlns:a16="http://schemas.microsoft.com/office/drawing/2014/main" id="{834BCDB2-6CFE-1BAA-AF0A-C5EA13C8A900}"/>
              </a:ext>
            </a:extLst>
          </p:cNvPr>
          <p:cNvSpPr>
            <a:spLocks noGrp="1"/>
          </p:cNvSpPr>
          <p:nvPr>
            <p:ph type="ftr" sz="quarter" idx="11"/>
          </p:nvPr>
        </p:nvSpPr>
        <p:spPr/>
        <p:txBody>
          <a:bodyPr/>
          <a:lstStyle/>
          <a:p>
            <a:r>
              <a:rPr lang="en-GB"/>
              <a:t>Copyright© NHS Blood and Transplant, Professional Development Team 2024</a:t>
            </a:r>
          </a:p>
        </p:txBody>
      </p:sp>
    </p:spTree>
    <p:extLst>
      <p:ext uri="{BB962C8B-B14F-4D97-AF65-F5344CB8AC3E}">
        <p14:creationId xmlns:p14="http://schemas.microsoft.com/office/powerpoint/2010/main" val="14610154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EB2263-463B-40E9-95B0-44BB5F7A0057}"/>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itchFamily="34" charset="0"/>
                <a:ea typeface="ＭＳ Ｐゴシック" charset="-128"/>
                <a:cs typeface="Arial" pitchFamily="34" charset="0"/>
              </a:rPr>
              <a:t>The Deceased Donation Course (ICM) </a:t>
            </a:r>
          </a:p>
        </p:txBody>
      </p:sp>
      <p:pic>
        <p:nvPicPr>
          <p:cNvPr id="9" name="Picture 22" descr="GMC EoLC front">
            <a:extLst>
              <a:ext uri="{FF2B5EF4-FFF2-40B4-BE49-F238E27FC236}">
                <a16:creationId xmlns:a16="http://schemas.microsoft.com/office/drawing/2014/main" id="{2B6918A0-8EF0-4376-8E50-4F795939B67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94963" y="157341"/>
            <a:ext cx="3593353" cy="4932724"/>
          </a:xfrm>
          <a:prstGeom prst="rect">
            <a:avLst/>
          </a:prstGeom>
          <a:noFill/>
          <a:ln w="28575">
            <a:solidFill>
              <a:schemeClr val="bg2"/>
            </a:solidFill>
            <a:miter lim="800000"/>
            <a:headEnd/>
            <a:tailEnd/>
          </a:ln>
          <a:effectLst>
            <a:outerShdw blurRad="63500" dist="107822" dir="13500000" algn="tl" rotWithShape="0">
              <a:srgbClr val="000000">
                <a:alpha val="50000"/>
              </a:srgbClr>
            </a:outerShdw>
          </a:effectLst>
        </p:spPr>
      </p:pic>
      <p:sp>
        <p:nvSpPr>
          <p:cNvPr id="10" name="Rectangle 2">
            <a:extLst>
              <a:ext uri="{FF2B5EF4-FFF2-40B4-BE49-F238E27FC236}">
                <a16:creationId xmlns:a16="http://schemas.microsoft.com/office/drawing/2014/main" id="{A4714A1E-4FF5-4374-B469-453BCB74C5B0}"/>
              </a:ext>
            </a:extLst>
          </p:cNvPr>
          <p:cNvSpPr txBox="1">
            <a:spLocks noChangeArrowheads="1"/>
          </p:cNvSpPr>
          <p:nvPr/>
        </p:nvSpPr>
        <p:spPr bwMode="auto">
          <a:xfrm>
            <a:off x="4971275" y="591554"/>
            <a:ext cx="6837506" cy="5064316"/>
          </a:xfrm>
          <a:prstGeom prst="rect">
            <a:avLst/>
          </a:prstGeom>
          <a:solidFill>
            <a:srgbClr val="F8F8F8"/>
          </a:solidFill>
          <a:ln w="28575">
            <a:solidFill>
              <a:srgbClr val="6E2C6B"/>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0" indent="0">
              <a:buFontTx/>
              <a:buNone/>
            </a:pPr>
            <a:r>
              <a:rPr lang="en-US" sz="2400" b="1" dirty="0">
                <a:solidFill>
                  <a:srgbClr val="E0119D"/>
                </a:solidFill>
                <a:latin typeface="+mj-lt"/>
              </a:rPr>
              <a:t>Organ donation</a:t>
            </a:r>
          </a:p>
          <a:p>
            <a:r>
              <a:rPr lang="en-US" sz="2400" dirty="0">
                <a:solidFill>
                  <a:srgbClr val="E0119D"/>
                </a:solidFill>
                <a:latin typeface="+mj-lt"/>
              </a:rPr>
              <a:t>81</a:t>
            </a:r>
            <a:r>
              <a:rPr lang="en-US" sz="2400" dirty="0">
                <a:solidFill>
                  <a:prstClr val="black"/>
                </a:solidFill>
                <a:latin typeface="+mj-lt"/>
              </a:rPr>
              <a:t>  If a patient is close to death and their views cannot be determined, you should be prepared to explore with those close to them whether they had expressed any views about organ or tissue donation, if donation is likely to be a possibility.</a:t>
            </a:r>
          </a:p>
          <a:p>
            <a:pPr marL="0" indent="0">
              <a:buNone/>
            </a:pPr>
            <a:endParaRPr lang="en-US" sz="2400" dirty="0">
              <a:solidFill>
                <a:srgbClr val="008000"/>
              </a:solidFill>
              <a:latin typeface="+mj-lt"/>
            </a:endParaRPr>
          </a:p>
          <a:p>
            <a:r>
              <a:rPr lang="en-US" sz="2400" b="1" dirty="0">
                <a:solidFill>
                  <a:srgbClr val="E0119D"/>
                </a:solidFill>
                <a:latin typeface="+mj-lt"/>
              </a:rPr>
              <a:t>82</a:t>
            </a:r>
            <a:r>
              <a:rPr lang="en-US" sz="2400" dirty="0">
                <a:solidFill>
                  <a:srgbClr val="E0119D"/>
                </a:solidFill>
                <a:latin typeface="+mj-lt"/>
              </a:rPr>
              <a:t> </a:t>
            </a:r>
            <a:r>
              <a:rPr lang="en-US" sz="2400" b="1" dirty="0">
                <a:solidFill>
                  <a:prstClr val="black"/>
                </a:solidFill>
                <a:latin typeface="+mj-lt"/>
              </a:rPr>
              <a:t>You should follow any national procedures for identifying potential organ donors and, in appropriate cases, for notifying the local transplant coordinator. </a:t>
            </a:r>
          </a:p>
          <a:p>
            <a:pPr marL="0" indent="0">
              <a:buFontTx/>
              <a:buNone/>
            </a:pPr>
            <a:endParaRPr lang="en-US" sz="2000" dirty="0">
              <a:solidFill>
                <a:prstClr val="black"/>
              </a:solidFill>
              <a:latin typeface="Calibri"/>
            </a:endParaRPr>
          </a:p>
        </p:txBody>
      </p:sp>
      <p:sp>
        <p:nvSpPr>
          <p:cNvPr id="11" name="Rectangle 10">
            <a:extLst>
              <a:ext uri="{FF2B5EF4-FFF2-40B4-BE49-F238E27FC236}">
                <a16:creationId xmlns:a16="http://schemas.microsoft.com/office/drawing/2014/main" id="{5B4840EC-EAE0-414D-8DB0-228975AC4338}"/>
              </a:ext>
            </a:extLst>
          </p:cNvPr>
          <p:cNvSpPr/>
          <p:nvPr/>
        </p:nvSpPr>
        <p:spPr>
          <a:xfrm>
            <a:off x="268919" y="5172988"/>
            <a:ext cx="4523284" cy="1015663"/>
          </a:xfrm>
          <a:prstGeom prst="rect">
            <a:avLst/>
          </a:prstGeom>
        </p:spPr>
        <p:txBody>
          <a:bodyPr wrap="square">
            <a:spAutoFit/>
          </a:bodyPr>
          <a:lstStyle/>
          <a:p>
            <a:pPr marL="0" marR="0" lvl="0" indent="0" algn="just" defTabSz="914400" eaLnBrk="1" fontAlgn="auto" latinLnBrk="0" hangingPunct="1">
              <a:spcBef>
                <a:spcPts val="0"/>
              </a:spcBef>
              <a:spcAft>
                <a:spcPts val="0"/>
              </a:spcAft>
              <a:buClrTx/>
              <a:buSzTx/>
              <a:buFontTx/>
              <a:buNone/>
              <a:tabLst/>
              <a:defRPr/>
            </a:pPr>
            <a:r>
              <a:rPr kumimoji="0" lang="en-GB" sz="2000" b="0" i="0" u="none" strike="noStrike" kern="0" cap="none" spc="0" normalizeH="0" baseline="0" noProof="0" dirty="0">
                <a:ln>
                  <a:noFill/>
                </a:ln>
                <a:solidFill>
                  <a:srgbClr val="002060"/>
                </a:solidFill>
                <a:effectLst/>
                <a:uLnTx/>
                <a:uFillTx/>
              </a:rPr>
              <a:t>GMC established a duty on doctors to explore donation and follow national procedures. </a:t>
            </a:r>
          </a:p>
        </p:txBody>
      </p:sp>
      <p:sp>
        <p:nvSpPr>
          <p:cNvPr id="2" name="TextBox 1">
            <a:extLst>
              <a:ext uri="{FF2B5EF4-FFF2-40B4-BE49-F238E27FC236}">
                <a16:creationId xmlns:a16="http://schemas.microsoft.com/office/drawing/2014/main" id="{68F0136C-28DD-A149-5475-520C57976658}"/>
              </a:ext>
            </a:extLst>
          </p:cNvPr>
          <p:cNvSpPr txBox="1"/>
          <p:nvPr/>
        </p:nvSpPr>
        <p:spPr>
          <a:xfrm>
            <a:off x="3297706" y="338536"/>
            <a:ext cx="986167" cy="523220"/>
          </a:xfrm>
          <a:prstGeom prst="rect">
            <a:avLst/>
          </a:prstGeom>
          <a:noFill/>
        </p:spPr>
        <p:txBody>
          <a:bodyPr wrap="none" rtlCol="0">
            <a:spAutoFit/>
          </a:bodyPr>
          <a:lstStyle/>
          <a:p>
            <a:r>
              <a:rPr lang="en-GB" sz="2800" dirty="0">
                <a:solidFill>
                  <a:schemeClr val="bg1"/>
                </a:solidFill>
              </a:rPr>
              <a:t>2010</a:t>
            </a:r>
          </a:p>
        </p:txBody>
      </p:sp>
    </p:spTree>
    <p:extLst>
      <p:ext uri="{BB962C8B-B14F-4D97-AF65-F5344CB8AC3E}">
        <p14:creationId xmlns:p14="http://schemas.microsoft.com/office/powerpoint/2010/main" val="41306857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EB2263-463B-40E9-95B0-44BB5F7A0057}"/>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itchFamily="34" charset="0"/>
                <a:ea typeface="ＭＳ Ｐゴシック" charset="-128"/>
                <a:cs typeface="Arial" pitchFamily="34" charset="0"/>
              </a:rPr>
              <a:t>The Deceased Donation Course (ICM) </a:t>
            </a:r>
          </a:p>
        </p:txBody>
      </p:sp>
      <p:pic>
        <p:nvPicPr>
          <p:cNvPr id="2" name="Picture 1">
            <a:extLst>
              <a:ext uri="{FF2B5EF4-FFF2-40B4-BE49-F238E27FC236}">
                <a16:creationId xmlns:a16="http://schemas.microsoft.com/office/drawing/2014/main" id="{BFA298BE-A642-43BD-BB78-193D2BFCDE11}"/>
              </a:ext>
            </a:extLst>
          </p:cNvPr>
          <p:cNvPicPr>
            <a:picLocks noChangeAspect="1"/>
          </p:cNvPicPr>
          <p:nvPr/>
        </p:nvPicPr>
        <p:blipFill>
          <a:blip r:embed="rId3"/>
          <a:stretch>
            <a:fillRect/>
          </a:stretch>
        </p:blipFill>
        <p:spPr>
          <a:xfrm>
            <a:off x="441475" y="378427"/>
            <a:ext cx="3881246" cy="5371485"/>
          </a:xfrm>
          <a:prstGeom prst="rect">
            <a:avLst/>
          </a:prstGeom>
        </p:spPr>
      </p:pic>
      <p:sp>
        <p:nvSpPr>
          <p:cNvPr id="12" name="TextBox 11">
            <a:extLst>
              <a:ext uri="{FF2B5EF4-FFF2-40B4-BE49-F238E27FC236}">
                <a16:creationId xmlns:a16="http://schemas.microsoft.com/office/drawing/2014/main" id="{8135A4BF-2ABC-485A-84C4-F141FDE76A55}"/>
              </a:ext>
            </a:extLst>
          </p:cNvPr>
          <p:cNvSpPr txBox="1"/>
          <p:nvPr/>
        </p:nvSpPr>
        <p:spPr>
          <a:xfrm>
            <a:off x="3248928" y="5226692"/>
            <a:ext cx="959493" cy="523220"/>
          </a:xfrm>
          <a:prstGeom prst="rect">
            <a:avLst/>
          </a:prstGeom>
          <a:noFill/>
        </p:spPr>
        <p:txBody>
          <a:bodyPr wrap="none" rtlCol="0">
            <a:spAutoFit/>
          </a:bodyPr>
          <a:lstStyle/>
          <a:p>
            <a:r>
              <a:rPr lang="en-GB" sz="2800" dirty="0">
                <a:solidFill>
                  <a:schemeClr val="bg1"/>
                </a:solidFill>
              </a:rPr>
              <a:t>2011</a:t>
            </a:r>
          </a:p>
        </p:txBody>
      </p:sp>
      <p:sp>
        <p:nvSpPr>
          <p:cNvPr id="13" name="Rectangle 2">
            <a:extLst>
              <a:ext uri="{FF2B5EF4-FFF2-40B4-BE49-F238E27FC236}">
                <a16:creationId xmlns:a16="http://schemas.microsoft.com/office/drawing/2014/main" id="{AECB210F-325A-4F7F-9900-8B36D45BED7A}"/>
              </a:ext>
            </a:extLst>
          </p:cNvPr>
          <p:cNvSpPr txBox="1">
            <a:spLocks noChangeArrowheads="1"/>
          </p:cNvSpPr>
          <p:nvPr/>
        </p:nvSpPr>
        <p:spPr bwMode="auto">
          <a:xfrm>
            <a:off x="4614939" y="1053114"/>
            <a:ext cx="7381118" cy="4173578"/>
          </a:xfrm>
          <a:prstGeom prst="rect">
            <a:avLst/>
          </a:prstGeom>
          <a:solidFill>
            <a:srgbClr val="F8F8F8"/>
          </a:solidFill>
          <a:ln w="28575">
            <a:solidFill>
              <a:srgbClr val="002060"/>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0" indent="0" algn="just" defTabSz="457189" eaLnBrk="0" hangingPunct="0">
              <a:buNone/>
            </a:pPr>
            <a:r>
              <a:rPr lang="en-US" sz="3200" dirty="0">
                <a:solidFill>
                  <a:srgbClr val="002060"/>
                </a:solidFill>
                <a:latin typeface="Arial"/>
                <a:ea typeface="ＭＳ Ｐゴシック" charset="-128"/>
                <a:cs typeface="Arial" charset="0"/>
              </a:rPr>
              <a:t>Notification Triggers</a:t>
            </a:r>
          </a:p>
          <a:p>
            <a:pPr marL="44450" indent="211138" defTabSz="457189" eaLnBrk="0" hangingPunct="0">
              <a:buFont typeface="+mj-lt"/>
              <a:buAutoNum type="arabicPeriod"/>
            </a:pPr>
            <a:r>
              <a:rPr lang="en-US" dirty="0">
                <a:solidFill>
                  <a:prstClr val="black"/>
                </a:solidFill>
                <a:latin typeface="Arial"/>
                <a:ea typeface="ＭＳ Ｐゴシック" charset="-128"/>
                <a:cs typeface="Arial" charset="0"/>
              </a:rPr>
              <a:t> Plan to withdraw life-sustaining treatment</a:t>
            </a:r>
          </a:p>
          <a:p>
            <a:pPr marL="44450" indent="211138" defTabSz="457189" eaLnBrk="0" hangingPunct="0">
              <a:buFont typeface="+mj-lt"/>
              <a:buAutoNum type="arabicPeriod"/>
            </a:pPr>
            <a:endParaRPr lang="en-US" dirty="0">
              <a:solidFill>
                <a:prstClr val="black"/>
              </a:solidFill>
              <a:latin typeface="Arial"/>
              <a:ea typeface="ＭＳ Ｐゴシック" charset="-128"/>
              <a:cs typeface="Arial" charset="0"/>
            </a:endParaRPr>
          </a:p>
          <a:p>
            <a:pPr marL="44450" indent="211138" defTabSz="457189" eaLnBrk="0" hangingPunct="0">
              <a:buFont typeface="+mj-lt"/>
              <a:buAutoNum type="arabicPeriod"/>
            </a:pPr>
            <a:r>
              <a:rPr lang="en-US" dirty="0">
                <a:solidFill>
                  <a:prstClr val="black"/>
                </a:solidFill>
                <a:latin typeface="Arial"/>
                <a:ea typeface="ＭＳ Ｐゴシック" charset="-128"/>
                <a:cs typeface="Arial" charset="0"/>
              </a:rPr>
              <a:t> Plan to perform brain death testing</a:t>
            </a:r>
          </a:p>
          <a:p>
            <a:pPr marL="44450" indent="211138" defTabSz="457189" eaLnBrk="0" hangingPunct="0">
              <a:buFont typeface="+mj-lt"/>
              <a:buAutoNum type="arabicPeriod"/>
            </a:pPr>
            <a:endParaRPr lang="en-US" dirty="0">
              <a:solidFill>
                <a:srgbClr val="002060"/>
              </a:solidFill>
              <a:latin typeface="Arial"/>
              <a:ea typeface="ＭＳ Ｐゴシック" charset="-128"/>
              <a:cs typeface="Arial" charset="0"/>
            </a:endParaRPr>
          </a:p>
          <a:p>
            <a:pPr marL="44450" indent="211138" defTabSz="457189" eaLnBrk="0" hangingPunct="0">
              <a:buFont typeface="+mj-lt"/>
              <a:buAutoNum type="arabicPeriod"/>
            </a:pPr>
            <a:r>
              <a:rPr lang="en-US" dirty="0">
                <a:solidFill>
                  <a:prstClr val="black"/>
                </a:solidFill>
                <a:latin typeface="Arial"/>
                <a:ea typeface="ＭＳ Ｐゴシック" charset="-128"/>
                <a:cs typeface="Arial" charset="0"/>
              </a:rPr>
              <a:t> Early referral = Devastating brain injury</a:t>
            </a:r>
          </a:p>
          <a:p>
            <a:pPr marL="401638" lvl="1" indent="-146050" defTabSz="457189" eaLnBrk="0" hangingPunct="0">
              <a:buNone/>
            </a:pPr>
            <a:r>
              <a:rPr lang="en-US" sz="2800" dirty="0">
                <a:solidFill>
                  <a:prstClr val="black"/>
                </a:solidFill>
                <a:latin typeface="Arial"/>
                <a:ea typeface="ＭＳ Ｐゴシック" charset="-128"/>
                <a:cs typeface="Arial" charset="0"/>
              </a:rPr>
              <a:t>  + GCS of ≤ 4, not explained by sedation</a:t>
            </a:r>
          </a:p>
          <a:p>
            <a:pPr marL="44450" lvl="1" indent="211138" defTabSz="457189" eaLnBrk="0" hangingPunct="0">
              <a:buNone/>
            </a:pPr>
            <a:r>
              <a:rPr lang="en-US" sz="2800" dirty="0">
                <a:solidFill>
                  <a:prstClr val="black"/>
                </a:solidFill>
                <a:latin typeface="Arial"/>
                <a:ea typeface="ＭＳ Ｐゴシック" charset="-128"/>
                <a:cs typeface="Arial" charset="0"/>
              </a:rPr>
              <a:t>  + Loss of 1 cranial reflex</a:t>
            </a:r>
          </a:p>
        </p:txBody>
      </p:sp>
    </p:spTree>
    <p:extLst>
      <p:ext uri="{BB962C8B-B14F-4D97-AF65-F5344CB8AC3E}">
        <p14:creationId xmlns:p14="http://schemas.microsoft.com/office/powerpoint/2010/main" val="786930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pic>
        <p:nvPicPr>
          <p:cNvPr id="5" name="Picture 5" descr="ID 1">
            <a:extLst>
              <a:ext uri="{FF2B5EF4-FFF2-40B4-BE49-F238E27FC236}">
                <a16:creationId xmlns:a16="http://schemas.microsoft.com/office/drawing/2014/main" id="{8A90D50C-ED61-4DAD-874F-CF95120F7A2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4154" y="206062"/>
            <a:ext cx="4070680" cy="5738875"/>
          </a:xfrm>
          <a:prstGeom prst="rect">
            <a:avLst/>
          </a:prstGeom>
          <a:noFill/>
          <a:ln>
            <a:noFill/>
          </a:ln>
          <a:effectLst>
            <a:outerShdw blurRad="63500" dist="107763" dir="2700000" algn="ctr" rotWithShape="0">
              <a:srgbClr val="000000">
                <a:alpha val="50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itle 1">
            <a:extLst>
              <a:ext uri="{FF2B5EF4-FFF2-40B4-BE49-F238E27FC236}">
                <a16:creationId xmlns:a16="http://schemas.microsoft.com/office/drawing/2014/main" id="{5813AF60-D625-4989-E6A2-263A5A74553D}"/>
              </a:ext>
            </a:extLst>
          </p:cNvPr>
          <p:cNvSpPr txBox="1">
            <a:spLocks/>
          </p:cNvSpPr>
          <p:nvPr/>
        </p:nvSpPr>
        <p:spPr bwMode="auto">
          <a:xfrm>
            <a:off x="3076103" y="5224286"/>
            <a:ext cx="1546911" cy="883969"/>
          </a:xfrm>
          <a:prstGeom prst="rect">
            <a:avLst/>
          </a:prstGeom>
          <a:noFill/>
          <a:ln w="9525">
            <a:noFill/>
            <a:miter lim="800000"/>
            <a:headEnd/>
            <a:tailEnd/>
          </a:ln>
        </p:spPr>
        <p:txBody>
          <a:bodyPr anchor="ctr">
            <a:prstTxWarp prst="textNoShape">
              <a:avLst/>
            </a:prstTxWarp>
          </a:bodyPr>
          <a:lstStyle/>
          <a:p>
            <a:pPr algn="ctr">
              <a:defRPr/>
            </a:pPr>
            <a:r>
              <a:rPr lang="en-US" sz="2800" kern="0" dirty="0">
                <a:solidFill>
                  <a:schemeClr val="bg1"/>
                </a:solidFill>
                <a:ea typeface="Arial" charset="0"/>
                <a:cs typeface="Arial" charset="0"/>
              </a:rPr>
              <a:t>2011</a:t>
            </a:r>
          </a:p>
        </p:txBody>
      </p:sp>
      <p:sp>
        <p:nvSpPr>
          <p:cNvPr id="6" name="Rectangle 2">
            <a:extLst>
              <a:ext uri="{FF2B5EF4-FFF2-40B4-BE49-F238E27FC236}">
                <a16:creationId xmlns:a16="http://schemas.microsoft.com/office/drawing/2014/main" id="{663D6BDD-27DD-FB2C-A19E-B571FFB086E7}"/>
              </a:ext>
            </a:extLst>
          </p:cNvPr>
          <p:cNvSpPr txBox="1">
            <a:spLocks noChangeArrowheads="1"/>
          </p:cNvSpPr>
          <p:nvPr/>
        </p:nvSpPr>
        <p:spPr bwMode="auto">
          <a:xfrm>
            <a:off x="5000340" y="1825451"/>
            <a:ext cx="6837506" cy="2207706"/>
          </a:xfrm>
          <a:prstGeom prst="rect">
            <a:avLst/>
          </a:prstGeom>
          <a:solidFill>
            <a:srgbClr val="F8F8F8"/>
          </a:solidFill>
          <a:ln w="28575">
            <a:solidFill>
              <a:srgbClr val="6E2C6B"/>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r>
              <a:rPr lang="en-GB" dirty="0"/>
              <a:t>Makes the process timely</a:t>
            </a:r>
          </a:p>
          <a:p>
            <a:r>
              <a:rPr lang="en-GB" dirty="0"/>
              <a:t>Reduces length of process</a:t>
            </a:r>
          </a:p>
          <a:p>
            <a:r>
              <a:rPr lang="en-GB" dirty="0"/>
              <a:t>Helps prepare for family conversations</a:t>
            </a:r>
          </a:p>
          <a:p>
            <a:r>
              <a:rPr lang="en-GB" dirty="0"/>
              <a:t>Prevents missed opportunities</a:t>
            </a:r>
            <a:endParaRPr lang="en-US" sz="2400" dirty="0">
              <a:solidFill>
                <a:prstClr val="black"/>
              </a:solidFill>
              <a:latin typeface="Calibri"/>
            </a:endParaRPr>
          </a:p>
        </p:txBody>
      </p:sp>
    </p:spTree>
    <p:extLst>
      <p:ext uri="{BB962C8B-B14F-4D97-AF65-F5344CB8AC3E}">
        <p14:creationId xmlns:p14="http://schemas.microsoft.com/office/powerpoint/2010/main" val="31384627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8" name="Content Placeholder 2"/>
          <p:cNvSpPr txBox="1">
            <a:spLocks/>
          </p:cNvSpPr>
          <p:nvPr/>
        </p:nvSpPr>
        <p:spPr bwMode="auto">
          <a:xfrm>
            <a:off x="5260177" y="1186975"/>
            <a:ext cx="6246069" cy="4715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a:lstStyle>
          <a:p>
            <a:pPr marL="0" indent="0" algn="just">
              <a:lnSpc>
                <a:spcPct val="120000"/>
              </a:lnSpc>
              <a:spcBef>
                <a:spcPct val="50000"/>
              </a:spcBef>
              <a:buNone/>
            </a:pPr>
            <a:r>
              <a:rPr lang="en-GB" sz="3200" dirty="0">
                <a:solidFill>
                  <a:srgbClr val="6E2C6B"/>
                </a:solidFill>
              </a:rPr>
              <a:t>“There is </a:t>
            </a:r>
            <a:r>
              <a:rPr lang="en-GB" sz="3200" b="1" dirty="0">
                <a:solidFill>
                  <a:srgbClr val="6E2C6B"/>
                </a:solidFill>
              </a:rPr>
              <a:t>no ethical dilemma </a:t>
            </a:r>
            <a:r>
              <a:rPr lang="en-GB" sz="3200" dirty="0">
                <a:solidFill>
                  <a:srgbClr val="6E2C6B"/>
                </a:solidFill>
              </a:rPr>
              <a:t>if the treating clinician wishes to make </a:t>
            </a:r>
            <a:r>
              <a:rPr lang="en-GB" sz="3200" b="1" dirty="0">
                <a:solidFill>
                  <a:srgbClr val="6E2C6B"/>
                </a:solidFill>
              </a:rPr>
              <a:t>contact with the SNOD </a:t>
            </a:r>
            <a:r>
              <a:rPr lang="en-GB" sz="3200" dirty="0">
                <a:solidFill>
                  <a:srgbClr val="6E2C6B"/>
                </a:solidFill>
              </a:rPr>
              <a:t>at an early stage, while the patient is seriously ill and death is likely, but </a:t>
            </a:r>
            <a:r>
              <a:rPr lang="en-GB" sz="3200" b="1" dirty="0">
                <a:solidFill>
                  <a:srgbClr val="6E2C6B"/>
                </a:solidFill>
              </a:rPr>
              <a:t>before a formal decision has been made to withdraw life-sustaining treatment</a:t>
            </a:r>
            <a:r>
              <a:rPr lang="en-GB" sz="3200" dirty="0">
                <a:solidFill>
                  <a:srgbClr val="6E2C6B"/>
                </a:solidFill>
              </a:rPr>
              <a:t>.”</a:t>
            </a:r>
          </a:p>
        </p:txBody>
      </p:sp>
      <p:pic>
        <p:nvPicPr>
          <p:cNvPr id="9" name="Picture 8" descr="Screen Shot 2011-12-15 at 11.35.15.png">
            <a:extLst>
              <a:ext uri="{FF2B5EF4-FFF2-40B4-BE49-F238E27FC236}">
                <a16:creationId xmlns:a16="http://schemas.microsoft.com/office/drawing/2014/main" id="{70BE9B36-6847-44E3-B864-FDD07AD5D8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5754" y="357246"/>
            <a:ext cx="3935232" cy="5587691"/>
          </a:xfrm>
          <a:prstGeom prst="rect">
            <a:avLst/>
          </a:prstGeom>
          <a:ln w="28575">
            <a:solidFill>
              <a:schemeClr val="bg2"/>
            </a:solidFill>
            <a:miter lim="800000"/>
          </a:ln>
          <a:effectLst>
            <a:outerShdw blurRad="63500" dist="107823" dir="13500000" algn="tl" rotWithShape="0">
              <a:srgbClr val="000000">
                <a:alpha val="50000"/>
              </a:srgbClr>
            </a:outerShdw>
          </a:effectLst>
        </p:spPr>
      </p:pic>
      <p:sp>
        <p:nvSpPr>
          <p:cNvPr id="10" name="Rectangle 9">
            <a:extLst>
              <a:ext uri="{FF2B5EF4-FFF2-40B4-BE49-F238E27FC236}">
                <a16:creationId xmlns:a16="http://schemas.microsoft.com/office/drawing/2014/main" id="{7F181DBD-CE05-412E-9D84-7551DB406344}"/>
              </a:ext>
            </a:extLst>
          </p:cNvPr>
          <p:cNvSpPr/>
          <p:nvPr/>
        </p:nvSpPr>
        <p:spPr>
          <a:xfrm>
            <a:off x="4933559" y="246408"/>
            <a:ext cx="7127812" cy="646331"/>
          </a:xfrm>
          <a:prstGeom prst="rect">
            <a:avLst/>
          </a:prstGeom>
        </p:spPr>
        <p:txBody>
          <a:bodyPr wrap="square">
            <a:spAutoFit/>
          </a:bodyPr>
          <a:lstStyle/>
          <a:p>
            <a:r>
              <a:rPr lang="en-US" sz="3600" b="1" dirty="0">
                <a:solidFill>
                  <a:srgbClr val="E0119D"/>
                </a:solidFill>
                <a:ea typeface="ＭＳ Ｐゴシック" charset="-128"/>
                <a:cs typeface="Arial" charset="0"/>
              </a:rPr>
              <a:t>UK Donation Ethics Committee</a:t>
            </a:r>
          </a:p>
        </p:txBody>
      </p:sp>
      <p:sp>
        <p:nvSpPr>
          <p:cNvPr id="11" name="Title 1">
            <a:extLst>
              <a:ext uri="{FF2B5EF4-FFF2-40B4-BE49-F238E27FC236}">
                <a16:creationId xmlns:a16="http://schemas.microsoft.com/office/drawing/2014/main" id="{E4EC71A2-A07D-42F5-8CD5-614AC16D1600}"/>
              </a:ext>
            </a:extLst>
          </p:cNvPr>
          <p:cNvSpPr txBox="1">
            <a:spLocks/>
          </p:cNvSpPr>
          <p:nvPr/>
        </p:nvSpPr>
        <p:spPr bwMode="auto">
          <a:xfrm>
            <a:off x="3162468" y="5224286"/>
            <a:ext cx="1546911" cy="883969"/>
          </a:xfrm>
          <a:prstGeom prst="rect">
            <a:avLst/>
          </a:prstGeom>
          <a:noFill/>
          <a:ln w="9525">
            <a:noFill/>
            <a:miter lim="800000"/>
            <a:headEnd/>
            <a:tailEnd/>
          </a:ln>
        </p:spPr>
        <p:txBody>
          <a:bodyPr anchor="ctr">
            <a:prstTxWarp prst="textNoShape">
              <a:avLst/>
            </a:prstTxWarp>
          </a:bodyPr>
          <a:lstStyle/>
          <a:p>
            <a:pPr algn="ctr">
              <a:defRPr/>
            </a:pPr>
            <a:r>
              <a:rPr lang="en-US" sz="2800" kern="0" dirty="0">
                <a:solidFill>
                  <a:srgbClr val="000000"/>
                </a:solidFill>
                <a:ea typeface="Arial" charset="0"/>
                <a:cs typeface="Arial" charset="0"/>
              </a:rPr>
              <a:t>2011</a:t>
            </a:r>
          </a:p>
        </p:txBody>
      </p:sp>
    </p:spTree>
    <p:extLst>
      <p:ext uri="{BB962C8B-B14F-4D97-AF65-F5344CB8AC3E}">
        <p14:creationId xmlns:p14="http://schemas.microsoft.com/office/powerpoint/2010/main" val="8544407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5219498-D544-41AC-98FE-8F956EF66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500DBFC-17A9-4E0A-AEE2-A49F9AEEF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D79A52-962E-5DBD-AF19-D94709346FDA}"/>
              </a:ext>
            </a:extLst>
          </p:cNvPr>
          <p:cNvSpPr>
            <a:spLocks noGrp="1"/>
          </p:cNvSpPr>
          <p:nvPr>
            <p:ph type="title"/>
          </p:nvPr>
        </p:nvSpPr>
        <p:spPr>
          <a:xfrm>
            <a:off x="2118318" y="249623"/>
            <a:ext cx="4805996" cy="1297115"/>
          </a:xfrm>
        </p:spPr>
        <p:txBody>
          <a:bodyPr vert="horz" lIns="91440" tIns="45720" rIns="91440" bIns="45720" rtlCol="0" anchor="t">
            <a:normAutofit/>
          </a:bodyPr>
          <a:lstStyle/>
          <a:p>
            <a:pPr defTabSz="914400"/>
            <a:r>
              <a:rPr lang="en-US" sz="4000" kern="1200" dirty="0">
                <a:solidFill>
                  <a:schemeClr val="tx2"/>
                </a:solidFill>
                <a:latin typeface="+mj-lt"/>
                <a:ea typeface="+mj-ea"/>
                <a:cs typeface="+mj-cs"/>
              </a:rPr>
              <a:t>Why notify early?</a:t>
            </a:r>
          </a:p>
        </p:txBody>
      </p:sp>
      <p:grpSp>
        <p:nvGrpSpPr>
          <p:cNvPr id="29" name="Group 28">
            <a:extLst>
              <a:ext uri="{FF2B5EF4-FFF2-40B4-BE49-F238E27FC236}">
                <a16:creationId xmlns:a16="http://schemas.microsoft.com/office/drawing/2014/main" id="{D74613BB-817C-4C4F-8A24-4936F2F064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1023" y="52996"/>
            <a:ext cx="6093363" cy="6805005"/>
            <a:chOff x="6101023" y="52996"/>
            <a:chExt cx="6093363" cy="6805005"/>
          </a:xfrm>
        </p:grpSpPr>
        <p:sp>
          <p:nvSpPr>
            <p:cNvPr id="30" name="Freeform: Shape 29">
              <a:extLst>
                <a:ext uri="{FF2B5EF4-FFF2-40B4-BE49-F238E27FC236}">
                  <a16:creationId xmlns:a16="http://schemas.microsoft.com/office/drawing/2014/main" id="{926C820D-9A01-44F0-AE18-C2DAB089B8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3517682 w 5890490"/>
                <a:gd name="connsiteY0" fmla="*/ 0 h 6578439"/>
                <a:gd name="connsiteX1" fmla="*/ 5849513 w 5890490"/>
                <a:gd name="connsiteY1" fmla="*/ 841730 h 6578439"/>
                <a:gd name="connsiteX2" fmla="*/ 5890490 w 5890490"/>
                <a:gd name="connsiteY2" fmla="*/ 879060 h 6578439"/>
                <a:gd name="connsiteX3" fmla="*/ 5890490 w 5890490"/>
                <a:gd name="connsiteY3" fmla="*/ 1816052 h 6578439"/>
                <a:gd name="connsiteX4" fmla="*/ 5856961 w 5890490"/>
                <a:gd name="connsiteY4" fmla="*/ 1771023 h 6578439"/>
                <a:gd name="connsiteX5" fmla="*/ 5655397 w 5890490"/>
                <a:gd name="connsiteY5" fmla="*/ 1548813 h 6578439"/>
                <a:gd name="connsiteX6" fmla="*/ 3517682 w 5890490"/>
                <a:gd name="connsiteY6" fmla="*/ 658717 h 6578439"/>
                <a:gd name="connsiteX7" fmla="*/ 2395696 w 5890490"/>
                <a:gd name="connsiteY7" fmla="*/ 850721 h 6578439"/>
                <a:gd name="connsiteX8" fmla="*/ 1519955 w 5890490"/>
                <a:gd name="connsiteY8" fmla="*/ 1450441 h 6578439"/>
                <a:gd name="connsiteX9" fmla="*/ 1223630 w 5890490"/>
                <a:gd name="connsiteY9" fmla="*/ 1841430 h 6578439"/>
                <a:gd name="connsiteX10" fmla="*/ 1075857 w 5890490"/>
                <a:gd name="connsiteY10" fmla="*/ 2329343 h 6578439"/>
                <a:gd name="connsiteX11" fmla="*/ 731010 w 5890490"/>
                <a:gd name="connsiteY11" fmla="*/ 3483744 h 6578439"/>
                <a:gd name="connsiteX12" fmla="*/ 741000 w 5890490"/>
                <a:gd name="connsiteY12" fmla="*/ 4479719 h 6578439"/>
                <a:gd name="connsiteX13" fmla="*/ 1315615 w 5890490"/>
                <a:gd name="connsiteY13" fmla="*/ 5443827 h 6578439"/>
                <a:gd name="connsiteX14" fmla="*/ 2277503 w 5890490"/>
                <a:gd name="connsiteY14" fmla="*/ 6259386 h 6578439"/>
                <a:gd name="connsiteX15" fmla="*/ 3439448 w 5890490"/>
                <a:gd name="connsiteY15" fmla="*/ 6551739 h 6578439"/>
                <a:gd name="connsiteX16" fmla="*/ 4408732 w 5890490"/>
                <a:gd name="connsiteY16" fmla="*/ 6255172 h 6578439"/>
                <a:gd name="connsiteX17" fmla="*/ 5343243 w 5890490"/>
                <a:gd name="connsiteY17" fmla="*/ 5442509 h 6578439"/>
                <a:gd name="connsiteX18" fmla="*/ 5745566 w 5890490"/>
                <a:gd name="connsiteY18" fmla="*/ 5056656 h 6578439"/>
                <a:gd name="connsiteX19" fmla="*/ 5890490 w 5890490"/>
                <a:gd name="connsiteY19" fmla="*/ 4920880 h 6578439"/>
                <a:gd name="connsiteX20" fmla="*/ 5890490 w 5890490"/>
                <a:gd name="connsiteY20" fmla="*/ 5821966 h 6578439"/>
                <a:gd name="connsiteX21" fmla="*/ 5802002 w 5890490"/>
                <a:gd name="connsiteY21" fmla="*/ 5907904 h 6578439"/>
                <a:gd name="connsiteX22" fmla="*/ 5294358 w 5890490"/>
                <a:gd name="connsiteY22" fmla="*/ 6397505 h 6578439"/>
                <a:gd name="connsiteX23" fmla="*/ 5077178 w 5890490"/>
                <a:gd name="connsiteY23" fmla="*/ 6578439 h 6578439"/>
                <a:gd name="connsiteX24" fmla="*/ 1567290 w 5890490"/>
                <a:gd name="connsiteY24" fmla="*/ 6578439 h 6578439"/>
                <a:gd name="connsiteX25" fmla="*/ 1508588 w 5890490"/>
                <a:gd name="connsiteY25" fmla="*/ 6535186 h 6578439"/>
                <a:gd name="connsiteX26" fmla="*/ 826498 w 5890490"/>
                <a:gd name="connsiteY26" fmla="*/ 5876034 h 6578439"/>
                <a:gd name="connsiteX27" fmla="*/ 122403 w 5890490"/>
                <a:gd name="connsiteY27" fmla="*/ 3255655 h 6578439"/>
                <a:gd name="connsiteX28" fmla="*/ 1061197 w 5890490"/>
                <a:gd name="connsiteY28" fmla="*/ 984650 h 6578439"/>
                <a:gd name="connsiteX29" fmla="*/ 3517682 w 5890490"/>
                <a:gd name="connsiteY29"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90490" h="6578439">
                  <a:moveTo>
                    <a:pt x="3517682" y="0"/>
                  </a:moveTo>
                  <a:cubicBezTo>
                    <a:pt x="4402016" y="0"/>
                    <a:pt x="5213741" y="315483"/>
                    <a:pt x="5849513" y="841730"/>
                  </a:cubicBezTo>
                  <a:lnTo>
                    <a:pt x="5890490" y="879060"/>
                  </a:lnTo>
                  <a:lnTo>
                    <a:pt x="5890490" y="1816052"/>
                  </a:lnTo>
                  <a:lnTo>
                    <a:pt x="5856961" y="1771023"/>
                  </a:lnTo>
                  <a:cubicBezTo>
                    <a:pt x="5793650" y="1694076"/>
                    <a:pt x="5726429" y="1619959"/>
                    <a:pt x="5655397" y="1548813"/>
                  </a:cubicBezTo>
                  <a:cubicBezTo>
                    <a:pt x="5082208" y="974906"/>
                    <a:pt x="4322973" y="658717"/>
                    <a:pt x="3517682" y="658717"/>
                  </a:cubicBezTo>
                  <a:cubicBezTo>
                    <a:pt x="3085520" y="658717"/>
                    <a:pt x="2718488" y="721533"/>
                    <a:pt x="2395696" y="850721"/>
                  </a:cubicBezTo>
                  <a:cubicBezTo>
                    <a:pt x="2079132" y="977407"/>
                    <a:pt x="1792668" y="1173626"/>
                    <a:pt x="1519955" y="1450441"/>
                  </a:cubicBezTo>
                  <a:cubicBezTo>
                    <a:pt x="1330275" y="1642840"/>
                    <a:pt x="1263719" y="1756094"/>
                    <a:pt x="1223630" y="1841430"/>
                  </a:cubicBezTo>
                  <a:cubicBezTo>
                    <a:pt x="1166545" y="1962981"/>
                    <a:pt x="1128532" y="2116663"/>
                    <a:pt x="1075857" y="2329343"/>
                  </a:cubicBezTo>
                  <a:cubicBezTo>
                    <a:pt x="1008652" y="2601153"/>
                    <a:pt x="916537" y="2973574"/>
                    <a:pt x="731010" y="3483744"/>
                  </a:cubicBezTo>
                  <a:cubicBezTo>
                    <a:pt x="617488" y="3795981"/>
                    <a:pt x="620731" y="4121653"/>
                    <a:pt x="741000" y="4479719"/>
                  </a:cubicBezTo>
                  <a:cubicBezTo>
                    <a:pt x="847257" y="4796172"/>
                    <a:pt x="1045888" y="5129481"/>
                    <a:pt x="1315615" y="5443827"/>
                  </a:cubicBezTo>
                  <a:cubicBezTo>
                    <a:pt x="1630753" y="5810980"/>
                    <a:pt x="1945371" y="6077784"/>
                    <a:pt x="2277503" y="6259386"/>
                  </a:cubicBezTo>
                  <a:cubicBezTo>
                    <a:pt x="2637530" y="6456133"/>
                    <a:pt x="3017536" y="6551739"/>
                    <a:pt x="3439448" y="6551739"/>
                  </a:cubicBezTo>
                  <a:cubicBezTo>
                    <a:pt x="3781571" y="6551739"/>
                    <a:pt x="4089573" y="6457449"/>
                    <a:pt x="4408732" y="6255172"/>
                  </a:cubicBezTo>
                  <a:cubicBezTo>
                    <a:pt x="4738010" y="6046310"/>
                    <a:pt x="5050941" y="5739207"/>
                    <a:pt x="5343243" y="5442509"/>
                  </a:cubicBezTo>
                  <a:cubicBezTo>
                    <a:pt x="5479860" y="5303970"/>
                    <a:pt x="5614918" y="5178206"/>
                    <a:pt x="5745566" y="5056656"/>
                  </a:cubicBezTo>
                  <a:lnTo>
                    <a:pt x="5890490" y="4920880"/>
                  </a:lnTo>
                  <a:lnTo>
                    <a:pt x="5890490" y="5821966"/>
                  </a:lnTo>
                  <a:lnTo>
                    <a:pt x="5802002"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458B604F-996E-4349-B131-E04ED285D8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5"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27CCEAF3-651B-4605-AE58-F96E227036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3"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gs>
                <a:gs pos="16000">
                  <a:schemeClr val="accent6">
                    <a:alpha val="10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eform: Shape 32">
              <a:extLst>
                <a:ext uri="{FF2B5EF4-FFF2-40B4-BE49-F238E27FC236}">
                  <a16:creationId xmlns:a16="http://schemas.microsoft.com/office/drawing/2014/main" id="{ED519330-E5F1-4248-B58C-1AA0D9E6DA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phic 4" descr="Speaker phone with solid fill">
            <a:extLst>
              <a:ext uri="{FF2B5EF4-FFF2-40B4-BE49-F238E27FC236}">
                <a16:creationId xmlns:a16="http://schemas.microsoft.com/office/drawing/2014/main" id="{090CAF19-07BE-FD35-377F-C7E181CA6E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29652" y="1859078"/>
            <a:ext cx="3821102" cy="3821102"/>
          </a:xfrm>
          <a:prstGeom prst="rect">
            <a:avLst/>
          </a:prstGeom>
          <a:ln>
            <a:noFill/>
          </a:ln>
        </p:spPr>
      </p:pic>
      <p:graphicFrame>
        <p:nvGraphicFramePr>
          <p:cNvPr id="20" name="Title 1">
            <a:extLst>
              <a:ext uri="{FF2B5EF4-FFF2-40B4-BE49-F238E27FC236}">
                <a16:creationId xmlns:a16="http://schemas.microsoft.com/office/drawing/2014/main" id="{B0F9F742-00E6-8E46-8125-5E69C9737321}"/>
              </a:ext>
            </a:extLst>
          </p:cNvPr>
          <p:cNvGraphicFramePr/>
          <p:nvPr>
            <p:extLst>
              <p:ext uri="{D42A27DB-BD31-4B8C-83A1-F6EECF244321}">
                <p14:modId xmlns:p14="http://schemas.microsoft.com/office/powerpoint/2010/main" val="4212291032"/>
              </p:ext>
            </p:extLst>
          </p:nvPr>
        </p:nvGraphicFramePr>
        <p:xfrm>
          <a:off x="452423" y="1005772"/>
          <a:ext cx="6471891" cy="532408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5103249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EB2263-463B-40E9-95B0-44BB5F7A0057}"/>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itchFamily="34" charset="0"/>
                <a:ea typeface="ＭＳ Ｐゴシック" charset="-128"/>
                <a:cs typeface="Arial" pitchFamily="34" charset="0"/>
              </a:rPr>
              <a:t>The Deceased Donation Course (ICM) </a:t>
            </a:r>
          </a:p>
        </p:txBody>
      </p:sp>
      <p:sp>
        <p:nvSpPr>
          <p:cNvPr id="8" name="TextBox 7">
            <a:extLst>
              <a:ext uri="{FF2B5EF4-FFF2-40B4-BE49-F238E27FC236}">
                <a16:creationId xmlns:a16="http://schemas.microsoft.com/office/drawing/2014/main" id="{4A18174D-128B-4377-A525-DBC474C1082A}"/>
              </a:ext>
            </a:extLst>
          </p:cNvPr>
          <p:cNvSpPr txBox="1"/>
          <p:nvPr/>
        </p:nvSpPr>
        <p:spPr>
          <a:xfrm>
            <a:off x="1742558" y="294038"/>
            <a:ext cx="9584675" cy="584775"/>
          </a:xfrm>
          <a:prstGeom prst="rect">
            <a:avLst/>
          </a:prstGeom>
          <a:noFill/>
        </p:spPr>
        <p:txBody>
          <a:bodyPr wrap="none" rtlCol="0">
            <a:spAutoFit/>
          </a:bodyPr>
          <a:lstStyle/>
          <a:p>
            <a:r>
              <a:rPr lang="en-GB" sz="3200" b="1" dirty="0">
                <a:solidFill>
                  <a:srgbClr val="E0119D"/>
                </a:solidFill>
              </a:rPr>
              <a:t>Paediatric and Infant Notifications triggers 2023 </a:t>
            </a:r>
          </a:p>
        </p:txBody>
      </p:sp>
      <p:sp>
        <p:nvSpPr>
          <p:cNvPr id="11" name="TextBox 10">
            <a:extLst>
              <a:ext uri="{FF2B5EF4-FFF2-40B4-BE49-F238E27FC236}">
                <a16:creationId xmlns:a16="http://schemas.microsoft.com/office/drawing/2014/main" id="{3BE3E51D-B2D8-4ABB-A922-78C598404B57}"/>
              </a:ext>
            </a:extLst>
          </p:cNvPr>
          <p:cNvSpPr txBox="1"/>
          <p:nvPr/>
        </p:nvSpPr>
        <p:spPr>
          <a:xfrm>
            <a:off x="350106" y="1128370"/>
            <a:ext cx="5395789" cy="4893647"/>
          </a:xfrm>
          <a:prstGeom prst="rect">
            <a:avLst/>
          </a:prstGeom>
          <a:noFill/>
        </p:spPr>
        <p:txBody>
          <a:bodyPr wrap="square" rtlCol="0">
            <a:spAutoFit/>
          </a:bodyPr>
          <a:lstStyle/>
          <a:p>
            <a:r>
              <a:rPr lang="en-GB" sz="2400" b="1" dirty="0"/>
              <a:t>Death is likely within in the next 48 hours </a:t>
            </a:r>
            <a:r>
              <a:rPr lang="en-GB" sz="2400" dirty="0"/>
              <a:t>either neurological determination of death through testing criteria OR by withdrawal of life sustaining treatment</a:t>
            </a:r>
          </a:p>
          <a:p>
            <a:endParaRPr lang="en-GB" sz="2400" dirty="0"/>
          </a:p>
          <a:p>
            <a:r>
              <a:rPr lang="en-GB" sz="2400" b="1" dirty="0"/>
              <a:t>Family have raised organ donation</a:t>
            </a:r>
          </a:p>
          <a:p>
            <a:endParaRPr lang="en-GB" sz="2400" b="1" dirty="0"/>
          </a:p>
          <a:p>
            <a:r>
              <a:rPr lang="en-GB" sz="2400" dirty="0"/>
              <a:t>Discussions regarding </a:t>
            </a:r>
            <a:r>
              <a:rPr lang="en-GB" sz="2400" b="1" dirty="0"/>
              <a:t>re-orientation of care- </a:t>
            </a:r>
            <a:r>
              <a:rPr lang="en-GB" sz="2400" dirty="0"/>
              <a:t>including </a:t>
            </a:r>
            <a:r>
              <a:rPr lang="en-GB" sz="2400" b="1" dirty="0"/>
              <a:t>palliative care</a:t>
            </a:r>
            <a:r>
              <a:rPr lang="en-GB" sz="2400" dirty="0"/>
              <a:t> discussions</a:t>
            </a:r>
          </a:p>
          <a:p>
            <a:endParaRPr lang="en-GB" sz="2400" dirty="0"/>
          </a:p>
          <a:p>
            <a:r>
              <a:rPr lang="en-GB" sz="2400" dirty="0"/>
              <a:t>Early </a:t>
            </a:r>
            <a:r>
              <a:rPr lang="en-GB" sz="2400" b="1" dirty="0"/>
              <a:t>end of life care </a:t>
            </a:r>
            <a:r>
              <a:rPr lang="en-GB" sz="2400" dirty="0"/>
              <a:t>planning </a:t>
            </a:r>
          </a:p>
        </p:txBody>
      </p:sp>
      <p:pic>
        <p:nvPicPr>
          <p:cNvPr id="13" name="Picture 12" descr="A baby in a hospital bed&#10;&#10;Description automatically generated with medium confidence">
            <a:extLst>
              <a:ext uri="{FF2B5EF4-FFF2-40B4-BE49-F238E27FC236}">
                <a16:creationId xmlns:a16="http://schemas.microsoft.com/office/drawing/2014/main" id="{DBF12F64-957A-4FE0-85C4-C9CAE4BEA1CD}"/>
              </a:ext>
            </a:extLst>
          </p:cNvPr>
          <p:cNvPicPr>
            <a:picLocks noChangeAspect="1"/>
          </p:cNvPicPr>
          <p:nvPr/>
        </p:nvPicPr>
        <p:blipFill>
          <a:blip r:embed="rId3"/>
          <a:stretch>
            <a:fillRect/>
          </a:stretch>
        </p:blipFill>
        <p:spPr>
          <a:xfrm>
            <a:off x="5881677" y="1559868"/>
            <a:ext cx="5960217" cy="4030650"/>
          </a:xfrm>
          <a:prstGeom prst="rect">
            <a:avLst/>
          </a:prstGeom>
        </p:spPr>
      </p:pic>
    </p:spTree>
    <p:extLst>
      <p:ext uri="{BB962C8B-B14F-4D97-AF65-F5344CB8AC3E}">
        <p14:creationId xmlns:p14="http://schemas.microsoft.com/office/powerpoint/2010/main" val="21857097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5" name="Title 1"/>
          <p:cNvSpPr txBox="1">
            <a:spLocks/>
          </p:cNvSpPr>
          <p:nvPr/>
        </p:nvSpPr>
        <p:spPr bwMode="auto">
          <a:xfrm>
            <a:off x="1981200" y="295911"/>
            <a:ext cx="6978650"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Notifications</a:t>
            </a:r>
          </a:p>
        </p:txBody>
      </p:sp>
      <p:graphicFrame>
        <p:nvGraphicFramePr>
          <p:cNvPr id="6" name="Content Placeholder 3"/>
          <p:cNvGraphicFramePr>
            <a:graphicFrameLocks/>
          </p:cNvGraphicFramePr>
          <p:nvPr>
            <p:extLst>
              <p:ext uri="{D42A27DB-BD31-4B8C-83A1-F6EECF244321}">
                <p14:modId xmlns:p14="http://schemas.microsoft.com/office/powerpoint/2010/main" val="3752376183"/>
              </p:ext>
            </p:extLst>
          </p:nvPr>
        </p:nvGraphicFramePr>
        <p:xfrm>
          <a:off x="1981199" y="295914"/>
          <a:ext cx="9759044" cy="58000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515107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5" name="Title 1"/>
          <p:cNvSpPr txBox="1">
            <a:spLocks/>
          </p:cNvSpPr>
          <p:nvPr/>
        </p:nvSpPr>
        <p:spPr bwMode="auto">
          <a:xfrm>
            <a:off x="1981200" y="295911"/>
            <a:ext cx="6978650"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Notifications</a:t>
            </a:r>
          </a:p>
        </p:txBody>
      </p:sp>
      <p:graphicFrame>
        <p:nvGraphicFramePr>
          <p:cNvPr id="6" name="Content Placeholder 3"/>
          <p:cNvGraphicFramePr>
            <a:graphicFrameLocks/>
          </p:cNvGraphicFramePr>
          <p:nvPr>
            <p:extLst>
              <p:ext uri="{D42A27DB-BD31-4B8C-83A1-F6EECF244321}">
                <p14:modId xmlns:p14="http://schemas.microsoft.com/office/powerpoint/2010/main" val="1122755586"/>
              </p:ext>
            </p:extLst>
          </p:nvPr>
        </p:nvGraphicFramePr>
        <p:xfrm>
          <a:off x="1981199" y="295914"/>
          <a:ext cx="9987643" cy="58000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058115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5" name="Title 1"/>
          <p:cNvSpPr txBox="1">
            <a:spLocks/>
          </p:cNvSpPr>
          <p:nvPr/>
        </p:nvSpPr>
        <p:spPr bwMode="auto">
          <a:xfrm>
            <a:off x="1981200" y="295911"/>
            <a:ext cx="6978650" cy="115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Notifications</a:t>
            </a:r>
          </a:p>
        </p:txBody>
      </p:sp>
      <p:graphicFrame>
        <p:nvGraphicFramePr>
          <p:cNvPr id="6" name="Content Placeholder 3"/>
          <p:cNvGraphicFramePr>
            <a:graphicFrameLocks/>
          </p:cNvGraphicFramePr>
          <p:nvPr>
            <p:extLst>
              <p:ext uri="{D42A27DB-BD31-4B8C-83A1-F6EECF244321}">
                <p14:modId xmlns:p14="http://schemas.microsoft.com/office/powerpoint/2010/main" val="464854549"/>
              </p:ext>
            </p:extLst>
          </p:nvPr>
        </p:nvGraphicFramePr>
        <p:xfrm>
          <a:off x="1981200" y="295914"/>
          <a:ext cx="10210800" cy="58000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963836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Underwater view of a floating iceberg">
            <a:extLst>
              <a:ext uri="{FF2B5EF4-FFF2-40B4-BE49-F238E27FC236}">
                <a16:creationId xmlns:a16="http://schemas.microsoft.com/office/drawing/2014/main" id="{7080686D-0110-BFA3-6010-16762E0A756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04" y="1282"/>
            <a:ext cx="12191980" cy="6856718"/>
          </a:xfrm>
          <a:prstGeom prst="rect">
            <a:avLst/>
          </a:prstGeom>
        </p:spPr>
      </p:pic>
      <p:sp>
        <p:nvSpPr>
          <p:cNvPr id="4" name="TextBox 3">
            <a:extLst>
              <a:ext uri="{FF2B5EF4-FFF2-40B4-BE49-F238E27FC236}">
                <a16:creationId xmlns:a16="http://schemas.microsoft.com/office/drawing/2014/main" id="{02141421-0ECE-32BB-AF52-5B73F24DD333}"/>
              </a:ext>
            </a:extLst>
          </p:cNvPr>
          <p:cNvSpPr txBox="1"/>
          <p:nvPr/>
        </p:nvSpPr>
        <p:spPr>
          <a:xfrm>
            <a:off x="5571744" y="1060704"/>
            <a:ext cx="10241280" cy="646331"/>
          </a:xfrm>
          <a:prstGeom prst="rect">
            <a:avLst/>
          </a:prstGeom>
          <a:noFill/>
        </p:spPr>
        <p:txBody>
          <a:bodyPr wrap="square" rtlCol="0">
            <a:spAutoFit/>
          </a:bodyPr>
          <a:lstStyle/>
          <a:p>
            <a:r>
              <a:rPr lang="en-GB" sz="3600" dirty="0"/>
              <a:t>consented donors</a:t>
            </a:r>
          </a:p>
        </p:txBody>
      </p:sp>
      <p:sp>
        <p:nvSpPr>
          <p:cNvPr id="6" name="TextBox 5">
            <a:extLst>
              <a:ext uri="{FF2B5EF4-FFF2-40B4-BE49-F238E27FC236}">
                <a16:creationId xmlns:a16="http://schemas.microsoft.com/office/drawing/2014/main" id="{15BD8E9B-4423-23CD-C5D6-332CC262117B}"/>
              </a:ext>
            </a:extLst>
          </p:cNvPr>
          <p:cNvSpPr txBox="1"/>
          <p:nvPr/>
        </p:nvSpPr>
        <p:spPr>
          <a:xfrm>
            <a:off x="3340608" y="2974848"/>
            <a:ext cx="8278368" cy="2585323"/>
          </a:xfrm>
          <a:prstGeom prst="rect">
            <a:avLst/>
          </a:prstGeom>
          <a:noFill/>
        </p:spPr>
        <p:txBody>
          <a:bodyPr wrap="square" rtlCol="0">
            <a:spAutoFit/>
          </a:bodyPr>
          <a:lstStyle/>
          <a:p>
            <a:pPr algn="ctr"/>
            <a:r>
              <a:rPr lang="en-GB" sz="5400" dirty="0"/>
              <a:t>Exploring potential and prep work towards a consent.</a:t>
            </a:r>
          </a:p>
        </p:txBody>
      </p:sp>
      <p:sp>
        <p:nvSpPr>
          <p:cNvPr id="2" name="Footer Placeholder 1">
            <a:extLst>
              <a:ext uri="{FF2B5EF4-FFF2-40B4-BE49-F238E27FC236}">
                <a16:creationId xmlns:a16="http://schemas.microsoft.com/office/drawing/2014/main" id="{F086FFC9-390C-9595-5C44-3968D46F2F45}"/>
              </a:ext>
            </a:extLst>
          </p:cNvPr>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2024</a:t>
            </a:r>
            <a:endParaRPr lang="en-US">
              <a:solidFill>
                <a:prstClr val="black">
                  <a:tint val="75000"/>
                </a:prstClr>
              </a:solidFill>
              <a:latin typeface="Calibri"/>
            </a:endParaRPr>
          </a:p>
        </p:txBody>
      </p:sp>
    </p:spTree>
    <p:extLst>
      <p:ext uri="{BB962C8B-B14F-4D97-AF65-F5344CB8AC3E}">
        <p14:creationId xmlns:p14="http://schemas.microsoft.com/office/powerpoint/2010/main" val="17312552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54ECEBE-9353-406C-9313-02A517A31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12" name="Freeform: Shape 11">
            <a:extLst>
              <a:ext uri="{FF2B5EF4-FFF2-40B4-BE49-F238E27FC236}">
                <a16:creationId xmlns:a16="http://schemas.microsoft.com/office/drawing/2014/main" id="{86806086-A782-4311-A63B-1A68574D8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902" y="-15901"/>
            <a:ext cx="6578337" cy="5814891"/>
          </a:xfrm>
          <a:custGeom>
            <a:avLst/>
            <a:gdLst>
              <a:gd name="connsiteX0" fmla="*/ 1667657 w 6578337"/>
              <a:gd name="connsiteY0" fmla="*/ 0 h 5814891"/>
              <a:gd name="connsiteX1" fmla="*/ 5296215 w 6578337"/>
              <a:gd name="connsiteY1" fmla="*/ 0 h 5814891"/>
              <a:gd name="connsiteX2" fmla="*/ 5354505 w 6578337"/>
              <a:gd name="connsiteY2" fmla="*/ 38974 h 5814891"/>
              <a:gd name="connsiteX3" fmla="*/ 5772761 w 6578337"/>
              <a:gd name="connsiteY3" fmla="*/ 430996 h 5814891"/>
              <a:gd name="connsiteX4" fmla="*/ 6578337 w 6578337"/>
              <a:gd name="connsiteY4" fmla="*/ 2842158 h 5814891"/>
              <a:gd name="connsiteX5" fmla="*/ 6219497 w 6578337"/>
              <a:gd name="connsiteY5" fmla="*/ 3831001 h 5814891"/>
              <a:gd name="connsiteX6" fmla="*/ 5157059 w 6578337"/>
              <a:gd name="connsiteY6" fmla="*/ 4751758 h 5814891"/>
              <a:gd name="connsiteX7" fmla="*/ 4923464 w 6578337"/>
              <a:gd name="connsiteY7" fmla="*/ 4927890 h 5814891"/>
              <a:gd name="connsiteX8" fmla="*/ 3004017 w 6578337"/>
              <a:gd name="connsiteY8" fmla="*/ 5814891 h 5814891"/>
              <a:gd name="connsiteX9" fmla="*/ 475534 w 6578337"/>
              <a:gd name="connsiteY9" fmla="*/ 4373098 h 5814891"/>
              <a:gd name="connsiteX10" fmla="*/ 206071 w 6578337"/>
              <a:gd name="connsiteY10" fmla="*/ 4004246 h 5814891"/>
              <a:gd name="connsiteX11" fmla="*/ 79385 w 6578337"/>
              <a:gd name="connsiteY11" fmla="*/ 3833508 h 5814891"/>
              <a:gd name="connsiteX12" fmla="*/ 0 w 6578337"/>
              <a:gd name="connsiteY12" fmla="*/ 3721725 h 5814891"/>
              <a:gd name="connsiteX13" fmla="*/ 0 w 6578337"/>
              <a:gd name="connsiteY13" fmla="*/ 1581323 h 5814891"/>
              <a:gd name="connsiteX14" fmla="*/ 168477 w 6578337"/>
              <a:gd name="connsiteY14" fmla="*/ 1300525 h 5814891"/>
              <a:gd name="connsiteX15" fmla="*/ 885512 w 6578337"/>
              <a:gd name="connsiteY15" fmla="*/ 515238 h 5814891"/>
              <a:gd name="connsiteX16" fmla="*/ 1494824 w 6578337"/>
              <a:gd name="connsiteY16" fmla="*/ 90742 h 5814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78337" h="5814891">
                <a:moveTo>
                  <a:pt x="1667657" y="0"/>
                </a:moveTo>
                <a:lnTo>
                  <a:pt x="5296215" y="0"/>
                </a:lnTo>
                <a:lnTo>
                  <a:pt x="5354505" y="38974"/>
                </a:lnTo>
                <a:cubicBezTo>
                  <a:pt x="5505893" y="152699"/>
                  <a:pt x="5645664" y="283643"/>
                  <a:pt x="5772761" y="430996"/>
                </a:cubicBezTo>
                <a:cubicBezTo>
                  <a:pt x="6292274" y="1033532"/>
                  <a:pt x="6578337" y="1889809"/>
                  <a:pt x="6578337" y="2842158"/>
                </a:cubicBezTo>
                <a:cubicBezTo>
                  <a:pt x="6578337" y="3222117"/>
                  <a:pt x="6467617" y="3527065"/>
                  <a:pt x="6219497" y="3831001"/>
                </a:cubicBezTo>
                <a:cubicBezTo>
                  <a:pt x="5959965" y="4148933"/>
                  <a:pt x="5569997" y="4441763"/>
                  <a:pt x="5157059" y="4751758"/>
                </a:cubicBezTo>
                <a:cubicBezTo>
                  <a:pt x="5080873" y="4808882"/>
                  <a:pt x="5002168" y="4868026"/>
                  <a:pt x="4923464" y="4927890"/>
                </a:cubicBezTo>
                <a:cubicBezTo>
                  <a:pt x="4218974" y="5463640"/>
                  <a:pt x="3704799" y="5814891"/>
                  <a:pt x="3004017" y="5814891"/>
                </a:cubicBezTo>
                <a:cubicBezTo>
                  <a:pt x="1936240" y="5814891"/>
                  <a:pt x="1180025" y="5383723"/>
                  <a:pt x="475534" y="4373098"/>
                </a:cubicBezTo>
                <a:cubicBezTo>
                  <a:pt x="383343" y="4240819"/>
                  <a:pt x="293225" y="4120515"/>
                  <a:pt x="206071" y="4004246"/>
                </a:cubicBezTo>
                <a:cubicBezTo>
                  <a:pt x="160920" y="3943985"/>
                  <a:pt x="118700" y="3887339"/>
                  <a:pt x="79385" y="3833508"/>
                </a:cubicBezTo>
                <a:lnTo>
                  <a:pt x="0" y="3721725"/>
                </a:lnTo>
                <a:lnTo>
                  <a:pt x="0" y="1581323"/>
                </a:lnTo>
                <a:lnTo>
                  <a:pt x="168477" y="1300525"/>
                </a:lnTo>
                <a:cubicBezTo>
                  <a:pt x="359173" y="1017017"/>
                  <a:pt x="599372" y="753795"/>
                  <a:pt x="885512" y="515238"/>
                </a:cubicBezTo>
                <a:cubicBezTo>
                  <a:pt x="1073010" y="358870"/>
                  <a:pt x="1278109" y="216205"/>
                  <a:pt x="1494824" y="90742"/>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Picture 4" descr="Police car on the street">
            <a:extLst>
              <a:ext uri="{FF2B5EF4-FFF2-40B4-BE49-F238E27FC236}">
                <a16:creationId xmlns:a16="http://schemas.microsoft.com/office/drawing/2014/main" id="{3C641409-83E1-6F2A-A51C-436B57F0FAA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2"/>
            <a:ext cx="6323142" cy="5593660"/>
          </a:xfrm>
          <a:custGeom>
            <a:avLst/>
            <a:gdLst/>
            <a:ahLst/>
            <a:cxnLst/>
            <a:rect l="l" t="t" r="r" b="b"/>
            <a:pathLst>
              <a:path w="6323162" h="5593660">
                <a:moveTo>
                  <a:pt x="2177447" y="0"/>
                </a:moveTo>
                <a:lnTo>
                  <a:pt x="4826316" y="0"/>
                </a:lnTo>
                <a:lnTo>
                  <a:pt x="4971508" y="75777"/>
                </a:lnTo>
                <a:cubicBezTo>
                  <a:pt x="5197582" y="210111"/>
                  <a:pt x="5400550" y="381325"/>
                  <a:pt x="5577109" y="586873"/>
                </a:cubicBezTo>
                <a:cubicBezTo>
                  <a:pt x="6058235" y="1147205"/>
                  <a:pt x="6323162" y="1943505"/>
                  <a:pt x="6323162" y="2829148"/>
                </a:cubicBezTo>
                <a:cubicBezTo>
                  <a:pt x="6323162" y="3182494"/>
                  <a:pt x="6220623" y="3466081"/>
                  <a:pt x="5990836" y="3748729"/>
                </a:cubicBezTo>
                <a:cubicBezTo>
                  <a:pt x="5750480" y="4044392"/>
                  <a:pt x="5389327" y="4316711"/>
                  <a:pt x="5006899" y="4604992"/>
                </a:cubicBezTo>
                <a:cubicBezTo>
                  <a:pt x="4936343" y="4658116"/>
                  <a:pt x="4863453" y="4713117"/>
                  <a:pt x="4790566" y="4768788"/>
                </a:cubicBezTo>
                <a:cubicBezTo>
                  <a:pt x="4138128" y="5267012"/>
                  <a:pt x="3661945" y="5593660"/>
                  <a:pt x="3012943" y="5593660"/>
                </a:cubicBezTo>
                <a:cubicBezTo>
                  <a:pt x="2024062" y="5593660"/>
                  <a:pt x="1323723" y="5192693"/>
                  <a:pt x="671286" y="4252856"/>
                </a:cubicBezTo>
                <a:cubicBezTo>
                  <a:pt x="585906" y="4129842"/>
                  <a:pt x="502446" y="4017964"/>
                  <a:pt x="421733" y="3909839"/>
                </a:cubicBezTo>
                <a:cubicBezTo>
                  <a:pt x="254471" y="3685679"/>
                  <a:pt x="130655" y="3515312"/>
                  <a:pt x="48655" y="3351082"/>
                </a:cubicBezTo>
                <a:lnTo>
                  <a:pt x="0" y="3239820"/>
                </a:lnTo>
                <a:lnTo>
                  <a:pt x="0" y="2248150"/>
                </a:lnTo>
                <a:lnTo>
                  <a:pt x="1658" y="2239520"/>
                </a:lnTo>
                <a:cubicBezTo>
                  <a:pt x="51657" y="2045089"/>
                  <a:pt x="126469" y="1853225"/>
                  <a:pt x="225714" y="1665285"/>
                </a:cubicBezTo>
                <a:cubicBezTo>
                  <a:pt x="419948" y="1297585"/>
                  <a:pt x="697641" y="961011"/>
                  <a:pt x="1050970" y="665214"/>
                </a:cubicBezTo>
                <a:cubicBezTo>
                  <a:pt x="1311437" y="447090"/>
                  <a:pt x="1608578" y="257641"/>
                  <a:pt x="1923692" y="107844"/>
                </a:cubicBezTo>
                <a:close/>
              </a:path>
            </a:pathLst>
          </a:custGeom>
        </p:spPr>
      </p:pic>
      <p:sp>
        <p:nvSpPr>
          <p:cNvPr id="14" name="Freeform: Shape 13">
            <a:extLst>
              <a:ext uri="{FF2B5EF4-FFF2-40B4-BE49-F238E27FC236}">
                <a16:creationId xmlns:a16="http://schemas.microsoft.com/office/drawing/2014/main" id="{CE71458B-DF80-43DF-9693-2EC3878ACA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23162" cy="5593660"/>
          </a:xfrm>
          <a:custGeom>
            <a:avLst/>
            <a:gdLst>
              <a:gd name="connsiteX0" fmla="*/ 2177447 w 6323162"/>
              <a:gd name="connsiteY0" fmla="*/ 0 h 5593660"/>
              <a:gd name="connsiteX1" fmla="*/ 2572776 w 6323162"/>
              <a:gd name="connsiteY1" fmla="*/ 0 h 5593660"/>
              <a:gd name="connsiteX2" fmla="*/ 2279674 w 6323162"/>
              <a:gd name="connsiteY2" fmla="*/ 98163 h 5593660"/>
              <a:gd name="connsiteX3" fmla="*/ 1163390 w 6323162"/>
              <a:gd name="connsiteY3" fmla="*/ 758946 h 5593660"/>
              <a:gd name="connsiteX4" fmla="*/ 391288 w 6323162"/>
              <a:gd name="connsiteY4" fmla="*/ 1711778 h 5593660"/>
              <a:gd name="connsiteX5" fmla="*/ 111318 w 6323162"/>
              <a:gd name="connsiteY5" fmla="*/ 2820666 h 5593660"/>
              <a:gd name="connsiteX6" fmla="*/ 574682 w 6323162"/>
              <a:gd name="connsiteY6" fmla="*/ 3850310 h 5593660"/>
              <a:gd name="connsiteX7" fmla="*/ 808161 w 6323162"/>
              <a:gd name="connsiteY7" fmla="*/ 4177123 h 5593660"/>
              <a:gd name="connsiteX8" fmla="*/ 2998992 w 6323162"/>
              <a:gd name="connsiteY8" fmla="*/ 5454594 h 5593660"/>
              <a:gd name="connsiteX9" fmla="*/ 4662117 w 6323162"/>
              <a:gd name="connsiteY9" fmla="*/ 4668685 h 5593660"/>
              <a:gd name="connsiteX10" fmla="*/ 4864518 w 6323162"/>
              <a:gd name="connsiteY10" fmla="*/ 4512627 h 5593660"/>
              <a:gd name="connsiteX11" fmla="*/ 5785079 w 6323162"/>
              <a:gd name="connsiteY11" fmla="*/ 3696808 h 5593660"/>
              <a:gd name="connsiteX12" fmla="*/ 6095999 w 6323162"/>
              <a:gd name="connsiteY12" fmla="*/ 2820666 h 5593660"/>
              <a:gd name="connsiteX13" fmla="*/ 5397999 w 6323162"/>
              <a:gd name="connsiteY13" fmla="*/ 684305 h 5593660"/>
              <a:gd name="connsiteX14" fmla="*/ 4612801 w 6323162"/>
              <a:gd name="connsiteY14" fmla="*/ 81166 h 5593660"/>
              <a:gd name="connsiteX15" fmla="*/ 4406067 w 6323162"/>
              <a:gd name="connsiteY15" fmla="*/ 0 h 5593660"/>
              <a:gd name="connsiteX16" fmla="*/ 4826316 w 6323162"/>
              <a:gd name="connsiteY16" fmla="*/ 0 h 5593660"/>
              <a:gd name="connsiteX17" fmla="*/ 4971508 w 6323162"/>
              <a:gd name="connsiteY17" fmla="*/ 75777 h 5593660"/>
              <a:gd name="connsiteX18" fmla="*/ 5577109 w 6323162"/>
              <a:gd name="connsiteY18" fmla="*/ 586873 h 5593660"/>
              <a:gd name="connsiteX19" fmla="*/ 6323162 w 6323162"/>
              <a:gd name="connsiteY19" fmla="*/ 2829148 h 5593660"/>
              <a:gd name="connsiteX20" fmla="*/ 5990836 w 6323162"/>
              <a:gd name="connsiteY20" fmla="*/ 3748729 h 5593660"/>
              <a:gd name="connsiteX21" fmla="*/ 5006899 w 6323162"/>
              <a:gd name="connsiteY21" fmla="*/ 4604992 h 5593660"/>
              <a:gd name="connsiteX22" fmla="*/ 4790566 w 6323162"/>
              <a:gd name="connsiteY22" fmla="*/ 4768788 h 5593660"/>
              <a:gd name="connsiteX23" fmla="*/ 3012943 w 6323162"/>
              <a:gd name="connsiteY23" fmla="*/ 5593660 h 5593660"/>
              <a:gd name="connsiteX24" fmla="*/ 671286 w 6323162"/>
              <a:gd name="connsiteY24" fmla="*/ 4252856 h 5593660"/>
              <a:gd name="connsiteX25" fmla="*/ 421733 w 6323162"/>
              <a:gd name="connsiteY25" fmla="*/ 3909839 h 5593660"/>
              <a:gd name="connsiteX26" fmla="*/ 48655 w 6323162"/>
              <a:gd name="connsiteY26" fmla="*/ 3351082 h 5593660"/>
              <a:gd name="connsiteX27" fmla="*/ 0 w 6323162"/>
              <a:gd name="connsiteY27" fmla="*/ 3239820 h 5593660"/>
              <a:gd name="connsiteX28" fmla="*/ 0 w 6323162"/>
              <a:gd name="connsiteY28" fmla="*/ 2248150 h 5593660"/>
              <a:gd name="connsiteX29" fmla="*/ 1658 w 6323162"/>
              <a:gd name="connsiteY29" fmla="*/ 2239520 h 5593660"/>
              <a:gd name="connsiteX30" fmla="*/ 225714 w 6323162"/>
              <a:gd name="connsiteY30" fmla="*/ 1665285 h 5593660"/>
              <a:gd name="connsiteX31" fmla="*/ 1050970 w 6323162"/>
              <a:gd name="connsiteY31" fmla="*/ 665214 h 5593660"/>
              <a:gd name="connsiteX32" fmla="*/ 1923692 w 6323162"/>
              <a:gd name="connsiteY32" fmla="*/ 107844 h 559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23162" h="5593660">
                <a:moveTo>
                  <a:pt x="2177447" y="0"/>
                </a:moveTo>
                <a:lnTo>
                  <a:pt x="2572776" y="0"/>
                </a:lnTo>
                <a:lnTo>
                  <a:pt x="2279674" y="98163"/>
                </a:lnTo>
                <a:cubicBezTo>
                  <a:pt x="1874231" y="253327"/>
                  <a:pt x="1488311" y="481852"/>
                  <a:pt x="1163390" y="758946"/>
                </a:cubicBezTo>
                <a:cubicBezTo>
                  <a:pt x="832819" y="1040772"/>
                  <a:pt x="573013" y="1361447"/>
                  <a:pt x="391288" y="1711778"/>
                </a:cubicBezTo>
                <a:cubicBezTo>
                  <a:pt x="205583" y="2069903"/>
                  <a:pt x="111318" y="2442986"/>
                  <a:pt x="111318" y="2820666"/>
                </a:cubicBezTo>
                <a:cubicBezTo>
                  <a:pt x="111318" y="3201031"/>
                  <a:pt x="261705" y="3423166"/>
                  <a:pt x="574682" y="3850310"/>
                </a:cubicBezTo>
                <a:cubicBezTo>
                  <a:pt x="650197" y="3953327"/>
                  <a:pt x="728281" y="4059920"/>
                  <a:pt x="808161" y="4177123"/>
                </a:cubicBezTo>
                <a:cubicBezTo>
                  <a:pt x="1418574" y="5072567"/>
                  <a:pt x="2073806" y="5454594"/>
                  <a:pt x="2998992" y="5454594"/>
                </a:cubicBezTo>
                <a:cubicBezTo>
                  <a:pt x="3606192" y="5454594"/>
                  <a:pt x="4051705" y="5143376"/>
                  <a:pt x="4662117" y="4668685"/>
                </a:cubicBezTo>
                <a:cubicBezTo>
                  <a:pt x="4730310" y="4615645"/>
                  <a:pt x="4798505" y="4563242"/>
                  <a:pt x="4864518" y="4512627"/>
                </a:cubicBezTo>
                <a:cubicBezTo>
                  <a:pt x="5222313" y="4237963"/>
                  <a:pt x="5560204" y="3978506"/>
                  <a:pt x="5785079" y="3696808"/>
                </a:cubicBezTo>
                <a:cubicBezTo>
                  <a:pt x="6000066" y="3427513"/>
                  <a:pt x="6095999" y="3157320"/>
                  <a:pt x="6095999" y="2820666"/>
                </a:cubicBezTo>
                <a:cubicBezTo>
                  <a:pt x="6095999" y="1976856"/>
                  <a:pt x="5848138" y="1218170"/>
                  <a:pt x="5397999" y="684305"/>
                </a:cubicBezTo>
                <a:cubicBezTo>
                  <a:pt x="5177750" y="423188"/>
                  <a:pt x="4913577" y="220223"/>
                  <a:pt x="4612801" y="81166"/>
                </a:cubicBezTo>
                <a:lnTo>
                  <a:pt x="4406067" y="0"/>
                </a:lnTo>
                <a:lnTo>
                  <a:pt x="4826316" y="0"/>
                </a:lnTo>
                <a:lnTo>
                  <a:pt x="4971508" y="75777"/>
                </a:lnTo>
                <a:cubicBezTo>
                  <a:pt x="5197582" y="210111"/>
                  <a:pt x="5400550" y="381325"/>
                  <a:pt x="5577109" y="586873"/>
                </a:cubicBezTo>
                <a:cubicBezTo>
                  <a:pt x="6058235" y="1147205"/>
                  <a:pt x="6323162" y="1943505"/>
                  <a:pt x="6323162" y="2829148"/>
                </a:cubicBezTo>
                <a:cubicBezTo>
                  <a:pt x="6323162" y="3182494"/>
                  <a:pt x="6220623" y="3466081"/>
                  <a:pt x="5990836" y="3748729"/>
                </a:cubicBezTo>
                <a:cubicBezTo>
                  <a:pt x="5750480" y="4044392"/>
                  <a:pt x="5389327" y="4316711"/>
                  <a:pt x="5006899" y="4604992"/>
                </a:cubicBezTo>
                <a:cubicBezTo>
                  <a:pt x="4936343" y="4658116"/>
                  <a:pt x="4863453" y="4713117"/>
                  <a:pt x="4790566" y="4768788"/>
                </a:cubicBezTo>
                <a:cubicBezTo>
                  <a:pt x="4138128" y="5267012"/>
                  <a:pt x="3661945" y="5593660"/>
                  <a:pt x="3012943" y="5593660"/>
                </a:cubicBezTo>
                <a:cubicBezTo>
                  <a:pt x="2024062" y="5593660"/>
                  <a:pt x="1323723" y="5192693"/>
                  <a:pt x="671286" y="4252856"/>
                </a:cubicBezTo>
                <a:cubicBezTo>
                  <a:pt x="585906" y="4129842"/>
                  <a:pt x="502446" y="4017964"/>
                  <a:pt x="421733" y="3909839"/>
                </a:cubicBezTo>
                <a:cubicBezTo>
                  <a:pt x="254471" y="3685679"/>
                  <a:pt x="130655" y="3515312"/>
                  <a:pt x="48655" y="3351082"/>
                </a:cubicBezTo>
                <a:lnTo>
                  <a:pt x="0" y="3239820"/>
                </a:lnTo>
                <a:lnTo>
                  <a:pt x="0" y="2248150"/>
                </a:lnTo>
                <a:lnTo>
                  <a:pt x="1658" y="2239520"/>
                </a:lnTo>
                <a:cubicBezTo>
                  <a:pt x="51657" y="2045089"/>
                  <a:pt x="126469" y="1853225"/>
                  <a:pt x="225714" y="1665285"/>
                </a:cubicBezTo>
                <a:cubicBezTo>
                  <a:pt x="419948" y="1297585"/>
                  <a:pt x="697641" y="961011"/>
                  <a:pt x="1050970" y="665214"/>
                </a:cubicBezTo>
                <a:cubicBezTo>
                  <a:pt x="1311437" y="447090"/>
                  <a:pt x="1608578" y="257641"/>
                  <a:pt x="1923692" y="107844"/>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DE1994AC-22D1-4B48-9EDA-BE373E704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41758" y="1415331"/>
            <a:ext cx="5665992" cy="5466522"/>
          </a:xfrm>
          <a:custGeom>
            <a:avLst/>
            <a:gdLst>
              <a:gd name="connsiteX0" fmla="*/ 3113576 w 5665992"/>
              <a:gd name="connsiteY0" fmla="*/ 1556 h 5401530"/>
              <a:gd name="connsiteX1" fmla="*/ 4468777 w 5665992"/>
              <a:gd name="connsiteY1" fmla="*/ 405866 h 5401530"/>
              <a:gd name="connsiteX2" fmla="*/ 5525792 w 5665992"/>
              <a:gd name="connsiteY2" fmla="*/ 1317461 h 5401530"/>
              <a:gd name="connsiteX3" fmla="*/ 5665992 w 5665992"/>
              <a:gd name="connsiteY3" fmla="*/ 1506159 h 5401530"/>
              <a:gd name="connsiteX4" fmla="*/ 5665992 w 5665992"/>
              <a:gd name="connsiteY4" fmla="*/ 5401530 h 5401530"/>
              <a:gd name="connsiteX5" fmla="*/ 965932 w 5665992"/>
              <a:gd name="connsiteY5" fmla="*/ 5401530 h 5401530"/>
              <a:gd name="connsiteX6" fmla="*/ 836753 w 5665992"/>
              <a:gd name="connsiteY6" fmla="*/ 5181943 h 5401530"/>
              <a:gd name="connsiteX7" fmla="*/ 509793 w 5665992"/>
              <a:gd name="connsiteY7" fmla="*/ 4458111 h 5401530"/>
              <a:gd name="connsiteX8" fmla="*/ 251995 w 5665992"/>
              <a:gd name="connsiteY8" fmla="*/ 1805844 h 5401530"/>
              <a:gd name="connsiteX9" fmla="*/ 3113576 w 5665992"/>
              <a:gd name="connsiteY9" fmla="*/ 1556 h 5401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65992" h="5401530">
                <a:moveTo>
                  <a:pt x="3113576" y="1556"/>
                </a:moveTo>
                <a:cubicBezTo>
                  <a:pt x="3559807" y="16866"/>
                  <a:pt x="4018025" y="145625"/>
                  <a:pt x="4468777" y="405866"/>
                </a:cubicBezTo>
                <a:cubicBezTo>
                  <a:pt x="4871803" y="638554"/>
                  <a:pt x="5229811" y="952545"/>
                  <a:pt x="5525792" y="1317461"/>
                </a:cubicBezTo>
                <a:lnTo>
                  <a:pt x="5665992" y="1506159"/>
                </a:lnTo>
                <a:lnTo>
                  <a:pt x="5665992" y="5401530"/>
                </a:lnTo>
                <a:lnTo>
                  <a:pt x="965932" y="5401530"/>
                </a:lnTo>
                <a:lnTo>
                  <a:pt x="836753" y="5181943"/>
                </a:lnTo>
                <a:cubicBezTo>
                  <a:pt x="713569" y="4953383"/>
                  <a:pt x="611679" y="4708683"/>
                  <a:pt x="509793" y="4458111"/>
                </a:cubicBezTo>
                <a:cubicBezTo>
                  <a:pt x="136790" y="3540808"/>
                  <a:pt x="-278612" y="2724882"/>
                  <a:pt x="251995" y="1805844"/>
                </a:cubicBezTo>
                <a:cubicBezTo>
                  <a:pt x="911122" y="664202"/>
                  <a:pt x="1973207" y="-37572"/>
                  <a:pt x="3113576" y="1556"/>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3" name="Picture 2" descr="Scales of justice on blue background">
            <a:extLst>
              <a:ext uri="{FF2B5EF4-FFF2-40B4-BE49-F238E27FC236}">
                <a16:creationId xmlns:a16="http://schemas.microsoft.com/office/drawing/2014/main" id="{06574486-4CE3-DBBB-F764-E9D45191443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
          <a:stretch/>
        </p:blipFill>
        <p:spPr>
          <a:xfrm>
            <a:off x="6795930" y="1685367"/>
            <a:ext cx="5396070" cy="5172635"/>
          </a:xfrm>
          <a:custGeom>
            <a:avLst/>
            <a:gdLst/>
            <a:ahLst/>
            <a:cxnLst/>
            <a:rect l="l" t="t" r="r" b="b"/>
            <a:pathLst>
              <a:path w="5396070" h="5172635">
                <a:moveTo>
                  <a:pt x="2809770" y="1442"/>
                </a:moveTo>
                <a:cubicBezTo>
                  <a:pt x="3212462" y="15635"/>
                  <a:pt x="3625968" y="134989"/>
                  <a:pt x="4032739" y="376223"/>
                </a:cubicBezTo>
                <a:cubicBezTo>
                  <a:pt x="4589656" y="706501"/>
                  <a:pt x="5051318" y="1213487"/>
                  <a:pt x="5362614" y="1796088"/>
                </a:cubicBezTo>
                <a:lnTo>
                  <a:pt x="5396070" y="1864600"/>
                </a:lnTo>
                <a:lnTo>
                  <a:pt x="5396070" y="4888539"/>
                </a:lnTo>
                <a:lnTo>
                  <a:pt x="5373530" y="4924165"/>
                </a:lnTo>
                <a:cubicBezTo>
                  <a:pt x="5310112" y="5013254"/>
                  <a:pt x="5241620" y="5088864"/>
                  <a:pt x="5168684" y="5154829"/>
                </a:cubicBezTo>
                <a:lnTo>
                  <a:pt x="5146924" y="5172635"/>
                </a:lnTo>
                <a:lnTo>
                  <a:pt x="987172" y="5172635"/>
                </a:lnTo>
                <a:lnTo>
                  <a:pt x="842383" y="4959392"/>
                </a:lnTo>
                <a:cubicBezTo>
                  <a:pt x="689919" y="4704655"/>
                  <a:pt x="574982" y="4422821"/>
                  <a:pt x="460051" y="4132485"/>
                </a:cubicBezTo>
                <a:cubicBezTo>
                  <a:pt x="123442" y="3282182"/>
                  <a:pt x="-251427" y="2525854"/>
                  <a:pt x="227408" y="1673941"/>
                </a:cubicBezTo>
                <a:cubicBezTo>
                  <a:pt x="822220" y="615687"/>
                  <a:pt x="1780673" y="-34829"/>
                  <a:pt x="2809770" y="1442"/>
                </a:cubicBezTo>
                <a:close/>
              </a:path>
            </a:pathLst>
          </a:custGeom>
        </p:spPr>
      </p:pic>
      <p:sp>
        <p:nvSpPr>
          <p:cNvPr id="18" name="Freeform: Shape 17">
            <a:extLst>
              <a:ext uri="{FF2B5EF4-FFF2-40B4-BE49-F238E27FC236}">
                <a16:creationId xmlns:a16="http://schemas.microsoft.com/office/drawing/2014/main" id="{22220111-5018-4EB7-A38B-79BD37F7C0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5930" y="1685365"/>
            <a:ext cx="5396070" cy="5172635"/>
          </a:xfrm>
          <a:custGeom>
            <a:avLst/>
            <a:gdLst>
              <a:gd name="connsiteX0" fmla="*/ 2809770 w 5396070"/>
              <a:gd name="connsiteY0" fmla="*/ 1442 h 5172635"/>
              <a:gd name="connsiteX1" fmla="*/ 4032739 w 5396070"/>
              <a:gd name="connsiteY1" fmla="*/ 376223 h 5172635"/>
              <a:gd name="connsiteX2" fmla="*/ 5362614 w 5396070"/>
              <a:gd name="connsiteY2" fmla="*/ 1796088 h 5172635"/>
              <a:gd name="connsiteX3" fmla="*/ 5396070 w 5396070"/>
              <a:gd name="connsiteY3" fmla="*/ 1864599 h 5172635"/>
              <a:gd name="connsiteX4" fmla="*/ 5396070 w 5396070"/>
              <a:gd name="connsiteY4" fmla="*/ 1981756 h 5172635"/>
              <a:gd name="connsiteX5" fmla="*/ 5363566 w 5396070"/>
              <a:gd name="connsiteY5" fmla="*/ 1915670 h 5172635"/>
              <a:gd name="connsiteX6" fmla="*/ 4071524 w 5396070"/>
              <a:gd name="connsiteY6" fmla="*/ 546090 h 5172635"/>
              <a:gd name="connsiteX7" fmla="*/ 2883346 w 5396070"/>
              <a:gd name="connsiteY7" fmla="*/ 184583 h 5172635"/>
              <a:gd name="connsiteX8" fmla="*/ 374449 w 5396070"/>
              <a:gd name="connsiteY8" fmla="*/ 1797850 h 5172635"/>
              <a:gd name="connsiteX9" fmla="*/ 600473 w 5396070"/>
              <a:gd name="connsiteY9" fmla="*/ 4169322 h 5172635"/>
              <a:gd name="connsiteX10" fmla="*/ 971928 w 5396070"/>
              <a:gd name="connsiteY10" fmla="*/ 4966944 h 5172635"/>
              <a:gd name="connsiteX11" fmla="*/ 1112598 w 5396070"/>
              <a:gd name="connsiteY11" fmla="*/ 5172635 h 5172635"/>
              <a:gd name="connsiteX12" fmla="*/ 987172 w 5396070"/>
              <a:gd name="connsiteY12" fmla="*/ 5172635 h 5172635"/>
              <a:gd name="connsiteX13" fmla="*/ 842383 w 5396070"/>
              <a:gd name="connsiteY13" fmla="*/ 4959392 h 5172635"/>
              <a:gd name="connsiteX14" fmla="*/ 460051 w 5396070"/>
              <a:gd name="connsiteY14" fmla="*/ 4132485 h 5172635"/>
              <a:gd name="connsiteX15" fmla="*/ 227408 w 5396070"/>
              <a:gd name="connsiteY15" fmla="*/ 1673941 h 5172635"/>
              <a:gd name="connsiteX16" fmla="*/ 2809770 w 5396070"/>
              <a:gd name="connsiteY16" fmla="*/ 1442 h 517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96070" h="5172635">
                <a:moveTo>
                  <a:pt x="2809770" y="1442"/>
                </a:moveTo>
                <a:cubicBezTo>
                  <a:pt x="3212462" y="15635"/>
                  <a:pt x="3625968" y="134989"/>
                  <a:pt x="4032739" y="376223"/>
                </a:cubicBezTo>
                <a:cubicBezTo>
                  <a:pt x="4589656" y="706501"/>
                  <a:pt x="5051318" y="1213487"/>
                  <a:pt x="5362614" y="1796088"/>
                </a:cubicBezTo>
                <a:lnTo>
                  <a:pt x="5396070" y="1864599"/>
                </a:lnTo>
                <a:lnTo>
                  <a:pt x="5396070" y="1981756"/>
                </a:lnTo>
                <a:lnTo>
                  <a:pt x="5363566" y="1915670"/>
                </a:lnTo>
                <a:cubicBezTo>
                  <a:pt x="5061125" y="1353703"/>
                  <a:pt x="4612597" y="864671"/>
                  <a:pt x="4071524" y="546090"/>
                </a:cubicBezTo>
                <a:cubicBezTo>
                  <a:pt x="3676324" y="313400"/>
                  <a:pt x="3274582" y="198273"/>
                  <a:pt x="2883346" y="184583"/>
                </a:cubicBezTo>
                <a:cubicBezTo>
                  <a:pt x="1883526" y="149597"/>
                  <a:pt x="952339" y="777074"/>
                  <a:pt x="374449" y="1797850"/>
                </a:cubicBezTo>
                <a:cubicBezTo>
                  <a:pt x="-90765" y="2619591"/>
                  <a:pt x="273440" y="3349133"/>
                  <a:pt x="600473" y="4169322"/>
                </a:cubicBezTo>
                <a:cubicBezTo>
                  <a:pt x="712134" y="4449376"/>
                  <a:pt x="823802" y="4721229"/>
                  <a:pt x="971928" y="4966944"/>
                </a:cubicBezTo>
                <a:lnTo>
                  <a:pt x="1112598" y="5172635"/>
                </a:lnTo>
                <a:lnTo>
                  <a:pt x="987172" y="5172635"/>
                </a:lnTo>
                <a:lnTo>
                  <a:pt x="842383" y="4959392"/>
                </a:lnTo>
                <a:cubicBezTo>
                  <a:pt x="689919" y="4704655"/>
                  <a:pt x="574981" y="4422821"/>
                  <a:pt x="460051" y="4132485"/>
                </a:cubicBezTo>
                <a:cubicBezTo>
                  <a:pt x="123442" y="3282182"/>
                  <a:pt x="-251427" y="2525854"/>
                  <a:pt x="227408" y="1673941"/>
                </a:cubicBezTo>
                <a:cubicBezTo>
                  <a:pt x="822220" y="615687"/>
                  <a:pt x="1780673" y="-34829"/>
                  <a:pt x="2809770" y="1442"/>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9" name="Picture 8">
            <a:extLst>
              <a:ext uri="{FF2B5EF4-FFF2-40B4-BE49-F238E27FC236}">
                <a16:creationId xmlns:a16="http://schemas.microsoft.com/office/drawing/2014/main" id="{48A4555C-5FB3-51C9-CFCD-BA56ACB17C98}"/>
              </a:ext>
            </a:extLst>
          </p:cNvPr>
          <p:cNvPicPr>
            <a:picLocks noChangeAspect="1"/>
          </p:cNvPicPr>
          <p:nvPr/>
        </p:nvPicPr>
        <p:blipFill>
          <a:blip r:embed="rId5"/>
          <a:stretch>
            <a:fillRect/>
          </a:stretch>
        </p:blipFill>
        <p:spPr>
          <a:xfrm>
            <a:off x="1905280" y="5723002"/>
            <a:ext cx="5029460" cy="645829"/>
          </a:xfrm>
          <a:prstGeom prst="rect">
            <a:avLst/>
          </a:prstGeom>
        </p:spPr>
      </p:pic>
      <p:sp>
        <p:nvSpPr>
          <p:cNvPr id="11" name="TextBox 10">
            <a:extLst>
              <a:ext uri="{FF2B5EF4-FFF2-40B4-BE49-F238E27FC236}">
                <a16:creationId xmlns:a16="http://schemas.microsoft.com/office/drawing/2014/main" id="{DD9F233E-2B79-25BA-9B96-7C1A3AACC23B}"/>
              </a:ext>
            </a:extLst>
          </p:cNvPr>
          <p:cNvSpPr txBox="1"/>
          <p:nvPr/>
        </p:nvSpPr>
        <p:spPr>
          <a:xfrm>
            <a:off x="6238585" y="139634"/>
            <a:ext cx="4636206" cy="1569660"/>
          </a:xfrm>
          <a:prstGeom prst="rect">
            <a:avLst/>
          </a:prstGeom>
          <a:noFill/>
        </p:spPr>
        <p:txBody>
          <a:bodyPr wrap="none" lIns="91440" tIns="45720" rIns="91440" bIns="45720" rtlCol="0" anchor="t">
            <a:spAutoFit/>
          </a:bodyPr>
          <a:lstStyle/>
          <a:p>
            <a:pPr algn="ctr"/>
            <a:r>
              <a:rPr lang="en-GB" sz="4800">
                <a:latin typeface="Arial"/>
                <a:cs typeface="Arial"/>
              </a:rPr>
              <a:t>Coroner/ME /PF</a:t>
            </a:r>
            <a:endParaRPr lang="en-US"/>
          </a:p>
          <a:p>
            <a:pPr algn="ctr"/>
            <a:r>
              <a:rPr lang="en-GB" sz="4800" dirty="0">
                <a:latin typeface="Arial"/>
                <a:cs typeface="Arial"/>
              </a:rPr>
              <a:t> Police </a:t>
            </a:r>
            <a:endParaRPr lang="en-GB" dirty="0"/>
          </a:p>
        </p:txBody>
      </p:sp>
      <p:sp>
        <p:nvSpPr>
          <p:cNvPr id="2" name="Footer Placeholder 1">
            <a:extLst>
              <a:ext uri="{FF2B5EF4-FFF2-40B4-BE49-F238E27FC236}">
                <a16:creationId xmlns:a16="http://schemas.microsoft.com/office/drawing/2014/main" id="{85D729E9-58DC-7767-FB52-040CD6D448A3}"/>
              </a:ext>
            </a:extLst>
          </p:cNvPr>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2024</a:t>
            </a:r>
            <a:endParaRPr lang="en-US">
              <a:solidFill>
                <a:prstClr val="black">
                  <a:tint val="75000"/>
                </a:prstClr>
              </a:solidFill>
              <a:latin typeface="Calibri"/>
            </a:endParaRPr>
          </a:p>
        </p:txBody>
      </p:sp>
    </p:spTree>
    <p:extLst>
      <p:ext uri="{BB962C8B-B14F-4D97-AF65-F5344CB8AC3E}">
        <p14:creationId xmlns:p14="http://schemas.microsoft.com/office/powerpoint/2010/main" val="21925341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pic>
        <p:nvPicPr>
          <p:cNvPr id="2" name="Picture 1" descr="The Clock Is Ticking! | Mold Solutions">
            <a:extLst>
              <a:ext uri="{FF2B5EF4-FFF2-40B4-BE49-F238E27FC236}">
                <a16:creationId xmlns:a16="http://schemas.microsoft.com/office/drawing/2014/main" id="{50C18356-6BD3-9DA6-D8F1-1F23C8F2AF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8734" y="-353"/>
            <a:ext cx="9404184" cy="6273402"/>
          </a:xfrm>
          <a:prstGeom prst="rect">
            <a:avLst/>
          </a:prstGeom>
        </p:spPr>
      </p:pic>
    </p:spTree>
    <p:extLst>
      <p:ext uri="{BB962C8B-B14F-4D97-AF65-F5344CB8AC3E}">
        <p14:creationId xmlns:p14="http://schemas.microsoft.com/office/powerpoint/2010/main" val="41670013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Underwater view of a floating iceberg">
            <a:extLst>
              <a:ext uri="{FF2B5EF4-FFF2-40B4-BE49-F238E27FC236}">
                <a16:creationId xmlns:a16="http://schemas.microsoft.com/office/drawing/2014/main" id="{7080686D-0110-BFA3-6010-16762E0A756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04" y="1282"/>
            <a:ext cx="12191980" cy="6856718"/>
          </a:xfrm>
          <a:prstGeom prst="rect">
            <a:avLst/>
          </a:prstGeom>
        </p:spPr>
      </p:pic>
      <p:sp>
        <p:nvSpPr>
          <p:cNvPr id="4" name="TextBox 3">
            <a:extLst>
              <a:ext uri="{FF2B5EF4-FFF2-40B4-BE49-F238E27FC236}">
                <a16:creationId xmlns:a16="http://schemas.microsoft.com/office/drawing/2014/main" id="{02141421-0ECE-32BB-AF52-5B73F24DD333}"/>
              </a:ext>
            </a:extLst>
          </p:cNvPr>
          <p:cNvSpPr txBox="1"/>
          <p:nvPr/>
        </p:nvSpPr>
        <p:spPr>
          <a:xfrm>
            <a:off x="5571744" y="1060704"/>
            <a:ext cx="10241280" cy="646331"/>
          </a:xfrm>
          <a:prstGeom prst="rect">
            <a:avLst/>
          </a:prstGeom>
          <a:noFill/>
        </p:spPr>
        <p:txBody>
          <a:bodyPr wrap="square" rtlCol="0">
            <a:spAutoFit/>
          </a:bodyPr>
          <a:lstStyle/>
          <a:p>
            <a:r>
              <a:rPr lang="en-GB" sz="3600" dirty="0"/>
              <a:t>consented donors</a:t>
            </a:r>
          </a:p>
        </p:txBody>
      </p:sp>
      <p:sp>
        <p:nvSpPr>
          <p:cNvPr id="6" name="TextBox 5">
            <a:extLst>
              <a:ext uri="{FF2B5EF4-FFF2-40B4-BE49-F238E27FC236}">
                <a16:creationId xmlns:a16="http://schemas.microsoft.com/office/drawing/2014/main" id="{15BD8E9B-4423-23CD-C5D6-332CC262117B}"/>
              </a:ext>
            </a:extLst>
          </p:cNvPr>
          <p:cNvSpPr txBox="1"/>
          <p:nvPr/>
        </p:nvSpPr>
        <p:spPr>
          <a:xfrm>
            <a:off x="3340608" y="2974848"/>
            <a:ext cx="8278368" cy="2585323"/>
          </a:xfrm>
          <a:prstGeom prst="rect">
            <a:avLst/>
          </a:prstGeom>
          <a:noFill/>
        </p:spPr>
        <p:txBody>
          <a:bodyPr wrap="square" rtlCol="0">
            <a:spAutoFit/>
          </a:bodyPr>
          <a:lstStyle/>
          <a:p>
            <a:pPr algn="ctr"/>
            <a:r>
              <a:rPr lang="en-GB" sz="5400" dirty="0"/>
              <a:t>Exploring potential and prep work towards a consent.</a:t>
            </a:r>
          </a:p>
        </p:txBody>
      </p:sp>
      <p:sp>
        <p:nvSpPr>
          <p:cNvPr id="2" name="Footer Placeholder 1">
            <a:extLst>
              <a:ext uri="{FF2B5EF4-FFF2-40B4-BE49-F238E27FC236}">
                <a16:creationId xmlns:a16="http://schemas.microsoft.com/office/drawing/2014/main" id="{3522FA97-AF56-4584-39BA-D5AC387A117D}"/>
              </a:ext>
            </a:extLst>
          </p:cNvPr>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2024</a:t>
            </a:r>
            <a:endParaRPr lang="en-US">
              <a:solidFill>
                <a:prstClr val="black">
                  <a:tint val="75000"/>
                </a:prstClr>
              </a:solidFill>
              <a:latin typeface="Calibri"/>
            </a:endParaRPr>
          </a:p>
        </p:txBody>
      </p:sp>
    </p:spTree>
    <p:extLst>
      <p:ext uri="{BB962C8B-B14F-4D97-AF65-F5344CB8AC3E}">
        <p14:creationId xmlns:p14="http://schemas.microsoft.com/office/powerpoint/2010/main" val="35886853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5" name="Title 1"/>
          <p:cNvSpPr txBox="1">
            <a:spLocks/>
          </p:cNvSpPr>
          <p:nvPr/>
        </p:nvSpPr>
        <p:spPr bwMode="auto">
          <a:xfrm>
            <a:off x="1981200" y="295911"/>
            <a:ext cx="6978650"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Early Notifications</a:t>
            </a:r>
          </a:p>
        </p:txBody>
      </p:sp>
      <p:graphicFrame>
        <p:nvGraphicFramePr>
          <p:cNvPr id="6" name="Content Placeholder 3"/>
          <p:cNvGraphicFramePr>
            <a:graphicFrameLocks/>
          </p:cNvGraphicFramePr>
          <p:nvPr>
            <p:extLst>
              <p:ext uri="{D42A27DB-BD31-4B8C-83A1-F6EECF244321}">
                <p14:modId xmlns:p14="http://schemas.microsoft.com/office/powerpoint/2010/main" val="2313905264"/>
              </p:ext>
            </p:extLst>
          </p:nvPr>
        </p:nvGraphicFramePr>
        <p:xfrm>
          <a:off x="1544056" y="981072"/>
          <a:ext cx="8562975" cy="58769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776950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5" name="Title 1"/>
          <p:cNvSpPr txBox="1">
            <a:spLocks/>
          </p:cNvSpPr>
          <p:nvPr/>
        </p:nvSpPr>
        <p:spPr bwMode="auto">
          <a:xfrm>
            <a:off x="1981200" y="295911"/>
            <a:ext cx="6978650" cy="115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Early Notifications</a:t>
            </a:r>
          </a:p>
        </p:txBody>
      </p:sp>
      <p:graphicFrame>
        <p:nvGraphicFramePr>
          <p:cNvPr id="6" name="Content Placeholder 3"/>
          <p:cNvGraphicFramePr>
            <a:graphicFrameLocks/>
          </p:cNvGraphicFramePr>
          <p:nvPr/>
        </p:nvGraphicFramePr>
        <p:xfrm>
          <a:off x="1544056" y="981072"/>
          <a:ext cx="8562975" cy="58769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4CE34136-AA36-4353-96CB-0CB94E6A1876}"/>
              </a:ext>
            </a:extLst>
          </p:cNvPr>
          <p:cNvSpPr txBox="1"/>
          <p:nvPr/>
        </p:nvSpPr>
        <p:spPr>
          <a:xfrm>
            <a:off x="7191375" y="1276349"/>
            <a:ext cx="3952875" cy="2862322"/>
          </a:xfrm>
          <a:prstGeom prst="rect">
            <a:avLst/>
          </a:prstGeom>
          <a:noFill/>
        </p:spPr>
        <p:txBody>
          <a:bodyPr wrap="square" rtlCol="0">
            <a:spAutoFit/>
          </a:bodyPr>
          <a:lstStyle/>
          <a:p>
            <a:r>
              <a:rPr lang="en-GB" sz="3600" dirty="0"/>
              <a:t>Recognise</a:t>
            </a:r>
          </a:p>
          <a:p>
            <a:endParaRPr lang="en-GB" sz="3600" dirty="0"/>
          </a:p>
          <a:p>
            <a:r>
              <a:rPr lang="en-GB" sz="3600" dirty="0"/>
              <a:t>Identify and plan</a:t>
            </a:r>
          </a:p>
          <a:p>
            <a:endParaRPr lang="en-GB" sz="3600" dirty="0"/>
          </a:p>
          <a:p>
            <a:r>
              <a:rPr lang="en-GB" sz="3600" dirty="0"/>
              <a:t>Notify</a:t>
            </a:r>
          </a:p>
        </p:txBody>
      </p:sp>
      <p:sp>
        <p:nvSpPr>
          <p:cNvPr id="3" name="TextBox 2">
            <a:extLst>
              <a:ext uri="{FF2B5EF4-FFF2-40B4-BE49-F238E27FC236}">
                <a16:creationId xmlns:a16="http://schemas.microsoft.com/office/drawing/2014/main" id="{2367529B-923C-4EA8-A418-EB9FA90C07C5}"/>
              </a:ext>
            </a:extLst>
          </p:cNvPr>
          <p:cNvSpPr txBox="1"/>
          <p:nvPr/>
        </p:nvSpPr>
        <p:spPr>
          <a:xfrm>
            <a:off x="7791450" y="4314241"/>
            <a:ext cx="3352800" cy="1446550"/>
          </a:xfrm>
          <a:prstGeom prst="rect">
            <a:avLst/>
          </a:prstGeom>
          <a:noFill/>
        </p:spPr>
        <p:txBody>
          <a:bodyPr wrap="square" rtlCol="0">
            <a:spAutoFit/>
          </a:bodyPr>
          <a:lstStyle/>
          <a:p>
            <a:r>
              <a:rPr lang="en-GB" sz="8800" dirty="0">
                <a:solidFill>
                  <a:srgbClr val="0070C0"/>
                </a:solidFill>
              </a:rPr>
              <a:t>100%</a:t>
            </a:r>
          </a:p>
        </p:txBody>
      </p:sp>
    </p:spTree>
    <p:extLst>
      <p:ext uri="{BB962C8B-B14F-4D97-AF65-F5344CB8AC3E}">
        <p14:creationId xmlns:p14="http://schemas.microsoft.com/office/powerpoint/2010/main" val="18085416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0" fill="hold"/>
                                        <p:tgtEl>
                                          <p:spTgt spid="2"/>
                                        </p:tgtEl>
                                        <p:attrNameLst>
                                          <p:attrName>ppt_x</p:attrName>
                                        </p:attrNameLst>
                                      </p:cBhvr>
                                      <p:tavLst>
                                        <p:tav tm="0">
                                          <p:val>
                                            <p:strVal val="#ppt_x"/>
                                          </p:val>
                                        </p:tav>
                                        <p:tav tm="100000">
                                          <p:val>
                                            <p:strVal val="#ppt_x"/>
                                          </p:val>
                                        </p:tav>
                                      </p:tavLst>
                                    </p:anim>
                                    <p:anim calcmode="lin" valueType="num">
                                      <p:cBhvr additive="base">
                                        <p:cTn id="8" dur="3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94009"/>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9" name="Title 1"/>
          <p:cNvSpPr txBox="1">
            <a:spLocks/>
          </p:cNvSpPr>
          <p:nvPr/>
        </p:nvSpPr>
        <p:spPr bwMode="auto">
          <a:xfrm>
            <a:off x="1706439" y="158153"/>
            <a:ext cx="8745933" cy="637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sz="3200" kern="0" dirty="0">
                <a:latin typeface="Arial"/>
                <a:ea typeface="ＭＳ Ｐゴシック"/>
                <a:cs typeface=""/>
              </a:rPr>
              <a:t>Donation Following Neurological Death: DBD </a:t>
            </a:r>
            <a:br>
              <a:rPr lang="en-GB" kern="0" dirty="0">
                <a:latin typeface="Arial"/>
                <a:ea typeface="ＭＳ Ｐゴシック"/>
                <a:cs typeface=""/>
              </a:rPr>
            </a:br>
            <a:endParaRPr lang="en-GB" sz="2800" b="0" kern="0" dirty="0">
              <a:latin typeface="Arial"/>
              <a:ea typeface="ＭＳ Ｐゴシック"/>
              <a:cs typeface=""/>
            </a:endParaRPr>
          </a:p>
        </p:txBody>
      </p:sp>
      <p:sp>
        <p:nvSpPr>
          <p:cNvPr id="10" name="Content Placeholder 2"/>
          <p:cNvSpPr txBox="1">
            <a:spLocks/>
          </p:cNvSpPr>
          <p:nvPr/>
        </p:nvSpPr>
        <p:spPr bwMode="auto">
          <a:xfrm>
            <a:off x="1554964" y="2530161"/>
            <a:ext cx="9249778" cy="43263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a:lstStyle>
          <a:p>
            <a:pPr marL="0" indent="0">
              <a:buNone/>
              <a:defRPr/>
            </a:pPr>
            <a:r>
              <a:rPr lang="en-GB" kern="0" dirty="0">
                <a:solidFill>
                  <a:srgbClr val="000000"/>
                </a:solidFill>
                <a:latin typeface="Arial"/>
                <a:ea typeface="ＭＳ Ｐゴシック"/>
                <a:cs typeface=""/>
              </a:rPr>
              <a:t> </a:t>
            </a:r>
            <a:endParaRPr lang="en-GB" sz="1400" kern="0" dirty="0">
              <a:solidFill>
                <a:srgbClr val="000000"/>
              </a:solidFill>
              <a:latin typeface="Arial"/>
              <a:ea typeface="ＭＳ Ｐゴシック"/>
              <a:cs typeface=""/>
            </a:endParaRPr>
          </a:p>
        </p:txBody>
      </p:sp>
      <p:sp>
        <p:nvSpPr>
          <p:cNvPr id="2" name="Arrow: Notched Right 1">
            <a:extLst>
              <a:ext uri="{FF2B5EF4-FFF2-40B4-BE49-F238E27FC236}">
                <a16:creationId xmlns:a16="http://schemas.microsoft.com/office/drawing/2014/main" id="{3CAC4114-7B94-4CB7-B906-84CD30867E32}"/>
              </a:ext>
            </a:extLst>
          </p:cNvPr>
          <p:cNvSpPr/>
          <p:nvPr/>
        </p:nvSpPr>
        <p:spPr>
          <a:xfrm>
            <a:off x="2086447" y="5030990"/>
            <a:ext cx="8148917" cy="484632"/>
          </a:xfrm>
          <a:prstGeom prst="notch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Arrow Connector 4">
            <a:extLst>
              <a:ext uri="{FF2B5EF4-FFF2-40B4-BE49-F238E27FC236}">
                <a16:creationId xmlns:a16="http://schemas.microsoft.com/office/drawing/2014/main" id="{4BC87129-71BE-46D9-B684-AC58C76D5836}"/>
              </a:ext>
            </a:extLst>
          </p:cNvPr>
          <p:cNvCxnSpPr>
            <a:cxnSpLocks/>
          </p:cNvCxnSpPr>
          <p:nvPr/>
        </p:nvCxnSpPr>
        <p:spPr>
          <a:xfrm>
            <a:off x="3062850" y="3974374"/>
            <a:ext cx="0" cy="113880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5" name="TextBox 14">
            <a:extLst>
              <a:ext uri="{FF2B5EF4-FFF2-40B4-BE49-F238E27FC236}">
                <a16:creationId xmlns:a16="http://schemas.microsoft.com/office/drawing/2014/main" id="{AC37CF7F-7725-4BFD-9267-71A6A4591539}"/>
              </a:ext>
            </a:extLst>
          </p:cNvPr>
          <p:cNvSpPr txBox="1"/>
          <p:nvPr/>
        </p:nvSpPr>
        <p:spPr>
          <a:xfrm rot="5400000">
            <a:off x="430284" y="5239609"/>
            <a:ext cx="3050894" cy="369332"/>
          </a:xfrm>
          <a:prstGeom prst="rect">
            <a:avLst/>
          </a:prstGeom>
          <a:noFill/>
        </p:spPr>
        <p:txBody>
          <a:bodyPr wrap="square" rtlCol="0">
            <a:spAutoFit/>
          </a:bodyPr>
          <a:lstStyle/>
          <a:p>
            <a:r>
              <a:rPr lang="en-GB" kern="0" dirty="0">
                <a:solidFill>
                  <a:srgbClr val="6E2C6B"/>
                </a:solidFill>
                <a:latin typeface="Arial"/>
                <a:ea typeface="ＭＳ Ｐゴシック"/>
                <a:cs typeface=""/>
              </a:rPr>
              <a:t>Notification &amp; Triage</a:t>
            </a:r>
            <a:endParaRPr lang="en-GB" dirty="0">
              <a:solidFill>
                <a:srgbClr val="6E2C6B"/>
              </a:solidFill>
            </a:endParaRPr>
          </a:p>
        </p:txBody>
      </p:sp>
      <p:sp>
        <p:nvSpPr>
          <p:cNvPr id="16" name="TextBox 15">
            <a:extLst>
              <a:ext uri="{FF2B5EF4-FFF2-40B4-BE49-F238E27FC236}">
                <a16:creationId xmlns:a16="http://schemas.microsoft.com/office/drawing/2014/main" id="{402E273C-DAC6-40A4-B2D9-7BACB5399356}"/>
              </a:ext>
            </a:extLst>
          </p:cNvPr>
          <p:cNvSpPr txBox="1"/>
          <p:nvPr/>
        </p:nvSpPr>
        <p:spPr>
          <a:xfrm rot="5400000">
            <a:off x="8799742" y="5534530"/>
            <a:ext cx="3305261" cy="369332"/>
          </a:xfrm>
          <a:prstGeom prst="rect">
            <a:avLst/>
          </a:prstGeom>
          <a:noFill/>
        </p:spPr>
        <p:txBody>
          <a:bodyPr wrap="square" rtlCol="0">
            <a:spAutoFit/>
          </a:bodyPr>
          <a:lstStyle/>
          <a:p>
            <a:r>
              <a:rPr lang="en-GB" kern="0" dirty="0">
                <a:solidFill>
                  <a:srgbClr val="6E2C6B"/>
                </a:solidFill>
                <a:latin typeface="Arial"/>
                <a:ea typeface="ＭＳ Ｐゴシック"/>
              </a:rPr>
              <a:t>Post Retrieval Care </a:t>
            </a:r>
            <a:endParaRPr lang="en-GB" dirty="0">
              <a:solidFill>
                <a:srgbClr val="6E2C6B"/>
              </a:solidFill>
            </a:endParaRPr>
          </a:p>
        </p:txBody>
      </p:sp>
      <p:sp>
        <p:nvSpPr>
          <p:cNvPr id="17" name="Rectangle 16">
            <a:extLst>
              <a:ext uri="{FF2B5EF4-FFF2-40B4-BE49-F238E27FC236}">
                <a16:creationId xmlns:a16="http://schemas.microsoft.com/office/drawing/2014/main" id="{446E5F83-9559-4230-A932-A4D75402FB60}"/>
              </a:ext>
            </a:extLst>
          </p:cNvPr>
          <p:cNvSpPr/>
          <p:nvPr/>
        </p:nvSpPr>
        <p:spPr>
          <a:xfrm>
            <a:off x="8247551" y="1259863"/>
            <a:ext cx="320673" cy="4870392"/>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1FC3E5B1-059D-449C-BB33-6B9C431DECFF}"/>
              </a:ext>
            </a:extLst>
          </p:cNvPr>
          <p:cNvSpPr txBox="1"/>
          <p:nvPr/>
        </p:nvSpPr>
        <p:spPr>
          <a:xfrm rot="5400000">
            <a:off x="7776502" y="3412223"/>
            <a:ext cx="1311429" cy="369332"/>
          </a:xfrm>
          <a:prstGeom prst="rect">
            <a:avLst/>
          </a:prstGeom>
          <a:noFill/>
        </p:spPr>
        <p:txBody>
          <a:bodyPr wrap="square" rtlCol="0">
            <a:spAutoFit/>
          </a:bodyPr>
          <a:lstStyle/>
          <a:p>
            <a:r>
              <a:rPr lang="en-GB" b="1" dirty="0">
                <a:solidFill>
                  <a:srgbClr val="6E2C6B"/>
                </a:solidFill>
              </a:rPr>
              <a:t>Theatre</a:t>
            </a:r>
          </a:p>
        </p:txBody>
      </p:sp>
      <p:sp>
        <p:nvSpPr>
          <p:cNvPr id="20" name="TextBox 19">
            <a:extLst>
              <a:ext uri="{FF2B5EF4-FFF2-40B4-BE49-F238E27FC236}">
                <a16:creationId xmlns:a16="http://schemas.microsoft.com/office/drawing/2014/main" id="{EEEA0054-5FEE-443D-97A3-FC513BD3EF31}"/>
              </a:ext>
            </a:extLst>
          </p:cNvPr>
          <p:cNvSpPr txBox="1"/>
          <p:nvPr/>
        </p:nvSpPr>
        <p:spPr>
          <a:xfrm>
            <a:off x="8939482" y="1899931"/>
            <a:ext cx="1161320" cy="307777"/>
          </a:xfrm>
          <a:prstGeom prst="rect">
            <a:avLst/>
          </a:prstGeom>
          <a:noFill/>
        </p:spPr>
        <p:txBody>
          <a:bodyPr wrap="square" rtlCol="0">
            <a:spAutoFit/>
          </a:bodyPr>
          <a:lstStyle/>
          <a:p>
            <a:r>
              <a:rPr lang="en-GB" sz="1400" b="1" dirty="0">
                <a:solidFill>
                  <a:srgbClr val="6E2C6B"/>
                </a:solidFill>
              </a:rPr>
              <a:t>Retrieval</a:t>
            </a:r>
          </a:p>
        </p:txBody>
      </p:sp>
      <p:cxnSp>
        <p:nvCxnSpPr>
          <p:cNvPr id="23" name="Straight Arrow Connector 22">
            <a:extLst>
              <a:ext uri="{FF2B5EF4-FFF2-40B4-BE49-F238E27FC236}">
                <a16:creationId xmlns:a16="http://schemas.microsoft.com/office/drawing/2014/main" id="{B91159DA-67C2-48AC-B104-9E540C2BDC02}"/>
              </a:ext>
            </a:extLst>
          </p:cNvPr>
          <p:cNvCxnSpPr>
            <a:cxnSpLocks/>
          </p:cNvCxnSpPr>
          <p:nvPr/>
        </p:nvCxnSpPr>
        <p:spPr>
          <a:xfrm>
            <a:off x="7869911" y="4121140"/>
            <a:ext cx="0" cy="99204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4" name="TextBox 23">
            <a:extLst>
              <a:ext uri="{FF2B5EF4-FFF2-40B4-BE49-F238E27FC236}">
                <a16:creationId xmlns:a16="http://schemas.microsoft.com/office/drawing/2014/main" id="{09115AEB-4652-4519-85B1-C562F69B33E0}"/>
              </a:ext>
            </a:extLst>
          </p:cNvPr>
          <p:cNvSpPr txBox="1"/>
          <p:nvPr/>
        </p:nvSpPr>
        <p:spPr>
          <a:xfrm rot="5400000">
            <a:off x="6720480" y="3511341"/>
            <a:ext cx="2374086" cy="307777"/>
          </a:xfrm>
          <a:prstGeom prst="rect">
            <a:avLst/>
          </a:prstGeom>
          <a:noFill/>
        </p:spPr>
        <p:txBody>
          <a:bodyPr wrap="square" rtlCol="0">
            <a:spAutoFit/>
          </a:bodyPr>
          <a:lstStyle/>
          <a:p>
            <a:r>
              <a:rPr lang="en-GB" sz="1400" dirty="0">
                <a:solidFill>
                  <a:srgbClr val="6E2C6B"/>
                </a:solidFill>
              </a:rPr>
              <a:t>Transfer to Theatre</a:t>
            </a:r>
          </a:p>
        </p:txBody>
      </p:sp>
      <p:sp>
        <p:nvSpPr>
          <p:cNvPr id="18" name="TextBox 17">
            <a:extLst>
              <a:ext uri="{FF2B5EF4-FFF2-40B4-BE49-F238E27FC236}">
                <a16:creationId xmlns:a16="http://schemas.microsoft.com/office/drawing/2014/main" id="{37F65B10-C1A3-4425-B12E-D3133865CBB9}"/>
              </a:ext>
            </a:extLst>
          </p:cNvPr>
          <p:cNvSpPr txBox="1"/>
          <p:nvPr/>
        </p:nvSpPr>
        <p:spPr>
          <a:xfrm>
            <a:off x="1994946" y="1512330"/>
            <a:ext cx="3511000" cy="954107"/>
          </a:xfrm>
          <a:prstGeom prst="rect">
            <a:avLst/>
          </a:prstGeom>
          <a:noFill/>
        </p:spPr>
        <p:txBody>
          <a:bodyPr wrap="square" rtlCol="0">
            <a:spAutoFit/>
          </a:bodyPr>
          <a:lstStyle/>
          <a:p>
            <a:pPr algn="ctr"/>
            <a:r>
              <a:rPr lang="en-GB" sz="1400" b="1" dirty="0">
                <a:solidFill>
                  <a:srgbClr val="6E2C6B"/>
                </a:solidFill>
              </a:rPr>
              <a:t>Detailed assessment &amp; planning</a:t>
            </a:r>
          </a:p>
          <a:p>
            <a:pPr algn="ctr"/>
            <a:r>
              <a:rPr lang="en-GB" sz="1400" b="1" dirty="0">
                <a:solidFill>
                  <a:srgbClr val="6E2C6B"/>
                </a:solidFill>
              </a:rPr>
              <a:t>Gather whole health history</a:t>
            </a:r>
          </a:p>
          <a:p>
            <a:pPr algn="ctr"/>
            <a:r>
              <a:rPr lang="en-GB" sz="1400" b="1" dirty="0">
                <a:solidFill>
                  <a:srgbClr val="6E2C6B"/>
                </a:solidFill>
              </a:rPr>
              <a:t>Physical examination</a:t>
            </a:r>
          </a:p>
          <a:p>
            <a:pPr algn="ctr"/>
            <a:endParaRPr lang="en-GB" sz="1400" b="1" dirty="0"/>
          </a:p>
        </p:txBody>
      </p:sp>
      <p:cxnSp>
        <p:nvCxnSpPr>
          <p:cNvPr id="6" name="Straight Arrow Connector 5">
            <a:extLst>
              <a:ext uri="{FF2B5EF4-FFF2-40B4-BE49-F238E27FC236}">
                <a16:creationId xmlns:a16="http://schemas.microsoft.com/office/drawing/2014/main" id="{B12E0EBD-8825-4076-A766-8E82D51B044C}"/>
              </a:ext>
            </a:extLst>
          </p:cNvPr>
          <p:cNvCxnSpPr>
            <a:cxnSpLocks/>
          </p:cNvCxnSpPr>
          <p:nvPr/>
        </p:nvCxnSpPr>
        <p:spPr bwMode="auto">
          <a:xfrm>
            <a:off x="1828047" y="2271822"/>
            <a:ext cx="3650874" cy="0"/>
          </a:xfrm>
          <a:prstGeom prst="straightConnector1">
            <a:avLst/>
          </a:prstGeom>
          <a:solidFill>
            <a:schemeClr val="accent1"/>
          </a:solidFill>
          <a:ln w="12700" cap="flat" cmpd="sng" algn="ctr">
            <a:solidFill>
              <a:schemeClr val="tx1"/>
            </a:solidFill>
            <a:prstDash val="solid"/>
            <a:round/>
            <a:headEnd type="triangle"/>
            <a:tailEnd type="triangle"/>
          </a:ln>
          <a:effectLst/>
        </p:spPr>
      </p:cxnSp>
      <p:sp>
        <p:nvSpPr>
          <p:cNvPr id="22" name="TextBox 21">
            <a:extLst>
              <a:ext uri="{FF2B5EF4-FFF2-40B4-BE49-F238E27FC236}">
                <a16:creationId xmlns:a16="http://schemas.microsoft.com/office/drawing/2014/main" id="{A856AC59-0247-4486-99B9-A509DBBD8B52}"/>
              </a:ext>
            </a:extLst>
          </p:cNvPr>
          <p:cNvSpPr txBox="1"/>
          <p:nvPr/>
        </p:nvSpPr>
        <p:spPr>
          <a:xfrm rot="5400000">
            <a:off x="2169574" y="3096727"/>
            <a:ext cx="1871386" cy="307777"/>
          </a:xfrm>
          <a:prstGeom prst="rect">
            <a:avLst/>
          </a:prstGeom>
          <a:noFill/>
        </p:spPr>
        <p:txBody>
          <a:bodyPr wrap="square" rtlCol="0">
            <a:spAutoFit/>
          </a:bodyPr>
          <a:lstStyle/>
          <a:p>
            <a:r>
              <a:rPr lang="en-GB" sz="1400" b="1" dirty="0">
                <a:solidFill>
                  <a:srgbClr val="E0119D"/>
                </a:solidFill>
              </a:rPr>
              <a:t>Family Approach</a:t>
            </a:r>
          </a:p>
        </p:txBody>
      </p:sp>
      <p:cxnSp>
        <p:nvCxnSpPr>
          <p:cNvPr id="25" name="Straight Arrow Connector 24">
            <a:extLst>
              <a:ext uri="{FF2B5EF4-FFF2-40B4-BE49-F238E27FC236}">
                <a16:creationId xmlns:a16="http://schemas.microsoft.com/office/drawing/2014/main" id="{51B4BE7A-F902-4016-A267-BEBABDF09E77}"/>
              </a:ext>
            </a:extLst>
          </p:cNvPr>
          <p:cNvCxnSpPr>
            <a:cxnSpLocks/>
          </p:cNvCxnSpPr>
          <p:nvPr/>
        </p:nvCxnSpPr>
        <p:spPr bwMode="auto">
          <a:xfrm>
            <a:off x="5478924" y="2271822"/>
            <a:ext cx="1816705" cy="7848"/>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26" name="Straight Arrow Connector 25">
            <a:extLst>
              <a:ext uri="{FF2B5EF4-FFF2-40B4-BE49-F238E27FC236}">
                <a16:creationId xmlns:a16="http://schemas.microsoft.com/office/drawing/2014/main" id="{BC0E667F-B0FB-4BB8-B562-01FA9F495126}"/>
              </a:ext>
            </a:extLst>
          </p:cNvPr>
          <p:cNvCxnSpPr>
            <a:cxnSpLocks/>
          </p:cNvCxnSpPr>
          <p:nvPr/>
        </p:nvCxnSpPr>
        <p:spPr bwMode="auto">
          <a:xfrm flipV="1">
            <a:off x="7295626" y="2271822"/>
            <a:ext cx="829836" cy="7848"/>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29" name="Straight Arrow Connector 28">
            <a:extLst>
              <a:ext uri="{FF2B5EF4-FFF2-40B4-BE49-F238E27FC236}">
                <a16:creationId xmlns:a16="http://schemas.microsoft.com/office/drawing/2014/main" id="{B4754616-9660-40E5-95C2-E71CA7E469CD}"/>
              </a:ext>
            </a:extLst>
          </p:cNvPr>
          <p:cNvCxnSpPr>
            <a:cxnSpLocks/>
          </p:cNvCxnSpPr>
          <p:nvPr/>
        </p:nvCxnSpPr>
        <p:spPr bwMode="auto">
          <a:xfrm flipV="1">
            <a:off x="8603341" y="2264094"/>
            <a:ext cx="1664362" cy="16254"/>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21" name="Straight Arrow Connector 20">
            <a:extLst>
              <a:ext uri="{FF2B5EF4-FFF2-40B4-BE49-F238E27FC236}">
                <a16:creationId xmlns:a16="http://schemas.microsoft.com/office/drawing/2014/main" id="{FBBF4029-5D5F-45DD-A9DC-1077D93BDB12}"/>
              </a:ext>
            </a:extLst>
          </p:cNvPr>
          <p:cNvCxnSpPr>
            <a:cxnSpLocks/>
          </p:cNvCxnSpPr>
          <p:nvPr/>
        </p:nvCxnSpPr>
        <p:spPr bwMode="auto">
          <a:xfrm>
            <a:off x="1931198" y="974202"/>
            <a:ext cx="6194264" cy="0"/>
          </a:xfrm>
          <a:prstGeom prst="straightConnector1">
            <a:avLst/>
          </a:prstGeom>
          <a:ln>
            <a:headEnd type="triangle"/>
            <a:tailEnd type="triangle"/>
          </a:ln>
        </p:spPr>
        <p:style>
          <a:lnRef idx="3">
            <a:schemeClr val="accent2"/>
          </a:lnRef>
          <a:fillRef idx="0">
            <a:schemeClr val="accent2"/>
          </a:fillRef>
          <a:effectRef idx="2">
            <a:schemeClr val="accent2"/>
          </a:effectRef>
          <a:fontRef idx="minor">
            <a:schemeClr val="tx1"/>
          </a:fontRef>
        </p:style>
      </p:cxnSp>
      <p:sp>
        <p:nvSpPr>
          <p:cNvPr id="27" name="TextBox 26">
            <a:extLst>
              <a:ext uri="{FF2B5EF4-FFF2-40B4-BE49-F238E27FC236}">
                <a16:creationId xmlns:a16="http://schemas.microsoft.com/office/drawing/2014/main" id="{1B224A79-6F5F-43AE-BD7D-181EC613C922}"/>
              </a:ext>
            </a:extLst>
          </p:cNvPr>
          <p:cNvSpPr txBox="1"/>
          <p:nvPr/>
        </p:nvSpPr>
        <p:spPr>
          <a:xfrm>
            <a:off x="3062850" y="974398"/>
            <a:ext cx="4807060" cy="338554"/>
          </a:xfrm>
          <a:prstGeom prst="rect">
            <a:avLst/>
          </a:prstGeom>
          <a:noFill/>
        </p:spPr>
        <p:txBody>
          <a:bodyPr wrap="square" rtlCol="0">
            <a:spAutoFit/>
          </a:bodyPr>
          <a:lstStyle/>
          <a:p>
            <a:r>
              <a:rPr lang="en-GB" sz="1600" b="1" dirty="0">
                <a:solidFill>
                  <a:srgbClr val="E0119D"/>
                </a:solidFill>
              </a:rPr>
              <a:t>Stabilisation for testing &amp; donor optimisation </a:t>
            </a:r>
          </a:p>
        </p:txBody>
      </p:sp>
      <p:cxnSp>
        <p:nvCxnSpPr>
          <p:cNvPr id="28" name="Straight Arrow Connector 27">
            <a:extLst>
              <a:ext uri="{FF2B5EF4-FFF2-40B4-BE49-F238E27FC236}">
                <a16:creationId xmlns:a16="http://schemas.microsoft.com/office/drawing/2014/main" id="{B7A7252A-820B-48AB-93D4-686E0B64714B}"/>
              </a:ext>
            </a:extLst>
          </p:cNvPr>
          <p:cNvCxnSpPr>
            <a:cxnSpLocks/>
          </p:cNvCxnSpPr>
          <p:nvPr/>
        </p:nvCxnSpPr>
        <p:spPr>
          <a:xfrm>
            <a:off x="2622929" y="3129094"/>
            <a:ext cx="0" cy="198408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30" name="Straight Arrow Connector 29">
            <a:extLst>
              <a:ext uri="{FF2B5EF4-FFF2-40B4-BE49-F238E27FC236}">
                <a16:creationId xmlns:a16="http://schemas.microsoft.com/office/drawing/2014/main" id="{C8443D9A-46F9-4B0C-8433-5ABD21F8DE22}"/>
              </a:ext>
            </a:extLst>
          </p:cNvPr>
          <p:cNvCxnSpPr>
            <a:cxnSpLocks/>
          </p:cNvCxnSpPr>
          <p:nvPr/>
        </p:nvCxnSpPr>
        <p:spPr>
          <a:xfrm>
            <a:off x="3506647" y="3985140"/>
            <a:ext cx="0" cy="113880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1" name="Straight Arrow Connector 30">
            <a:extLst>
              <a:ext uri="{FF2B5EF4-FFF2-40B4-BE49-F238E27FC236}">
                <a16:creationId xmlns:a16="http://schemas.microsoft.com/office/drawing/2014/main" id="{4363692B-25B5-4611-AB5F-D4D974D92401}"/>
              </a:ext>
            </a:extLst>
          </p:cNvPr>
          <p:cNvCxnSpPr>
            <a:cxnSpLocks/>
          </p:cNvCxnSpPr>
          <p:nvPr/>
        </p:nvCxnSpPr>
        <p:spPr>
          <a:xfrm>
            <a:off x="7295626" y="4437802"/>
            <a:ext cx="0" cy="67538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32" name="TextBox 31">
            <a:extLst>
              <a:ext uri="{FF2B5EF4-FFF2-40B4-BE49-F238E27FC236}">
                <a16:creationId xmlns:a16="http://schemas.microsoft.com/office/drawing/2014/main" id="{04143024-0A5C-4CCF-AFF1-27173143B1F2}"/>
              </a:ext>
            </a:extLst>
          </p:cNvPr>
          <p:cNvSpPr txBox="1"/>
          <p:nvPr/>
        </p:nvSpPr>
        <p:spPr>
          <a:xfrm rot="5400000">
            <a:off x="1709046" y="3089228"/>
            <a:ext cx="1871386" cy="307777"/>
          </a:xfrm>
          <a:prstGeom prst="rect">
            <a:avLst/>
          </a:prstGeom>
          <a:noFill/>
        </p:spPr>
        <p:txBody>
          <a:bodyPr wrap="square" rtlCol="0">
            <a:spAutoFit/>
          </a:bodyPr>
          <a:lstStyle/>
          <a:p>
            <a:r>
              <a:rPr lang="en-GB" sz="1400" b="1" dirty="0">
                <a:solidFill>
                  <a:srgbClr val="E0119D"/>
                </a:solidFill>
              </a:rPr>
              <a:t>Testing </a:t>
            </a:r>
          </a:p>
        </p:txBody>
      </p:sp>
      <p:sp>
        <p:nvSpPr>
          <p:cNvPr id="33" name="TextBox 32">
            <a:extLst>
              <a:ext uri="{FF2B5EF4-FFF2-40B4-BE49-F238E27FC236}">
                <a16:creationId xmlns:a16="http://schemas.microsoft.com/office/drawing/2014/main" id="{BE8ED3BA-92FE-4144-B45F-FBDB1A9D38FC}"/>
              </a:ext>
            </a:extLst>
          </p:cNvPr>
          <p:cNvSpPr txBox="1"/>
          <p:nvPr/>
        </p:nvSpPr>
        <p:spPr>
          <a:xfrm rot="5400000">
            <a:off x="2399594" y="3202546"/>
            <a:ext cx="2262457" cy="523220"/>
          </a:xfrm>
          <a:prstGeom prst="rect">
            <a:avLst/>
          </a:prstGeom>
          <a:noFill/>
        </p:spPr>
        <p:txBody>
          <a:bodyPr wrap="square" rtlCol="0">
            <a:spAutoFit/>
          </a:bodyPr>
          <a:lstStyle/>
          <a:p>
            <a:r>
              <a:rPr lang="en-GB" sz="1400" dirty="0">
                <a:solidFill>
                  <a:srgbClr val="6E2C6B"/>
                </a:solidFill>
              </a:rPr>
              <a:t>Formal consent &amp; medical social assessment </a:t>
            </a:r>
          </a:p>
        </p:txBody>
      </p:sp>
      <p:sp>
        <p:nvSpPr>
          <p:cNvPr id="34" name="TextBox 33">
            <a:extLst>
              <a:ext uri="{FF2B5EF4-FFF2-40B4-BE49-F238E27FC236}">
                <a16:creationId xmlns:a16="http://schemas.microsoft.com/office/drawing/2014/main" id="{F985EEF0-3E99-4FE8-A8D6-BC0ADACDA643}"/>
              </a:ext>
            </a:extLst>
          </p:cNvPr>
          <p:cNvSpPr txBox="1"/>
          <p:nvPr/>
        </p:nvSpPr>
        <p:spPr>
          <a:xfrm>
            <a:off x="5556234" y="1931577"/>
            <a:ext cx="1510606" cy="307048"/>
          </a:xfrm>
          <a:prstGeom prst="rect">
            <a:avLst/>
          </a:prstGeom>
          <a:noFill/>
        </p:spPr>
        <p:txBody>
          <a:bodyPr wrap="square" rtlCol="0">
            <a:spAutoFit/>
          </a:bodyPr>
          <a:lstStyle/>
          <a:p>
            <a:pPr algn="ctr"/>
            <a:r>
              <a:rPr lang="en-GB" sz="1400" b="1" dirty="0">
                <a:solidFill>
                  <a:srgbClr val="6E2C6B"/>
                </a:solidFill>
              </a:rPr>
              <a:t>Find recipients</a:t>
            </a:r>
          </a:p>
        </p:txBody>
      </p:sp>
      <p:sp>
        <p:nvSpPr>
          <p:cNvPr id="35" name="TextBox 34">
            <a:extLst>
              <a:ext uri="{FF2B5EF4-FFF2-40B4-BE49-F238E27FC236}">
                <a16:creationId xmlns:a16="http://schemas.microsoft.com/office/drawing/2014/main" id="{707E7E26-4BE2-4256-B2C2-6242B752BAEB}"/>
              </a:ext>
            </a:extLst>
          </p:cNvPr>
          <p:cNvSpPr txBox="1"/>
          <p:nvPr/>
        </p:nvSpPr>
        <p:spPr>
          <a:xfrm>
            <a:off x="7159908" y="1513297"/>
            <a:ext cx="965554" cy="738664"/>
          </a:xfrm>
          <a:prstGeom prst="rect">
            <a:avLst/>
          </a:prstGeom>
          <a:noFill/>
        </p:spPr>
        <p:txBody>
          <a:bodyPr wrap="square" rtlCol="0">
            <a:spAutoFit/>
          </a:bodyPr>
          <a:lstStyle/>
          <a:p>
            <a:pPr algn="ctr"/>
            <a:r>
              <a:rPr lang="en-GB" sz="1400" b="1" dirty="0">
                <a:solidFill>
                  <a:srgbClr val="6E2C6B"/>
                </a:solidFill>
              </a:rPr>
              <a:t>Prepare </a:t>
            </a:r>
          </a:p>
          <a:p>
            <a:pPr algn="ctr"/>
            <a:r>
              <a:rPr lang="en-GB" sz="1400" b="1" dirty="0">
                <a:solidFill>
                  <a:srgbClr val="6E2C6B"/>
                </a:solidFill>
              </a:rPr>
              <a:t>for </a:t>
            </a:r>
          </a:p>
          <a:p>
            <a:pPr algn="ctr"/>
            <a:r>
              <a:rPr lang="en-GB" sz="1400" b="1" dirty="0">
                <a:solidFill>
                  <a:srgbClr val="6E2C6B"/>
                </a:solidFill>
              </a:rPr>
              <a:t>theatre</a:t>
            </a:r>
          </a:p>
        </p:txBody>
      </p:sp>
      <p:sp>
        <p:nvSpPr>
          <p:cNvPr id="40" name="TextBox 39">
            <a:extLst>
              <a:ext uri="{FF2B5EF4-FFF2-40B4-BE49-F238E27FC236}">
                <a16:creationId xmlns:a16="http://schemas.microsoft.com/office/drawing/2014/main" id="{295E637D-500D-4533-B139-6E6095C2AB14}"/>
              </a:ext>
            </a:extLst>
          </p:cNvPr>
          <p:cNvSpPr txBox="1"/>
          <p:nvPr/>
        </p:nvSpPr>
        <p:spPr>
          <a:xfrm rot="5400000">
            <a:off x="6140831" y="3332619"/>
            <a:ext cx="2374086" cy="307777"/>
          </a:xfrm>
          <a:prstGeom prst="rect">
            <a:avLst/>
          </a:prstGeom>
          <a:noFill/>
        </p:spPr>
        <p:txBody>
          <a:bodyPr wrap="square" rtlCol="0">
            <a:spAutoFit/>
          </a:bodyPr>
          <a:lstStyle/>
          <a:p>
            <a:r>
              <a:rPr lang="en-GB" sz="1400" dirty="0">
                <a:solidFill>
                  <a:srgbClr val="6E2C6B"/>
                </a:solidFill>
              </a:rPr>
              <a:t>Activate retrieval teams</a:t>
            </a:r>
          </a:p>
        </p:txBody>
      </p:sp>
      <p:cxnSp>
        <p:nvCxnSpPr>
          <p:cNvPr id="45" name="Straight Arrow Connector 44">
            <a:extLst>
              <a:ext uri="{FF2B5EF4-FFF2-40B4-BE49-F238E27FC236}">
                <a16:creationId xmlns:a16="http://schemas.microsoft.com/office/drawing/2014/main" id="{6347F222-17CF-4124-BE2D-65503FAACA12}"/>
              </a:ext>
            </a:extLst>
          </p:cNvPr>
          <p:cNvCxnSpPr>
            <a:cxnSpLocks/>
          </p:cNvCxnSpPr>
          <p:nvPr/>
        </p:nvCxnSpPr>
        <p:spPr>
          <a:xfrm>
            <a:off x="5399717" y="3243116"/>
            <a:ext cx="1" cy="187006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46" name="TextBox 45">
            <a:extLst>
              <a:ext uri="{FF2B5EF4-FFF2-40B4-BE49-F238E27FC236}">
                <a16:creationId xmlns:a16="http://schemas.microsoft.com/office/drawing/2014/main" id="{74D1CFAC-C90A-41D1-B928-6DE56DB9533F}"/>
              </a:ext>
            </a:extLst>
          </p:cNvPr>
          <p:cNvSpPr txBox="1"/>
          <p:nvPr/>
        </p:nvSpPr>
        <p:spPr>
          <a:xfrm rot="5400000">
            <a:off x="4245186" y="3287195"/>
            <a:ext cx="2497091" cy="523220"/>
          </a:xfrm>
          <a:prstGeom prst="rect">
            <a:avLst/>
          </a:prstGeom>
          <a:noFill/>
        </p:spPr>
        <p:txBody>
          <a:bodyPr wrap="square" rtlCol="0">
            <a:spAutoFit/>
          </a:bodyPr>
          <a:lstStyle/>
          <a:p>
            <a:r>
              <a:rPr lang="en-GB" sz="1400" dirty="0">
                <a:solidFill>
                  <a:srgbClr val="6E2C6B"/>
                </a:solidFill>
              </a:rPr>
              <a:t>Register donor with national </a:t>
            </a:r>
          </a:p>
          <a:p>
            <a:r>
              <a:rPr lang="en-GB" sz="1400" dirty="0">
                <a:solidFill>
                  <a:srgbClr val="6E2C6B"/>
                </a:solidFill>
              </a:rPr>
              <a:t>hub team</a:t>
            </a:r>
          </a:p>
        </p:txBody>
      </p:sp>
      <p:sp>
        <p:nvSpPr>
          <p:cNvPr id="50" name="TextBox 49">
            <a:extLst>
              <a:ext uri="{FF2B5EF4-FFF2-40B4-BE49-F238E27FC236}">
                <a16:creationId xmlns:a16="http://schemas.microsoft.com/office/drawing/2014/main" id="{E7073572-42B2-42DF-B6E5-5921346EE43C}"/>
              </a:ext>
            </a:extLst>
          </p:cNvPr>
          <p:cNvSpPr txBox="1"/>
          <p:nvPr/>
        </p:nvSpPr>
        <p:spPr>
          <a:xfrm rot="5400000">
            <a:off x="1349273" y="3087860"/>
            <a:ext cx="1836064" cy="307779"/>
          </a:xfrm>
          <a:prstGeom prst="rect">
            <a:avLst/>
          </a:prstGeom>
          <a:noFill/>
        </p:spPr>
        <p:txBody>
          <a:bodyPr wrap="square" rtlCol="0">
            <a:spAutoFit/>
          </a:bodyPr>
          <a:lstStyle/>
          <a:p>
            <a:r>
              <a:rPr lang="en-GB" sz="1400" b="1" dirty="0">
                <a:solidFill>
                  <a:srgbClr val="E0119D"/>
                </a:solidFill>
              </a:rPr>
              <a:t>Family discussions</a:t>
            </a:r>
          </a:p>
        </p:txBody>
      </p:sp>
      <p:cxnSp>
        <p:nvCxnSpPr>
          <p:cNvPr id="51" name="Straight Arrow Connector 50">
            <a:extLst>
              <a:ext uri="{FF2B5EF4-FFF2-40B4-BE49-F238E27FC236}">
                <a16:creationId xmlns:a16="http://schemas.microsoft.com/office/drawing/2014/main" id="{1848C7D1-E930-4E9A-AC63-8EA1D556B22B}"/>
              </a:ext>
            </a:extLst>
          </p:cNvPr>
          <p:cNvCxnSpPr>
            <a:cxnSpLocks/>
          </p:cNvCxnSpPr>
          <p:nvPr/>
        </p:nvCxnSpPr>
        <p:spPr>
          <a:xfrm>
            <a:off x="2255601" y="4078096"/>
            <a:ext cx="0" cy="104585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0745927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bwMode="auto">
          <a:xfrm>
            <a:off x="1676787" y="180521"/>
            <a:ext cx="9128836" cy="637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sz="3200" kern="0" dirty="0">
                <a:latin typeface="Arial"/>
                <a:ea typeface="ＭＳ Ｐゴシック"/>
                <a:cs typeface=""/>
              </a:rPr>
              <a:t>Donation Following Circulatory  Death: DCD</a:t>
            </a:r>
            <a:br>
              <a:rPr lang="en-GB" kern="0" dirty="0">
                <a:latin typeface="Arial"/>
                <a:ea typeface="ＭＳ Ｐゴシック"/>
                <a:cs typeface=""/>
              </a:rPr>
            </a:br>
            <a:endParaRPr lang="en-GB" sz="2800" b="0" kern="0" dirty="0">
              <a:latin typeface="Arial"/>
              <a:ea typeface="ＭＳ Ｐゴシック"/>
              <a:cs typeface=""/>
            </a:endParaRPr>
          </a:p>
        </p:txBody>
      </p:sp>
      <p:sp>
        <p:nvSpPr>
          <p:cNvPr id="10" name="Content Placeholder 2"/>
          <p:cNvSpPr txBox="1">
            <a:spLocks/>
          </p:cNvSpPr>
          <p:nvPr/>
        </p:nvSpPr>
        <p:spPr bwMode="auto">
          <a:xfrm>
            <a:off x="1555845" y="2526370"/>
            <a:ext cx="9249778" cy="43263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a:lstStyle>
          <a:p>
            <a:pPr marL="0" indent="0">
              <a:buNone/>
              <a:defRPr/>
            </a:pPr>
            <a:r>
              <a:rPr lang="en-GB" kern="0" dirty="0">
                <a:solidFill>
                  <a:srgbClr val="000000"/>
                </a:solidFill>
                <a:latin typeface="Arial"/>
                <a:ea typeface="ＭＳ Ｐゴシック"/>
                <a:cs typeface=""/>
              </a:rPr>
              <a:t> </a:t>
            </a:r>
            <a:endParaRPr lang="en-GB" sz="1400" kern="0" dirty="0">
              <a:solidFill>
                <a:srgbClr val="000000"/>
              </a:solidFill>
              <a:latin typeface="Arial"/>
              <a:ea typeface="ＭＳ Ｐゴシック"/>
              <a:cs typeface=""/>
            </a:endParaRPr>
          </a:p>
        </p:txBody>
      </p:sp>
      <p:sp>
        <p:nvSpPr>
          <p:cNvPr id="2" name="Arrow: Notched Right 1">
            <a:extLst>
              <a:ext uri="{FF2B5EF4-FFF2-40B4-BE49-F238E27FC236}">
                <a16:creationId xmlns:a16="http://schemas.microsoft.com/office/drawing/2014/main" id="{3CAC4114-7B94-4CB7-B906-84CD30867E32}"/>
              </a:ext>
            </a:extLst>
          </p:cNvPr>
          <p:cNvSpPr/>
          <p:nvPr/>
        </p:nvSpPr>
        <p:spPr>
          <a:xfrm>
            <a:off x="2086447" y="5030990"/>
            <a:ext cx="8148917" cy="484632"/>
          </a:xfrm>
          <a:prstGeom prst="notch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Arrow Connector 4">
            <a:extLst>
              <a:ext uri="{FF2B5EF4-FFF2-40B4-BE49-F238E27FC236}">
                <a16:creationId xmlns:a16="http://schemas.microsoft.com/office/drawing/2014/main" id="{4BC87129-71BE-46D9-B684-AC58C76D5836}"/>
              </a:ext>
            </a:extLst>
          </p:cNvPr>
          <p:cNvCxnSpPr>
            <a:cxnSpLocks/>
          </p:cNvCxnSpPr>
          <p:nvPr/>
        </p:nvCxnSpPr>
        <p:spPr>
          <a:xfrm>
            <a:off x="3062850" y="3974374"/>
            <a:ext cx="0" cy="113880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5" name="TextBox 14">
            <a:extLst>
              <a:ext uri="{FF2B5EF4-FFF2-40B4-BE49-F238E27FC236}">
                <a16:creationId xmlns:a16="http://schemas.microsoft.com/office/drawing/2014/main" id="{AC37CF7F-7725-4BFD-9267-71A6A4591539}"/>
              </a:ext>
            </a:extLst>
          </p:cNvPr>
          <p:cNvSpPr txBox="1"/>
          <p:nvPr/>
        </p:nvSpPr>
        <p:spPr>
          <a:xfrm rot="5400000">
            <a:off x="391569" y="5264322"/>
            <a:ext cx="3050894" cy="369332"/>
          </a:xfrm>
          <a:prstGeom prst="rect">
            <a:avLst/>
          </a:prstGeom>
          <a:noFill/>
        </p:spPr>
        <p:txBody>
          <a:bodyPr wrap="square" rtlCol="0">
            <a:spAutoFit/>
          </a:bodyPr>
          <a:lstStyle/>
          <a:p>
            <a:r>
              <a:rPr lang="en-GB" kern="0" dirty="0">
                <a:solidFill>
                  <a:srgbClr val="6E2C6B"/>
                </a:solidFill>
                <a:latin typeface="Arial"/>
                <a:ea typeface="ＭＳ Ｐゴシック"/>
                <a:cs typeface=""/>
              </a:rPr>
              <a:t>Notification &amp; Triage</a:t>
            </a:r>
            <a:endParaRPr lang="en-GB" dirty="0">
              <a:solidFill>
                <a:srgbClr val="6E2C6B"/>
              </a:solidFill>
            </a:endParaRPr>
          </a:p>
        </p:txBody>
      </p:sp>
      <p:sp>
        <p:nvSpPr>
          <p:cNvPr id="16" name="TextBox 15">
            <a:extLst>
              <a:ext uri="{FF2B5EF4-FFF2-40B4-BE49-F238E27FC236}">
                <a16:creationId xmlns:a16="http://schemas.microsoft.com/office/drawing/2014/main" id="{402E273C-DAC6-40A4-B2D9-7BACB5399356}"/>
              </a:ext>
            </a:extLst>
          </p:cNvPr>
          <p:cNvSpPr txBox="1"/>
          <p:nvPr/>
        </p:nvSpPr>
        <p:spPr>
          <a:xfrm rot="5400000">
            <a:off x="8799742" y="5534530"/>
            <a:ext cx="3305261" cy="369332"/>
          </a:xfrm>
          <a:prstGeom prst="rect">
            <a:avLst/>
          </a:prstGeom>
          <a:noFill/>
        </p:spPr>
        <p:txBody>
          <a:bodyPr wrap="square" rtlCol="0">
            <a:spAutoFit/>
          </a:bodyPr>
          <a:lstStyle/>
          <a:p>
            <a:r>
              <a:rPr lang="en-GB" kern="0" dirty="0">
                <a:solidFill>
                  <a:srgbClr val="6E2C6B"/>
                </a:solidFill>
                <a:latin typeface="Arial"/>
                <a:ea typeface="ＭＳ Ｐゴシック"/>
              </a:rPr>
              <a:t>Post Retrieval Care </a:t>
            </a:r>
            <a:endParaRPr lang="en-GB" dirty="0">
              <a:solidFill>
                <a:srgbClr val="6E2C6B"/>
              </a:solidFill>
            </a:endParaRPr>
          </a:p>
        </p:txBody>
      </p:sp>
      <p:sp>
        <p:nvSpPr>
          <p:cNvPr id="17" name="Rectangle 16">
            <a:extLst>
              <a:ext uri="{FF2B5EF4-FFF2-40B4-BE49-F238E27FC236}">
                <a16:creationId xmlns:a16="http://schemas.microsoft.com/office/drawing/2014/main" id="{446E5F83-9559-4230-A932-A4D75402FB60}"/>
              </a:ext>
            </a:extLst>
          </p:cNvPr>
          <p:cNvSpPr/>
          <p:nvPr/>
        </p:nvSpPr>
        <p:spPr>
          <a:xfrm>
            <a:off x="8247551" y="1259863"/>
            <a:ext cx="320673" cy="4870392"/>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1FC3E5B1-059D-449C-BB33-6B9C431DECFF}"/>
              </a:ext>
            </a:extLst>
          </p:cNvPr>
          <p:cNvSpPr txBox="1"/>
          <p:nvPr/>
        </p:nvSpPr>
        <p:spPr>
          <a:xfrm rot="5400000">
            <a:off x="7762963" y="3714162"/>
            <a:ext cx="1311429" cy="369332"/>
          </a:xfrm>
          <a:prstGeom prst="rect">
            <a:avLst/>
          </a:prstGeom>
          <a:noFill/>
        </p:spPr>
        <p:txBody>
          <a:bodyPr wrap="square" rtlCol="0">
            <a:spAutoFit/>
          </a:bodyPr>
          <a:lstStyle/>
          <a:p>
            <a:r>
              <a:rPr lang="en-GB" b="1" dirty="0">
                <a:solidFill>
                  <a:srgbClr val="6E2C6B"/>
                </a:solidFill>
              </a:rPr>
              <a:t>Theatre</a:t>
            </a:r>
          </a:p>
        </p:txBody>
      </p:sp>
      <p:sp>
        <p:nvSpPr>
          <p:cNvPr id="20" name="TextBox 19">
            <a:extLst>
              <a:ext uri="{FF2B5EF4-FFF2-40B4-BE49-F238E27FC236}">
                <a16:creationId xmlns:a16="http://schemas.microsoft.com/office/drawing/2014/main" id="{EEEA0054-5FEE-443D-97A3-FC513BD3EF31}"/>
              </a:ext>
            </a:extLst>
          </p:cNvPr>
          <p:cNvSpPr txBox="1"/>
          <p:nvPr/>
        </p:nvSpPr>
        <p:spPr>
          <a:xfrm>
            <a:off x="8939482" y="1899931"/>
            <a:ext cx="1161320" cy="307777"/>
          </a:xfrm>
          <a:prstGeom prst="rect">
            <a:avLst/>
          </a:prstGeom>
          <a:noFill/>
        </p:spPr>
        <p:txBody>
          <a:bodyPr wrap="square" rtlCol="0">
            <a:spAutoFit/>
          </a:bodyPr>
          <a:lstStyle/>
          <a:p>
            <a:r>
              <a:rPr lang="en-GB" sz="1400" b="1" dirty="0">
                <a:solidFill>
                  <a:srgbClr val="6E2C6B"/>
                </a:solidFill>
              </a:rPr>
              <a:t>Retrieval</a:t>
            </a:r>
          </a:p>
        </p:txBody>
      </p:sp>
      <p:cxnSp>
        <p:nvCxnSpPr>
          <p:cNvPr id="23" name="Straight Arrow Connector 22">
            <a:extLst>
              <a:ext uri="{FF2B5EF4-FFF2-40B4-BE49-F238E27FC236}">
                <a16:creationId xmlns:a16="http://schemas.microsoft.com/office/drawing/2014/main" id="{B91159DA-67C2-48AC-B104-9E540C2BDC02}"/>
              </a:ext>
            </a:extLst>
          </p:cNvPr>
          <p:cNvCxnSpPr>
            <a:cxnSpLocks/>
          </p:cNvCxnSpPr>
          <p:nvPr/>
        </p:nvCxnSpPr>
        <p:spPr>
          <a:xfrm>
            <a:off x="7782187" y="3355596"/>
            <a:ext cx="0" cy="176835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4" name="TextBox 23">
            <a:extLst>
              <a:ext uri="{FF2B5EF4-FFF2-40B4-BE49-F238E27FC236}">
                <a16:creationId xmlns:a16="http://schemas.microsoft.com/office/drawing/2014/main" id="{09115AEB-4652-4519-85B1-C562F69B33E0}"/>
              </a:ext>
            </a:extLst>
          </p:cNvPr>
          <p:cNvSpPr txBox="1"/>
          <p:nvPr/>
        </p:nvSpPr>
        <p:spPr>
          <a:xfrm rot="5400000">
            <a:off x="7103651" y="2998997"/>
            <a:ext cx="1564843" cy="523220"/>
          </a:xfrm>
          <a:prstGeom prst="rect">
            <a:avLst/>
          </a:prstGeom>
          <a:noFill/>
        </p:spPr>
        <p:txBody>
          <a:bodyPr wrap="square" rtlCol="0">
            <a:spAutoFit/>
          </a:bodyPr>
          <a:lstStyle/>
          <a:p>
            <a:r>
              <a:rPr lang="en-GB" sz="1400" b="1" dirty="0">
                <a:solidFill>
                  <a:srgbClr val="E0119D"/>
                </a:solidFill>
              </a:rPr>
              <a:t>Preparation for &amp;  WLST </a:t>
            </a:r>
          </a:p>
        </p:txBody>
      </p:sp>
      <p:sp>
        <p:nvSpPr>
          <p:cNvPr id="18" name="TextBox 17">
            <a:extLst>
              <a:ext uri="{FF2B5EF4-FFF2-40B4-BE49-F238E27FC236}">
                <a16:creationId xmlns:a16="http://schemas.microsoft.com/office/drawing/2014/main" id="{37F65B10-C1A3-4425-B12E-D3133865CBB9}"/>
              </a:ext>
            </a:extLst>
          </p:cNvPr>
          <p:cNvSpPr txBox="1"/>
          <p:nvPr/>
        </p:nvSpPr>
        <p:spPr>
          <a:xfrm>
            <a:off x="1994946" y="1512327"/>
            <a:ext cx="3511000" cy="738664"/>
          </a:xfrm>
          <a:prstGeom prst="rect">
            <a:avLst/>
          </a:prstGeom>
          <a:noFill/>
        </p:spPr>
        <p:txBody>
          <a:bodyPr wrap="square" rtlCol="0">
            <a:spAutoFit/>
          </a:bodyPr>
          <a:lstStyle/>
          <a:p>
            <a:pPr algn="ctr"/>
            <a:r>
              <a:rPr lang="en-GB" sz="1400" b="1" dirty="0">
                <a:solidFill>
                  <a:srgbClr val="6E2C6B"/>
                </a:solidFill>
              </a:rPr>
              <a:t>Detailed assessment &amp; planning</a:t>
            </a:r>
          </a:p>
          <a:p>
            <a:pPr algn="ctr"/>
            <a:r>
              <a:rPr lang="en-GB" sz="1400" b="1" dirty="0">
                <a:solidFill>
                  <a:srgbClr val="6E2C6B"/>
                </a:solidFill>
              </a:rPr>
              <a:t>Gather &amp; present whole health history</a:t>
            </a:r>
          </a:p>
          <a:p>
            <a:pPr algn="ctr"/>
            <a:r>
              <a:rPr lang="en-GB" sz="1400" b="1" dirty="0">
                <a:solidFill>
                  <a:srgbClr val="6E2C6B"/>
                </a:solidFill>
              </a:rPr>
              <a:t>Physical examination </a:t>
            </a:r>
          </a:p>
        </p:txBody>
      </p:sp>
      <p:cxnSp>
        <p:nvCxnSpPr>
          <p:cNvPr id="6" name="Straight Arrow Connector 5">
            <a:extLst>
              <a:ext uri="{FF2B5EF4-FFF2-40B4-BE49-F238E27FC236}">
                <a16:creationId xmlns:a16="http://schemas.microsoft.com/office/drawing/2014/main" id="{B12E0EBD-8825-4076-A766-8E82D51B044C}"/>
              </a:ext>
            </a:extLst>
          </p:cNvPr>
          <p:cNvCxnSpPr>
            <a:cxnSpLocks/>
          </p:cNvCxnSpPr>
          <p:nvPr/>
        </p:nvCxnSpPr>
        <p:spPr bwMode="auto">
          <a:xfrm>
            <a:off x="1828047" y="2271822"/>
            <a:ext cx="3650874" cy="0"/>
          </a:xfrm>
          <a:prstGeom prst="straightConnector1">
            <a:avLst/>
          </a:prstGeom>
          <a:solidFill>
            <a:schemeClr val="accent1"/>
          </a:solidFill>
          <a:ln w="12700" cap="flat" cmpd="sng" algn="ctr">
            <a:solidFill>
              <a:schemeClr val="tx1"/>
            </a:solidFill>
            <a:prstDash val="solid"/>
            <a:round/>
            <a:headEnd type="triangle"/>
            <a:tailEnd type="triangle"/>
          </a:ln>
          <a:effectLst/>
        </p:spPr>
      </p:cxnSp>
      <p:sp>
        <p:nvSpPr>
          <p:cNvPr id="22" name="TextBox 21">
            <a:extLst>
              <a:ext uri="{FF2B5EF4-FFF2-40B4-BE49-F238E27FC236}">
                <a16:creationId xmlns:a16="http://schemas.microsoft.com/office/drawing/2014/main" id="{A856AC59-0247-4486-99B9-A509DBBD8B52}"/>
              </a:ext>
            </a:extLst>
          </p:cNvPr>
          <p:cNvSpPr txBox="1"/>
          <p:nvPr/>
        </p:nvSpPr>
        <p:spPr>
          <a:xfrm rot="5400000">
            <a:off x="2169574" y="3096727"/>
            <a:ext cx="1871386" cy="307777"/>
          </a:xfrm>
          <a:prstGeom prst="rect">
            <a:avLst/>
          </a:prstGeom>
          <a:noFill/>
        </p:spPr>
        <p:txBody>
          <a:bodyPr wrap="square" rtlCol="0">
            <a:spAutoFit/>
          </a:bodyPr>
          <a:lstStyle/>
          <a:p>
            <a:r>
              <a:rPr lang="en-GB" sz="1400" b="1" dirty="0">
                <a:solidFill>
                  <a:srgbClr val="E0119D"/>
                </a:solidFill>
              </a:rPr>
              <a:t>Family Approach</a:t>
            </a:r>
          </a:p>
        </p:txBody>
      </p:sp>
      <p:cxnSp>
        <p:nvCxnSpPr>
          <p:cNvPr id="25" name="Straight Arrow Connector 24">
            <a:extLst>
              <a:ext uri="{FF2B5EF4-FFF2-40B4-BE49-F238E27FC236}">
                <a16:creationId xmlns:a16="http://schemas.microsoft.com/office/drawing/2014/main" id="{51B4BE7A-F902-4016-A267-BEBABDF09E77}"/>
              </a:ext>
            </a:extLst>
          </p:cNvPr>
          <p:cNvCxnSpPr>
            <a:cxnSpLocks/>
          </p:cNvCxnSpPr>
          <p:nvPr/>
        </p:nvCxnSpPr>
        <p:spPr bwMode="auto">
          <a:xfrm>
            <a:off x="5478924" y="2271822"/>
            <a:ext cx="1816705" cy="7848"/>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26" name="Straight Arrow Connector 25">
            <a:extLst>
              <a:ext uri="{FF2B5EF4-FFF2-40B4-BE49-F238E27FC236}">
                <a16:creationId xmlns:a16="http://schemas.microsoft.com/office/drawing/2014/main" id="{BC0E667F-B0FB-4BB8-B562-01FA9F495126}"/>
              </a:ext>
            </a:extLst>
          </p:cNvPr>
          <p:cNvCxnSpPr>
            <a:cxnSpLocks/>
          </p:cNvCxnSpPr>
          <p:nvPr/>
        </p:nvCxnSpPr>
        <p:spPr bwMode="auto">
          <a:xfrm flipV="1">
            <a:off x="7295626" y="2271822"/>
            <a:ext cx="829836" cy="7848"/>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29" name="Straight Arrow Connector 28">
            <a:extLst>
              <a:ext uri="{FF2B5EF4-FFF2-40B4-BE49-F238E27FC236}">
                <a16:creationId xmlns:a16="http://schemas.microsoft.com/office/drawing/2014/main" id="{B4754616-9660-40E5-95C2-E71CA7E469CD}"/>
              </a:ext>
            </a:extLst>
          </p:cNvPr>
          <p:cNvCxnSpPr>
            <a:cxnSpLocks/>
          </p:cNvCxnSpPr>
          <p:nvPr/>
        </p:nvCxnSpPr>
        <p:spPr bwMode="auto">
          <a:xfrm flipV="1">
            <a:off x="8603341" y="2264094"/>
            <a:ext cx="1664362" cy="16254"/>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21" name="Straight Arrow Connector 20">
            <a:extLst>
              <a:ext uri="{FF2B5EF4-FFF2-40B4-BE49-F238E27FC236}">
                <a16:creationId xmlns:a16="http://schemas.microsoft.com/office/drawing/2014/main" id="{FBBF4029-5D5F-45DD-A9DC-1077D93BDB12}"/>
              </a:ext>
            </a:extLst>
          </p:cNvPr>
          <p:cNvCxnSpPr>
            <a:cxnSpLocks/>
          </p:cNvCxnSpPr>
          <p:nvPr/>
        </p:nvCxnSpPr>
        <p:spPr bwMode="auto">
          <a:xfrm>
            <a:off x="2039744" y="947760"/>
            <a:ext cx="6194264" cy="0"/>
          </a:xfrm>
          <a:prstGeom prst="straightConnector1">
            <a:avLst/>
          </a:prstGeom>
          <a:ln>
            <a:headEnd type="triangle"/>
            <a:tailEnd type="triangle"/>
          </a:ln>
        </p:spPr>
        <p:style>
          <a:lnRef idx="3">
            <a:schemeClr val="accent2"/>
          </a:lnRef>
          <a:fillRef idx="0">
            <a:schemeClr val="accent2"/>
          </a:fillRef>
          <a:effectRef idx="2">
            <a:schemeClr val="accent2"/>
          </a:effectRef>
          <a:fontRef idx="minor">
            <a:schemeClr val="tx1"/>
          </a:fontRef>
        </p:style>
      </p:cxnSp>
      <p:sp>
        <p:nvSpPr>
          <p:cNvPr id="27" name="TextBox 26">
            <a:extLst>
              <a:ext uri="{FF2B5EF4-FFF2-40B4-BE49-F238E27FC236}">
                <a16:creationId xmlns:a16="http://schemas.microsoft.com/office/drawing/2014/main" id="{1B224A79-6F5F-43AE-BD7D-181EC613C922}"/>
              </a:ext>
            </a:extLst>
          </p:cNvPr>
          <p:cNvSpPr txBox="1"/>
          <p:nvPr/>
        </p:nvSpPr>
        <p:spPr>
          <a:xfrm>
            <a:off x="2020114" y="1001072"/>
            <a:ext cx="6030522" cy="584775"/>
          </a:xfrm>
          <a:prstGeom prst="rect">
            <a:avLst/>
          </a:prstGeom>
          <a:noFill/>
        </p:spPr>
        <p:txBody>
          <a:bodyPr wrap="square" rtlCol="0">
            <a:spAutoFit/>
          </a:bodyPr>
          <a:lstStyle/>
          <a:p>
            <a:pPr algn="ctr"/>
            <a:r>
              <a:rPr lang="en-GB" sz="1600" b="1" dirty="0">
                <a:solidFill>
                  <a:srgbClr val="E0119D"/>
                </a:solidFill>
              </a:rPr>
              <a:t>Stabilisation for ascertaining EOL decisions &amp; donor optimisation </a:t>
            </a:r>
          </a:p>
        </p:txBody>
      </p:sp>
      <p:cxnSp>
        <p:nvCxnSpPr>
          <p:cNvPr id="30" name="Straight Arrow Connector 29">
            <a:extLst>
              <a:ext uri="{FF2B5EF4-FFF2-40B4-BE49-F238E27FC236}">
                <a16:creationId xmlns:a16="http://schemas.microsoft.com/office/drawing/2014/main" id="{C8443D9A-46F9-4B0C-8433-5ABD21F8DE22}"/>
              </a:ext>
            </a:extLst>
          </p:cNvPr>
          <p:cNvCxnSpPr>
            <a:cxnSpLocks/>
          </p:cNvCxnSpPr>
          <p:nvPr/>
        </p:nvCxnSpPr>
        <p:spPr>
          <a:xfrm>
            <a:off x="3506647" y="3985140"/>
            <a:ext cx="0" cy="113880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1" name="Straight Arrow Connector 30">
            <a:extLst>
              <a:ext uri="{FF2B5EF4-FFF2-40B4-BE49-F238E27FC236}">
                <a16:creationId xmlns:a16="http://schemas.microsoft.com/office/drawing/2014/main" id="{4363692B-25B5-4611-AB5F-D4D974D92401}"/>
              </a:ext>
            </a:extLst>
          </p:cNvPr>
          <p:cNvCxnSpPr>
            <a:cxnSpLocks/>
          </p:cNvCxnSpPr>
          <p:nvPr/>
        </p:nvCxnSpPr>
        <p:spPr>
          <a:xfrm>
            <a:off x="7295626" y="4437802"/>
            <a:ext cx="0" cy="67538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33" name="TextBox 32">
            <a:extLst>
              <a:ext uri="{FF2B5EF4-FFF2-40B4-BE49-F238E27FC236}">
                <a16:creationId xmlns:a16="http://schemas.microsoft.com/office/drawing/2014/main" id="{BE8ED3BA-92FE-4144-B45F-FBDB1A9D38FC}"/>
              </a:ext>
            </a:extLst>
          </p:cNvPr>
          <p:cNvSpPr txBox="1"/>
          <p:nvPr/>
        </p:nvSpPr>
        <p:spPr>
          <a:xfrm rot="5400000">
            <a:off x="2393290" y="3193333"/>
            <a:ext cx="2262457" cy="523220"/>
          </a:xfrm>
          <a:prstGeom prst="rect">
            <a:avLst/>
          </a:prstGeom>
          <a:noFill/>
        </p:spPr>
        <p:txBody>
          <a:bodyPr wrap="square" rtlCol="0">
            <a:spAutoFit/>
          </a:bodyPr>
          <a:lstStyle/>
          <a:p>
            <a:r>
              <a:rPr lang="en-GB" sz="1400" dirty="0">
                <a:solidFill>
                  <a:srgbClr val="6E2C6B"/>
                </a:solidFill>
              </a:rPr>
              <a:t>Formal consent &amp; medical social assessment </a:t>
            </a:r>
          </a:p>
        </p:txBody>
      </p:sp>
      <p:sp>
        <p:nvSpPr>
          <p:cNvPr id="34" name="TextBox 33">
            <a:extLst>
              <a:ext uri="{FF2B5EF4-FFF2-40B4-BE49-F238E27FC236}">
                <a16:creationId xmlns:a16="http://schemas.microsoft.com/office/drawing/2014/main" id="{F985EEF0-3E99-4FE8-A8D6-BC0ADACDA643}"/>
              </a:ext>
            </a:extLst>
          </p:cNvPr>
          <p:cNvSpPr txBox="1"/>
          <p:nvPr/>
        </p:nvSpPr>
        <p:spPr>
          <a:xfrm>
            <a:off x="5556234" y="1931577"/>
            <a:ext cx="1510606" cy="307048"/>
          </a:xfrm>
          <a:prstGeom prst="rect">
            <a:avLst/>
          </a:prstGeom>
          <a:noFill/>
        </p:spPr>
        <p:txBody>
          <a:bodyPr wrap="square" rtlCol="0">
            <a:spAutoFit/>
          </a:bodyPr>
          <a:lstStyle/>
          <a:p>
            <a:pPr algn="ctr"/>
            <a:r>
              <a:rPr lang="en-GB" sz="1400" b="1" dirty="0">
                <a:solidFill>
                  <a:srgbClr val="6E2C6B"/>
                </a:solidFill>
              </a:rPr>
              <a:t>Find recipients</a:t>
            </a:r>
          </a:p>
        </p:txBody>
      </p:sp>
      <p:sp>
        <p:nvSpPr>
          <p:cNvPr id="35" name="TextBox 34">
            <a:extLst>
              <a:ext uri="{FF2B5EF4-FFF2-40B4-BE49-F238E27FC236}">
                <a16:creationId xmlns:a16="http://schemas.microsoft.com/office/drawing/2014/main" id="{707E7E26-4BE2-4256-B2C2-6242B752BAEB}"/>
              </a:ext>
            </a:extLst>
          </p:cNvPr>
          <p:cNvSpPr txBox="1"/>
          <p:nvPr/>
        </p:nvSpPr>
        <p:spPr>
          <a:xfrm>
            <a:off x="7159908" y="1513297"/>
            <a:ext cx="965554" cy="738664"/>
          </a:xfrm>
          <a:prstGeom prst="rect">
            <a:avLst/>
          </a:prstGeom>
          <a:noFill/>
        </p:spPr>
        <p:txBody>
          <a:bodyPr wrap="square" rtlCol="0">
            <a:spAutoFit/>
          </a:bodyPr>
          <a:lstStyle/>
          <a:p>
            <a:pPr algn="ctr"/>
            <a:r>
              <a:rPr lang="en-GB" sz="1400" b="1" dirty="0">
                <a:solidFill>
                  <a:srgbClr val="6E2C6B"/>
                </a:solidFill>
              </a:rPr>
              <a:t>Prepare </a:t>
            </a:r>
          </a:p>
          <a:p>
            <a:pPr algn="ctr"/>
            <a:r>
              <a:rPr lang="en-GB" sz="1400" b="1" dirty="0">
                <a:solidFill>
                  <a:srgbClr val="6E2C6B"/>
                </a:solidFill>
              </a:rPr>
              <a:t>for </a:t>
            </a:r>
          </a:p>
          <a:p>
            <a:pPr algn="ctr"/>
            <a:r>
              <a:rPr lang="en-GB" sz="1400" b="1" dirty="0">
                <a:solidFill>
                  <a:srgbClr val="6E2C6B"/>
                </a:solidFill>
              </a:rPr>
              <a:t>theatre</a:t>
            </a:r>
          </a:p>
        </p:txBody>
      </p:sp>
      <p:sp>
        <p:nvSpPr>
          <p:cNvPr id="40" name="TextBox 39">
            <a:extLst>
              <a:ext uri="{FF2B5EF4-FFF2-40B4-BE49-F238E27FC236}">
                <a16:creationId xmlns:a16="http://schemas.microsoft.com/office/drawing/2014/main" id="{295E637D-500D-4533-B139-6E6095C2AB14}"/>
              </a:ext>
            </a:extLst>
          </p:cNvPr>
          <p:cNvSpPr txBox="1"/>
          <p:nvPr/>
        </p:nvSpPr>
        <p:spPr>
          <a:xfrm rot="5400000">
            <a:off x="6140831" y="3332619"/>
            <a:ext cx="2374086" cy="307777"/>
          </a:xfrm>
          <a:prstGeom prst="rect">
            <a:avLst/>
          </a:prstGeom>
          <a:noFill/>
        </p:spPr>
        <p:txBody>
          <a:bodyPr wrap="square" rtlCol="0">
            <a:spAutoFit/>
          </a:bodyPr>
          <a:lstStyle/>
          <a:p>
            <a:r>
              <a:rPr lang="en-GB" sz="1400" dirty="0">
                <a:solidFill>
                  <a:srgbClr val="6E2C6B"/>
                </a:solidFill>
              </a:rPr>
              <a:t>Activate retrieval teams</a:t>
            </a:r>
          </a:p>
        </p:txBody>
      </p:sp>
      <p:cxnSp>
        <p:nvCxnSpPr>
          <p:cNvPr id="45" name="Straight Arrow Connector 44">
            <a:extLst>
              <a:ext uri="{FF2B5EF4-FFF2-40B4-BE49-F238E27FC236}">
                <a16:creationId xmlns:a16="http://schemas.microsoft.com/office/drawing/2014/main" id="{6347F222-17CF-4124-BE2D-65503FAACA12}"/>
              </a:ext>
            </a:extLst>
          </p:cNvPr>
          <p:cNvCxnSpPr>
            <a:cxnSpLocks/>
          </p:cNvCxnSpPr>
          <p:nvPr/>
        </p:nvCxnSpPr>
        <p:spPr>
          <a:xfrm>
            <a:off x="5399717" y="3243116"/>
            <a:ext cx="1" cy="187006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46" name="TextBox 45">
            <a:extLst>
              <a:ext uri="{FF2B5EF4-FFF2-40B4-BE49-F238E27FC236}">
                <a16:creationId xmlns:a16="http://schemas.microsoft.com/office/drawing/2014/main" id="{74D1CFAC-C90A-41D1-B928-6DE56DB9533F}"/>
              </a:ext>
            </a:extLst>
          </p:cNvPr>
          <p:cNvSpPr txBox="1"/>
          <p:nvPr/>
        </p:nvSpPr>
        <p:spPr>
          <a:xfrm rot="5400000">
            <a:off x="4245186" y="3287195"/>
            <a:ext cx="2497091" cy="523220"/>
          </a:xfrm>
          <a:prstGeom prst="rect">
            <a:avLst/>
          </a:prstGeom>
          <a:noFill/>
        </p:spPr>
        <p:txBody>
          <a:bodyPr wrap="square" rtlCol="0">
            <a:spAutoFit/>
          </a:bodyPr>
          <a:lstStyle/>
          <a:p>
            <a:r>
              <a:rPr lang="en-GB" sz="1400" dirty="0">
                <a:solidFill>
                  <a:srgbClr val="6E2C6B"/>
                </a:solidFill>
              </a:rPr>
              <a:t>Register donor with national </a:t>
            </a:r>
          </a:p>
          <a:p>
            <a:r>
              <a:rPr lang="en-GB" sz="1400" dirty="0">
                <a:solidFill>
                  <a:srgbClr val="6E2C6B"/>
                </a:solidFill>
              </a:rPr>
              <a:t>hub team</a:t>
            </a:r>
          </a:p>
        </p:txBody>
      </p:sp>
      <p:sp>
        <p:nvSpPr>
          <p:cNvPr id="36" name="TextBox 35">
            <a:extLst>
              <a:ext uri="{FF2B5EF4-FFF2-40B4-BE49-F238E27FC236}">
                <a16:creationId xmlns:a16="http://schemas.microsoft.com/office/drawing/2014/main" id="{C5D9A8A4-F36C-4043-88D3-9182BBCA3A7D}"/>
              </a:ext>
            </a:extLst>
          </p:cNvPr>
          <p:cNvSpPr txBox="1"/>
          <p:nvPr/>
        </p:nvSpPr>
        <p:spPr>
          <a:xfrm rot="5400000">
            <a:off x="8044942" y="2974854"/>
            <a:ext cx="1564843" cy="307777"/>
          </a:xfrm>
          <a:prstGeom prst="rect">
            <a:avLst/>
          </a:prstGeom>
          <a:noFill/>
        </p:spPr>
        <p:txBody>
          <a:bodyPr wrap="square" rtlCol="0">
            <a:spAutoFit/>
          </a:bodyPr>
          <a:lstStyle/>
          <a:p>
            <a:r>
              <a:rPr lang="en-GB" sz="1400" b="1" dirty="0">
                <a:solidFill>
                  <a:srgbClr val="E0119D"/>
                </a:solidFill>
              </a:rPr>
              <a:t>REINTUBATION</a:t>
            </a:r>
          </a:p>
        </p:txBody>
      </p:sp>
      <p:cxnSp>
        <p:nvCxnSpPr>
          <p:cNvPr id="37" name="Straight Arrow Connector 36">
            <a:extLst>
              <a:ext uri="{FF2B5EF4-FFF2-40B4-BE49-F238E27FC236}">
                <a16:creationId xmlns:a16="http://schemas.microsoft.com/office/drawing/2014/main" id="{715F9BFF-8243-45DE-9369-BB67463ECC06}"/>
              </a:ext>
            </a:extLst>
          </p:cNvPr>
          <p:cNvCxnSpPr>
            <a:cxnSpLocks/>
            <a:stCxn id="36" idx="3"/>
          </p:cNvCxnSpPr>
          <p:nvPr/>
        </p:nvCxnSpPr>
        <p:spPr>
          <a:xfrm>
            <a:off x="8827360" y="3911161"/>
            <a:ext cx="0" cy="117587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4" name="Rectangle 3"/>
          <p:cNvSpPr/>
          <p:nvPr/>
        </p:nvSpPr>
        <p:spPr bwMode="auto">
          <a:xfrm>
            <a:off x="0" y="6294009"/>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25684940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alpha val="73000"/>
          </a:schemeClr>
        </a:solidFill>
        <a:effectLst/>
      </p:bgPr>
    </p:bg>
    <p:spTree>
      <p:nvGrpSpPr>
        <p:cNvPr id="1" name=""/>
        <p:cNvGrpSpPr/>
        <p:nvPr/>
      </p:nvGrpSpPr>
      <p:grpSpPr>
        <a:xfrm>
          <a:off x="0" y="0"/>
          <a:ext cx="0" cy="0"/>
          <a:chOff x="0" y="0"/>
          <a:chExt cx="0" cy="0"/>
        </a:xfrm>
      </p:grpSpPr>
      <p:sp>
        <p:nvSpPr>
          <p:cNvPr id="4" name="Rectangle 3"/>
          <p:cNvSpPr/>
          <p:nvPr/>
        </p:nvSpPr>
        <p:spPr bwMode="auto">
          <a:xfrm>
            <a:off x="84221" y="6271574"/>
            <a:ext cx="12107779"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8" name="Title 1"/>
          <p:cNvSpPr txBox="1">
            <a:spLocks/>
          </p:cNvSpPr>
          <p:nvPr/>
        </p:nvSpPr>
        <p:spPr bwMode="auto">
          <a:xfrm>
            <a:off x="1737567" y="18108"/>
            <a:ext cx="6978650"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SNOD Involvement</a:t>
            </a:r>
          </a:p>
          <a:p>
            <a:pPr>
              <a:defRPr/>
            </a:pPr>
            <a:r>
              <a:rPr lang="en-GB" sz="2800" b="0" kern="0" dirty="0">
                <a:latin typeface="Arial"/>
                <a:ea typeface="ＭＳ Ｐゴシック"/>
                <a:cs typeface=""/>
              </a:rPr>
              <a:t>The benefits</a:t>
            </a:r>
          </a:p>
        </p:txBody>
      </p:sp>
      <p:sp>
        <p:nvSpPr>
          <p:cNvPr id="11" name="Content Placeholder 2"/>
          <p:cNvSpPr txBox="1">
            <a:spLocks/>
          </p:cNvSpPr>
          <p:nvPr/>
        </p:nvSpPr>
        <p:spPr bwMode="auto">
          <a:xfrm rot="5400000">
            <a:off x="-1694488" y="3579619"/>
            <a:ext cx="5348517" cy="536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8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4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0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9pPr>
          </a:lstStyle>
          <a:p>
            <a:pPr marL="0" indent="0">
              <a:buNone/>
              <a:defRPr/>
            </a:pPr>
            <a:r>
              <a:rPr lang="en-GB" b="1" kern="0" dirty="0">
                <a:solidFill>
                  <a:srgbClr val="E0119D"/>
                </a:solidFill>
                <a:latin typeface="Arial"/>
                <a:ea typeface="ＭＳ Ｐゴシック"/>
                <a:cs typeface=""/>
              </a:rPr>
              <a:t>Neurological Death Testing </a:t>
            </a:r>
          </a:p>
          <a:p>
            <a:pPr>
              <a:defRPr/>
            </a:pPr>
            <a:endParaRPr lang="en-GB" kern="0" dirty="0">
              <a:solidFill>
                <a:srgbClr val="000000"/>
              </a:solidFill>
              <a:latin typeface="Arial"/>
              <a:ea typeface="ＭＳ Ｐゴシック"/>
              <a:cs typeface=""/>
            </a:endParaRPr>
          </a:p>
          <a:p>
            <a:pPr>
              <a:defRPr/>
            </a:pPr>
            <a:endParaRPr lang="en-GB" kern="0" dirty="0">
              <a:solidFill>
                <a:srgbClr val="000000"/>
              </a:solidFill>
              <a:latin typeface="Arial"/>
              <a:ea typeface="ＭＳ Ｐゴシック"/>
              <a:cs typeface=""/>
            </a:endParaRPr>
          </a:p>
          <a:p>
            <a:pPr marL="0" indent="0">
              <a:buNone/>
              <a:defRPr/>
            </a:pPr>
            <a:r>
              <a:rPr lang="en-GB" kern="0" dirty="0">
                <a:solidFill>
                  <a:srgbClr val="000000"/>
                </a:solidFill>
                <a:latin typeface="Arial"/>
                <a:ea typeface="ＭＳ Ｐゴシック"/>
                <a:cs typeface=""/>
              </a:rPr>
              <a:t> </a:t>
            </a:r>
          </a:p>
          <a:p>
            <a:pPr>
              <a:defRPr/>
            </a:pPr>
            <a:endParaRPr lang="en-GB" kern="0" dirty="0">
              <a:solidFill>
                <a:srgbClr val="000000"/>
              </a:solidFill>
              <a:latin typeface="Arial"/>
              <a:ea typeface="ＭＳ Ｐゴシック"/>
              <a:cs typeface=""/>
            </a:endParaRPr>
          </a:p>
        </p:txBody>
      </p:sp>
      <p:sp>
        <p:nvSpPr>
          <p:cNvPr id="12" name="Content Placeholder 3"/>
          <p:cNvSpPr txBox="1">
            <a:spLocks/>
          </p:cNvSpPr>
          <p:nvPr/>
        </p:nvSpPr>
        <p:spPr bwMode="auto">
          <a:xfrm>
            <a:off x="1358895" y="1202963"/>
            <a:ext cx="7735993" cy="4549835"/>
          </a:xfrm>
          <a:prstGeom prst="rect">
            <a:avLst/>
          </a:prstGeom>
          <a:noFill/>
          <a:ln w="9525">
            <a:solidFill>
              <a:srgbClr val="000000">
                <a:alpha val="50000"/>
              </a:srgbClr>
            </a:solidFill>
            <a:miter lim="800000"/>
            <a:headEnd/>
            <a:tailEnd/>
          </a:ln>
          <a:extLs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8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4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0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9pPr>
          </a:lstStyle>
          <a:p>
            <a:pPr>
              <a:buClr>
                <a:schemeClr val="bg1"/>
              </a:buClr>
              <a:defRPr/>
            </a:pPr>
            <a:r>
              <a:rPr lang="en-GB" sz="2000" kern="0" dirty="0">
                <a:solidFill>
                  <a:srgbClr val="6E2C6B"/>
                </a:solidFill>
                <a:ea typeface="ＭＳ Ｐゴシック"/>
                <a:cs typeface=""/>
              </a:rPr>
              <a:t>Supports recognition to enable a diagnosis of death </a:t>
            </a:r>
          </a:p>
          <a:p>
            <a:pPr>
              <a:buClr>
                <a:schemeClr val="bg1"/>
              </a:buClr>
              <a:defRPr/>
            </a:pPr>
            <a:r>
              <a:rPr lang="en-GB" sz="2000" kern="0" dirty="0">
                <a:solidFill>
                  <a:srgbClr val="6E2C6B"/>
                </a:solidFill>
                <a:ea typeface="ＭＳ Ｐゴシック"/>
                <a:cs typeface=""/>
              </a:rPr>
              <a:t>Efficient preparation towards testing </a:t>
            </a:r>
          </a:p>
          <a:p>
            <a:pPr>
              <a:buClr>
                <a:schemeClr val="bg1"/>
              </a:buClr>
              <a:defRPr/>
            </a:pPr>
            <a:r>
              <a:rPr lang="en-GB" sz="2000" kern="0" dirty="0">
                <a:solidFill>
                  <a:srgbClr val="6E2C6B"/>
                </a:solidFill>
                <a:ea typeface="ＭＳ Ｐゴシック"/>
                <a:cs typeface=""/>
              </a:rPr>
              <a:t>Reduction in delays for family &amp; clinical teams</a:t>
            </a:r>
          </a:p>
          <a:p>
            <a:pPr>
              <a:buClr>
                <a:schemeClr val="bg1"/>
              </a:buClr>
              <a:defRPr/>
            </a:pPr>
            <a:r>
              <a:rPr lang="en-GB" sz="2000" kern="0" dirty="0">
                <a:solidFill>
                  <a:srgbClr val="6E2C6B"/>
                </a:solidFill>
                <a:ea typeface="ＭＳ Ｐゴシック"/>
                <a:cs typeface=""/>
              </a:rPr>
              <a:t>Detailed &amp; expert advice from regional and national experts</a:t>
            </a:r>
          </a:p>
          <a:p>
            <a:pPr>
              <a:buClr>
                <a:schemeClr val="bg1"/>
              </a:buClr>
              <a:defRPr/>
            </a:pPr>
            <a:endParaRPr lang="en-GB" sz="2000" kern="0" dirty="0">
              <a:solidFill>
                <a:srgbClr val="6E2C6B"/>
              </a:solidFill>
              <a:ea typeface="ＭＳ Ｐゴシック"/>
              <a:cs typeface=""/>
            </a:endParaRPr>
          </a:p>
          <a:p>
            <a:pPr>
              <a:buClr>
                <a:schemeClr val="bg1"/>
              </a:buClr>
              <a:defRPr/>
            </a:pPr>
            <a:r>
              <a:rPr lang="en-GB" sz="2000" kern="0" dirty="0">
                <a:solidFill>
                  <a:srgbClr val="6E2C6B"/>
                </a:solidFill>
                <a:ea typeface="ＭＳ Ｐゴシック"/>
                <a:cs typeface=""/>
              </a:rPr>
              <a:t>Support family understanding </a:t>
            </a:r>
          </a:p>
          <a:p>
            <a:pPr>
              <a:buClr>
                <a:schemeClr val="bg1"/>
              </a:buClr>
              <a:defRPr/>
            </a:pPr>
            <a:r>
              <a:rPr lang="en-GB" sz="2000" kern="0" dirty="0">
                <a:solidFill>
                  <a:srgbClr val="6E2C6B"/>
                </a:solidFill>
                <a:ea typeface="ＭＳ Ｐゴシック"/>
                <a:cs typeface=""/>
              </a:rPr>
              <a:t>Family witnessing tests</a:t>
            </a:r>
            <a:endParaRPr lang="en-GB" sz="2400" kern="0" dirty="0">
              <a:solidFill>
                <a:srgbClr val="6E2C6B"/>
              </a:solidFill>
              <a:ea typeface="ＭＳ Ｐゴシック"/>
              <a:cs typeface=""/>
            </a:endParaRPr>
          </a:p>
          <a:p>
            <a:pPr>
              <a:buClr>
                <a:schemeClr val="bg1"/>
              </a:buClr>
              <a:defRPr/>
            </a:pPr>
            <a:endParaRPr lang="en-GB" sz="2000" kern="0" dirty="0">
              <a:solidFill>
                <a:srgbClr val="6E2C6B"/>
              </a:solidFill>
              <a:ea typeface="ＭＳ Ｐゴシック"/>
              <a:cs typeface=""/>
            </a:endParaRPr>
          </a:p>
          <a:p>
            <a:pPr>
              <a:buClr>
                <a:schemeClr val="bg1"/>
              </a:buClr>
              <a:defRPr/>
            </a:pPr>
            <a:r>
              <a:rPr lang="en-GB" sz="2000" kern="0" dirty="0">
                <a:solidFill>
                  <a:srgbClr val="6E2C6B"/>
                </a:solidFill>
                <a:ea typeface="ＭＳ Ｐゴシック"/>
                <a:cs typeface=""/>
              </a:rPr>
              <a:t>Prompt introduction of the donor optimisation care bundle </a:t>
            </a:r>
          </a:p>
          <a:p>
            <a:pPr marL="0" indent="0">
              <a:buNone/>
              <a:defRPr/>
            </a:pPr>
            <a:endParaRPr lang="en-GB" kern="0" dirty="0">
              <a:solidFill>
                <a:schemeClr val="bg1"/>
              </a:solidFill>
              <a:latin typeface="Arial"/>
              <a:ea typeface="ＭＳ Ｐゴシック"/>
              <a:cs typeface=""/>
            </a:endParaRPr>
          </a:p>
        </p:txBody>
      </p:sp>
      <p:pic>
        <p:nvPicPr>
          <p:cNvPr id="2" name="Picture 1">
            <a:extLst>
              <a:ext uri="{FF2B5EF4-FFF2-40B4-BE49-F238E27FC236}">
                <a16:creationId xmlns:a16="http://schemas.microsoft.com/office/drawing/2014/main" id="{EA14442B-277C-4566-9FED-7E59176093A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8322171" y="2011498"/>
            <a:ext cx="4008207" cy="37314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941755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8" name="Title 1"/>
          <p:cNvSpPr txBox="1">
            <a:spLocks/>
          </p:cNvSpPr>
          <p:nvPr/>
        </p:nvSpPr>
        <p:spPr bwMode="auto">
          <a:xfrm>
            <a:off x="1873336" y="47268"/>
            <a:ext cx="6978650"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SNOD Involvement</a:t>
            </a:r>
          </a:p>
          <a:p>
            <a:pPr>
              <a:defRPr/>
            </a:pPr>
            <a:r>
              <a:rPr lang="en-GB" sz="2800" b="0" kern="0" dirty="0">
                <a:latin typeface="Arial"/>
                <a:ea typeface="ＭＳ Ｐゴシック"/>
                <a:cs typeface=""/>
              </a:rPr>
              <a:t>The benefits</a:t>
            </a:r>
          </a:p>
        </p:txBody>
      </p:sp>
      <p:sp>
        <p:nvSpPr>
          <p:cNvPr id="11" name="Content Placeholder 2"/>
          <p:cNvSpPr txBox="1">
            <a:spLocks/>
          </p:cNvSpPr>
          <p:nvPr/>
        </p:nvSpPr>
        <p:spPr bwMode="auto">
          <a:xfrm rot="5400000">
            <a:off x="-315496" y="2971605"/>
            <a:ext cx="2565924" cy="536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8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4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0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9pPr>
          </a:lstStyle>
          <a:p>
            <a:pPr marL="0" indent="0">
              <a:buNone/>
              <a:defRPr/>
            </a:pPr>
            <a:r>
              <a:rPr lang="en-GB" b="1" kern="0" dirty="0">
                <a:solidFill>
                  <a:srgbClr val="E0119D"/>
                </a:solidFill>
                <a:latin typeface="Arial"/>
                <a:ea typeface="ＭＳ Ｐゴシック"/>
                <a:cs typeface=""/>
              </a:rPr>
              <a:t>Optimisation</a:t>
            </a:r>
          </a:p>
          <a:p>
            <a:pPr>
              <a:defRPr/>
            </a:pPr>
            <a:endParaRPr lang="en-GB" kern="0" dirty="0">
              <a:solidFill>
                <a:srgbClr val="000000"/>
              </a:solidFill>
              <a:latin typeface="Arial"/>
              <a:ea typeface="ＭＳ Ｐゴシック"/>
              <a:cs typeface=""/>
            </a:endParaRPr>
          </a:p>
          <a:p>
            <a:pPr>
              <a:defRPr/>
            </a:pPr>
            <a:endParaRPr lang="en-GB" kern="0" dirty="0">
              <a:solidFill>
                <a:srgbClr val="000000"/>
              </a:solidFill>
              <a:latin typeface="Arial"/>
              <a:ea typeface="ＭＳ Ｐゴシック"/>
              <a:cs typeface=""/>
            </a:endParaRPr>
          </a:p>
          <a:p>
            <a:pPr marL="0" indent="0">
              <a:buNone/>
              <a:defRPr/>
            </a:pPr>
            <a:r>
              <a:rPr lang="en-GB" kern="0" dirty="0">
                <a:solidFill>
                  <a:srgbClr val="000000"/>
                </a:solidFill>
                <a:latin typeface="Arial"/>
                <a:ea typeface="ＭＳ Ｐゴシック"/>
                <a:cs typeface=""/>
              </a:rPr>
              <a:t> </a:t>
            </a:r>
          </a:p>
          <a:p>
            <a:pPr>
              <a:defRPr/>
            </a:pPr>
            <a:endParaRPr lang="en-GB" kern="0" dirty="0">
              <a:solidFill>
                <a:srgbClr val="000000"/>
              </a:solidFill>
              <a:latin typeface="Arial"/>
              <a:ea typeface="ＭＳ Ｐゴシック"/>
              <a:cs typeface=""/>
            </a:endParaRPr>
          </a:p>
        </p:txBody>
      </p:sp>
      <p:sp>
        <p:nvSpPr>
          <p:cNvPr id="12" name="Content Placeholder 3"/>
          <p:cNvSpPr txBox="1">
            <a:spLocks/>
          </p:cNvSpPr>
          <p:nvPr/>
        </p:nvSpPr>
        <p:spPr bwMode="auto">
          <a:xfrm>
            <a:off x="1460442" y="1233277"/>
            <a:ext cx="7804437" cy="4328017"/>
          </a:xfrm>
          <a:prstGeom prst="rect">
            <a:avLst/>
          </a:prstGeom>
          <a:noFill/>
          <a:ln w="9525">
            <a:solidFill>
              <a:srgbClr val="000000">
                <a:alpha val="50000"/>
              </a:srgbClr>
            </a:solidFill>
            <a:miter lim="800000"/>
            <a:headEnd/>
            <a:tailEnd/>
          </a:ln>
          <a:extLs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8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4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0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9pPr>
          </a:lstStyle>
          <a:p>
            <a:pPr>
              <a:buClr>
                <a:schemeClr val="bg1"/>
              </a:buClr>
              <a:defRPr/>
            </a:pPr>
            <a:r>
              <a:rPr lang="en-GB" sz="2000" kern="0" dirty="0">
                <a:solidFill>
                  <a:srgbClr val="6E2C6B"/>
                </a:solidFill>
                <a:ea typeface="ＭＳ Ｐゴシック"/>
                <a:cs typeface=""/>
              </a:rPr>
              <a:t>Guide donor optimisation care bundle use</a:t>
            </a:r>
          </a:p>
          <a:p>
            <a:pPr>
              <a:buClr>
                <a:schemeClr val="bg1"/>
              </a:buClr>
              <a:defRPr/>
            </a:pPr>
            <a:r>
              <a:rPr lang="en-GB" sz="2000" kern="0" dirty="0">
                <a:solidFill>
                  <a:srgbClr val="6E2C6B"/>
                </a:solidFill>
                <a:ea typeface="ＭＳ Ｐゴシック"/>
                <a:cs typeface=""/>
              </a:rPr>
              <a:t>Training supports a collaborative approach</a:t>
            </a:r>
          </a:p>
          <a:p>
            <a:pPr>
              <a:buClr>
                <a:schemeClr val="bg1"/>
              </a:buClr>
              <a:defRPr/>
            </a:pPr>
            <a:r>
              <a:rPr lang="en-GB" sz="2000" kern="0" dirty="0">
                <a:solidFill>
                  <a:srgbClr val="6E2C6B"/>
                </a:solidFill>
                <a:ea typeface="ＭＳ Ｐゴシック"/>
                <a:cs typeface=""/>
              </a:rPr>
              <a:t>Guide investigations &amp; interventions when liaising with transplant teams</a:t>
            </a:r>
          </a:p>
          <a:p>
            <a:pPr lvl="0">
              <a:buClr>
                <a:schemeClr val="bg1"/>
              </a:buClr>
              <a:defRPr/>
            </a:pPr>
            <a:r>
              <a:rPr lang="en-GB" sz="2000" kern="0" dirty="0">
                <a:solidFill>
                  <a:srgbClr val="6E2C6B"/>
                </a:solidFill>
                <a:ea typeface="ＭＳ Ｐゴシック"/>
                <a:cs typeface=""/>
              </a:rPr>
              <a:t>Support bedside nurse to the change of focus of care</a:t>
            </a:r>
          </a:p>
          <a:p>
            <a:pPr>
              <a:buClr>
                <a:schemeClr val="bg1"/>
              </a:buClr>
              <a:defRPr/>
            </a:pPr>
            <a:r>
              <a:rPr lang="en-GB" sz="2000" kern="0" dirty="0">
                <a:solidFill>
                  <a:srgbClr val="6E2C6B"/>
                </a:solidFill>
                <a:ea typeface="ＭＳ Ｐゴシック"/>
                <a:cs typeface=""/>
              </a:rPr>
              <a:t>Balances family requirements</a:t>
            </a:r>
          </a:p>
          <a:p>
            <a:pPr marL="0" indent="0">
              <a:buClr>
                <a:schemeClr val="bg1"/>
              </a:buClr>
              <a:buNone/>
              <a:defRPr/>
            </a:pPr>
            <a:r>
              <a:rPr lang="en-GB" sz="2000" kern="0" dirty="0">
                <a:solidFill>
                  <a:srgbClr val="6E2C6B"/>
                </a:solidFill>
                <a:ea typeface="ＭＳ Ｐゴシック"/>
                <a:cs typeface=""/>
              </a:rPr>
              <a:t>  Supports organ utilisation</a:t>
            </a:r>
          </a:p>
        </p:txBody>
      </p:sp>
      <p:pic>
        <p:nvPicPr>
          <p:cNvPr id="3" name="Picture 2">
            <a:extLst>
              <a:ext uri="{FF2B5EF4-FFF2-40B4-BE49-F238E27FC236}">
                <a16:creationId xmlns:a16="http://schemas.microsoft.com/office/drawing/2014/main" id="{F2AE1EF3-F8B1-4716-973D-DA409F20FE8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86669" y="3429000"/>
            <a:ext cx="4039633" cy="27791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321180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8" name="Title 1"/>
          <p:cNvSpPr txBox="1">
            <a:spLocks/>
          </p:cNvSpPr>
          <p:nvPr/>
        </p:nvSpPr>
        <p:spPr bwMode="auto">
          <a:xfrm>
            <a:off x="1669470" y="26882"/>
            <a:ext cx="6978650"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SNOD Involvement</a:t>
            </a:r>
          </a:p>
          <a:p>
            <a:pPr>
              <a:defRPr/>
            </a:pPr>
            <a:r>
              <a:rPr lang="en-GB" sz="2800" b="0" kern="0" dirty="0">
                <a:latin typeface="Arial"/>
                <a:ea typeface="ＭＳ Ｐゴシック"/>
                <a:cs typeface=""/>
              </a:rPr>
              <a:t>The benefits</a:t>
            </a:r>
          </a:p>
        </p:txBody>
      </p:sp>
      <p:sp>
        <p:nvSpPr>
          <p:cNvPr id="11" name="Content Placeholder 2"/>
          <p:cNvSpPr txBox="1">
            <a:spLocks/>
          </p:cNvSpPr>
          <p:nvPr/>
        </p:nvSpPr>
        <p:spPr bwMode="auto">
          <a:xfrm rot="5400000">
            <a:off x="-1567151" y="3915294"/>
            <a:ext cx="5348517" cy="536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8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4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0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9pPr>
          </a:lstStyle>
          <a:p>
            <a:pPr marL="0" indent="0">
              <a:buNone/>
              <a:defRPr/>
            </a:pPr>
            <a:r>
              <a:rPr lang="en-GB" b="1" kern="0" dirty="0">
                <a:solidFill>
                  <a:srgbClr val="E0119D"/>
                </a:solidFill>
                <a:ea typeface="ＭＳ Ｐゴシック"/>
                <a:cs typeface=""/>
              </a:rPr>
              <a:t>Approach for Donation</a:t>
            </a:r>
          </a:p>
        </p:txBody>
      </p:sp>
      <p:sp>
        <p:nvSpPr>
          <p:cNvPr id="12" name="Content Placeholder 3"/>
          <p:cNvSpPr txBox="1">
            <a:spLocks/>
          </p:cNvSpPr>
          <p:nvPr/>
        </p:nvSpPr>
        <p:spPr bwMode="auto">
          <a:xfrm>
            <a:off x="1669470" y="1180197"/>
            <a:ext cx="7037859" cy="4437323"/>
          </a:xfrm>
          <a:prstGeom prst="rect">
            <a:avLst/>
          </a:prstGeom>
          <a:noFill/>
          <a:ln w="9525">
            <a:solidFill>
              <a:srgbClr val="000000">
                <a:alpha val="50000"/>
              </a:srgbClr>
            </a:solidFill>
            <a:miter lim="800000"/>
            <a:headEnd/>
            <a:tailEnd/>
          </a:ln>
          <a:extLs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8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4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0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9pPr>
          </a:lstStyle>
          <a:p>
            <a:pPr lvl="0">
              <a:buClr>
                <a:schemeClr val="bg1"/>
              </a:buClr>
            </a:pPr>
            <a:r>
              <a:rPr lang="en-GB" sz="2000" kern="0" dirty="0">
                <a:solidFill>
                  <a:srgbClr val="6E2C6B"/>
                </a:solidFill>
                <a:ea typeface="ＭＳ Ｐゴシック"/>
              </a:rPr>
              <a:t>Supports clinical working</a:t>
            </a:r>
          </a:p>
          <a:p>
            <a:pPr lvl="0">
              <a:buClr>
                <a:schemeClr val="bg1"/>
              </a:buClr>
            </a:pPr>
            <a:r>
              <a:rPr lang="en-GB" sz="2000" kern="0" dirty="0">
                <a:solidFill>
                  <a:srgbClr val="6E2C6B"/>
                </a:solidFill>
                <a:ea typeface="ＭＳ Ｐゴシック"/>
              </a:rPr>
              <a:t>Co-ordination of support agencies </a:t>
            </a:r>
          </a:p>
          <a:p>
            <a:pPr lvl="0">
              <a:buClr>
                <a:schemeClr val="bg1"/>
              </a:buClr>
            </a:pPr>
            <a:r>
              <a:rPr lang="en-GB" sz="2000" kern="0" dirty="0">
                <a:solidFill>
                  <a:srgbClr val="6E2C6B"/>
                </a:solidFill>
                <a:ea typeface="ＭＳ Ｐゴシック"/>
              </a:rPr>
              <a:t>Planning the conversation</a:t>
            </a:r>
          </a:p>
          <a:p>
            <a:pPr lvl="0">
              <a:buClr>
                <a:schemeClr val="bg1"/>
              </a:buClr>
            </a:pPr>
            <a:r>
              <a:rPr lang="en-GB" sz="2000" kern="0" dirty="0">
                <a:solidFill>
                  <a:srgbClr val="6E2C6B"/>
                </a:solidFill>
                <a:ea typeface="ＭＳ Ｐゴシック"/>
              </a:rPr>
              <a:t>Supporting family understanding</a:t>
            </a:r>
          </a:p>
          <a:p>
            <a:pPr lvl="0">
              <a:buClr>
                <a:schemeClr val="bg1"/>
              </a:buClr>
            </a:pPr>
            <a:r>
              <a:rPr lang="en-GB" sz="2000" kern="0" dirty="0">
                <a:solidFill>
                  <a:srgbClr val="6E2C6B"/>
                </a:solidFill>
                <a:ea typeface="ＭＳ Ｐゴシック"/>
              </a:rPr>
              <a:t>Planning for &amp; supporting family needs</a:t>
            </a:r>
          </a:p>
          <a:p>
            <a:pPr lvl="0">
              <a:buClr>
                <a:schemeClr val="bg1"/>
              </a:buClr>
            </a:pPr>
            <a:r>
              <a:rPr lang="en-GB" sz="2000" kern="0" dirty="0">
                <a:solidFill>
                  <a:srgbClr val="6E2C6B"/>
                </a:solidFill>
                <a:ea typeface="ＭＳ Ｐゴシック"/>
              </a:rPr>
              <a:t>Expert donation advice for families </a:t>
            </a:r>
          </a:p>
          <a:p>
            <a:pPr lvl="0">
              <a:buClr>
                <a:schemeClr val="bg1"/>
              </a:buClr>
            </a:pPr>
            <a:r>
              <a:rPr lang="en-GB" sz="2000" kern="0" dirty="0">
                <a:solidFill>
                  <a:srgbClr val="6E2C6B"/>
                </a:solidFill>
                <a:ea typeface="ＭＳ Ｐゴシック"/>
              </a:rPr>
              <a:t>Exploring declines, unwillingness to support</a:t>
            </a:r>
          </a:p>
          <a:p>
            <a:pPr lvl="0">
              <a:buClr>
                <a:schemeClr val="bg1"/>
              </a:buClr>
            </a:pPr>
            <a:r>
              <a:rPr lang="en-GB" sz="2000" kern="0" dirty="0">
                <a:solidFill>
                  <a:srgbClr val="6E2C6B"/>
                </a:solidFill>
                <a:ea typeface="ＭＳ Ｐゴシック"/>
              </a:rPr>
              <a:t>Valuing choice </a:t>
            </a:r>
          </a:p>
          <a:p>
            <a:pPr lvl="0">
              <a:buClr>
                <a:schemeClr val="bg1"/>
              </a:buClr>
            </a:pPr>
            <a:r>
              <a:rPr lang="en-GB" sz="2000" kern="0" dirty="0">
                <a:solidFill>
                  <a:srgbClr val="6E2C6B"/>
                </a:solidFill>
                <a:ea typeface="ＭＳ Ｐゴシック"/>
              </a:rPr>
              <a:t>Establishing post donation support</a:t>
            </a:r>
          </a:p>
        </p:txBody>
      </p:sp>
      <p:pic>
        <p:nvPicPr>
          <p:cNvPr id="2" name="Picture 1">
            <a:extLst>
              <a:ext uri="{FF2B5EF4-FFF2-40B4-BE49-F238E27FC236}">
                <a16:creationId xmlns:a16="http://schemas.microsoft.com/office/drawing/2014/main" id="{89967894-FCE9-4E57-9D6C-2C7B13080CD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68800" y="674767"/>
            <a:ext cx="4253730" cy="23310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222981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hangingPunct="0"/>
            <a:r>
              <a:rPr lang="en-US" dirty="0">
                <a:solidFill>
                  <a:srgbClr val="FFFFFF"/>
                </a:solidFill>
                <a:ea typeface="ＭＳ Ｐゴシック" charset="-128"/>
              </a:rPr>
              <a:t>The Deceased Donation Course (ICM) </a:t>
            </a:r>
          </a:p>
        </p:txBody>
      </p:sp>
      <p:sp>
        <p:nvSpPr>
          <p:cNvPr id="8" name="Title 1"/>
          <p:cNvSpPr txBox="1">
            <a:spLocks/>
          </p:cNvSpPr>
          <p:nvPr/>
        </p:nvSpPr>
        <p:spPr bwMode="auto">
          <a:xfrm>
            <a:off x="1524000" y="-992"/>
            <a:ext cx="6978650"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SNOD Involvement</a:t>
            </a:r>
          </a:p>
          <a:p>
            <a:pPr>
              <a:defRPr/>
            </a:pPr>
            <a:r>
              <a:rPr lang="en-GB" sz="2800" b="0" kern="0" dirty="0">
                <a:latin typeface="Arial"/>
                <a:ea typeface="ＭＳ Ｐゴシック"/>
                <a:cs typeface=""/>
              </a:rPr>
              <a:t>The benefits</a:t>
            </a:r>
          </a:p>
        </p:txBody>
      </p:sp>
      <p:sp>
        <p:nvSpPr>
          <p:cNvPr id="11" name="Content Placeholder 2"/>
          <p:cNvSpPr txBox="1">
            <a:spLocks/>
          </p:cNvSpPr>
          <p:nvPr/>
        </p:nvSpPr>
        <p:spPr bwMode="auto">
          <a:xfrm rot="5400000">
            <a:off x="-686558" y="3247949"/>
            <a:ext cx="3439485" cy="536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8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4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0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9pPr>
          </a:lstStyle>
          <a:p>
            <a:pPr marL="0" indent="0">
              <a:buNone/>
              <a:defRPr/>
            </a:pPr>
            <a:r>
              <a:rPr lang="en-GB" b="1" kern="0" dirty="0">
                <a:solidFill>
                  <a:srgbClr val="E0119D"/>
                </a:solidFill>
                <a:ea typeface="ＭＳ Ｐゴシック"/>
                <a:cs typeface=""/>
              </a:rPr>
              <a:t>WLST &amp; Theatre</a:t>
            </a:r>
          </a:p>
        </p:txBody>
      </p:sp>
      <p:sp>
        <p:nvSpPr>
          <p:cNvPr id="12" name="Content Placeholder 3"/>
          <p:cNvSpPr txBox="1">
            <a:spLocks/>
          </p:cNvSpPr>
          <p:nvPr/>
        </p:nvSpPr>
        <p:spPr bwMode="auto">
          <a:xfrm>
            <a:off x="1524000" y="1180567"/>
            <a:ext cx="7877269" cy="4671661"/>
          </a:xfrm>
          <a:prstGeom prst="rect">
            <a:avLst/>
          </a:prstGeom>
          <a:noFill/>
          <a:ln w="9525">
            <a:solidFill>
              <a:srgbClr val="000000">
                <a:alpha val="50000"/>
              </a:srgbClr>
            </a:solidFill>
            <a:miter lim="800000"/>
            <a:headEnd/>
            <a:tailEnd/>
          </a:ln>
          <a:extLs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8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4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0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18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1800">
                <a:solidFill>
                  <a:schemeClr val="tx1"/>
                </a:solidFill>
                <a:latin typeface="+mn-lt"/>
                <a:ea typeface="+mn-ea"/>
              </a:defRPr>
            </a:lvl9pPr>
          </a:lstStyle>
          <a:p>
            <a:pPr>
              <a:buClr>
                <a:schemeClr val="bg1"/>
              </a:buClr>
            </a:pPr>
            <a:r>
              <a:rPr lang="en-GB" sz="2000" dirty="0">
                <a:solidFill>
                  <a:srgbClr val="6E2C6B"/>
                </a:solidFill>
              </a:rPr>
              <a:t>Collaboratively planned and co-ordinated to optimise donation balanced with family wishes and patient need</a:t>
            </a:r>
          </a:p>
          <a:p>
            <a:pPr>
              <a:buClr>
                <a:schemeClr val="bg1"/>
              </a:buClr>
            </a:pPr>
            <a:r>
              <a:rPr lang="en-GB" sz="2000" dirty="0">
                <a:solidFill>
                  <a:srgbClr val="6E2C6B"/>
                </a:solidFill>
              </a:rPr>
              <a:t>Supervision of time scales to ensure legal framework is met</a:t>
            </a:r>
          </a:p>
          <a:p>
            <a:pPr>
              <a:buClr>
                <a:schemeClr val="bg1"/>
              </a:buClr>
            </a:pPr>
            <a:r>
              <a:rPr lang="en-GB" sz="2000" dirty="0">
                <a:solidFill>
                  <a:srgbClr val="6E2C6B"/>
                </a:solidFill>
              </a:rPr>
              <a:t>Co-ordinated to optimise for recipient outcomes and donor dignity</a:t>
            </a:r>
          </a:p>
          <a:p>
            <a:pPr>
              <a:buClr>
                <a:schemeClr val="bg1"/>
              </a:buClr>
            </a:pPr>
            <a:endParaRPr lang="en-GB" sz="2000" dirty="0">
              <a:solidFill>
                <a:srgbClr val="6E2C6B"/>
              </a:solidFill>
            </a:endParaRPr>
          </a:p>
        </p:txBody>
      </p:sp>
      <p:pic>
        <p:nvPicPr>
          <p:cNvPr id="2" name="Picture 1">
            <a:extLst>
              <a:ext uri="{FF2B5EF4-FFF2-40B4-BE49-F238E27FC236}">
                <a16:creationId xmlns:a16="http://schemas.microsoft.com/office/drawing/2014/main" id="{0FE80353-4658-4BB0-AF2D-2BC2648A179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000" y="2863678"/>
            <a:ext cx="2273040" cy="34078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9533A812-3C8A-4C42-A953-2B380CEDB02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182637" y="2737240"/>
            <a:ext cx="2825891" cy="33594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13BA7666-D047-4B8F-B6F8-C0E0EA23718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164242" y="3178089"/>
            <a:ext cx="4796027" cy="26499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53159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posing for the camera&#10;&#10;Description generated with very high confidence">
            <a:extLst>
              <a:ext uri="{FF2B5EF4-FFF2-40B4-BE49-F238E27FC236}">
                <a16:creationId xmlns:a16="http://schemas.microsoft.com/office/drawing/2014/main" id="{8A2B2EAE-EA41-4724-B22D-782A09B3B816}"/>
              </a:ext>
            </a:extLst>
          </p:cNvPr>
          <p:cNvPicPr>
            <a:picLocks noChangeAspect="1"/>
          </p:cNvPicPr>
          <p:nvPr/>
        </p:nvPicPr>
        <p:blipFill>
          <a:blip r:embed="rId3"/>
          <a:stretch>
            <a:fillRect/>
          </a:stretch>
        </p:blipFill>
        <p:spPr>
          <a:xfrm>
            <a:off x="5024007" y="1590878"/>
            <a:ext cx="6863193" cy="4589761"/>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5" name="Title 4"/>
          <p:cNvSpPr>
            <a:spLocks noGrp="1"/>
          </p:cNvSpPr>
          <p:nvPr>
            <p:ph type="title"/>
          </p:nvPr>
        </p:nvSpPr>
        <p:spPr>
          <a:xfrm>
            <a:off x="1589018" y="827627"/>
            <a:ext cx="8460297" cy="1155700"/>
          </a:xfrm>
        </p:spPr>
        <p:txBody>
          <a:bodyPr/>
          <a:lstStyle/>
          <a:p>
            <a:r>
              <a:rPr lang="en-GB" sz="3200" dirty="0"/>
              <a:t>Outcome Success by Early Notification</a:t>
            </a:r>
          </a:p>
        </p:txBody>
      </p:sp>
      <p:sp>
        <p:nvSpPr>
          <p:cNvPr id="6" name="Content Placeholder 5"/>
          <p:cNvSpPr>
            <a:spLocks noGrp="1"/>
          </p:cNvSpPr>
          <p:nvPr>
            <p:ph idx="1"/>
          </p:nvPr>
        </p:nvSpPr>
        <p:spPr>
          <a:xfrm>
            <a:off x="214648" y="2200662"/>
            <a:ext cx="6863193" cy="2456675"/>
          </a:xfrm>
        </p:spPr>
        <p:txBody>
          <a:bodyPr/>
          <a:lstStyle/>
          <a:p>
            <a:r>
              <a:rPr lang="en-GB" sz="2400" dirty="0">
                <a:solidFill>
                  <a:srgbClr val="6E2C6B"/>
                </a:solidFill>
              </a:rPr>
              <a:t>Good donor family experiences</a:t>
            </a:r>
          </a:p>
          <a:p>
            <a:r>
              <a:rPr lang="en-GB" sz="2400" dirty="0">
                <a:solidFill>
                  <a:srgbClr val="6E2C6B"/>
                </a:solidFill>
              </a:rPr>
              <a:t>Efficiency for clinical areas</a:t>
            </a:r>
          </a:p>
          <a:p>
            <a:r>
              <a:rPr lang="en-GB" sz="2400" dirty="0">
                <a:solidFill>
                  <a:srgbClr val="6E2C6B"/>
                </a:solidFill>
              </a:rPr>
              <a:t>Safety &amp; effective donation &amp; transplants </a:t>
            </a:r>
          </a:p>
          <a:p>
            <a:r>
              <a:rPr lang="en-GB" sz="2400" dirty="0">
                <a:solidFill>
                  <a:srgbClr val="6E2C6B"/>
                </a:solidFill>
              </a:rPr>
              <a:t>Happy recipients in good health</a:t>
            </a:r>
          </a:p>
          <a:p>
            <a:pPr marL="0" indent="0">
              <a:buNone/>
            </a:pPr>
            <a:endParaRPr lang="en-GB" sz="2400" dirty="0">
              <a:solidFill>
                <a:srgbClr val="6E2C6B"/>
              </a:solidFill>
            </a:endParaRPr>
          </a:p>
          <a:p>
            <a:pPr marL="0" indent="0">
              <a:buNone/>
            </a:pPr>
            <a:r>
              <a:rPr lang="en-GB" sz="2400" dirty="0">
                <a:solidFill>
                  <a:srgbClr val="6E2C6B"/>
                </a:solidFill>
              </a:rPr>
              <a:t> </a:t>
            </a:r>
          </a:p>
          <a:p>
            <a:pPr marL="0" indent="0">
              <a:buNone/>
            </a:pPr>
            <a:endParaRPr lang="en-GB" sz="2400" dirty="0">
              <a:solidFill>
                <a:srgbClr val="6E2C6B"/>
              </a:solidFill>
            </a:endParaRPr>
          </a:p>
          <a:p>
            <a:pPr marL="0" indent="0">
              <a:buNone/>
            </a:pPr>
            <a:endParaRPr lang="en-GB" sz="2400" dirty="0">
              <a:solidFill>
                <a:srgbClr val="6E2C6B"/>
              </a:solidFill>
            </a:endParaRPr>
          </a:p>
          <a:p>
            <a:pPr marL="0" indent="0">
              <a:buNone/>
            </a:pPr>
            <a:endParaRPr lang="en-GB" sz="2400" dirty="0">
              <a:solidFill>
                <a:srgbClr val="6E2C6B"/>
              </a:solidFill>
            </a:endParaRPr>
          </a:p>
          <a:p>
            <a:pPr marL="0" indent="0">
              <a:buNone/>
            </a:pPr>
            <a:endParaRPr lang="en-GB" sz="2400" dirty="0">
              <a:solidFill>
                <a:srgbClr val="6E2C6B"/>
              </a:solidFill>
            </a:endParaRPr>
          </a:p>
          <a:p>
            <a:pPr marL="0" indent="0">
              <a:buNone/>
            </a:pPr>
            <a:endParaRPr lang="en-GB" sz="2400" dirty="0">
              <a:solidFill>
                <a:srgbClr val="6E2C6B"/>
              </a:solidFill>
            </a:endParaRPr>
          </a:p>
        </p:txBody>
      </p:sp>
    </p:spTree>
    <p:extLst>
      <p:ext uri="{BB962C8B-B14F-4D97-AF65-F5344CB8AC3E}">
        <p14:creationId xmlns:p14="http://schemas.microsoft.com/office/powerpoint/2010/main" val="10112069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A80FE-D67E-4C21-93F3-855329450681}"/>
              </a:ext>
            </a:extLst>
          </p:cNvPr>
          <p:cNvSpPr>
            <a:spLocks noGrp="1"/>
          </p:cNvSpPr>
          <p:nvPr>
            <p:ph type="title"/>
          </p:nvPr>
        </p:nvSpPr>
        <p:spPr/>
        <p:txBody>
          <a:bodyPr/>
          <a:lstStyle/>
          <a:p>
            <a:r>
              <a:rPr lang="en-GB" dirty="0"/>
              <a:t>References:</a:t>
            </a:r>
          </a:p>
        </p:txBody>
      </p:sp>
      <p:sp>
        <p:nvSpPr>
          <p:cNvPr id="3" name="Content Placeholder 2">
            <a:extLst>
              <a:ext uri="{FF2B5EF4-FFF2-40B4-BE49-F238E27FC236}">
                <a16:creationId xmlns:a16="http://schemas.microsoft.com/office/drawing/2014/main" id="{F2B2E409-3EC4-4724-A45C-E3CEF214541C}"/>
              </a:ext>
            </a:extLst>
          </p:cNvPr>
          <p:cNvSpPr>
            <a:spLocks noGrp="1"/>
          </p:cNvSpPr>
          <p:nvPr>
            <p:ph idx="1"/>
          </p:nvPr>
        </p:nvSpPr>
        <p:spPr>
          <a:xfrm>
            <a:off x="1891555" y="1197816"/>
            <a:ext cx="8409963" cy="3357562"/>
          </a:xfrm>
        </p:spPr>
        <p:txBody>
          <a:bodyPr/>
          <a:lstStyle/>
          <a:p>
            <a:r>
              <a:rPr lang="en-GB" dirty="0"/>
              <a:t>Covey, S R (2004) </a:t>
            </a:r>
            <a:r>
              <a:rPr lang="en-GB" b="1" dirty="0"/>
              <a:t>The Seven Habits Of Highly Effective People.</a:t>
            </a:r>
            <a:r>
              <a:rPr lang="en-GB" dirty="0"/>
              <a:t> London: Simon and Schuster UK Ltd</a:t>
            </a:r>
          </a:p>
          <a:p>
            <a:r>
              <a:rPr lang="en-US" dirty="0"/>
              <a:t>NHS Blood and Transplant (2020) </a:t>
            </a:r>
            <a:r>
              <a:rPr lang="en-US" b="1" dirty="0"/>
              <a:t>Taking Organ Transplantation to 2020 A Detailed Strategy  </a:t>
            </a:r>
            <a:r>
              <a:rPr lang="en-US" dirty="0"/>
              <a:t>London: Crown Publications </a:t>
            </a:r>
            <a:endParaRPr lang="en-US" dirty="0">
              <a:cs typeface="Arial"/>
            </a:endParaRPr>
          </a:p>
          <a:p>
            <a:r>
              <a:rPr lang="en-US">
                <a:solidFill>
                  <a:srgbClr val="2C2C2C"/>
                </a:solidFill>
                <a:cs typeface="Arial"/>
              </a:rPr>
              <a:t>NHS Blood and Transplant (2023) </a:t>
            </a:r>
            <a:r>
              <a:rPr lang="en-US" b="1">
                <a:solidFill>
                  <a:srgbClr val="2C2C2C"/>
                </a:solidFill>
                <a:cs typeface="Arial"/>
              </a:rPr>
              <a:t>Organ Donation and Transplantation 2030: Meeting the Need </a:t>
            </a:r>
            <a:r>
              <a:rPr lang="en-US">
                <a:solidFill>
                  <a:srgbClr val="2C2C2C"/>
                </a:solidFill>
                <a:cs typeface="Arial"/>
              </a:rPr>
              <a:t>London: Crown Publications </a:t>
            </a:r>
          </a:p>
          <a:p>
            <a:r>
              <a:rPr lang="en-US" dirty="0"/>
              <a:t>NHS National Institute for Clinical Excellence (NICE)(2011) </a:t>
            </a:r>
            <a:r>
              <a:rPr lang="en-US" b="1" dirty="0"/>
              <a:t>The Organ Donation For Transplantation: Improving Donor Identification and Consent Rates For Deceased Organ Donation guidance 135 </a:t>
            </a:r>
            <a:r>
              <a:rPr lang="en-US" dirty="0"/>
              <a:t>London: Crown Publications</a:t>
            </a:r>
            <a:endParaRPr lang="en-GB" dirty="0"/>
          </a:p>
          <a:p>
            <a:endParaRPr lang="en-GB" dirty="0"/>
          </a:p>
          <a:p>
            <a:endParaRPr lang="en-GB" dirty="0"/>
          </a:p>
        </p:txBody>
      </p:sp>
    </p:spTree>
    <p:extLst>
      <p:ext uri="{BB962C8B-B14F-4D97-AF65-F5344CB8AC3E}">
        <p14:creationId xmlns:p14="http://schemas.microsoft.com/office/powerpoint/2010/main" val="39987310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 name="Picture 9" descr="A red and blue circle with white text&#10;&#10;Description automatically generated">
            <a:extLst>
              <a:ext uri="{FF2B5EF4-FFF2-40B4-BE49-F238E27FC236}">
                <a16:creationId xmlns:a16="http://schemas.microsoft.com/office/drawing/2014/main" id="{31F5DA1E-83F5-E0E9-161A-377EBC8ACEAF}"/>
              </a:ext>
            </a:extLst>
          </p:cNvPr>
          <p:cNvPicPr>
            <a:picLocks noChangeAspect="1"/>
          </p:cNvPicPr>
          <p:nvPr/>
        </p:nvPicPr>
        <p:blipFill rotWithShape="1">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20" y="1282"/>
            <a:ext cx="12191980" cy="6856718"/>
          </a:xfrm>
          <a:prstGeom prst="rect">
            <a:avLst/>
          </a:prstGeom>
        </p:spPr>
      </p:pic>
      <p:sp>
        <p:nvSpPr>
          <p:cNvPr id="4" name="Footer Placeholder 3">
            <a:extLst>
              <a:ext uri="{FF2B5EF4-FFF2-40B4-BE49-F238E27FC236}">
                <a16:creationId xmlns:a16="http://schemas.microsoft.com/office/drawing/2014/main" id="{2516375E-BD2E-183C-DCCB-A1E6B2252A25}"/>
              </a:ext>
            </a:extLst>
          </p:cNvPr>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en-GB" sz="900">
                <a:solidFill>
                  <a:srgbClr val="FFFFFF"/>
                </a:solidFill>
                <a:latin typeface="Calibri"/>
              </a:rPr>
              <a:t>Copyright© NHS Blood and Transplant, Professional Development Team 2024</a:t>
            </a:r>
            <a:endParaRPr lang="en-US" sz="900">
              <a:solidFill>
                <a:srgbClr val="FFFFFF"/>
              </a:solidFill>
              <a:latin typeface="Calibri"/>
            </a:endParaRPr>
          </a:p>
        </p:txBody>
      </p:sp>
      <p:sp>
        <p:nvSpPr>
          <p:cNvPr id="11" name="TextBox 10">
            <a:extLst>
              <a:ext uri="{FF2B5EF4-FFF2-40B4-BE49-F238E27FC236}">
                <a16:creationId xmlns:a16="http://schemas.microsoft.com/office/drawing/2014/main" id="{6FB1984A-6CF4-7714-ABAE-7273005FAAEA}"/>
              </a:ext>
            </a:extLst>
          </p:cNvPr>
          <p:cNvSpPr txBox="1"/>
          <p:nvPr/>
        </p:nvSpPr>
        <p:spPr>
          <a:xfrm>
            <a:off x="9884958" y="6657945"/>
            <a:ext cx="2307042" cy="200055"/>
          </a:xfrm>
          <a:prstGeom prst="rect">
            <a:avLst/>
          </a:prstGeom>
          <a:solidFill>
            <a:srgbClr val="000000"/>
          </a:solidFill>
        </p:spPr>
        <p:txBody>
          <a:bodyPr wrap="none" rtlCol="0">
            <a:spAutoFit/>
          </a:bodyPr>
          <a:lstStyle/>
          <a:p>
            <a:pPr algn="r">
              <a:spcAft>
                <a:spcPts val="600"/>
              </a:spcAft>
            </a:pPr>
            <a:r>
              <a:rPr lang="en-GB" sz="700">
                <a:solidFill>
                  <a:srgbClr val="FFFFFF"/>
                </a:solidFill>
                <a:latin typeface="+mn-lt"/>
                <a:cs typeface="+mn-cs"/>
                <a:hlinkClick r:id="rId4" tooltip="http://commons.wikimedia.org/wiki/File:Thats_all_folks.svg">
                  <a:extLst>
                    <a:ext uri="{A12FA001-AC4F-418D-AE19-62706E023703}">
                      <ahyp:hlinkClr xmlns:ahyp="http://schemas.microsoft.com/office/drawing/2018/hyperlinkcolor" val="tx"/>
                    </a:ext>
                  </a:extLst>
                </a:hlinkClick>
              </a:rPr>
              <a:t>This Photo</a:t>
            </a:r>
            <a:r>
              <a:rPr lang="en-GB" sz="700">
                <a:solidFill>
                  <a:srgbClr val="FFFFFF"/>
                </a:solidFill>
                <a:latin typeface="+mn-lt"/>
                <a:cs typeface="+mn-cs"/>
              </a:rPr>
              <a:t> by Unknown Author is licensed under </a:t>
            </a:r>
            <a:r>
              <a:rPr lang="en-GB" sz="700">
                <a:solidFill>
                  <a:srgbClr val="FFFFFF"/>
                </a:solidFill>
                <a:latin typeface="+mn-lt"/>
                <a:cs typeface="+mn-cs"/>
                <a:hlinkClick r:id="rId5" tooltip="https://creativecommons.org/licenses/by-sa/3.0/">
                  <a:extLst>
                    <a:ext uri="{A12FA001-AC4F-418D-AE19-62706E023703}">
                      <ahyp:hlinkClr xmlns:ahyp="http://schemas.microsoft.com/office/drawing/2018/hyperlinkcolor" val="tx"/>
                    </a:ext>
                  </a:extLst>
                </a:hlinkClick>
              </a:rPr>
              <a:t>CC BY-SA</a:t>
            </a:r>
            <a:endParaRPr lang="en-GB" sz="700">
              <a:solidFill>
                <a:srgbClr val="FFFFFF"/>
              </a:solidFill>
              <a:latin typeface="+mn-lt"/>
              <a:cs typeface="+mn-cs"/>
            </a:endParaRPr>
          </a:p>
        </p:txBody>
      </p:sp>
    </p:spTree>
    <p:extLst>
      <p:ext uri="{BB962C8B-B14F-4D97-AF65-F5344CB8AC3E}">
        <p14:creationId xmlns:p14="http://schemas.microsoft.com/office/powerpoint/2010/main" val="29566193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ca_ms_nhsbt_presentation (3)">
  <a:themeElements>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cca_ms_nhsbt_presentation (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0_default">
  <a:themeElements>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6dc0cc31-d152-4c57-a5dc-d92704ab078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BE4FD055F0D6243AEEF3D40D96D6A0C" ma:contentTypeVersion="18" ma:contentTypeDescription="Create a new document." ma:contentTypeScope="" ma:versionID="e7353ba98b9380984c071ef0795febd1">
  <xsd:schema xmlns:xsd="http://www.w3.org/2001/XMLSchema" xmlns:xs="http://www.w3.org/2001/XMLSchema" xmlns:p="http://schemas.microsoft.com/office/2006/metadata/properties" xmlns:ns3="6dc0cc31-d152-4c57-a5dc-d92704ab0787" xmlns:ns4="1184d4b9-0856-4329-917a-a00dd4be4299" targetNamespace="http://schemas.microsoft.com/office/2006/metadata/properties" ma:root="true" ma:fieldsID="89ca07fa10dd114da7a3a163a8e36d47" ns3:_="" ns4:_="">
    <xsd:import namespace="6dc0cc31-d152-4c57-a5dc-d92704ab0787"/>
    <xsd:import namespace="1184d4b9-0856-4329-917a-a00dd4be429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_activity" minOccurs="0"/>
                <xsd:element ref="ns3:MediaServiceObjectDetectorVersions" minOccurs="0"/>
                <xsd:element ref="ns3:MediaServiceSystemTags"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0cc31-d152-4c57-a5dc-d92704ab078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84d4b9-0856-4329-917a-a00dd4be42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0DEB9E-006A-42B6-8A0F-0CBC85221A9E}">
  <ds:schemaRefs>
    <ds:schemaRef ds:uri="http://schemas.microsoft.com/office/2006/documentManagement/types"/>
    <ds:schemaRef ds:uri="http://purl.org/dc/terms/"/>
    <ds:schemaRef ds:uri="6dc0cc31-d152-4c57-a5dc-d92704ab0787"/>
    <ds:schemaRef ds:uri="http://purl.org/dc/dcmitype/"/>
    <ds:schemaRef ds:uri="http://schemas.openxmlformats.org/package/2006/metadata/core-properties"/>
    <ds:schemaRef ds:uri="http://schemas.microsoft.com/office/2006/metadata/properties"/>
    <ds:schemaRef ds:uri="http://purl.org/dc/elements/1.1/"/>
    <ds:schemaRef ds:uri="http://schemas.microsoft.com/office/infopath/2007/PartnerControls"/>
    <ds:schemaRef ds:uri="1184d4b9-0856-4329-917a-a00dd4be4299"/>
    <ds:schemaRef ds:uri="http://www.w3.org/XML/1998/namespace"/>
  </ds:schemaRefs>
</ds:datastoreItem>
</file>

<file path=customXml/itemProps2.xml><?xml version="1.0" encoding="utf-8"?>
<ds:datastoreItem xmlns:ds="http://schemas.openxmlformats.org/officeDocument/2006/customXml" ds:itemID="{994412CB-3975-4CD4-9277-36D7A349C25D}">
  <ds:schemaRefs>
    <ds:schemaRef ds:uri="http://schemas.microsoft.com/sharepoint/v3/contenttype/forms"/>
  </ds:schemaRefs>
</ds:datastoreItem>
</file>

<file path=customXml/itemProps3.xml><?xml version="1.0" encoding="utf-8"?>
<ds:datastoreItem xmlns:ds="http://schemas.openxmlformats.org/officeDocument/2006/customXml" ds:itemID="{E82C6189-27DC-4AB0-BA31-40F0B9FDF7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c0cc31-d152-4c57-a5dc-d92704ab0787"/>
    <ds:schemaRef ds:uri="1184d4b9-0856-4329-917a-a00dd4be42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15438</TotalTime>
  <Words>2878</Words>
  <Application>Microsoft Office PowerPoint</Application>
  <PresentationFormat>Widescreen</PresentationFormat>
  <Paragraphs>366</Paragraphs>
  <Slides>35</Slides>
  <Notes>33</Notes>
  <HiddenSlides>1</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35</vt:i4>
      </vt:variant>
    </vt:vector>
  </HeadingPairs>
  <TitlesOfParts>
    <vt:vector size="47" baseType="lpstr">
      <vt:lpstr>Meiryo</vt:lpstr>
      <vt:lpstr>ＭＳ Ｐゴシック</vt:lpstr>
      <vt:lpstr>Arial</vt:lpstr>
      <vt:lpstr>Calibri</vt:lpstr>
      <vt:lpstr>Calibri Light</vt:lpstr>
      <vt:lpstr>Lucida Grande</vt:lpstr>
      <vt:lpstr>2_Office Theme</vt:lpstr>
      <vt:lpstr>cca_ms_nhsbt_presentation (3)</vt:lpstr>
      <vt:lpstr>Custom Design</vt:lpstr>
      <vt:lpstr>1_Custom Design</vt:lpstr>
      <vt:lpstr>10_default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notify early?</vt:lpstr>
      <vt:lpstr>PowerPoint Presentation</vt:lpstr>
      <vt:lpstr>PowerPoint Presentation</vt:lpstr>
      <vt:lpstr>PowerPoint Presentation</vt:lpstr>
      <vt:lpstr>PowerPoint Presentation</vt:lpstr>
      <vt:lpstr>Why notify early?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Outcome Success by Early Notification</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Gardiner</dc:creator>
  <cp:lastModifiedBy>Jill Featherstone</cp:lastModifiedBy>
  <cp:revision>438</cp:revision>
  <dcterms:created xsi:type="dcterms:W3CDTF">2013-10-16T20:50:32Z</dcterms:created>
  <dcterms:modified xsi:type="dcterms:W3CDTF">2025-04-14T14:17:20Z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0x0101007BE4FD055F0D6243AEEF3D40D96D6A0C</vt:lpwstr>
  </property>
  <property fmtid="{D5CDD505-2E9C-101B-9397-08002B2CF9AE}" pid="3" name="MediaServiceImageTags">
    <vt:lpwstr/>
  </property>
</Properties>
</file>