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38921-A1F8-758D-26B7-B4AF4456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B226A0-D7EA-47F0-0637-610828C14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1A35-A951-423E-8EE7-32C8BAB1B67C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42C1D-C24D-99B8-1C0A-8D203218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5DC89-5A96-F62E-2E89-5D503056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7456-E8E7-4777-931A-47EF7B263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76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41C32D-AAF6-3288-C884-8BD89FE19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675EE-B402-8BA8-8B51-164548BBF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936B5-3BB8-9E3C-9B6E-BD48224E0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591A35-A951-423E-8EE7-32C8BAB1B67C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14C09-8CB5-AB0A-F5F6-BEC97FD86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19B6-9DDD-9D5F-313B-1B0FCEFFAF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137456-E8E7-4777-931A-47EF7B263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5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CBCA80-9A3A-BDEC-3627-7A21D5FD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C476C8-D3CA-DF19-5DFA-349084CD53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7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2915A3-1307-253F-DAC4-A044636AC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64566-87D3-223F-128C-74C114C35B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5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387A35-3A53-BC0D-F957-0156B49E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C57BB8-C47D-16DF-4B12-4E4AE9D3C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8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124808-FD8F-4664-E86C-FD59781E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CC572E-4176-33A2-467B-D14FE2486E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7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8D0A1D-0364-2CDD-3108-B232B69C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E2FD2-FD7C-03BB-3716-6B3EE7E0F4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7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32875F-1254-3A5B-489A-148C14212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E05227-56A1-53BC-C260-9510B278B4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35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EC4AAE-997A-C924-8F68-D2CCC8785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1CFCF1-4B70-015F-F789-A4F429691C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62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9E6447-43CA-7183-C509-2E818A02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72949-B6B4-4356-0571-11CE0ADFDB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21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B32BCE-A09A-B6FC-00D0-1B37AF3D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8DFB4-E1F0-A733-7A0E-33906E2C23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06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916CB4-7F3D-023B-08D1-FAF33103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C03C6B-7CE9-6E80-6D27-C3E0689451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4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E2BF8E-C5B6-2D42-9FBC-8E0AD5E3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A79BE6-7D6C-E9A9-49E0-D2735B743A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4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43D525-995C-5F8B-CC6E-48C52B8CA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4EC616-34DF-AA7F-3261-4A7A78E977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69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D987BD-573F-42DC-A663-9543F765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5CCA2B-CD59-72EE-9F8A-EDC31A37E0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17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580508-0F1F-5811-5553-A4B8BFF8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890C8-0D6C-9993-3A5A-4AE3A929E2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71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95F439-183B-ABF5-60A1-9D2C7A5E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D50AF9-F04A-7AAF-FB78-9E99F4D1AA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57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C2E1EA-F9C3-77D7-10F9-EF62C6F7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A32FA7-BA5D-8A32-09D4-3DE03F1271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27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C992E6-0358-46E2-28AC-66B9FF7AD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697FB2-9D59-087B-116F-E0ADFF77CB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2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631D9C-A712-5B70-5347-F4668FFC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1D3084-C22B-DB77-02C4-100874183D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88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F85509-8E98-3F57-6B92-92DF9E89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53309-721B-C3BF-DC9D-EDD58AF1CA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22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7DD32A-D05B-0EDB-9D22-5BC07FF1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3A618-E79D-FBDB-429E-5A42BF257D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22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ADF59D-8903-6B17-6F4D-000D0CB3A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8359C-D9C7-A582-FB08-396645DCC3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24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ACF479-3B7A-0F59-61B5-BC110610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E8297-273B-115B-D9E0-C7631D2EDB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82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2025-03-06T16:46:50Z</dcterms:created>
  <dcterms:modified xsi:type="dcterms:W3CDTF">2025-03-06T16:46:50Z</dcterms:modified>
</cp:coreProperties>
</file>