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4DDD9-F594-11F4-34FC-E9F8B080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417E2-CA76-A391-E3E1-4AF17EAA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88EC-F0A8-4E3F-A5D1-D1C6920FF11A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2BBB8-D68F-9032-4AE1-419641D0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308B7-2994-27AD-E933-956DBCD0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6DB81-4071-423F-AB28-5DF8B35C1D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63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AAC9F-B4D2-27AC-F23A-F28E04876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BFD7B-C649-7F27-D747-071A7832D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9DB8B-28D1-2C8C-358E-0A49DB6E33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88EC-F0A8-4E3F-A5D1-D1C6920FF11A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19C95-04ED-0A6A-376F-44C993E3BB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DFBD1-CC0F-004E-8F56-2ECE76DCA4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6DB81-4071-423F-AB28-5DF8B35C1D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98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C8C83B-D5A4-A38F-473A-D86A0CC6B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International Comparisons</a:t>
            </a:r>
            <a:br>
              <a:rPr lang="en-GB" altLang="en-US"/>
            </a:br>
            <a:r>
              <a:rPr lang="en-GB" altLang="en-US"/>
              <a:t>with Australia and USA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D45FAF-0D2E-F879-46BE-98EAD2508C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88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4F7EAD-AA4D-7FCE-4BD0-14FC2AE12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Deceased</a:t>
            </a:r>
            <a:r>
              <a:rPr lang="en-GB" altLang="en-US"/>
              <a:t> </a:t>
            </a:r>
            <a:r>
              <a:rPr lang="en-GB" altLang="en-US" sz="3200"/>
              <a:t>donor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C4E56A-0EAE-CABC-B83A-80615FBBE4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42A199-C5DA-D0CD-6DA7-28C66437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Total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845A1-4341-5C63-F0E6-6012090A01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4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EBEA0A-61A0-0FFF-561B-FF77212C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FFC9EC-F441-0251-52B5-F6F522A1E8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3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CD7D0F-320C-984D-556E-83BAED05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Living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910D1F-FE9F-96F0-5EAD-8A401D05AC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8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87BC01-E2B8-2D87-9C79-0709FE206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FAE0F4-4D9A-D46A-5ABF-DFF6D06C16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53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A7565C-AB60-BBCB-B9D3-194C8637F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Liver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9FE859-D3F7-1201-0E11-5A159F186E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16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F7ED28-D305-B4A3-A163-AA82C90B8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Pancreas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AF54D5-2E14-E75F-705F-78879A7CDB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1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F3EF5F-19C8-0637-DF08-64BE133F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Intestinal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DF8431-8765-363B-2B57-75C1AA113C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03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D43A7C-68B7-6C5B-4691-63ECBBDC0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Heart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7831A1-5E93-9A71-FB3A-83D3170963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1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5FE231-D0EF-3071-9111-03A2E68B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Lung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940890-D6C4-9ADD-4DDF-62AA543C05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72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5A7925-5333-32C2-54C3-82BB3641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0025A2-CED2-A901-ADC7-0D8EA0C7A2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8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559FC1-583E-EC1E-BD8C-D8E13D9F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E650D5-96C5-9FC6-9256-443F914196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37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C50E67-07CD-E2D8-65E9-C0F68B806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DBD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901E6E-1DEF-6B7A-8BB1-ED9A3B8844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04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5FCC97-BAE7-2B98-0448-7A6D3008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DCD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2D131-025E-8AFD-B64A-500C8D7091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81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C4FE63-A647-5BD3-638F-14086A7D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98FBA4-72C8-F893-87E0-29EF1286F0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06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929F0E-986E-E07D-2D29-BDB47AB5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>
                <a:solidFill>
                  <a:srgbClr val="0066CC"/>
                </a:solidFill>
              </a:rPr>
              <a:t>Living and deceased donor transplant rates</a:t>
            </a:r>
            <a:endParaRPr lang="en-GB" altLang="en-US" sz="28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282764-EA15-24E3-AFF0-468F1EAAD2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0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International Comparisons with Australia and USA</vt:lpstr>
      <vt:lpstr>Deceased donor transplant rates</vt:lpstr>
      <vt:lpstr>Total transplant rates</vt:lpstr>
      <vt:lpstr>Deceased donor kidney transplant rates</vt:lpstr>
      <vt:lpstr>Living donor kidney transplant rates</vt:lpstr>
      <vt:lpstr>Kidney transplant rates</vt:lpstr>
      <vt:lpstr>Liver transplant rates</vt:lpstr>
      <vt:lpstr>Pancreas transplant rates</vt:lpstr>
      <vt:lpstr>Intestinal transplant rates</vt:lpstr>
      <vt:lpstr>Heart transplant rates</vt:lpstr>
      <vt:lpstr>Lung transplant rates</vt:lpstr>
      <vt:lpstr>Deceased donor rates</vt:lpstr>
      <vt:lpstr>Deceased donor rates</vt:lpstr>
      <vt:lpstr>DBD donor rates</vt:lpstr>
      <vt:lpstr>DCD donor rates</vt:lpstr>
      <vt:lpstr>Deceased donor rates</vt:lpstr>
      <vt:lpstr>Living and deceased donor transplant rates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Comparisons with Australia and USA</dc:title>
  <dc:creator>Louisa Hobby</dc:creator>
  <cp:lastModifiedBy>Louisa Hobby</cp:lastModifiedBy>
  <cp:revision>1</cp:revision>
  <dcterms:created xsi:type="dcterms:W3CDTF">2024-03-07T15:21:11Z</dcterms:created>
  <dcterms:modified xsi:type="dcterms:W3CDTF">2024-03-07T15:21:11Z</dcterms:modified>
</cp:coreProperties>
</file>