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1" r:id="rId5"/>
    <p:sldId id="270" r:id="rId6"/>
    <p:sldId id="269" r:id="rId7"/>
    <p:sldId id="268" r:id="rId8"/>
    <p:sldId id="267" r:id="rId9"/>
    <p:sldId id="266" r:id="rId10"/>
    <p:sldId id="265" r:id="rId11"/>
    <p:sldId id="264" r:id="rId12"/>
    <p:sldId id="263" r:id="rId13"/>
    <p:sldId id="262" r:id="rId14"/>
    <p:sldId id="261" r:id="rId15"/>
    <p:sldId id="259" r:id="rId16"/>
    <p:sldId id="258" r:id="rId17"/>
    <p:sldId id="26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A12A-F44A-73C8-B9A0-C6A8B2B7A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128803-B1F1-C7DB-CBB2-6F1DB8601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42403-7C8C-4E3B-4EAC-288F7347E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55027-877A-DBD6-A683-0749D82E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352BF-9729-06E1-2C18-46F007013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16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86D10-9CD5-6C95-7EB0-3CEB15DE1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3DEE5-E13C-101C-62F7-949ACEB3A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F7DB0-25CB-E367-F2D6-54DA417E7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4E11D-F42F-3019-DA2F-7DBD62AE0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B52DB-3F0E-FD58-E9D3-C6A107309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49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72AED-E46E-0C33-BBD8-58205EB9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FCC5C-A88C-3573-B836-8AD2206AB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299B3-2521-D53C-AFFE-CFDEF49C4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6A2DE-D981-B6B9-8A75-FB678572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031DC-26F2-8E50-3275-F11C42C1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1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8A74E-6255-5E16-505B-26BA98149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A6FAE-E5F2-6EC9-E61A-91D961449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E4AC6-A9DD-3B7D-0308-36A6C7FA6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131C1-F2EB-23E6-2341-5EDAF3E5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CD6EDB-35B7-7BB3-9095-6CDB04ADA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CFF1D-5770-8448-0BD2-8C73B20B4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348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31C3B-67EF-955A-E513-12F8741E4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D284B-D25E-78C9-F4E2-B79256B91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75E536-088A-F07A-3AA8-44A3B5D1D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E6E03-4152-2AC1-E983-F3061AC7E0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8B264-2368-13B2-E83F-99B8480DE0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E8BD5B-CFC1-D3EE-07C7-7355E87E7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6128CB-EA11-B038-DF5D-E7684B225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1A9CD5-6BE7-CB9C-886B-DDDD6174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235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BEC40-3DA7-521E-1CF5-116D3D876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6D6F0E-9EAF-CF06-F8DC-91F1ED6A9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29AEA2-FAB1-02BE-9DED-7E3C7EDF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A01FB-7A85-09B2-FA54-7940D391B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76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075C3A-5961-BD97-E1B6-43979205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2A3700-5282-2041-255C-E51411010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E9CAA-1665-BF9B-D1C6-2AFD22D32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31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2C21-8438-42EA-9A53-F07918C1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5AEB4-17AF-CE2A-DAB1-D6D29B646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E3A0E-A0EA-ED7B-A82D-4A2558DB1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278347-9116-5B9F-0419-B7DB569E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BBCA9-F706-7EA8-4F8B-0723A28A9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7DAE9-F48E-46B2-8429-918AEBBAC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58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72FA-0FBA-A69E-6527-2669C61D3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B8477B-E110-F21A-DA9C-923081BC61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0FE44-95F5-0E5B-1B0E-4725A9462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AFB80-6989-02A2-0EE5-98DC36285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A97D0-80C0-56BC-1FF8-12B326B89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CDE47-E4E4-617D-10D0-14CC0676B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12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457EB-4231-6F9C-5A8E-67EF3855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B77D4D-8490-3995-5E40-2A35EE442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2599B-B0F1-AF64-0035-D6878AEF8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3667-11FA-1A0D-E75C-DA8C910D4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FB925-582E-0DE1-7D61-6030522B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226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CE366-B400-ADE8-9D26-C928CECCD4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DEEC9-DC73-15AE-A651-DE99D3201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5D4FF-2B8A-1E93-156D-39B7E9309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15AA1-F274-5D28-CE30-6FCD528F0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02EE2-5E6D-8121-789C-0A3EF9FEC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41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A03D03-43EF-FBD3-AC2C-61DFE9249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DA84E-27F4-6C6F-6612-E82EC4610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2CA78-F58D-E785-EFFE-1837631565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87666-174F-4017-AF33-E5B186C7A185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04B73-DBEF-2898-C9B5-F6525A0AF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B9081-38B7-CB87-B833-433D02B526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71F3F-B1AC-4F5F-A4A8-911DFC9BD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32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9D949F-1D55-048A-D9D7-47607CBAA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79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41E83C-EFBF-0FA9-742C-54552E5E9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34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5D679B-C0C0-3BE8-2BD2-3E509E25A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81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155FF0-418D-3F40-DC13-262DE8C20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0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AADD89-DFD8-6599-264C-1BBB9E35A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71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57E53B-68AE-A1E2-0165-270D8809B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-297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03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9F5311-5683-BFAE-5B4E-C90EF1430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92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6D4507-5B61-A6CC-F173-CBAA397AB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73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403C07-FCCA-3488-FC0C-7B11F4A60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96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567A2F-D582-DB5F-E3B3-DA6406C35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38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F86F22-1018-03C5-84DC-91315D1B0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13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A3509A-F007-37AB-AFCE-4AFD70514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9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A77FD2-2520-C979-1E1A-F14D407A6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-297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53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33128E-EBC1-D537-1B25-04A0814BE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37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9C7DB2-6073-00EE-6C85-0D681286A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0"/>
            <a:ext cx="12192529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86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174AE5-3E96-7151-8B73-C31A877E8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98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E2B375-1D9C-F904-5C88-290E1948B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53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Young</dc:creator>
  <cp:lastModifiedBy>Adam Young</cp:lastModifiedBy>
  <cp:revision>1</cp:revision>
  <dcterms:created xsi:type="dcterms:W3CDTF">2023-03-15T09:39:45Z</dcterms:created>
  <dcterms:modified xsi:type="dcterms:W3CDTF">2023-03-15T09:53:23Z</dcterms:modified>
</cp:coreProperties>
</file>