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25470-D3F0-C33A-72EE-8F0051387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79EEAE-B23B-4E3C-4EB1-18DB835A6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85AF8-DB15-4C21-B554-C6134FDA48FA}" type="datetimeFigureOut">
              <a:rPr lang="en-GB" smtClean="0"/>
              <a:t>22/10/2024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F9F937-3B79-8685-8C4B-821FA18C6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4BE8B8-99C0-711D-CDD1-1783D4B0F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83EF3-F960-4829-B8F3-5CA9543DE8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7086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EE9C3F-1D7F-B7D9-FE7C-368BC5B26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D77163-1E12-9877-1D57-E7D0C1ECF6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6008C1-A25D-4E1A-F561-DA0601E1E2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E85AF8-DB15-4C21-B554-C6134FDA48FA}" type="datetimeFigureOut">
              <a:rPr lang="en-GB" smtClean="0"/>
              <a:t>22/10/2024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4E906D-2344-5F79-0755-A3CF199305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2494B-C7C6-5ECA-FC64-17A1A57BA6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D83EF3-F960-4829-B8F3-5CA9543DE8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9113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EA3516F-FCD7-2D0D-6796-915705FF5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67F73B-8A6D-2C35-F43C-595CF82983C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318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0C8A3E1-10D9-1B6B-2CBF-8980C9AAE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/>
              <a:t>Introduction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2276A97-A57A-D20B-6E70-539FD3C16C8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1034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0C94245-EBBE-8A66-8DC3-3910828C0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1DE2EA-0E6C-FFF2-A311-90AFB334361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596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FB4F0BA-1E4E-78E5-56B0-B95C6E7E5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CFABCF-FEAB-0599-C2D7-A5718CFC651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59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07B68DB-470A-95F0-B14B-A78FEDD99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3738BB7-0790-E502-308A-46E636465D2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8332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7FBC4C4-FABF-F5C9-5FC4-DE20A9CFB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3BA05C-E88B-0E5E-ABED-7AB69C32E67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2857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71C1E36-BFCF-B28C-D83B-F655C4E7C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439B5A-FAAC-ABCC-0F9A-CE94D68E56C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9654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B2BE8A5-CFF5-28C7-4353-854E3A159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99E019-AADC-B686-2D20-ABBA0987280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2960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A109E66-0987-0CE7-15B9-B056D9ABF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B70E44F-EFE9-495C-A955-C52B2888FF8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8010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D53E1E6-CF26-DBBF-B6A0-BA1F7D733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B15618-0C29-69B6-CFBE-0B65694A5A1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5535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342ED7A-5A2A-40FD-FF9E-78CA51F6B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/>
              <a:t>Adult Long-Term Devices Used For Bridging - Activity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F6D5BC-E93A-8C8D-AB74-335040A5F3D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2060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0CC0D5F-74EB-6137-9526-707370F16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7B5543-0479-3141-2605-8EEA0D5C387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4438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4D9EC72-5AFE-8B5A-AE6E-6EA9338AD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963CEB7-31F0-0D0D-9074-1FB081E660F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3662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2FE90FF-113C-95B7-E559-E47208506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60ACB39-3211-A480-CE41-47AEC927870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4813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A559F38-0AD8-B5AB-A11F-9196C4605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265530-C3AC-9701-057A-BF592ECECF8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8038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1331469-0579-2A2C-03A3-0C67E9790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/>
              <a:t>Adult Long-Term Devices Used For Bridging - Outcomes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EB2B14-8A53-B30D-8AD9-25454F32346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4809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A946EC1-F8FB-6E4C-34DB-5CB6EF196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B31A61-457E-F0C3-8F20-16DDFF0F76E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0250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007EB69-946A-7DED-B3F2-272546A32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950AA8D-6CF4-7B8B-AFCA-9E803B48FEA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7325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D6AA4AE-7B06-7D1B-5797-7B583E6AE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742019-0A59-F945-311F-039FB14F1D2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1450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C5FAEA6-B972-3DC9-D516-48ACDE6E0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8A13F6-76A6-62DB-D4A0-C93DE748999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3553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1C8F780-1CB7-4DAB-DEE4-9C90A25A3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630B9D-A762-A6A4-8330-68899CA7DC4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2561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F96DC5F-FF09-47BE-64F7-B85BE2C2B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4DF2C9-1965-E99C-9A06-DFEB8875366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3531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31857BC-78E6-BF36-471F-4817A4A9E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AF5FC28-A47D-FEA9-9B8C-25DB14EE971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7256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64A1026-B221-357F-AB88-7AE5F414E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FA88FB-D394-3CAA-A4AB-DC5497D3387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666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35E6F60-D0E7-F4AA-6AD1-D5F01CFFE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/>
              <a:t>Adult Short-Term Devices Used For Bridging - Activity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7BC5BA-4576-97CA-9123-F495C3DB66E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5334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AF7363E-7EF2-8D05-C944-5BE565C77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540B569-1219-C9EC-401D-A98ACD4914F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9596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4191A0E-2B8C-5738-C475-6624AD5B9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67804D-5111-C418-21C6-77073766262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828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214B41A-8AA6-392E-A21D-E2FB32DCE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B7555A2-1D74-407A-E692-F1B53B446A7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7383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90BE938-11AC-6131-CF50-00F026E20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FCDEDE-48FE-FB64-D304-F4922BB1796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9049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BCA0B18-3030-EB6D-A845-9896FC322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/>
              <a:t>Adult Short-Term Devices Used For Bridging - Outcomes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DC6BA3-B2BC-B290-8A8B-C9460714F2C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4487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59D30E5-9F37-CECA-8881-7346B3BC4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562CC9-1563-9FD7-B283-607D6D129E0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160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F5DF480-FFF2-1D46-8586-3BF96C2E3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3BA3D4-3F2F-7886-4F5D-D219A4FE67A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6493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1B36135-CE70-F298-B198-DF1549521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CA8FF9-2C94-E503-E2DE-0DBB0B00D7C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0852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40B416D-0EE7-0366-3098-1549EE5C2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F3027E-F09C-8A99-65C9-E012448FB97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0769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E09D55A-9284-60FF-9EE8-5A11B0EDE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413F4D-E801-ED63-3AC7-6EC7F445563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2528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44A7BB8-F00A-6B50-BBFE-DAE68456B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/>
              <a:t>Adult Short-Term Devices Used Post-Heart Transplant - Activity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842328-C6E9-2A6B-72FC-4DF33079C54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5059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B0617AE-BA84-EB00-B627-E2B256AFC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1F3742-24CF-835C-913B-63029137B72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1743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6079B9E-BBCC-23F2-E3E5-AC753D21C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3D213B-7A0A-0C7E-AC42-0B3A9BA45EA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692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C53E379-11E0-F814-CE29-F13E481ED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B56CDD-4BB4-54C2-912C-87689C76E0F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4492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068E9EA-1462-AFC8-5968-0B1CAF6CA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D26CB5-BB0F-721E-DEB5-927616A1084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766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17D1F2F-2BAB-C7EE-E96A-9DD6502F3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073645-D31B-186D-815C-4F3804B7FA6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72468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B5C0CCB-D341-D856-63BB-11528624E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86A6A9-E543-56C5-273A-6C0BB2D390B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15343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2C314F8-BE08-286C-66BD-5A5D1BA95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/>
              <a:t>Adult Short-Term Devices Used Post-Heart Transplant - Outcomes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431681-677B-E2C9-65F1-E9D883BBD14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76147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27B9696-4DD1-1837-6D25-22BA1A42F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7F078C-2AF1-FE35-AA4C-9EB7DF43DB0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0626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D77FC9C-8836-E9D2-E69F-41C1073A8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/>
              <a:t>Paediatric Devices Used For Bridging - Activity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6EC6DC-77DC-4AEA-E029-D5C45646CF8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1844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5367CD1-245E-D195-6999-3BDA38E4B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62BB50-E730-9AE1-64DA-67C7788FC38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29534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6CF54B4-0323-7110-B545-80C7DE451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DB81CD9-9DB4-87F3-1EAF-31E04D6B20C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13163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71FB028-0391-B9BB-2559-56E85D8CB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F331B7-080D-C9B4-832A-A8BA9B4B3C7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66181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E2DCC82-BC6C-672E-B061-4AF1C913B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DE1320-09C2-100F-0096-8302BA26FEB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21412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87EA85E-3DC8-BB74-F856-7DAD1F1D1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141FA9-4733-89E9-A8A3-6F1883C0C1D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44488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CDD842F-C8A3-4567-17D4-F55F1B81E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3278F34-391B-7BFE-B188-1B50940A819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23925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29F9C54-5B13-57C7-E7D4-34C7AC0B4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A7A418-25E2-396D-E4EF-91575B53BDA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07266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BA5C257-A07B-154E-BC9E-AC4691F1D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/>
              <a:t>Paediatric Devices Used For Bridging - Outcomes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0868B7-4DD9-4B9D-6909-45860980FB5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96729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6CBD5B1-4C70-8BE5-BC64-25962E864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2648A0-2ACB-D63C-6D90-611F640DFF9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88355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ECD32BE-ABE9-E3D3-2FD5-49901DD4F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8BF107-421A-55BC-1FF6-D3C76785834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72481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C246868-6928-ED65-2890-4DCB6E7FD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4E192A9-F6F5-545E-7793-E58557F1389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9365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</Words>
  <Application>Microsoft Office PowerPoint</Application>
  <PresentationFormat>Widescreen</PresentationFormat>
  <Paragraphs>9</Paragraphs>
  <Slides>56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0" baseType="lpstr">
      <vt:lpstr>Arial</vt:lpstr>
      <vt:lpstr>Calibri</vt:lpstr>
      <vt:lpstr>Calibri Light</vt:lpstr>
      <vt:lpstr>Office Theme</vt:lpstr>
      <vt:lpstr>PowerPoint Presentation</vt:lpstr>
      <vt:lpstr>Introduction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Adult Long-Term Devices Used For Bridging - Activity</vt:lpstr>
      <vt:lpstr>PowerPoint Presentation</vt:lpstr>
      <vt:lpstr>PowerPoint Presentation</vt:lpstr>
      <vt:lpstr>PowerPoint Presentation</vt:lpstr>
      <vt:lpstr>PowerPoint Presentation</vt:lpstr>
      <vt:lpstr>Adult Long-Term Devices Used For Bridging - Outcomes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Adult Short-Term Devices Used For Bridging - Activity</vt:lpstr>
      <vt:lpstr>PowerPoint Presentation</vt:lpstr>
      <vt:lpstr>PowerPoint Presentation</vt:lpstr>
      <vt:lpstr>PowerPoint Presentation</vt:lpstr>
      <vt:lpstr>PowerPoint Presentation</vt:lpstr>
      <vt:lpstr>Adult Short-Term Devices Used For Bridging - Outcomes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Adult Short-Term Devices Used Post-Heart Transplant - Activity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Adult Short-Term Devices Used Post-Heart Transplant - Outcomes</vt:lpstr>
      <vt:lpstr>PowerPoint Presentation</vt:lpstr>
      <vt:lpstr>Paediatric Devices Used For Bridging - Activity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Paediatric Devices Used For Bridging - Outcomes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Lewis Simmonds</dc:creator>
  <cp:lastModifiedBy>Lewis Simmonds</cp:lastModifiedBy>
  <cp:revision>1</cp:revision>
  <dcterms:created xsi:type="dcterms:W3CDTF">2024-10-22T14:28:56Z</dcterms:created>
  <dcterms:modified xsi:type="dcterms:W3CDTF">2024-10-22T14:28:56Z</dcterms:modified>
</cp:coreProperties>
</file>