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</p:sldIdLst>
  <p:sldSz cx="12192000" cy="6858000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tableStyles" Target="tableStyle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27494C-1C18-EE48-3DEB-6C7B69BB60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10C8788-8DD0-CD90-9875-CD60A2112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B0DDA-02F4-4C68-B325-1D1412ECAAC6}" type="datetimeFigureOut">
              <a:rPr lang="en-GB" smtClean="0"/>
              <a:t>04/10/2024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36C33BD-0A84-973D-B3A0-D91A3C3933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13AE1D-3F6F-28D2-C86E-78C79EAF36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C7150-3355-48E7-AFBC-DEB3337E99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50367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2819A73-86E0-2AA6-7A55-80BCD4B10E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01432C-445B-2677-C74B-844E7CCDFF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6F2F13-3FA6-03E5-8821-9641462DC1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DB0DDA-02F4-4C68-B325-1D1412ECAAC6}" type="datetimeFigureOut">
              <a:rPr lang="en-GB" smtClean="0"/>
              <a:t>04/10/2024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93A4AF-F208-6A90-DE60-39FE39A098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039C27-FDE2-0442-0F66-E76ADA4FA4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9C7150-3355-48E7-AFBC-DEB3337E99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5262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2E44954-BF3C-93D2-8C15-316BB3EFB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457063" eaLnBrk="1" hangingPunct="1">
              <a:defRPr/>
            </a:pPr>
            <a:r>
              <a:rPr lang="en-GB" altLang="en-US" sz="4799"/>
              <a:t>Activity Report 2023/24</a:t>
            </a:r>
            <a:br>
              <a:rPr lang="en-GB" altLang="en-US" sz="4599"/>
            </a:br>
            <a:r>
              <a:rPr lang="en-GB" altLang="en-US" sz="3499">
                <a:solidFill>
                  <a:srgbClr val="0091C9"/>
                </a:solidFill>
              </a:rPr>
              <a:t>SLIDE SET</a:t>
            </a:r>
            <a:endParaRPr lang="en-GB" altLang="en-US" sz="3499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0433F22-ACF3-1946-3A0E-7B8E72333E4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9856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8BE6644-07CB-BAD7-BD5B-3E9D8B3DD8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457063">
              <a:defRPr/>
            </a:pPr>
            <a:r>
              <a:rPr lang="en-GB" altLang="en-US"/>
              <a:t>Overview of Organ Donation and Transplantation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CC110D3-D339-9013-BC73-306211F894C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7157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A905CFF-6DA8-092E-5E13-71AE5C37D1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415BF96-5B48-E53F-1C65-C262765693C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74637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C1563A9-0D87-2B56-F7BB-A76430B6C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03980A1-2442-E61C-267C-DFB58DC8660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9729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BAF3927-D176-8A88-63E3-13D03C2E85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E001AC7-FDD8-9BBE-A0DB-013F3DC3E48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12231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93A090F-0118-6468-AAB2-3BCFD994DD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457063">
              <a:defRPr/>
            </a:pPr>
            <a:r>
              <a:rPr lang="en-GB" altLang="en-US"/>
              <a:t>Organ Donation Activity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0D135EC-3448-6F22-8A71-23C862A4A13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9643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77AC6A7-83D1-499B-BB97-866A3D7650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812367F-5DE6-E807-1E4E-CADCA78B447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49114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CB3CA65-DCF6-3372-DE74-4A754D3821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A2BE2BD-193C-9209-94D9-4C8DA1303AC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21368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75E5362-CCEB-54E3-8444-74666E4C68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457063">
              <a:defRPr/>
            </a:pPr>
            <a:r>
              <a:rPr lang="en-GB" altLang="en-US"/>
              <a:t>The National Organ Retrieval Service and Usage of Orans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D2E0C7E-12CB-5717-0FAC-7A95C38E0FF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17202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2207179-75C4-8E41-B45A-925E0D2DF2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EE62214-95B3-3838-CE6D-C986F6B333A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0377366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A5BD125-1345-F34F-CD39-EC7F910ABD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1F78E48-151B-20EF-AD05-E21C82E86C6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6981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D087832-264C-9375-8980-85A8AFAE65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FA15D36-8F2B-5DDD-86E5-B9BE7470ACE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28583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B335F4E-A510-6FCD-AD9B-DF10663872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7B00FD6-6792-932C-7C40-882DEFD9280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50999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4A4B599-7454-8675-8B1A-88B6507EDD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0CC19AA-EDC4-D968-AE61-8CB8107E99B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7946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3812FAE-79BB-E8A5-9921-0A315CE811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3DE1039-D14E-FEA9-7AFE-44226233FD3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40815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2E40DBC-0E4B-214B-5F90-0E2626B98C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A0141A0-AB0D-67D9-E2E4-70E0E75C491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3618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3F824CF-9B91-CD58-5064-A21EC7B73C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457063">
              <a:defRPr/>
            </a:pPr>
            <a:r>
              <a:rPr lang="en-GB" altLang="en-US"/>
              <a:t>Kidney Activity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5328010-628A-6FD2-F574-41DC00EC556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4191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8EAA39E-3D92-C683-F6F9-A3803AEEEC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F12197C-4593-447E-6C0B-1D47699439B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96134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64F229B-5D46-B2BA-43E5-815CEC5F89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7733676-410A-DD1B-0161-317CDEE2E4A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2330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53F414F-7818-F685-0F41-3C01C0760B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19740FA-D21C-890C-E26D-B4C4929C189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6289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53DD636-6B32-D492-E89F-9A99D32489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457063">
              <a:defRPr/>
            </a:pPr>
            <a:r>
              <a:rPr lang="en-GB" altLang="en-US"/>
              <a:t>Pancreas Activity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BB4EDEF-C5FF-C57C-410C-AF5262F450A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1695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334AD3A-8BC5-8D35-E256-BA80577F3D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70C436B-E1FF-3672-5874-8240F032EFB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8659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BB5FB95-AEDE-E4C4-9D38-466AC6621A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D8C75DD-90F0-162F-FCC5-A394630D6FF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2881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901A301-1D7D-F7FC-2A70-1FBFDFF3DB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457063">
              <a:defRPr/>
            </a:pPr>
            <a:r>
              <a:rPr lang="en-GB" altLang="en-US"/>
              <a:t>Cardiothoracic Activity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B75968C-9C1D-BA76-955B-BBB16447EEA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44428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6052D05-949A-FE5F-2C77-7189DFE748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10F8CB1-99F2-3E1D-2E51-448622F5C14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38874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41F3F6F-4A79-4EFC-EA0E-FCA3D969B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7C70A95-9747-33FA-70DA-F09DF342786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610569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65779B2-DF14-36A3-C0AD-7721BEB3B2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94A16F2-7177-D511-9916-A297E543317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922836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DD55342-3094-6736-DD78-9EE3BC1151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5DBDE78-6785-89EB-9ACF-F3D005E3252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48602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352F12E-C4EB-809A-33AA-C45CDA293A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59087D4-5A11-894A-5C56-641356B8D5C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84671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4E3BDCE-EB72-146D-64A2-BB4D4046CD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457063">
              <a:defRPr/>
            </a:pPr>
            <a:r>
              <a:rPr lang="en-GB" altLang="en-US"/>
              <a:t>Liver Activity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2817C08-FA19-CD72-B051-9E761AF3C42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05219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37CB888-E2EC-ABB2-DDCE-6AE84AF241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5F3714A-77F8-B9F3-F1F5-5C8B48285A2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1476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893C4B7-CA95-977D-9D38-5CF94FE8DE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94C903C-42E5-2FB5-8F28-2895551AC38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533654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0546433-35CD-3455-C7D6-904E524868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457063">
              <a:defRPr/>
            </a:pPr>
            <a:r>
              <a:rPr lang="en-GB" altLang="en-US"/>
              <a:t>Intestinal Activity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48E354A-3EA4-0DAA-29A7-76E0DFA4CF3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79854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9AEF0C0-292E-377B-760D-81F90FA886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6D29B82-A599-1927-DA8C-63CCA5EDB6A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095344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A9937DD-68B6-5816-0010-074B66C265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457063">
              <a:defRPr/>
            </a:pPr>
            <a:r>
              <a:rPr lang="en-GB" altLang="en-US"/>
              <a:t>Cornea Activity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5CF07AA-C789-9CF3-ED9D-3D10372534D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641518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70A3968-3C0B-3F89-24C6-F82DFF6371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FD6F80A-F6CA-8ACA-F230-41075E2C968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54527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C04DD16-F6A6-4536-897E-BC7E60011D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F2ECD96-D6E4-77CE-AEB4-7A6D22E068B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16313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6C15E54-BF14-4097-B790-2D8FF6DA9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8A06EA8-E6D1-6ECB-BAEA-1D4A5FA81C0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54729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74600EB-B328-B79F-CD32-BB43974A95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457063">
              <a:defRPr/>
            </a:pPr>
            <a:r>
              <a:rPr lang="en-GB" altLang="en-US"/>
              <a:t>Survival Rates Following Transplantation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AD0D725-0A47-DC82-EF85-E4D1C7CF362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45037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24C5625-1FFF-3B05-FB28-9E9487AD50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457063">
              <a:defRPr/>
            </a:pPr>
            <a:r>
              <a:rPr lang="en-GB" altLang="en-US"/>
              <a:t>Kidney Survival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88FC659-DFCD-DD03-F37A-F248B8EFE40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383367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18E365E-EBF3-F948-223C-26D51847D5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7E2B8FE-AFC1-9830-9E6C-B44D538AD8B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63089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A602BEE-0A1C-E97E-F07A-E80CF0E3E0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CE796CE-23A0-D8E0-E859-8430E38024A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875813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7E2F2FA-41DD-2975-B525-44BEE37AC3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46325D1-39DB-61FA-B659-D317BB91735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53589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CCD3C9A-4E92-10FD-86D7-8E25CD998C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868E986-B487-2297-8CA3-4CB15B067B7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849338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D12DA1F-BAA2-6F1F-B715-EA6D6CB1F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DE5C2A7-2EB5-F2B2-3464-E5EE59974AD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394543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D214353-F2A0-F865-29F7-CB9B390128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457063">
              <a:defRPr/>
            </a:pPr>
            <a:r>
              <a:rPr lang="en-GB" altLang="en-US"/>
              <a:t>Pancreas Survival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AE27F05-D21D-E257-D655-D2BB8FE98B6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361009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3DA3FB4-AD12-9F11-0262-3F0D27F958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385DCF8-2C33-9D31-F468-32D64EEF5CF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01304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E80F2D2-5080-C76B-CA3E-953080B01E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F8AC133-EA89-EEFC-1139-CC5E3745726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9262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2D5EAC7-37EE-5235-03AB-1825911AAB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33C7EF9-71A1-63BA-03C5-D06156AC949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052383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5161D8E-3DC4-8E60-A027-0A964126C5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CD88280-FB3E-479F-2EB8-B2590DCB382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01439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AB90B12-31DF-2893-A2B4-DC0CFFBFE8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457063">
              <a:defRPr/>
            </a:pPr>
            <a:r>
              <a:rPr lang="en-GB" altLang="en-US"/>
              <a:t>Cardiothoracic Survival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AA4C142-695F-4A91-AC17-023275C1A28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414401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92BA8FC-4288-B9E8-D5BE-3495CED5A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2AE1D7E-BEAE-502B-E545-D9FAF639214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211311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EEA90F0-5FFB-1C5E-A624-F44916A6DC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48C6796-6514-C5F9-B7F6-0C5D35D088E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191027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F5C2935-E5A1-4945-B20C-88C3EFCE90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32302BB-E590-E677-ABC0-A3DF64C56C3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27150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8B3D64C-9B39-599B-4097-93735DB567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67548C0-F0AB-6486-BADD-176EFC9B917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026718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52E7C23-0DF0-F6BA-6E88-846550B61A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8590D42-AB97-420F-5DA7-F9DD7713B9E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31082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57DED25-CE45-B3B0-06D5-964C3012C5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4F7F325-4955-E681-E718-D75E6E9ED03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24337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9772079-69E7-8CA4-994D-7897E4D54E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6838347-901A-A1F1-842A-A4EC326FAD6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43789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07CC6CD-46FA-737B-B4E7-2CA0B40EF7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457063">
              <a:defRPr/>
            </a:pPr>
            <a:r>
              <a:rPr lang="en-GB" altLang="en-US"/>
              <a:t>Liver Survival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C6F578E-089A-43D8-F287-1236922CCDB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43418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25535F8-B3D9-AED4-F92E-2FA04758D7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853540A-EFF4-AF40-B30B-56F5BA1F7E5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199394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4FD93C7-BD7F-78FD-23C3-8767C120A0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CEB89D8-57B5-3291-943B-B0E797B441E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992280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2DD7363-F156-738B-BB20-0ACEF269E8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F0BC2FB-2AFC-7693-5973-4D8E7193838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836472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1A356DB-FD04-6B53-85E8-1E1607F455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457063">
              <a:defRPr/>
            </a:pPr>
            <a:r>
              <a:rPr lang="en-GB" altLang="en-US"/>
              <a:t>Intestinal Survival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68F3BAB-185A-A142-655A-24CF0745669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81905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27F3855-C3E7-5ABA-271C-38C1E0D641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3B86DE2-C7BC-4DE8-AA39-F6297862611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91436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A0E6820-5A9E-244F-8832-20E8985F18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457063">
              <a:defRPr/>
            </a:pPr>
            <a:r>
              <a:rPr lang="en-GB" altLang="en-US"/>
              <a:t>Corneal Survival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1AA4348-1EF0-D460-7835-F4EAA53026B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456334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FAA2149-8D43-6BC1-BDBB-50F6279304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36516E3-4CD3-A315-374B-D6AD378690C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670545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00E1BF2-D37F-E9EA-728F-6BE4C7489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3F32609-07EA-27B3-545D-D5C9D303B1E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89412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1C9C2A3-AF4D-3BC6-7064-0D5325C4CB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BE77512-F5E8-564C-B107-AEA077AD055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197499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F62200D-1E47-5055-A3E9-45B60A4EAC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457063">
              <a:defRPr/>
            </a:pPr>
            <a:r>
              <a:rPr lang="en-GB" altLang="en-US"/>
              <a:t>NHS Organ Donor Register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98FC935-87EF-1CFA-645F-D47CDA48BAD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78675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05727FF-E13E-5692-1C98-E86370C504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2080EFF-C7E2-D6FE-ECC1-79169386492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4924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403727A-1BB8-96D0-C4E0-FA6E397552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43911BA-2008-4E71-E0AC-B3DD550BA93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947592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17669A5-82E2-2CA1-F474-9110CDEB30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FE12ADD-12C2-6AA6-FC71-DDC9DFB4951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95377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5F13267-4E17-153C-8C65-B8046B6146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E6587F4-0A85-2DDA-7F68-8A66D5A5272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024221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F5D2BA8-BC33-E8CB-438A-6C02E73D09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5CDE71F-9B76-650E-A6E6-1074616B36D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96910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BF93528-ED65-50C2-8667-F9B9D5223F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132879A-1E1E-B929-C180-9F6069C7118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2942479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DD95E65-260B-9C38-50BC-077F546709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457063">
              <a:defRPr/>
            </a:pPr>
            <a:r>
              <a:rPr lang="en-GB" altLang="en-US"/>
              <a:t>National Audit of Potential Donors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52788D7-138B-CCC6-3471-CD51F319E63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0235411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616773D-F1C3-25AA-D7FD-18267F07EF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804CC6B-ECB1-13F3-B19E-C98458ABBDD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0211251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483E018-5257-B988-38AD-46CE08C409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186018A-C7A1-110A-5804-8CD7561C3AB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759092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4E9A8C2-073A-4F44-D583-C4CCBBA25B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0F1F118-855A-8D76-7BF6-35E1408F756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17161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61</Words>
  <Application>Microsoft Office PowerPoint</Application>
  <PresentationFormat>Widescreen</PresentationFormat>
  <Paragraphs>19</Paragraphs>
  <Slides>79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79</vt:i4>
      </vt:variant>
    </vt:vector>
  </HeadingPairs>
  <TitlesOfParts>
    <vt:vector size="83" baseType="lpstr">
      <vt:lpstr>Arial</vt:lpstr>
      <vt:lpstr>Calibri</vt:lpstr>
      <vt:lpstr>Calibri Light</vt:lpstr>
      <vt:lpstr>Office Theme</vt:lpstr>
      <vt:lpstr>Activity Report 2023/24 SLIDE SET</vt:lpstr>
      <vt:lpstr>Overview of Organ Donation and Transplantation</vt:lpstr>
      <vt:lpstr>PowerPoint Presentation</vt:lpstr>
      <vt:lpstr>PowerPoint Presentation</vt:lpstr>
      <vt:lpstr>PowerPoint Presentation</vt:lpstr>
      <vt:lpstr>Organ Donation Activity</vt:lpstr>
      <vt:lpstr>PowerPoint Presentation</vt:lpstr>
      <vt:lpstr>PowerPoint Presentation</vt:lpstr>
      <vt:lpstr>The National Organ Retrieval Service and Usage of Orans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Kidney Activity</vt:lpstr>
      <vt:lpstr>PowerPoint Presentation</vt:lpstr>
      <vt:lpstr>PowerPoint Presentation</vt:lpstr>
      <vt:lpstr>PowerPoint Presentation</vt:lpstr>
      <vt:lpstr>Pancreas Activity</vt:lpstr>
      <vt:lpstr>PowerPoint Presentation</vt:lpstr>
      <vt:lpstr>PowerPoint Presentation</vt:lpstr>
      <vt:lpstr>Cardiothoracic Activity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Liver Activity</vt:lpstr>
      <vt:lpstr>PowerPoint Presentation</vt:lpstr>
      <vt:lpstr>PowerPoint Presentation</vt:lpstr>
      <vt:lpstr>Intestinal Activity</vt:lpstr>
      <vt:lpstr>PowerPoint Presentation</vt:lpstr>
      <vt:lpstr>Cornea Activity</vt:lpstr>
      <vt:lpstr>PowerPoint Presentation</vt:lpstr>
      <vt:lpstr>PowerPoint Presentation</vt:lpstr>
      <vt:lpstr>PowerPoint Presentation</vt:lpstr>
      <vt:lpstr>Survival Rates Following Transplantation</vt:lpstr>
      <vt:lpstr>Kidney Survival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Pancreas Survival</vt:lpstr>
      <vt:lpstr>PowerPoint Presentation</vt:lpstr>
      <vt:lpstr>PowerPoint Presentation</vt:lpstr>
      <vt:lpstr>PowerPoint Presentation</vt:lpstr>
      <vt:lpstr>PowerPoint Presentation</vt:lpstr>
      <vt:lpstr>Cardiothoracic Survival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Liver Survival</vt:lpstr>
      <vt:lpstr>PowerPoint Presentation</vt:lpstr>
      <vt:lpstr>PowerPoint Presentation</vt:lpstr>
      <vt:lpstr>PowerPoint Presentation</vt:lpstr>
      <vt:lpstr>Intestinal Survival</vt:lpstr>
      <vt:lpstr>PowerPoint Presentation</vt:lpstr>
      <vt:lpstr>Corneal Survival</vt:lpstr>
      <vt:lpstr>PowerPoint Presentation</vt:lpstr>
      <vt:lpstr>PowerPoint Presentation</vt:lpstr>
      <vt:lpstr>PowerPoint Presentation</vt:lpstr>
      <vt:lpstr>NHS Organ Donor Register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National Audit of Potential Donors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Activity Report 2023/24 SLIDE SET</dc:title>
  <dc:creator>Claire Counter</dc:creator>
  <cp:lastModifiedBy>Claire Counter</cp:lastModifiedBy>
  <cp:revision>1</cp:revision>
  <dcterms:created xsi:type="dcterms:W3CDTF">2024-10-04T11:09:54Z</dcterms:created>
  <dcterms:modified xsi:type="dcterms:W3CDTF">2024-10-04T11:09:54Z</dcterms:modified>
</cp:coreProperties>
</file>