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4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193A0-3DC1-D936-4688-A0EA6186A1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11D68E-CD05-7E6B-3396-5B1750CCF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D5478-A2EC-A81C-BC92-56A8D7C00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309A-AED5-4CA2-8F99-87B4089EB34A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2B7F7-BEE8-59D3-C809-A658505C4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FE2CE-CC88-904C-23CE-B48E09264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E7BD-46DB-4FFC-A011-68C5555CF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512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AD450-6264-B997-FFA0-982378DBC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CC9FA-AC49-6828-98EA-79F110C75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FB996-406B-B3CE-512F-42A2C8E05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309A-AED5-4CA2-8F99-87B4089EB34A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FE271-9825-9622-115C-BC74D699C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60A2C-E692-2D51-FFAB-CFF746DA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E7BD-46DB-4FFC-A011-68C5555CF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32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ED3BD-0069-6C37-FEED-E4F7588FA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46B5F-8673-F98F-4329-2C0909197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9DC5B-4330-9230-FC94-DC5704CB8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309A-AED5-4CA2-8F99-87B4089EB34A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81F10-0B4B-E86A-9F37-4E6F90F9A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9CF0F0-313E-F926-1D4C-4E53CA5CC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E7BD-46DB-4FFC-A011-68C5555CF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358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41A89-DD83-50AE-3FC5-99122143E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3E49C-215F-A3E5-4483-84DD34D2D0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277909-CFA1-15E1-1889-9C5CEC685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45DA2D-9DCE-74B0-81DF-EDB612D2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309A-AED5-4CA2-8F99-87B4089EB34A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62E25-7B2B-01CA-41FE-CA03B42D2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C56F0F-0603-F18E-0529-D86383F11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E7BD-46DB-4FFC-A011-68C5555CF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694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3A21F-BC17-CFF5-81B9-EF888EAE9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3447D0-9AF4-D955-A7D5-117D3F9EE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BCF150-F9EE-7068-8B28-CB57D774FD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52DD6D-FC87-7418-19FB-E28D54CFB2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09DC32-85F3-840A-0F98-4D1FA494B7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8E1DA8-B040-DFDB-8B91-10F985491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309A-AED5-4CA2-8F99-87B4089EB34A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BDBFCF-31EC-957D-B305-E0CA790FF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6F8157-46A8-7D71-6E4F-38D9CDC87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E7BD-46DB-4FFC-A011-68C5555CF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654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129CD-937E-8971-7439-5760E4923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B0A13E-E51E-EA6F-1779-C553C7571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309A-AED5-4CA2-8F99-87B4089EB34A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0DDA6E-DFC2-ED5D-8F1C-C35D5F5F1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2E5BED-A253-5F6E-F476-B41B6B2FB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E7BD-46DB-4FFC-A011-68C5555CF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505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C64D2C-379F-1DBF-1440-4621EE5BD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309A-AED5-4CA2-8F99-87B4089EB34A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F0A99F-62C1-4B26-3D56-B9FF740B3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A3969-067E-35A1-0052-9B8477D06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E7BD-46DB-4FFC-A011-68C5555CF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88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D2327-17BC-446C-2F92-900323E7C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E58F2-ED88-306E-92C9-ED5C6D6D1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5FB44-E44C-168F-F81B-1CBD9DC08C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1F23D6-AAC0-C205-2B25-33B471F03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309A-AED5-4CA2-8F99-87B4089EB34A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55F88-2664-45C0-B3FE-A3240F85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6865AC-0A62-8231-E1B6-18BFFF656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E7BD-46DB-4FFC-A011-68C5555CF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96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12638-1FE6-B022-2D6F-CB6EF340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8E2AA4-FDCB-6039-D8E5-C350EC21AF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A2E16-25B1-A8CF-624B-1592CBE15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C8578F-F035-A243-C363-8E981F145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309A-AED5-4CA2-8F99-87B4089EB34A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0ED59C-0FD6-1DAE-C213-63E692D58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8B61D2-45D1-56FF-D32B-D2750C6B9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E7BD-46DB-4FFC-A011-68C5555CF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98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98454-939C-D050-AA99-45D4C6672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484C2-BE88-E89B-F836-39C48BB7C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1D736-B5D4-F612-32A5-8F070BE19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309A-AED5-4CA2-8F99-87B4089EB34A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9F516-9887-2C92-8320-D6E8346FA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E925F-403E-B00A-C096-CD6CD96A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E7BD-46DB-4FFC-A011-68C5555CF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53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84C9F6-DCCF-6B35-1912-1D1E91EEAE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4542C4-98EE-1FC9-3979-7C412A01AC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8A9A5-D893-EF07-92A8-31C3BD5C5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309A-AED5-4CA2-8F99-87B4089EB34A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43633-6BFF-B8DF-6825-4E018FC74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774F9-C8FD-889A-2A8E-3A476069A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E7BD-46DB-4FFC-A011-68C5555CF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41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C02BB7-9851-B47F-EC97-7B1B6646C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F6AEA-6434-6530-D671-58B7D28D9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4D1D89-E763-A64C-9F78-E98D9090A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9309A-AED5-4CA2-8F99-87B4089EB34A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5AC48-A45A-DCF3-CE18-B0ED0E5A6B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FBBA1-3919-CA90-3D43-3CF364DFD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DE7BD-46DB-4FFC-A011-68C5555CF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9296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CFDA23E1-897F-9654-181A-FC46A90EB7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623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43950D15-0E34-B611-F684-83F955E7C3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34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784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8E7A03B0-B492-ACFF-B4C8-9214C4485D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08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00163B5A-1986-74DC-3437-2E180FAC5C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26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C34E877C-4C56-E371-CB7E-4752EBE5A0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48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2BC9012A-3693-D563-1B42-B36FE7B415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91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FDC2B0DC-EA06-00B5-7AAF-44EB403896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87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82B18D8B-9004-6D1C-EC19-64AD117796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975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26F81B95-BC61-BCC8-DFC8-3304954C5F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532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9742CBD9-E3AA-2AD6-673C-5182D0E5A9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66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6CE2DEBB-2884-B1E1-B06D-E3F081E2B6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39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C0095F9F-C2C4-0F34-BCEF-FB61158DC3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79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D749E6D7-D9A7-84E4-1502-A9A0E5037E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087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7EF22628-C028-2354-AC59-088D6FA629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13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47C325F0-5EE5-C5CD-DA3B-EAEF9795B4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F2098DCF-DB68-ED99-719F-AAC6F7F604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178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BC693091-B42F-2529-8FB3-7B55730950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733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C152D71A-820A-A3B1-5F9B-32426CF95E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217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D8788315-9B7E-DCD6-DD39-B3EBB92B85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74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A817DBB5-C348-892C-9A84-9D5541940A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73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29979B99-B579-0B85-6386-E3ECB06FF5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87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15819025-3E64-B77F-8954-099FAD6A41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57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41D59F6D-99EF-EC74-EE99-BD85E72A77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49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02CC01B7-2D6D-DF18-550F-EAA965404E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172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D9DBA17D-A27A-DC24-701A-01F680CBB2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06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EAF344C6-F309-CB36-5146-90152030E3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644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6F6EC58D-2C45-6A56-502A-BC595651C4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5966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A47854B1-59C4-6CF9-1F12-ADC58FBBFF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32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D0FB0001-61C7-C487-61AB-5EEDBDA8D7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4050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68D66FC0-B85C-E3F9-BFAD-E88340D671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22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C6151769-1C3D-547A-0B9F-DA76BB64BC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7406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92137125-09D8-AFDD-99DA-1C33931448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47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D9421DB8-991A-9DE5-7E06-DFC49CE3DD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63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233ABBD2-A708-478F-548B-76DEFBE326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138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BCB224E9-D97B-30C7-D86E-E0A7CD8002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7815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AC33DA07-61A0-089E-1B25-0F1365712C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504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159DF366-F822-4BD6-C1DC-6D2794D562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055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46A8181A-93F6-7E30-F2C3-27970DE916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591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420CFED0-D9ED-2818-5EA1-423393FE74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004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FC6F7093-8845-D417-EA55-8E4D99C164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5219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1D54F210-231F-591D-D9D9-9147DA3ABF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4819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A6ECE14A-570A-2BA3-EE05-279BA2A75A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3154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7E183007-A29D-1697-7345-FA4108E4A4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0675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D77D9E0D-501D-8255-5203-DD65FE02B3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328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21DEBD65-74E8-61F6-72E3-D94BC04931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72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3D7A76E0-06B9-6BF1-CEA0-6A4D3B6FD2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456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9B6E42C8-A968-86E6-4AD8-33831EDA97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725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E79AF56C-E5AD-6AB1-0931-1A6556C63E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803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F2D27E6B-7DED-6A59-BE5A-116F001067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080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69E2E3C9-C939-F9D6-6453-8F77C585E6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927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B3DBDB2C-F826-E297-336E-302439CAE9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134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8F07C168-B634-3900-8BF5-8F49D3C7D3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082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">
            <a:extLst>
              <a:ext uri="{FF2B5EF4-FFF2-40B4-BE49-F238E27FC236}">
                <a16:creationId xmlns:a16="http://schemas.microsoft.com/office/drawing/2014/main" id="{18DF505D-46FA-1D55-7B6E-4887611935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61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">
            <a:extLst>
              <a:ext uri="{FF2B5EF4-FFF2-40B4-BE49-F238E27FC236}">
                <a16:creationId xmlns:a16="http://schemas.microsoft.com/office/drawing/2014/main" id="{2039023C-196C-F108-884D-3F2A013343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0675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">
            <a:extLst>
              <a:ext uri="{FF2B5EF4-FFF2-40B4-BE49-F238E27FC236}">
                <a16:creationId xmlns:a16="http://schemas.microsoft.com/office/drawing/2014/main" id="{50F2F313-668B-21C0-2D6E-24C98F5ED2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451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Rhiannon Taylor</dc:creator>
  <cp:lastModifiedBy>Rhiannon Taylor</cp:lastModifiedBy>
  <cp:revision>1</cp:revision>
  <dcterms:created xsi:type="dcterms:W3CDTF">2024-10-02T15:36:57Z</dcterms:created>
  <dcterms:modified xsi:type="dcterms:W3CDTF">2024-10-02T15:38:10Z</dcterms:modified>
</cp:coreProperties>
</file>