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6"/>
  </p:notesMasterIdLst>
  <p:handoutMasterIdLst>
    <p:handoutMasterId r:id="rId27"/>
  </p:handoutMasterIdLst>
  <p:sldIdLst>
    <p:sldId id="258" r:id="rId5"/>
    <p:sldId id="259" r:id="rId6"/>
    <p:sldId id="260" r:id="rId7"/>
    <p:sldId id="298" r:id="rId8"/>
    <p:sldId id="299" r:id="rId9"/>
    <p:sldId id="285" r:id="rId10"/>
    <p:sldId id="275" r:id="rId11"/>
    <p:sldId id="273" r:id="rId12"/>
    <p:sldId id="286" r:id="rId13"/>
    <p:sldId id="287" r:id="rId14"/>
    <p:sldId id="288" r:id="rId15"/>
    <p:sldId id="289" r:id="rId16"/>
    <p:sldId id="290" r:id="rId17"/>
    <p:sldId id="291" r:id="rId18"/>
    <p:sldId id="292" r:id="rId19"/>
    <p:sldId id="293" r:id="rId20"/>
    <p:sldId id="294" r:id="rId21"/>
    <p:sldId id="295" r:id="rId22"/>
    <p:sldId id="296" r:id="rId23"/>
    <p:sldId id="297" r:id="rId24"/>
    <p:sldId id="284" r:id="rId25"/>
  </p:sldIdLst>
  <p:sldSz cx="16257588" cy="9144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5121" userDrawn="1">
          <p15:clr>
            <a:srgbClr val="A4A3A4"/>
          </p15:clr>
        </p15:guide>
        <p15:guide id="3" orient="horz" pos="567" userDrawn="1">
          <p15:clr>
            <a:srgbClr val="A4A3A4"/>
          </p15:clr>
        </p15:guide>
        <p15:guide id="4" orient="horz" pos="31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BCC60AF-0375-B9B2-F165-AC45AA684E4A}" name="Jennifer Hobbs" initials="JH" userId="S::Jennifer.Hobbs@nhsbt.nhs.uk::834be2e6-3163-4bff-b572-8794e77c6332" providerId="AD"/>
  <p188:author id="{C37586CB-2EA0-60B4-1A78-61BE9D2B1E3E}" name="Jennifer Hobbs" initials="JH" userId="S::jennifer.hobbs@nhsbt.nhs.uk::834be2e6-3163-4bff-b572-8794e77c633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lorence Ackland" initials="FA" lastIdx="44" clrIdx="0">
    <p:extLst>
      <p:ext uri="{19B8F6BF-5375-455C-9EA6-DF929625EA0E}">
        <p15:presenceInfo xmlns:p15="http://schemas.microsoft.com/office/powerpoint/2012/main" userId="S-1-5-21-1598838018-3775903872-2167328690-22119" providerId="AD"/>
      </p:ext>
    </p:extLst>
  </p:cmAuthor>
  <p:cmAuthor id="2" name="Clarke Theo" initials="CT" lastIdx="7" clrIdx="1">
    <p:extLst>
      <p:ext uri="{19B8F6BF-5375-455C-9EA6-DF929625EA0E}">
        <p15:presenceInfo xmlns:p15="http://schemas.microsoft.com/office/powerpoint/2012/main" userId="S::theo.clarke@nhsbt.nhs.uk::82a8ce03-aabe-4c7f-acdc-9ee5376df938" providerId="AD"/>
      </p:ext>
    </p:extLst>
  </p:cmAuthor>
  <p:cmAuthor id="3" name="Hobbs Jennifer" initials="HJ" lastIdx="20" clrIdx="2">
    <p:extLst>
      <p:ext uri="{19B8F6BF-5375-455C-9EA6-DF929625EA0E}">
        <p15:presenceInfo xmlns:p15="http://schemas.microsoft.com/office/powerpoint/2012/main" userId="S::jennifer.hobbs@nhsbt.nhs.uk::834be2e6-3163-4bff-b572-8794e77c6332" providerId="AD"/>
      </p:ext>
    </p:extLst>
  </p:cmAuthor>
  <p:cmAuthor id="4" name="Mason Holly" initials="MH" lastIdx="5" clrIdx="3">
    <p:extLst>
      <p:ext uri="{19B8F6BF-5375-455C-9EA6-DF929625EA0E}">
        <p15:presenceInfo xmlns:p15="http://schemas.microsoft.com/office/powerpoint/2012/main" userId="S::Holly.Mason@nhsbt.nhs.uk::fe0d62d1-44b2-4ccf-8889-675001834a55" providerId="AD"/>
      </p:ext>
    </p:extLst>
  </p:cmAuthor>
  <p:cmAuthor id="5" name="Toni Chase" initials="TC" lastIdx="5" clrIdx="4">
    <p:extLst>
      <p:ext uri="{19B8F6BF-5375-455C-9EA6-DF929625EA0E}">
        <p15:presenceInfo xmlns:p15="http://schemas.microsoft.com/office/powerpoint/2012/main" userId="243eee97231d275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E2F5"/>
    <a:srgbClr val="245EA9"/>
    <a:srgbClr val="DA291C"/>
    <a:srgbClr val="CB368C"/>
    <a:srgbClr val="41B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B7DCC5-B3E8-47BC-98C4-0B395DAD97FE}" v="2" dt="2024-09-20T08:41:10.4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68679" autoAdjust="0"/>
  </p:normalViewPr>
  <p:slideViewPr>
    <p:cSldViewPr snapToGrid="0" snapToObjects="1" showGuides="1">
      <p:cViewPr varScale="1">
        <p:scale>
          <a:sx n="59" d="100"/>
          <a:sy n="59" d="100"/>
        </p:scale>
        <p:origin x="114" y="156"/>
      </p:cViewPr>
      <p:guideLst>
        <p:guide orient="horz" pos="2880"/>
        <p:guide pos="5121"/>
        <p:guide orient="horz" pos="567"/>
        <p:guide orient="horz" pos="317"/>
      </p:guideLst>
    </p:cSldViewPr>
  </p:slideViewPr>
  <p:outlineViewPr>
    <p:cViewPr>
      <p:scale>
        <a:sx n="33" d="100"/>
        <a:sy n="33" d="100"/>
      </p:scale>
      <p:origin x="0" y="-21960"/>
    </p:cViewPr>
  </p:outlineViewPr>
  <p:notesTextViewPr>
    <p:cViewPr>
      <p:scale>
        <a:sx n="155" d="100"/>
        <a:sy n="155" d="100"/>
      </p:scale>
      <p:origin x="0" y="0"/>
    </p:cViewPr>
  </p:notesTextViewPr>
  <p:notesViewPr>
    <p:cSldViewPr snapToGrid="0" snapToObjects="1" showGuides="1">
      <p:cViewPr varScale="1">
        <p:scale>
          <a:sx n="115" d="100"/>
          <a:sy n="115" d="100"/>
        </p:scale>
        <p:origin x="4328"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0B6C24A-C53B-1C4E-84B3-5277BBACBBF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E968D26-F4B9-A24D-8BA0-20C145AFEB6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3072E83-8F45-FB44-9CE1-6C24185C004E}" type="datetimeFigureOut">
              <a:rPr lang="en-US" smtClean="0"/>
              <a:t>9/23/2024</a:t>
            </a:fld>
            <a:endParaRPr lang="en-US"/>
          </a:p>
        </p:txBody>
      </p:sp>
      <p:sp>
        <p:nvSpPr>
          <p:cNvPr id="4" name="Footer Placeholder 3">
            <a:extLst>
              <a:ext uri="{FF2B5EF4-FFF2-40B4-BE49-F238E27FC236}">
                <a16:creationId xmlns:a16="http://schemas.microsoft.com/office/drawing/2014/main" id="{A5551B18-8840-484F-95C2-CE1BD16D9C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58EAA1B-AB30-CF40-AFD3-4CE9C8AB4B2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E6D3E1-10DB-BB4B-8D65-212DDCACA472}" type="slidenum">
              <a:rPr lang="en-US" smtClean="0"/>
              <a:t>‹#›</a:t>
            </a:fld>
            <a:endParaRPr lang="en-US"/>
          </a:p>
        </p:txBody>
      </p:sp>
    </p:spTree>
    <p:extLst>
      <p:ext uri="{BB962C8B-B14F-4D97-AF65-F5344CB8AC3E}">
        <p14:creationId xmlns:p14="http://schemas.microsoft.com/office/powerpoint/2010/main" val="37390683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7DA6BC-63DA-7D44-B258-E15575D02E87}" type="datetimeFigureOut">
              <a:rPr lang="en-US" smtClean="0"/>
              <a:t>9/23/2024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DBDCB4-EE2B-1340-906B-BA060AFEF80D}" type="slidenum">
              <a:rPr lang="en-US" smtClean="0"/>
              <a:t>‹#›</a:t>
            </a:fld>
            <a:endParaRPr lang="en-US"/>
          </a:p>
        </p:txBody>
      </p:sp>
    </p:spTree>
    <p:extLst>
      <p:ext uri="{BB962C8B-B14F-4D97-AF65-F5344CB8AC3E}">
        <p14:creationId xmlns:p14="http://schemas.microsoft.com/office/powerpoint/2010/main" val="3899554704"/>
      </p:ext>
    </p:extLst>
  </p:cSld>
  <p:clrMap bg1="lt1" tx1="dk1" bg2="lt2" tx2="dk2" accent1="accent1" accent2="accent2" accent3="accent3" accent4="accent4" accent5="accent5" accent6="accent6" hlink="hlink" folHlink="folHlink"/>
  <p:notesStyle>
    <a:lvl1pPr marL="0" algn="l" defTabSz="1219261" rtl="0" eaLnBrk="1" latinLnBrk="0" hangingPunct="1">
      <a:defRPr sz="1600" kern="1200">
        <a:solidFill>
          <a:schemeClr val="tx1"/>
        </a:solidFill>
        <a:latin typeface="+mn-lt"/>
        <a:ea typeface="+mn-ea"/>
        <a:cs typeface="+mn-cs"/>
      </a:defRPr>
    </a:lvl1pPr>
    <a:lvl2pPr marL="609630" algn="l" defTabSz="1219261" rtl="0" eaLnBrk="1" latinLnBrk="0" hangingPunct="1">
      <a:defRPr sz="1600" kern="1200">
        <a:solidFill>
          <a:schemeClr val="tx1"/>
        </a:solidFill>
        <a:latin typeface="+mn-lt"/>
        <a:ea typeface="+mn-ea"/>
        <a:cs typeface="+mn-cs"/>
      </a:defRPr>
    </a:lvl2pPr>
    <a:lvl3pPr marL="1219261" algn="l" defTabSz="1219261" rtl="0" eaLnBrk="1" latinLnBrk="0" hangingPunct="1">
      <a:defRPr sz="1600" kern="1200">
        <a:solidFill>
          <a:schemeClr val="tx1"/>
        </a:solidFill>
        <a:latin typeface="+mn-lt"/>
        <a:ea typeface="+mn-ea"/>
        <a:cs typeface="+mn-cs"/>
      </a:defRPr>
    </a:lvl3pPr>
    <a:lvl4pPr marL="1828891" algn="l" defTabSz="1219261" rtl="0" eaLnBrk="1" latinLnBrk="0" hangingPunct="1">
      <a:defRPr sz="1600" kern="1200">
        <a:solidFill>
          <a:schemeClr val="tx1"/>
        </a:solidFill>
        <a:latin typeface="+mn-lt"/>
        <a:ea typeface="+mn-ea"/>
        <a:cs typeface="+mn-cs"/>
      </a:defRPr>
    </a:lvl4pPr>
    <a:lvl5pPr marL="2438522" algn="l" defTabSz="1219261" rtl="0" eaLnBrk="1" latinLnBrk="0" hangingPunct="1">
      <a:defRPr sz="1600" kern="1200">
        <a:solidFill>
          <a:schemeClr val="tx1"/>
        </a:solidFill>
        <a:latin typeface="+mn-lt"/>
        <a:ea typeface="+mn-ea"/>
        <a:cs typeface="+mn-cs"/>
      </a:defRPr>
    </a:lvl5pPr>
    <a:lvl6pPr marL="3048152" algn="l" defTabSz="1219261" rtl="0" eaLnBrk="1" latinLnBrk="0" hangingPunct="1">
      <a:defRPr sz="1600" kern="1200">
        <a:solidFill>
          <a:schemeClr val="tx1"/>
        </a:solidFill>
        <a:latin typeface="+mn-lt"/>
        <a:ea typeface="+mn-ea"/>
        <a:cs typeface="+mn-cs"/>
      </a:defRPr>
    </a:lvl6pPr>
    <a:lvl7pPr marL="3657783" algn="l" defTabSz="1219261" rtl="0" eaLnBrk="1" latinLnBrk="0" hangingPunct="1">
      <a:defRPr sz="1600" kern="1200">
        <a:solidFill>
          <a:schemeClr val="tx1"/>
        </a:solidFill>
        <a:latin typeface="+mn-lt"/>
        <a:ea typeface="+mn-ea"/>
        <a:cs typeface="+mn-cs"/>
      </a:defRPr>
    </a:lvl7pPr>
    <a:lvl8pPr marL="4267413" algn="l" defTabSz="1219261" rtl="0" eaLnBrk="1" latinLnBrk="0" hangingPunct="1">
      <a:defRPr sz="1600" kern="1200">
        <a:solidFill>
          <a:schemeClr val="tx1"/>
        </a:solidFill>
        <a:latin typeface="+mn-lt"/>
        <a:ea typeface="+mn-ea"/>
        <a:cs typeface="+mn-cs"/>
      </a:defRPr>
    </a:lvl8pPr>
    <a:lvl9pPr marL="4877044" algn="l" defTabSz="1219261"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anthonynolan.org/education"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www.youtube.com/user/AnthonyNolan" TargetMode="External"/><Relationship Id="rId4" Type="http://schemas.openxmlformats.org/officeDocument/2006/relationships/hyperlink" Target="http://www.anthonynolan.org/youth-ambassador"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3</a:t>
            </a:fld>
            <a:endParaRPr lang="en-US"/>
          </a:p>
        </p:txBody>
      </p:sp>
    </p:spTree>
    <p:extLst>
      <p:ext uri="{BB962C8B-B14F-4D97-AF65-F5344CB8AC3E}">
        <p14:creationId xmlns:p14="http://schemas.microsoft.com/office/powerpoint/2010/main" val="3591261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1DBDCB4-EE2B-1340-906B-BA060AFEF80D}" type="slidenum">
              <a:rPr lang="en-US" smtClean="0"/>
              <a:t>4</a:t>
            </a:fld>
            <a:endParaRPr lang="en-US"/>
          </a:p>
        </p:txBody>
      </p:sp>
    </p:spTree>
    <p:extLst>
      <p:ext uri="{BB962C8B-B14F-4D97-AF65-F5344CB8AC3E}">
        <p14:creationId xmlns:p14="http://schemas.microsoft.com/office/powerpoint/2010/main" val="765264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the links</a:t>
            </a:r>
            <a:r>
              <a:rPr lang="en-US" baseline="0" dirty="0"/>
              <a:t> below for further ideas on exploring </a:t>
            </a:r>
            <a:r>
              <a:rPr lang="en-US" dirty="0"/>
              <a:t>Anthony Nolan</a:t>
            </a:r>
            <a:r>
              <a:rPr lang="en-US" baseline="0" dirty="0"/>
              <a:t> with your students:</a:t>
            </a:r>
          </a:p>
          <a:p>
            <a:endParaRPr lang="en-US" baseline="0" dirty="0"/>
          </a:p>
          <a:p>
            <a:pPr marL="285750" indent="-285750">
              <a:buFont typeface="Arial" panose="020B0604020202020204" pitchFamily="34" charset="0"/>
              <a:buChar char="•"/>
            </a:pPr>
            <a:r>
              <a:rPr lang="en-GB" sz="1600" u="sng" kern="1200" dirty="0">
                <a:solidFill>
                  <a:schemeClr val="tx1"/>
                </a:solidFill>
                <a:effectLst/>
                <a:latin typeface="+mn-lt"/>
                <a:ea typeface="+mn-ea"/>
                <a:cs typeface="+mn-cs"/>
                <a:hlinkClick r:id="rId3"/>
              </a:rPr>
              <a:t>anthonynolan.org/education</a:t>
            </a:r>
            <a:r>
              <a:rPr lang="en-GB" sz="1600" u="none" kern="1200" dirty="0">
                <a:solidFill>
                  <a:schemeClr val="tx1"/>
                </a:solidFill>
                <a:effectLst/>
                <a:latin typeface="+mn-lt"/>
                <a:ea typeface="+mn-ea"/>
                <a:cs typeface="+mn-cs"/>
              </a:rPr>
              <a:t>:</a:t>
            </a:r>
            <a:r>
              <a:rPr lang="en-GB" sz="1600" u="none" kern="1200" baseline="0" dirty="0">
                <a:solidFill>
                  <a:schemeClr val="tx1"/>
                </a:solidFill>
                <a:effectLst/>
                <a:latin typeface="+mn-lt"/>
                <a:ea typeface="+mn-ea"/>
                <a:cs typeface="+mn-cs"/>
              </a:rPr>
              <a:t> Find out how to become a Lifesaving School and receive a free visit from a Hero Project volunteer</a:t>
            </a:r>
            <a:endParaRPr lang="en-GB" sz="1600" kern="1200" dirty="0">
              <a:solidFill>
                <a:schemeClr val="tx1"/>
              </a:solidFill>
              <a:effectLst/>
              <a:latin typeface="+mn-lt"/>
              <a:ea typeface="+mn-ea"/>
              <a:cs typeface="+mn-cs"/>
            </a:endParaRPr>
          </a:p>
          <a:p>
            <a:r>
              <a:rPr lang="en-GB" sz="1600" kern="1200" dirty="0">
                <a:solidFill>
                  <a:schemeClr val="tx1"/>
                </a:solidFill>
                <a:effectLst/>
                <a:latin typeface="+mn-lt"/>
                <a:ea typeface="+mn-ea"/>
                <a:cs typeface="+mn-cs"/>
              </a:rPr>
              <a:t> </a:t>
            </a:r>
          </a:p>
          <a:p>
            <a:pPr marL="285750" indent="-285750">
              <a:buFont typeface="Arial" panose="020B0604020202020204" pitchFamily="34" charset="0"/>
              <a:buChar char="•"/>
            </a:pPr>
            <a:r>
              <a:rPr lang="en-GB" sz="1600" u="sng" kern="1200" dirty="0">
                <a:solidFill>
                  <a:schemeClr val="tx1"/>
                </a:solidFill>
                <a:effectLst/>
                <a:latin typeface="+mn-lt"/>
                <a:ea typeface="+mn-ea"/>
                <a:cs typeface="+mn-cs"/>
                <a:hlinkClick r:id="rId4"/>
              </a:rPr>
              <a:t>anthonynolan.org/youth-ambassador</a:t>
            </a:r>
            <a:r>
              <a:rPr lang="en-GB" sz="1600" u="none" kern="1200" dirty="0">
                <a:solidFill>
                  <a:schemeClr val="tx1"/>
                </a:solidFill>
                <a:effectLst/>
                <a:latin typeface="+mn-lt"/>
                <a:ea typeface="+mn-ea"/>
                <a:cs typeface="+mn-cs"/>
              </a:rPr>
              <a:t>:</a:t>
            </a:r>
            <a:r>
              <a:rPr lang="en-GB" sz="1600" u="none" kern="1200" baseline="0" dirty="0">
                <a:solidFill>
                  <a:schemeClr val="tx1"/>
                </a:solidFill>
                <a:effectLst/>
                <a:latin typeface="+mn-lt"/>
                <a:ea typeface="+mn-ea"/>
                <a:cs typeface="+mn-cs"/>
              </a:rPr>
              <a:t> Explore Anthony Nolan’s six month </a:t>
            </a:r>
            <a:r>
              <a:rPr lang="en-GB" sz="1600" kern="1200" dirty="0">
                <a:solidFill>
                  <a:schemeClr val="tx1"/>
                </a:solidFill>
                <a:effectLst/>
                <a:latin typeface="+mn-lt"/>
                <a:ea typeface="+mn-ea"/>
                <a:cs typeface="+mn-cs"/>
              </a:rPr>
              <a:t>Youth Ambassador</a:t>
            </a:r>
            <a:r>
              <a:rPr lang="en-GB" sz="1600" kern="1200" baseline="0" dirty="0">
                <a:solidFill>
                  <a:schemeClr val="tx1"/>
                </a:solidFill>
                <a:effectLst/>
                <a:latin typeface="+mn-lt"/>
                <a:ea typeface="+mn-ea"/>
                <a:cs typeface="+mn-cs"/>
              </a:rPr>
              <a:t> </a:t>
            </a:r>
            <a:r>
              <a:rPr lang="en-GB" sz="1600" kern="1200" dirty="0">
                <a:solidFill>
                  <a:schemeClr val="tx1"/>
                </a:solidFill>
                <a:effectLst/>
                <a:latin typeface="+mn-lt"/>
                <a:ea typeface="+mn-ea"/>
                <a:cs typeface="+mn-cs"/>
              </a:rPr>
              <a:t>volunteering programme, open to anyone aged 16 and over and approved for the Silver Duke of Edinburgh Award</a:t>
            </a:r>
          </a:p>
          <a:p>
            <a:r>
              <a:rPr lang="en-GB" sz="1600" kern="1200" dirty="0">
                <a:solidFill>
                  <a:schemeClr val="tx1"/>
                </a:solidFill>
                <a:effectLst/>
                <a:latin typeface="+mn-lt"/>
                <a:ea typeface="+mn-ea"/>
                <a:cs typeface="+mn-cs"/>
              </a:rPr>
              <a:t> </a:t>
            </a:r>
          </a:p>
          <a:p>
            <a:pPr marL="285750" indent="-285750">
              <a:buFont typeface="Arial" panose="020B0604020202020204" pitchFamily="34" charset="0"/>
              <a:buChar char="•"/>
            </a:pPr>
            <a:r>
              <a:rPr lang="en-GB" sz="1600" u="sng" kern="1200" dirty="0">
                <a:solidFill>
                  <a:schemeClr val="tx1"/>
                </a:solidFill>
                <a:effectLst/>
                <a:latin typeface="+mn-lt"/>
                <a:ea typeface="+mn-ea"/>
                <a:cs typeface="+mn-cs"/>
                <a:hlinkClick r:id="rId5"/>
              </a:rPr>
              <a:t>youtube.com/user/</a:t>
            </a:r>
            <a:r>
              <a:rPr lang="en-GB" sz="1600" u="sng" kern="1200" dirty="0" err="1">
                <a:solidFill>
                  <a:schemeClr val="tx1"/>
                </a:solidFill>
                <a:effectLst/>
                <a:latin typeface="+mn-lt"/>
                <a:ea typeface="+mn-ea"/>
                <a:cs typeface="+mn-cs"/>
                <a:hlinkClick r:id="rId5"/>
              </a:rPr>
              <a:t>AnthonyNolan</a:t>
            </a:r>
            <a:r>
              <a:rPr lang="en-GB" sz="1600" u="none" kern="1200" dirty="0">
                <a:solidFill>
                  <a:schemeClr val="tx1"/>
                </a:solidFill>
                <a:effectLst/>
                <a:latin typeface="+mn-lt"/>
                <a:ea typeface="+mn-ea"/>
                <a:cs typeface="+mn-cs"/>
              </a:rPr>
              <a:t>:</a:t>
            </a:r>
            <a:r>
              <a:rPr lang="en-GB" sz="1600" u="none" kern="1200" baseline="0" dirty="0">
                <a:solidFill>
                  <a:schemeClr val="tx1"/>
                </a:solidFill>
                <a:effectLst/>
                <a:latin typeface="+mn-lt"/>
                <a:ea typeface="+mn-ea"/>
                <a:cs typeface="+mn-cs"/>
              </a:rPr>
              <a:t> Watch useful video resources on Anthony Nolan’s</a:t>
            </a:r>
            <a:r>
              <a:rPr lang="en-GB" sz="1600" kern="1200" dirty="0">
                <a:solidFill>
                  <a:schemeClr val="tx1"/>
                </a:solidFill>
                <a:effectLst/>
                <a:latin typeface="+mn-lt"/>
                <a:ea typeface="+mn-ea"/>
                <a:cs typeface="+mn-cs"/>
              </a:rPr>
              <a:t> YouTube channel.</a:t>
            </a:r>
            <a:r>
              <a:rPr lang="en-GB" sz="1600" kern="1200" baseline="0" dirty="0">
                <a:solidFill>
                  <a:schemeClr val="tx1"/>
                </a:solidFill>
                <a:effectLst/>
                <a:latin typeface="+mn-lt"/>
                <a:ea typeface="+mn-ea"/>
                <a:cs typeface="+mn-cs"/>
              </a:rPr>
              <a:t> Note that videos should be watched in full before sharing with students</a:t>
            </a:r>
            <a:endParaRPr lang="en-US"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5</a:t>
            </a:fld>
            <a:endParaRPr lang="en-US"/>
          </a:p>
        </p:txBody>
      </p:sp>
    </p:spTree>
    <p:extLst>
      <p:ext uri="{BB962C8B-B14F-4D97-AF65-F5344CB8AC3E}">
        <p14:creationId xmlns:p14="http://schemas.microsoft.com/office/powerpoint/2010/main" val="3064457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7999"/>
              </a:lnSpc>
              <a:spcBef>
                <a:spcPts val="0"/>
              </a:spcBef>
              <a:spcAft>
                <a:spcPts val="0"/>
              </a:spcAft>
              <a:buNone/>
            </a:pPr>
            <a:r>
              <a:rPr lang="en-US" sz="1600" b="1" u="none" dirty="0"/>
              <a:t>Starter (3 mins)</a:t>
            </a:r>
          </a:p>
          <a:p>
            <a:pPr marL="0" lvl="0" indent="0" algn="l" rtl="0">
              <a:lnSpc>
                <a:spcPct val="117999"/>
              </a:lnSpc>
              <a:spcBef>
                <a:spcPts val="0"/>
              </a:spcBef>
              <a:spcAft>
                <a:spcPts val="0"/>
              </a:spcAft>
              <a:buNone/>
            </a:pPr>
            <a:r>
              <a:rPr lang="en-US" sz="1600" u="none" dirty="0"/>
              <a:t>Introduce students to the ideas of opt</a:t>
            </a:r>
            <a:r>
              <a:rPr lang="en-US" sz="1600" u="none" baseline="0" dirty="0"/>
              <a:t> </a:t>
            </a:r>
            <a:r>
              <a:rPr lang="en-US" sz="1600" u="none" dirty="0"/>
              <a:t>in and opt</a:t>
            </a:r>
            <a:r>
              <a:rPr lang="en-US" sz="1600" u="none" baseline="0" dirty="0"/>
              <a:t> </a:t>
            </a:r>
            <a:r>
              <a:rPr lang="en-US" sz="1600" u="none" dirty="0"/>
              <a:t>out and ask them to look at the actions on the side and decide if they are opt</a:t>
            </a:r>
            <a:r>
              <a:rPr lang="en-US" sz="1600" u="none" baseline="0" dirty="0"/>
              <a:t>-</a:t>
            </a:r>
            <a:r>
              <a:rPr lang="en-US" sz="1600" u="none" dirty="0"/>
              <a:t>in or opt-out actions.</a:t>
            </a:r>
            <a:endParaRPr lang="en-US" u="none" dirty="0"/>
          </a:p>
          <a:p>
            <a:pPr marL="0" lvl="0" indent="0" algn="l" rtl="0">
              <a:lnSpc>
                <a:spcPct val="117999"/>
              </a:lnSpc>
              <a:spcBef>
                <a:spcPts val="0"/>
              </a:spcBef>
              <a:spcAft>
                <a:spcPts val="0"/>
              </a:spcAft>
              <a:buNone/>
            </a:pPr>
            <a:endParaRPr lang="en-US" sz="1600" u="sng" dirty="0"/>
          </a:p>
          <a:p>
            <a:pPr marL="0" lvl="0" indent="0" algn="l" rtl="0">
              <a:lnSpc>
                <a:spcPct val="117999"/>
              </a:lnSpc>
              <a:spcBef>
                <a:spcPts val="0"/>
              </a:spcBef>
              <a:spcAft>
                <a:spcPts val="0"/>
              </a:spcAft>
              <a:buNone/>
            </a:pPr>
            <a:r>
              <a:rPr lang="en-US" sz="1600" u="sng" dirty="0" err="1"/>
              <a:t>Opt</a:t>
            </a:r>
            <a:r>
              <a:rPr lang="en-US" sz="1600" u="sng" dirty="0"/>
              <a:t> in:</a:t>
            </a:r>
            <a:endParaRPr lang="en-US" dirty="0"/>
          </a:p>
          <a:p>
            <a:pPr marL="285750" lvl="0" indent="-285750" algn="l" rtl="0">
              <a:lnSpc>
                <a:spcPct val="117999"/>
              </a:lnSpc>
              <a:spcBef>
                <a:spcPts val="0"/>
              </a:spcBef>
              <a:spcAft>
                <a:spcPts val="0"/>
              </a:spcAft>
              <a:buFont typeface="Arial" panose="020B0604020202020204" pitchFamily="34" charset="0"/>
              <a:buChar char="•"/>
            </a:pPr>
            <a:r>
              <a:rPr lang="en-US" sz="1600" i="0" dirty="0"/>
              <a:t>giving blood</a:t>
            </a:r>
            <a:endParaRPr lang="en-US" i="0" dirty="0"/>
          </a:p>
          <a:p>
            <a:pPr marL="285750" lvl="0" indent="-285750" algn="l" rtl="0">
              <a:lnSpc>
                <a:spcPct val="117999"/>
              </a:lnSpc>
              <a:spcBef>
                <a:spcPts val="0"/>
              </a:spcBef>
              <a:spcAft>
                <a:spcPts val="0"/>
              </a:spcAft>
              <a:buFont typeface="Arial" panose="020B0604020202020204" pitchFamily="34" charset="0"/>
              <a:buChar char="•"/>
            </a:pPr>
            <a:r>
              <a:rPr lang="en-US" sz="1600" i="0" dirty="0"/>
              <a:t>going to an after school careers </a:t>
            </a:r>
            <a:r>
              <a:rPr lang="en-US" sz="1600" i="0" dirty="0" err="1"/>
              <a:t>programme</a:t>
            </a:r>
            <a:endParaRPr lang="en-US" i="0" dirty="0"/>
          </a:p>
          <a:p>
            <a:pPr marL="285750" lvl="0" indent="-285750" algn="l" rtl="0">
              <a:lnSpc>
                <a:spcPct val="117999"/>
              </a:lnSpc>
              <a:spcBef>
                <a:spcPts val="0"/>
              </a:spcBef>
              <a:spcAft>
                <a:spcPts val="0"/>
              </a:spcAft>
              <a:buFont typeface="Arial" panose="020B0604020202020204" pitchFamily="34" charset="0"/>
              <a:buChar char="•"/>
            </a:pPr>
            <a:r>
              <a:rPr lang="en-US" sz="1600" i="0" dirty="0"/>
              <a:t>signing up to the stem cell register</a:t>
            </a:r>
            <a:endParaRPr lang="en-US" i="0" dirty="0"/>
          </a:p>
          <a:p>
            <a:pPr marL="285750" lvl="0" indent="-285750" algn="l" rtl="0">
              <a:lnSpc>
                <a:spcPct val="117999"/>
              </a:lnSpc>
              <a:spcBef>
                <a:spcPts val="0"/>
              </a:spcBef>
              <a:spcAft>
                <a:spcPts val="0"/>
              </a:spcAft>
              <a:buFont typeface="Arial" panose="020B0604020202020204" pitchFamily="34" charset="0"/>
              <a:buChar char="•"/>
            </a:pPr>
            <a:r>
              <a:rPr lang="en-US" sz="1600" i="0" dirty="0"/>
              <a:t>volunteering at a local charity</a:t>
            </a:r>
            <a:endParaRPr lang="en-US" i="0" dirty="0"/>
          </a:p>
          <a:p>
            <a:pPr marL="0" lvl="0" indent="0" algn="l" rtl="0">
              <a:lnSpc>
                <a:spcPct val="117999"/>
              </a:lnSpc>
              <a:spcBef>
                <a:spcPts val="0"/>
              </a:spcBef>
              <a:spcAft>
                <a:spcPts val="0"/>
              </a:spcAft>
              <a:buNone/>
            </a:pPr>
            <a:endParaRPr lang="en-US" sz="1600" i="1" dirty="0"/>
          </a:p>
          <a:p>
            <a:pPr marL="0" lvl="0" indent="0" algn="l" rtl="0">
              <a:lnSpc>
                <a:spcPct val="117999"/>
              </a:lnSpc>
              <a:spcBef>
                <a:spcPts val="0"/>
              </a:spcBef>
              <a:spcAft>
                <a:spcPts val="0"/>
              </a:spcAft>
              <a:buNone/>
            </a:pPr>
            <a:r>
              <a:rPr lang="en-US" sz="1600" u="sng" dirty="0" err="1"/>
              <a:t>Opt</a:t>
            </a:r>
            <a:r>
              <a:rPr lang="en-US" sz="1600" u="sng" dirty="0"/>
              <a:t> out:</a:t>
            </a:r>
            <a:endParaRPr lang="en-US" dirty="0"/>
          </a:p>
          <a:p>
            <a:pPr marL="285750" lvl="0" indent="-285750" algn="l" rtl="0">
              <a:lnSpc>
                <a:spcPct val="117999"/>
              </a:lnSpc>
              <a:spcBef>
                <a:spcPts val="0"/>
              </a:spcBef>
              <a:spcAft>
                <a:spcPts val="0"/>
              </a:spcAft>
              <a:buFont typeface="Arial" panose="020B0604020202020204" pitchFamily="34" charset="0"/>
              <a:buChar char="•"/>
            </a:pPr>
            <a:r>
              <a:rPr lang="en-US" sz="1600" i="0" dirty="0"/>
              <a:t>turning off phone notifications </a:t>
            </a:r>
          </a:p>
          <a:p>
            <a:pPr marL="285750" lvl="0" indent="-285750" algn="l" rtl="0">
              <a:lnSpc>
                <a:spcPct val="117999"/>
              </a:lnSpc>
              <a:spcBef>
                <a:spcPts val="0"/>
              </a:spcBef>
              <a:spcAft>
                <a:spcPts val="0"/>
              </a:spcAft>
              <a:buFont typeface="Arial" panose="020B0604020202020204" pitchFamily="34" charset="0"/>
              <a:buChar char="•"/>
            </a:pPr>
            <a:r>
              <a:rPr lang="en-US" sz="1600" i="0" dirty="0"/>
              <a:t>unsubscribing from email from a company</a:t>
            </a:r>
            <a:endParaRPr lang="en-US" i="0" dirty="0"/>
          </a:p>
          <a:p>
            <a:pPr marL="285750" lvl="0" indent="-285750" algn="l" rtl="0">
              <a:lnSpc>
                <a:spcPct val="117999"/>
              </a:lnSpc>
              <a:spcBef>
                <a:spcPts val="0"/>
              </a:spcBef>
              <a:spcAft>
                <a:spcPts val="0"/>
              </a:spcAft>
              <a:buFont typeface="Arial" panose="020B0604020202020204" pitchFamily="34" charset="0"/>
              <a:buChar char="•"/>
            </a:pPr>
            <a:r>
              <a:rPr lang="en-US" sz="1600" i="0" dirty="0"/>
              <a:t>donating organs and tissue</a:t>
            </a:r>
            <a:endParaRPr lang="en-US" i="0"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6</a:t>
            </a:fld>
            <a:endParaRPr lang="en-US"/>
          </a:p>
        </p:txBody>
      </p:sp>
    </p:spTree>
    <p:extLst>
      <p:ext uri="{BB962C8B-B14F-4D97-AF65-F5344CB8AC3E}">
        <p14:creationId xmlns:p14="http://schemas.microsoft.com/office/powerpoint/2010/main" val="3463917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7999"/>
              </a:lnSpc>
              <a:spcBef>
                <a:spcPts val="0"/>
              </a:spcBef>
              <a:spcAft>
                <a:spcPts val="0"/>
              </a:spcAft>
              <a:buNone/>
            </a:pPr>
            <a:r>
              <a:rPr lang="en-US" sz="1600" b="1" u="none" dirty="0"/>
              <a:t>Baseline assessment (3 mins)</a:t>
            </a:r>
          </a:p>
          <a:p>
            <a:pPr marL="285750" lvl="0" indent="-285750" algn="l" rtl="0">
              <a:lnSpc>
                <a:spcPct val="117999"/>
              </a:lnSpc>
              <a:spcBef>
                <a:spcPts val="0"/>
              </a:spcBef>
              <a:spcAft>
                <a:spcPts val="0"/>
              </a:spcAft>
              <a:buFont typeface="Arial" panose="020B0604020202020204" pitchFamily="34" charset="0"/>
              <a:buChar char="•"/>
            </a:pPr>
            <a:r>
              <a:rPr lang="en-US" sz="1600" dirty="0"/>
              <a:t>In groups, ask students to do a quick mind map of everything they already know about donation, the choices available and the law around donation (if they don’t really know anything about it yet, ask them to jot down some questions they have). Tell them that the mind map will be revisited at the end of the lesson to add on any new information they’ve learned.</a:t>
            </a:r>
            <a:endParaRPr lang="en-US" dirty="0"/>
          </a:p>
          <a:p>
            <a:pPr marL="285750" lvl="0" indent="-285750" algn="l" rtl="0">
              <a:lnSpc>
                <a:spcPct val="117999"/>
              </a:lnSpc>
              <a:spcBef>
                <a:spcPts val="0"/>
              </a:spcBef>
              <a:spcAft>
                <a:spcPts val="0"/>
              </a:spcAft>
              <a:buFont typeface="Arial" panose="020B0604020202020204" pitchFamily="34" charset="0"/>
              <a:buChar char="•"/>
            </a:pPr>
            <a:endParaRPr lang="en-US" sz="1600" dirty="0"/>
          </a:p>
          <a:p>
            <a:pPr marL="285750" lvl="0" indent="-285750" algn="l" rtl="0">
              <a:lnSpc>
                <a:spcPct val="117999"/>
              </a:lnSpc>
              <a:spcBef>
                <a:spcPts val="0"/>
              </a:spcBef>
              <a:spcAft>
                <a:spcPts val="0"/>
              </a:spcAft>
              <a:buFont typeface="Arial" panose="020B0604020202020204" pitchFamily="34" charset="0"/>
              <a:buChar char="•"/>
            </a:pPr>
            <a:r>
              <a:rPr lang="en-US" sz="1600" dirty="0"/>
              <a:t>If students have already participated in the Assembly and/or</a:t>
            </a:r>
            <a:r>
              <a:rPr lang="en-US" sz="1600" baseline="0" dirty="0"/>
              <a:t> </a:t>
            </a:r>
            <a:r>
              <a:rPr lang="en-US" sz="1600" dirty="0"/>
              <a:t>the PSHE lesson on Exploring Donation, encourage them to draw on that information. </a:t>
            </a:r>
            <a:endParaRPr lang="en-US" dirty="0"/>
          </a:p>
          <a:p>
            <a:pPr marL="285750" indent="-2857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7</a:t>
            </a:fld>
            <a:endParaRPr lang="en-US"/>
          </a:p>
        </p:txBody>
      </p:sp>
    </p:spTree>
    <p:extLst>
      <p:ext uri="{BB962C8B-B14F-4D97-AF65-F5344CB8AC3E}">
        <p14:creationId xmlns:p14="http://schemas.microsoft.com/office/powerpoint/2010/main" val="1225801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7999"/>
              </a:lnSpc>
              <a:spcBef>
                <a:spcPts val="0"/>
              </a:spcBef>
              <a:spcAft>
                <a:spcPts val="0"/>
              </a:spcAft>
              <a:buNone/>
            </a:pPr>
            <a:r>
              <a:rPr lang="en-US" sz="1600" b="1" u="none" dirty="0"/>
              <a:t>Learning objective (2 mins)</a:t>
            </a:r>
            <a:endParaRPr lang="en-US" sz="1600" u="sng" dirty="0"/>
          </a:p>
          <a:p>
            <a:pPr marL="0" lvl="0" indent="0" algn="l" rtl="0">
              <a:lnSpc>
                <a:spcPct val="117999"/>
              </a:lnSpc>
              <a:spcBef>
                <a:spcPts val="0"/>
              </a:spcBef>
              <a:spcAft>
                <a:spcPts val="0"/>
              </a:spcAft>
              <a:buNone/>
            </a:pPr>
            <a:r>
              <a:rPr lang="en-US" sz="1600" dirty="0"/>
              <a:t>Introduce students to the learning objective and outcomes.</a:t>
            </a:r>
            <a:endParaRPr lang="en-US"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8</a:t>
            </a:fld>
            <a:endParaRPr lang="en-US"/>
          </a:p>
        </p:txBody>
      </p:sp>
    </p:spTree>
    <p:extLst>
      <p:ext uri="{BB962C8B-B14F-4D97-AF65-F5344CB8AC3E}">
        <p14:creationId xmlns:p14="http://schemas.microsoft.com/office/powerpoint/2010/main" val="1847823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7999"/>
              </a:lnSpc>
              <a:spcBef>
                <a:spcPts val="0"/>
              </a:spcBef>
              <a:spcAft>
                <a:spcPts val="0"/>
              </a:spcAft>
              <a:buNone/>
            </a:pPr>
            <a:r>
              <a:rPr lang="en-US" b="1" u="none" dirty="0"/>
              <a:t>Choices available (2 mins)</a:t>
            </a:r>
          </a:p>
          <a:p>
            <a:pPr marL="0" lvl="0" indent="0" algn="l" rtl="0">
              <a:lnSpc>
                <a:spcPct val="117999"/>
              </a:lnSpc>
              <a:spcBef>
                <a:spcPts val="0"/>
              </a:spcBef>
              <a:spcAft>
                <a:spcPts val="0"/>
              </a:spcAft>
              <a:buNone/>
            </a:pPr>
            <a:r>
              <a:rPr lang="en-US" sz="1600" dirty="0">
                <a:latin typeface="Helvetica Neue"/>
                <a:ea typeface="Helvetica Neue"/>
                <a:cs typeface="Helvetica Neue"/>
                <a:sym typeface="Helvetica Neue"/>
              </a:rPr>
              <a:t>Read through this information as a class.</a:t>
            </a:r>
          </a:p>
          <a:p>
            <a:pPr marL="0" lvl="0" indent="0" algn="l" rtl="0">
              <a:lnSpc>
                <a:spcPct val="117999"/>
              </a:lnSpc>
              <a:spcBef>
                <a:spcPts val="0"/>
              </a:spcBef>
              <a:spcAft>
                <a:spcPts val="0"/>
              </a:spcAft>
              <a:buNone/>
            </a:pPr>
            <a:endParaRPr lang="en-US" sz="1600" dirty="0">
              <a:latin typeface="Helvetica Neue"/>
              <a:sym typeface="Helvetica Neue"/>
            </a:endParaRPr>
          </a:p>
          <a:p>
            <a:pPr marL="0" lvl="0" indent="0" algn="l" rtl="0">
              <a:lnSpc>
                <a:spcPct val="117999"/>
              </a:lnSpc>
              <a:spcBef>
                <a:spcPts val="0"/>
              </a:spcBef>
              <a:spcAft>
                <a:spcPts val="0"/>
              </a:spcAft>
              <a:buNone/>
            </a:pPr>
            <a:r>
              <a:rPr lang="en-US" sz="1600" dirty="0">
                <a:latin typeface="Helvetica Neue"/>
                <a:sym typeface="Helvetica Neue"/>
              </a:rPr>
              <a:t>Q:</a:t>
            </a:r>
            <a:r>
              <a:rPr lang="en-US" sz="1600" baseline="0" dirty="0">
                <a:latin typeface="Helvetica Neue"/>
                <a:sym typeface="Helvetica Neue"/>
              </a:rPr>
              <a:t> </a:t>
            </a:r>
            <a:r>
              <a:rPr lang="en-US" sz="1600" b="1" baseline="0" dirty="0">
                <a:latin typeface="Helvetica Neue"/>
                <a:sym typeface="Helvetica Neue"/>
              </a:rPr>
              <a:t>What does it mean to be in an excluded group? </a:t>
            </a:r>
          </a:p>
          <a:p>
            <a:pPr marL="0" lvl="0" indent="0" algn="l" rtl="0">
              <a:lnSpc>
                <a:spcPct val="117999"/>
              </a:lnSpc>
              <a:spcBef>
                <a:spcPts val="0"/>
              </a:spcBef>
              <a:spcAft>
                <a:spcPts val="0"/>
              </a:spcAft>
              <a:buNone/>
            </a:pPr>
            <a:r>
              <a:rPr lang="en-US" sz="1600" b="0" baseline="0" dirty="0">
                <a:latin typeface="Helvetica Neue"/>
                <a:sym typeface="Helvetica Neue"/>
              </a:rPr>
              <a:t>The law applies to adults in England, who also die in England. It does not apply to these excluded groups:</a:t>
            </a:r>
          </a:p>
          <a:p>
            <a:pPr marL="0" lvl="0" indent="0" algn="l" rtl="0">
              <a:lnSpc>
                <a:spcPct val="117999"/>
              </a:lnSpc>
              <a:spcBef>
                <a:spcPts val="0"/>
              </a:spcBef>
              <a:spcAft>
                <a:spcPts val="0"/>
              </a:spcAft>
              <a:buNone/>
            </a:pPr>
            <a:r>
              <a:rPr lang="en-US" sz="1600" b="0" baseline="0" dirty="0">
                <a:latin typeface="Helvetica Neue"/>
                <a:sym typeface="Helvetica Neue"/>
              </a:rPr>
              <a:t>- people </a:t>
            </a:r>
            <a:r>
              <a:rPr lang="en-US" sz="1600" b="0" i="0" u="none" strike="noStrike" cap="none" dirty="0">
                <a:solidFill>
                  <a:srgbClr val="000000"/>
                </a:solidFill>
                <a:effectLst/>
                <a:latin typeface="Helvetica Neue"/>
                <a:ea typeface="Helvetica Neue"/>
                <a:cs typeface="Helvetica Neue"/>
                <a:sym typeface="Helvetica Neue"/>
              </a:rPr>
              <a:t>under 18</a:t>
            </a:r>
          </a:p>
          <a:p>
            <a:pPr marL="0" lvl="0" indent="0" algn="l" rtl="0">
              <a:lnSpc>
                <a:spcPct val="117999"/>
              </a:lnSpc>
              <a:spcBef>
                <a:spcPts val="0"/>
              </a:spcBef>
              <a:spcAft>
                <a:spcPts val="0"/>
              </a:spcAft>
              <a:buNone/>
            </a:pPr>
            <a:r>
              <a:rPr lang="en-US" sz="1600" b="0" i="0" u="none" strike="noStrike" cap="none" dirty="0">
                <a:solidFill>
                  <a:srgbClr val="000000"/>
                </a:solidFill>
                <a:effectLst/>
                <a:latin typeface="Helvetica Neue"/>
                <a:ea typeface="Helvetica Neue"/>
                <a:cs typeface="Helvetica Neue"/>
                <a:sym typeface="Helvetica Neue"/>
              </a:rPr>
              <a:t>- people who have lived in England for less than 12 months before their death </a:t>
            </a:r>
          </a:p>
          <a:p>
            <a:pPr marL="0" lvl="0" indent="0" algn="l" rtl="0">
              <a:lnSpc>
                <a:spcPct val="117999"/>
              </a:lnSpc>
              <a:spcBef>
                <a:spcPts val="0"/>
              </a:spcBef>
              <a:spcAft>
                <a:spcPts val="0"/>
              </a:spcAft>
              <a:buNone/>
            </a:pPr>
            <a:r>
              <a:rPr lang="en-US" sz="1600" b="0" i="0" u="none" strike="noStrike" cap="none" dirty="0">
                <a:solidFill>
                  <a:srgbClr val="000000"/>
                </a:solidFill>
                <a:effectLst/>
                <a:latin typeface="Helvetica Neue"/>
                <a:ea typeface="Helvetica Neue"/>
                <a:cs typeface="Helvetica Neue"/>
                <a:sym typeface="Helvetica Neue"/>
              </a:rPr>
              <a:t>- people who lack the mental capacity to understand what organ donation is and how the law has changed</a:t>
            </a:r>
          </a:p>
          <a:p>
            <a:pPr marL="0" lvl="0" indent="0" algn="l" rtl="0">
              <a:lnSpc>
                <a:spcPct val="117999"/>
              </a:lnSpc>
              <a:spcBef>
                <a:spcPts val="0"/>
              </a:spcBef>
              <a:spcAft>
                <a:spcPts val="0"/>
              </a:spcAft>
              <a:buNone/>
            </a:pPr>
            <a:r>
              <a:rPr lang="en-US" sz="1600" b="0" i="0" u="none" strike="noStrike" cap="none" dirty="0">
                <a:solidFill>
                  <a:srgbClr val="000000"/>
                </a:solidFill>
                <a:effectLst/>
                <a:latin typeface="Helvetica Neue"/>
                <a:sym typeface="Helvetica Neue"/>
              </a:rPr>
              <a:t>- </a:t>
            </a:r>
            <a:r>
              <a:rPr lang="en-GB" dirty="0"/>
              <a:t>people who are not living in England voluntarily, like soldiers from another country who are serving in England</a:t>
            </a:r>
            <a:r>
              <a:rPr lang="en-US" sz="1600" b="0" i="0" u="none" strike="noStrike" cap="none" dirty="0">
                <a:solidFill>
                  <a:srgbClr val="000000"/>
                </a:solidFill>
                <a:effectLst/>
                <a:latin typeface="Helvetica Neue"/>
                <a:sym typeface="Helvetica Neue"/>
              </a:rPr>
              <a:t>.</a:t>
            </a:r>
            <a:endParaRPr lang="en-US" b="1"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9</a:t>
            </a:fld>
            <a:endParaRPr lang="en-US"/>
          </a:p>
        </p:txBody>
      </p:sp>
    </p:spTree>
    <p:extLst>
      <p:ext uri="{BB962C8B-B14F-4D97-AF65-F5344CB8AC3E}">
        <p14:creationId xmlns:p14="http://schemas.microsoft.com/office/powerpoint/2010/main" val="521134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7999"/>
              </a:lnSpc>
              <a:spcBef>
                <a:spcPts val="0"/>
              </a:spcBef>
              <a:spcAft>
                <a:spcPts val="0"/>
              </a:spcAft>
              <a:buNone/>
            </a:pPr>
            <a:r>
              <a:rPr lang="en-US" sz="1050" b="1" u="none" dirty="0"/>
              <a:t>Activity 1: Choices (5/10 mins)</a:t>
            </a:r>
            <a:endParaRPr lang="en-US" b="1" u="none" dirty="0"/>
          </a:p>
          <a:p>
            <a:pPr marL="285750" lvl="0" indent="-285750" algn="l" rtl="0">
              <a:lnSpc>
                <a:spcPct val="117999"/>
              </a:lnSpc>
              <a:spcBef>
                <a:spcPts val="0"/>
              </a:spcBef>
              <a:spcAft>
                <a:spcPts val="0"/>
              </a:spcAft>
              <a:buFont typeface="Arial" panose="020B0604020202020204" pitchFamily="34" charset="0"/>
              <a:buChar char="•"/>
            </a:pPr>
            <a:r>
              <a:rPr lang="en-US" sz="1100" b="0" dirty="0"/>
              <a:t>Q: </a:t>
            </a:r>
            <a:r>
              <a:rPr lang="en-US" sz="1100" b="1" dirty="0"/>
              <a:t>What helps people make choices? </a:t>
            </a:r>
            <a:r>
              <a:rPr lang="en-US" sz="1100" dirty="0"/>
              <a:t>Ask</a:t>
            </a:r>
            <a:r>
              <a:rPr lang="en-US" sz="1100" baseline="0" dirty="0"/>
              <a:t> students to come up with a list of ideas and write these on the board. </a:t>
            </a:r>
            <a:r>
              <a:rPr lang="en-US" i="1" dirty="0"/>
              <a:t>Add on the following if they haven't already been given: personal values, views of others, opportunity, ability to make that choice, convenience, cost (time/money) and faith/beliefs.</a:t>
            </a:r>
          </a:p>
          <a:p>
            <a:pPr marL="342900" lvl="0" indent="-342900" algn="l" rtl="0">
              <a:lnSpc>
                <a:spcPct val="117999"/>
              </a:lnSpc>
              <a:spcBef>
                <a:spcPts val="0"/>
              </a:spcBef>
              <a:spcAft>
                <a:spcPts val="0"/>
              </a:spcAft>
              <a:buFont typeface="Arial" panose="020B0604020202020204" pitchFamily="34" charset="0"/>
              <a:buChar char="•"/>
            </a:pPr>
            <a:endParaRPr lang="en-US" i="1" dirty="0"/>
          </a:p>
          <a:p>
            <a:pPr marL="342900" lvl="0" indent="-342900" algn="l" rtl="0">
              <a:lnSpc>
                <a:spcPct val="117999"/>
              </a:lnSpc>
              <a:spcBef>
                <a:spcPts val="0"/>
              </a:spcBef>
              <a:spcAft>
                <a:spcPts val="0"/>
              </a:spcAft>
              <a:buFont typeface="Arial" panose="020B0604020202020204" pitchFamily="34" charset="0"/>
              <a:buChar char="•"/>
            </a:pPr>
            <a:r>
              <a:rPr lang="en-US" i="0" dirty="0"/>
              <a:t>Click to reveal the four case studies on the board and ask them to decide what choice they have made and what has informed that persons choice around donation. </a:t>
            </a:r>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10</a:t>
            </a:fld>
            <a:endParaRPr lang="en-US"/>
          </a:p>
        </p:txBody>
      </p:sp>
    </p:spTree>
    <p:extLst>
      <p:ext uri="{BB962C8B-B14F-4D97-AF65-F5344CB8AC3E}">
        <p14:creationId xmlns:p14="http://schemas.microsoft.com/office/powerpoint/2010/main" val="2309214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7999"/>
              </a:lnSpc>
              <a:spcBef>
                <a:spcPts val="0"/>
              </a:spcBef>
              <a:spcAft>
                <a:spcPts val="0"/>
              </a:spcAft>
              <a:buNone/>
            </a:pPr>
            <a:r>
              <a:rPr lang="en-US" sz="1600" b="0" i="1" u="none" dirty="0"/>
              <a:t>Please note this slide contains animated content and is best viewed in presentation mode.</a:t>
            </a:r>
          </a:p>
          <a:p>
            <a:pPr marL="0" lvl="0" indent="0" algn="l" rtl="0">
              <a:lnSpc>
                <a:spcPct val="117999"/>
              </a:lnSpc>
              <a:spcBef>
                <a:spcPts val="0"/>
              </a:spcBef>
              <a:spcAft>
                <a:spcPts val="0"/>
              </a:spcAft>
              <a:buNone/>
            </a:pPr>
            <a:r>
              <a:rPr lang="en-US" sz="1600" b="1" u="none" dirty="0"/>
              <a:t>Activity 2: Opinion Line (10 mins)</a:t>
            </a:r>
            <a:endParaRPr lang="en-US" b="1" u="none" dirty="0"/>
          </a:p>
          <a:p>
            <a:pPr marL="342900" lvl="0" indent="-342900" algn="l" rtl="0">
              <a:lnSpc>
                <a:spcPct val="117999"/>
              </a:lnSpc>
              <a:spcBef>
                <a:spcPts val="0"/>
              </a:spcBef>
              <a:spcAft>
                <a:spcPts val="0"/>
              </a:spcAft>
              <a:buFont typeface="Arial" panose="020B0604020202020204" pitchFamily="34" charset="0"/>
              <a:buChar char="•"/>
            </a:pPr>
            <a:r>
              <a:rPr lang="en-US" sz="1600" dirty="0"/>
              <a:t>Show students different statements and ask them to consider their own opinion in relation to the statement.</a:t>
            </a:r>
          </a:p>
          <a:p>
            <a:pPr marL="342900" lvl="0" indent="-342900" algn="l" rtl="0">
              <a:lnSpc>
                <a:spcPct val="117999"/>
              </a:lnSpc>
              <a:spcBef>
                <a:spcPts val="0"/>
              </a:spcBef>
              <a:spcAft>
                <a:spcPts val="0"/>
              </a:spcAft>
              <a:buFont typeface="Arial" panose="020B0604020202020204" pitchFamily="34" charset="0"/>
              <a:buChar char="•"/>
            </a:pPr>
            <a:r>
              <a:rPr lang="en-US" sz="1600" dirty="0"/>
              <a:t>Invite any students who would like to share their opinion to stand on the line between two sides of the classroom. Remember, it</a:t>
            </a:r>
            <a:r>
              <a:rPr lang="en-US" sz="1600" baseline="0" dirty="0"/>
              <a:t> is OK if students would like to pass on this activity.</a:t>
            </a:r>
            <a:endParaRPr lang="en-US" sz="1600" dirty="0"/>
          </a:p>
          <a:p>
            <a:pPr marL="342900" lvl="0" indent="-342900" algn="l" rtl="0">
              <a:lnSpc>
                <a:spcPct val="117999"/>
              </a:lnSpc>
              <a:spcBef>
                <a:spcPts val="0"/>
              </a:spcBef>
              <a:spcAft>
                <a:spcPts val="0"/>
              </a:spcAft>
              <a:buFont typeface="Arial" panose="020B0604020202020204" pitchFamily="34" charset="0"/>
              <a:buChar char="•"/>
            </a:pPr>
            <a:r>
              <a:rPr lang="en-US" sz="1600" dirty="0"/>
              <a:t>Ask students from different places on the line to share their position.</a:t>
            </a:r>
            <a:endParaRPr lang="en-US"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11</a:t>
            </a:fld>
            <a:endParaRPr lang="en-US"/>
          </a:p>
        </p:txBody>
      </p:sp>
    </p:spTree>
    <p:extLst>
      <p:ext uri="{BB962C8B-B14F-4D97-AF65-F5344CB8AC3E}">
        <p14:creationId xmlns:p14="http://schemas.microsoft.com/office/powerpoint/2010/main" val="2689681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7999"/>
              </a:lnSpc>
              <a:spcBef>
                <a:spcPts val="0"/>
              </a:spcBef>
              <a:spcAft>
                <a:spcPts val="0"/>
              </a:spcAft>
              <a:buNone/>
            </a:pPr>
            <a:r>
              <a:rPr lang="en-US" sz="1600" b="1" u="none" dirty="0"/>
              <a:t>Reflections (5 mins)</a:t>
            </a:r>
          </a:p>
          <a:p>
            <a:pPr marL="0" lvl="0" indent="0" algn="l" rtl="0">
              <a:lnSpc>
                <a:spcPct val="117999"/>
              </a:lnSpc>
              <a:spcBef>
                <a:spcPts val="0"/>
              </a:spcBef>
              <a:spcAft>
                <a:spcPts val="0"/>
              </a:spcAft>
              <a:buNone/>
            </a:pPr>
            <a:r>
              <a:rPr lang="en-US" sz="1600" dirty="0"/>
              <a:t>Ask students to reflect on the option line activity and discuss the questions above in pairs</a:t>
            </a:r>
            <a:endParaRPr lang="en-US"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12</a:t>
            </a:fld>
            <a:endParaRPr lang="en-US"/>
          </a:p>
        </p:txBody>
      </p:sp>
    </p:spTree>
    <p:extLst>
      <p:ext uri="{BB962C8B-B14F-4D97-AF65-F5344CB8AC3E}">
        <p14:creationId xmlns:p14="http://schemas.microsoft.com/office/powerpoint/2010/main" val="1665549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7999"/>
              </a:lnSpc>
              <a:spcBef>
                <a:spcPts val="0"/>
              </a:spcBef>
              <a:spcAft>
                <a:spcPts val="0"/>
              </a:spcAft>
              <a:buNone/>
            </a:pPr>
            <a:r>
              <a:rPr lang="en-US" sz="1600" b="1" u="none" dirty="0"/>
              <a:t>Organ donation and the law (5 mins)</a:t>
            </a:r>
            <a:endParaRPr lang="en-US" b="1" u="none" dirty="0"/>
          </a:p>
          <a:p>
            <a:pPr marL="285750" lvl="0" indent="-285750" algn="l" rtl="0">
              <a:lnSpc>
                <a:spcPct val="117999"/>
              </a:lnSpc>
              <a:spcBef>
                <a:spcPts val="0"/>
              </a:spcBef>
              <a:spcAft>
                <a:spcPts val="0"/>
              </a:spcAft>
              <a:buFont typeface="Arial" panose="020B0604020202020204" pitchFamily="34" charset="0"/>
              <a:buChar char="•"/>
            </a:pPr>
            <a:r>
              <a:rPr lang="en-US" sz="1600" dirty="0"/>
              <a:t>Explain to students that in 2020 the law around organ donation in England changed. The previous law was an opt-in system where individuals had to sign up to a register if they wanted to donate their organs and tissue.  </a:t>
            </a:r>
          </a:p>
          <a:p>
            <a:pPr marL="0" lvl="0" indent="0" algn="l" rtl="0">
              <a:lnSpc>
                <a:spcPct val="117999"/>
              </a:lnSpc>
              <a:spcBef>
                <a:spcPts val="0"/>
              </a:spcBef>
              <a:spcAft>
                <a:spcPts val="0"/>
              </a:spcAft>
              <a:buFont typeface="Arial" panose="020B0604020202020204" pitchFamily="34" charset="0"/>
              <a:buNone/>
            </a:pPr>
            <a:endParaRPr lang="en-US" sz="1600" dirty="0"/>
          </a:p>
          <a:p>
            <a:pPr marL="285750" lvl="0" indent="-285750" algn="l" rtl="0">
              <a:lnSpc>
                <a:spcPct val="117999"/>
              </a:lnSpc>
              <a:spcBef>
                <a:spcPts val="0"/>
              </a:spcBef>
              <a:spcAft>
                <a:spcPts val="0"/>
              </a:spcAft>
              <a:buFont typeface="Arial" panose="020B0604020202020204" pitchFamily="34" charset="0"/>
              <a:buChar char="•"/>
            </a:pPr>
            <a:r>
              <a:rPr lang="en-US" sz="1600" dirty="0"/>
              <a:t>The law is called Max and Keira’s law, and it means that everybody over 18 in England are considered to have agreed to be an organ donor when they die unless they have recorded their decision to ‘opt out’ on the NHS Organ Donor Register (ODR) or they are in an excluded group. </a:t>
            </a:r>
            <a:endParaRPr lang="en-US" dirty="0"/>
          </a:p>
          <a:p>
            <a:pPr marL="285750" lvl="0" indent="-285750" algn="l" rtl="0">
              <a:lnSpc>
                <a:spcPct val="117999"/>
              </a:lnSpc>
              <a:spcBef>
                <a:spcPts val="0"/>
              </a:spcBef>
              <a:spcAft>
                <a:spcPts val="0"/>
              </a:spcAft>
              <a:buFont typeface="Arial" panose="020B0604020202020204" pitchFamily="34" charset="0"/>
              <a:buChar char="•"/>
            </a:pPr>
            <a:endParaRPr lang="en-US" sz="1600" dirty="0"/>
          </a:p>
          <a:p>
            <a:pPr marL="285750" lvl="0" indent="-285750" algn="l" rtl="0">
              <a:lnSpc>
                <a:spcPct val="117999"/>
              </a:lnSpc>
              <a:spcBef>
                <a:spcPts val="0"/>
              </a:spcBef>
              <a:spcAft>
                <a:spcPts val="0"/>
              </a:spcAft>
              <a:buFont typeface="Arial" panose="020B0604020202020204" pitchFamily="34" charset="0"/>
              <a:buChar char="•"/>
            </a:pPr>
            <a:r>
              <a:rPr lang="en-US" sz="1600" dirty="0"/>
              <a:t>Anyone can choose to opt out if they want to and families will still be given the final decision, but this law will make it more likely for people who need organs and tissue to get the transplant they may need to save their life. </a:t>
            </a:r>
            <a:endParaRPr lang="en-US" dirty="0"/>
          </a:p>
          <a:p>
            <a:pPr marL="0" lvl="0" indent="0" algn="l" rtl="0">
              <a:lnSpc>
                <a:spcPct val="117999"/>
              </a:lnSpc>
              <a:spcBef>
                <a:spcPts val="0"/>
              </a:spcBef>
              <a:spcAft>
                <a:spcPts val="0"/>
              </a:spcAft>
              <a:buNone/>
            </a:pPr>
            <a:endParaRPr lang="en-US" sz="1600"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13</a:t>
            </a:fld>
            <a:endParaRPr lang="en-US"/>
          </a:p>
        </p:txBody>
      </p:sp>
    </p:spTree>
    <p:extLst>
      <p:ext uri="{BB962C8B-B14F-4D97-AF65-F5344CB8AC3E}">
        <p14:creationId xmlns:p14="http://schemas.microsoft.com/office/powerpoint/2010/main" val="9440726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7999"/>
              </a:lnSpc>
              <a:spcBef>
                <a:spcPts val="0"/>
              </a:spcBef>
              <a:spcAft>
                <a:spcPts val="0"/>
              </a:spcAft>
              <a:buNone/>
            </a:pPr>
            <a:r>
              <a:rPr lang="en-US" sz="1600" b="1" u="none" dirty="0"/>
              <a:t>Diamond nine</a:t>
            </a:r>
            <a:r>
              <a:rPr lang="en-US" sz="1600" b="1" u="none" baseline="0" dirty="0"/>
              <a:t> </a:t>
            </a:r>
            <a:r>
              <a:rPr lang="en-US" sz="1600" b="1" u="none" dirty="0"/>
              <a:t>(10 mins)</a:t>
            </a:r>
          </a:p>
          <a:p>
            <a:pPr marL="285750" lvl="0" indent="-285750" algn="l" rtl="0">
              <a:lnSpc>
                <a:spcPct val="117999"/>
              </a:lnSpc>
              <a:spcBef>
                <a:spcPts val="0"/>
              </a:spcBef>
              <a:spcAft>
                <a:spcPts val="0"/>
              </a:spcAft>
              <a:buFont typeface="Arial" panose="020B0604020202020204" pitchFamily="34" charset="0"/>
              <a:buChar char="•"/>
            </a:pPr>
            <a:r>
              <a:rPr lang="en-US" sz="1600" dirty="0"/>
              <a:t>There are lots of reasons why this campaign was taken seriously and the law was changed. </a:t>
            </a:r>
            <a:endParaRPr lang="en-US" sz="1600" dirty="0">
              <a:ea typeface="Calibri"/>
              <a:cs typeface="Calibri"/>
            </a:endParaRPr>
          </a:p>
          <a:p>
            <a:pPr marL="285750" indent="-285750">
              <a:lnSpc>
                <a:spcPct val="117999"/>
              </a:lnSpc>
              <a:buFont typeface="Arial" panose="020B0604020202020204" pitchFamily="34" charset="0"/>
              <a:buChar char="•"/>
            </a:pPr>
            <a:r>
              <a:rPr lang="en-US"/>
              <a:t>For this activity, we recommend printing the reasons as it supports students ability to move the cards around and negotiate with a partner in the lesson which helps to build negotiation and communication skills.</a:t>
            </a:r>
            <a:endParaRPr lang="en-US">
              <a:ea typeface="Calibri"/>
              <a:cs typeface="Calibri"/>
            </a:endParaRPr>
          </a:p>
          <a:p>
            <a:pPr marL="285750" lvl="0" indent="-285750" algn="l" rtl="0">
              <a:lnSpc>
                <a:spcPct val="117999"/>
              </a:lnSpc>
              <a:spcBef>
                <a:spcPts val="0"/>
              </a:spcBef>
              <a:spcAft>
                <a:spcPts val="0"/>
              </a:spcAft>
              <a:buFont typeface="Arial" panose="020B0604020202020204" pitchFamily="34" charset="0"/>
              <a:buChar char="•"/>
            </a:pPr>
            <a:r>
              <a:rPr lang="en-US" sz="1600" dirty="0"/>
              <a:t>Ask students in pairs or small groups to look at the list of arguments for organ and tissue donation and rank them in a diamond nine shape from which</a:t>
            </a:r>
            <a:r>
              <a:rPr lang="en-US" sz="1600" baseline="0" dirty="0"/>
              <a:t> they</a:t>
            </a:r>
            <a:r>
              <a:rPr lang="en-US" sz="1600" dirty="0"/>
              <a:t> think is the strongest argument for making organ and tissue donation an opt-out system. </a:t>
            </a:r>
          </a:p>
          <a:p>
            <a:pPr marL="285750" lvl="0" indent="-285750" algn="l" rtl="0">
              <a:lnSpc>
                <a:spcPct val="117999"/>
              </a:lnSpc>
              <a:spcBef>
                <a:spcPts val="0"/>
              </a:spcBef>
              <a:spcAft>
                <a:spcPts val="0"/>
              </a:spcAft>
              <a:buFont typeface="Arial" panose="020B0604020202020204" pitchFamily="34" charset="0"/>
              <a:buChar char="•"/>
            </a:pPr>
            <a:r>
              <a:rPr lang="en-GB" sz="1600" kern="1200" dirty="0">
                <a:solidFill>
                  <a:schemeClr val="tx1"/>
                </a:solidFill>
                <a:effectLst/>
                <a:latin typeface="+mn-lt"/>
                <a:ea typeface="+mn-ea"/>
                <a:cs typeface="+mn-cs"/>
              </a:rPr>
              <a:t>Explain to students that a diamond nine is created by placing cards in this formation in which 1 is the strongest argument and five is the weakest argument:</a:t>
            </a:r>
          </a:p>
          <a:p>
            <a:pPr lvl="2"/>
            <a:r>
              <a:rPr lang="en-GB" sz="1600" kern="1200" dirty="0">
                <a:solidFill>
                  <a:schemeClr val="tx1"/>
                </a:solidFill>
                <a:effectLst/>
                <a:latin typeface="+mn-lt"/>
                <a:ea typeface="+mn-ea"/>
                <a:cs typeface="+mn-cs"/>
              </a:rPr>
              <a:t>        1</a:t>
            </a:r>
          </a:p>
          <a:p>
            <a:pPr lvl="2"/>
            <a:r>
              <a:rPr lang="en-GB" sz="1600" kern="1200" dirty="0">
                <a:solidFill>
                  <a:schemeClr val="tx1"/>
                </a:solidFill>
                <a:effectLst/>
                <a:latin typeface="+mn-lt"/>
                <a:ea typeface="+mn-ea"/>
                <a:cs typeface="+mn-cs"/>
              </a:rPr>
              <a:t>   2        2</a:t>
            </a:r>
          </a:p>
          <a:p>
            <a:pPr lvl="2"/>
            <a:r>
              <a:rPr lang="en-GB" sz="1600" kern="1200" dirty="0">
                <a:solidFill>
                  <a:schemeClr val="tx1"/>
                </a:solidFill>
                <a:effectLst/>
                <a:latin typeface="+mn-lt"/>
                <a:ea typeface="+mn-ea"/>
                <a:cs typeface="+mn-cs"/>
              </a:rPr>
              <a:t>3      3       3</a:t>
            </a:r>
          </a:p>
          <a:p>
            <a:pPr lvl="2"/>
            <a:r>
              <a:rPr lang="en-GB" sz="1600" kern="1200" dirty="0">
                <a:solidFill>
                  <a:schemeClr val="tx1"/>
                </a:solidFill>
                <a:effectLst/>
                <a:latin typeface="+mn-lt"/>
                <a:ea typeface="+mn-ea"/>
                <a:cs typeface="+mn-cs"/>
              </a:rPr>
              <a:t>    4      4</a:t>
            </a:r>
          </a:p>
          <a:p>
            <a:pPr lvl="2"/>
            <a:r>
              <a:rPr lang="en-GB" sz="1600" kern="1200" dirty="0">
                <a:solidFill>
                  <a:schemeClr val="tx1"/>
                </a:solidFill>
                <a:effectLst/>
                <a:latin typeface="+mn-lt"/>
                <a:ea typeface="+mn-ea"/>
                <a:cs typeface="+mn-cs"/>
              </a:rPr>
              <a:t>         5</a:t>
            </a:r>
          </a:p>
          <a:p>
            <a:pPr marL="285750" lvl="0" indent="-285750" algn="l" rtl="0">
              <a:lnSpc>
                <a:spcPct val="117999"/>
              </a:lnSpc>
              <a:spcBef>
                <a:spcPts val="0"/>
              </a:spcBef>
              <a:spcAft>
                <a:spcPts val="0"/>
              </a:spcAft>
              <a:buFont typeface="Arial" panose="020B0604020202020204" pitchFamily="34" charset="0"/>
              <a:buChar char="•"/>
            </a:pPr>
            <a:endParaRPr lang="en-US" sz="1600" dirty="0"/>
          </a:p>
          <a:p>
            <a:pPr marL="285750" lvl="0" indent="-285750" algn="l" rtl="0">
              <a:lnSpc>
                <a:spcPct val="117999"/>
              </a:lnSpc>
              <a:spcBef>
                <a:spcPts val="0"/>
              </a:spcBef>
              <a:spcAft>
                <a:spcPts val="0"/>
              </a:spcAft>
              <a:buFont typeface="Arial" panose="020B0604020202020204" pitchFamily="34" charset="0"/>
              <a:buChar char="•"/>
            </a:pPr>
            <a:r>
              <a:rPr lang="en-US" sz="1600" b="1" dirty="0"/>
              <a:t>Support: </a:t>
            </a:r>
            <a:r>
              <a:rPr lang="en-US" sz="1600" dirty="0"/>
              <a:t>Students choose</a:t>
            </a:r>
            <a:r>
              <a:rPr lang="en-US" sz="1600" baseline="0" dirty="0"/>
              <a:t> their </a:t>
            </a:r>
            <a:r>
              <a:rPr lang="en-US" sz="1600" dirty="0"/>
              <a:t>top three reasons for organ donation. </a:t>
            </a:r>
          </a:p>
          <a:p>
            <a:pPr marL="285750" lvl="0" indent="-285750" algn="l" rtl="0">
              <a:lnSpc>
                <a:spcPct val="117999"/>
              </a:lnSpc>
              <a:spcBef>
                <a:spcPts val="0"/>
              </a:spcBef>
              <a:spcAft>
                <a:spcPts val="0"/>
              </a:spcAft>
              <a:buFont typeface="Arial" panose="020B0604020202020204" pitchFamily="34" charset="0"/>
              <a:buChar char="•"/>
            </a:pPr>
            <a:r>
              <a:rPr lang="en-US" sz="1600" b="1" dirty="0"/>
              <a:t>Challenge: </a:t>
            </a:r>
            <a:r>
              <a:rPr lang="en-US" sz="1600" b="0" dirty="0"/>
              <a:t>Students add additional reasons for the change</a:t>
            </a:r>
            <a:r>
              <a:rPr lang="en-US" sz="1600" b="0" baseline="0" dirty="0"/>
              <a:t> in law, not included on the diamond nine</a:t>
            </a:r>
            <a:endParaRPr lang="en-US" sz="220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14</a:t>
            </a:fld>
            <a:endParaRPr lang="en-US"/>
          </a:p>
        </p:txBody>
      </p:sp>
    </p:spTree>
    <p:extLst>
      <p:ext uri="{BB962C8B-B14F-4D97-AF65-F5344CB8AC3E}">
        <p14:creationId xmlns:p14="http://schemas.microsoft.com/office/powerpoint/2010/main" val="3373586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7999"/>
              </a:lnSpc>
              <a:spcBef>
                <a:spcPts val="0"/>
              </a:spcBef>
              <a:spcAft>
                <a:spcPts val="0"/>
              </a:spcAft>
              <a:buNone/>
            </a:pPr>
            <a:r>
              <a:rPr lang="en-US" sz="1600" b="1" u="none" dirty="0"/>
              <a:t>Discussion questions (5 mins)</a:t>
            </a:r>
          </a:p>
          <a:p>
            <a:pPr marL="0" lvl="0" indent="0" algn="l" rtl="0">
              <a:lnSpc>
                <a:spcPct val="117999"/>
              </a:lnSpc>
              <a:spcBef>
                <a:spcPts val="0"/>
              </a:spcBef>
              <a:spcAft>
                <a:spcPts val="0"/>
              </a:spcAft>
              <a:buNone/>
            </a:pPr>
            <a:r>
              <a:rPr lang="en-US" sz="1600" dirty="0"/>
              <a:t>Ask students to reflect on the diamond nine activity and discuss the questions above in pairs.</a:t>
            </a:r>
            <a:endParaRPr lang="en-US"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15</a:t>
            </a:fld>
            <a:endParaRPr lang="en-US"/>
          </a:p>
        </p:txBody>
      </p:sp>
    </p:spTree>
    <p:extLst>
      <p:ext uri="{BB962C8B-B14F-4D97-AF65-F5344CB8AC3E}">
        <p14:creationId xmlns:p14="http://schemas.microsoft.com/office/powerpoint/2010/main" val="23267604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7999"/>
              </a:lnSpc>
              <a:spcBef>
                <a:spcPts val="0"/>
              </a:spcBef>
              <a:spcAft>
                <a:spcPts val="0"/>
              </a:spcAft>
              <a:buNone/>
            </a:pPr>
            <a:r>
              <a:rPr lang="en-US" sz="1600" b="1" u="none" dirty="0"/>
              <a:t>Follow up assessment (3 mins)</a:t>
            </a:r>
          </a:p>
          <a:p>
            <a:pPr marL="0" lvl="0" indent="0" algn="l" rtl="0">
              <a:lnSpc>
                <a:spcPct val="117999"/>
              </a:lnSpc>
              <a:spcBef>
                <a:spcPts val="0"/>
              </a:spcBef>
              <a:spcAft>
                <a:spcPts val="0"/>
              </a:spcAft>
              <a:buFont typeface="Arial" panose="020B0604020202020204" pitchFamily="34" charset="0"/>
              <a:buNone/>
            </a:pPr>
            <a:r>
              <a:rPr lang="en-US" sz="1600" dirty="0"/>
              <a:t>In groups, ask students to add to their mind map in a different</a:t>
            </a:r>
            <a:r>
              <a:rPr lang="en-US" sz="1600" baseline="0" dirty="0"/>
              <a:t> </a:t>
            </a:r>
            <a:r>
              <a:rPr lang="en-US" sz="1600" baseline="0" dirty="0" err="1"/>
              <a:t>colour</a:t>
            </a:r>
            <a:r>
              <a:rPr lang="en-US" sz="1600" baseline="0" dirty="0"/>
              <a:t> to show </a:t>
            </a:r>
            <a:r>
              <a:rPr lang="en-US" sz="1600" dirty="0"/>
              <a:t>everything they have learned about donation,</a:t>
            </a:r>
            <a:r>
              <a:rPr lang="en-US" sz="1600" baseline="0" dirty="0"/>
              <a:t> the choices available and the law around donation.</a:t>
            </a:r>
            <a:endParaRPr lang="en-US"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16</a:t>
            </a:fld>
            <a:endParaRPr lang="en-US"/>
          </a:p>
        </p:txBody>
      </p:sp>
    </p:spTree>
    <p:extLst>
      <p:ext uri="{BB962C8B-B14F-4D97-AF65-F5344CB8AC3E}">
        <p14:creationId xmlns:p14="http://schemas.microsoft.com/office/powerpoint/2010/main" val="3059524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7999"/>
              </a:lnSpc>
              <a:spcBef>
                <a:spcPts val="0"/>
              </a:spcBef>
              <a:spcAft>
                <a:spcPts val="0"/>
              </a:spcAft>
              <a:buNone/>
            </a:pPr>
            <a:r>
              <a:rPr lang="en-US" b="1" u="none" dirty="0"/>
              <a:t>Plenary (2 mins)</a:t>
            </a:r>
          </a:p>
          <a:p>
            <a:pPr marL="0" lvl="0" indent="0" algn="l" rtl="0">
              <a:lnSpc>
                <a:spcPct val="117999"/>
              </a:lnSpc>
              <a:spcBef>
                <a:spcPts val="0"/>
              </a:spcBef>
              <a:spcAft>
                <a:spcPts val="0"/>
              </a:spcAft>
              <a:buNone/>
            </a:pPr>
            <a:r>
              <a:rPr lang="en-US" i="0" dirty="0"/>
              <a:t>Ask </a:t>
            </a:r>
            <a:r>
              <a:rPr lang="en-US" dirty="0"/>
              <a:t>students</a:t>
            </a:r>
            <a:r>
              <a:rPr lang="en-US" i="0" dirty="0"/>
              <a:t> to explain what choices are available and give one piece of advice when considering their choices</a:t>
            </a:r>
            <a:endParaRPr lang="en-US" i="0"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17</a:t>
            </a:fld>
            <a:endParaRPr lang="en-US"/>
          </a:p>
        </p:txBody>
      </p:sp>
    </p:spTree>
    <p:extLst>
      <p:ext uri="{BB962C8B-B14F-4D97-AF65-F5344CB8AC3E}">
        <p14:creationId xmlns:p14="http://schemas.microsoft.com/office/powerpoint/2010/main" val="13936049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261" rtl="0" eaLnBrk="1" fontAlgn="auto" latinLnBrk="0" hangingPunct="1">
              <a:lnSpc>
                <a:spcPct val="100000"/>
              </a:lnSpc>
              <a:spcBef>
                <a:spcPts val="0"/>
              </a:spcBef>
              <a:spcAft>
                <a:spcPts val="0"/>
              </a:spcAft>
              <a:buClrTx/>
              <a:buSzTx/>
              <a:buFontTx/>
              <a:buNone/>
              <a:tabLst/>
              <a:defRPr/>
            </a:pPr>
            <a:r>
              <a:rPr lang="en-GB" b="1" u="none" dirty="0"/>
              <a:t>Optional extension activity</a:t>
            </a:r>
          </a:p>
          <a:p>
            <a:pPr marL="0" marR="0" lvl="0" indent="0" algn="l" defTabSz="1219261" rtl="0" eaLnBrk="1" fontAlgn="auto" latinLnBrk="0" hangingPunct="1">
              <a:lnSpc>
                <a:spcPct val="100000"/>
              </a:lnSpc>
              <a:spcBef>
                <a:spcPts val="0"/>
              </a:spcBef>
              <a:spcAft>
                <a:spcPts val="0"/>
              </a:spcAft>
              <a:buClrTx/>
              <a:buSzTx/>
              <a:buFontTx/>
              <a:buNone/>
              <a:tabLst/>
              <a:defRPr/>
            </a:pPr>
            <a:r>
              <a:rPr lang="en-GB" dirty="0"/>
              <a:t>The following slides can be used as</a:t>
            </a:r>
            <a:r>
              <a:rPr lang="en-GB" baseline="0" dirty="0"/>
              <a:t> an optional extension task for students to complete at school or at home.</a:t>
            </a:r>
            <a:endParaRPr lang="en-GB"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18</a:t>
            </a:fld>
            <a:endParaRPr lang="en-US"/>
          </a:p>
        </p:txBody>
      </p:sp>
    </p:spTree>
    <p:extLst>
      <p:ext uri="{BB962C8B-B14F-4D97-AF65-F5344CB8AC3E}">
        <p14:creationId xmlns:p14="http://schemas.microsoft.com/office/powerpoint/2010/main" val="7017397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285750">
              <a:buFont typeface="Arial" panose="020B0604020202020204" pitchFamily="34" charset="0"/>
              <a:buChar char="•"/>
            </a:pPr>
            <a:r>
              <a:rPr lang="en-GB" sz="1600" b="0" i="0" u="none" strike="noStrike" cap="none" dirty="0">
                <a:solidFill>
                  <a:srgbClr val="000000"/>
                </a:solidFill>
                <a:effectLst/>
                <a:latin typeface="Helvetica Neue"/>
                <a:ea typeface="Helvetica Neue"/>
                <a:cs typeface="Helvetica Neue"/>
                <a:sym typeface="Helvetica Neue"/>
              </a:rPr>
              <a:t>Discuss the content</a:t>
            </a:r>
            <a:r>
              <a:rPr lang="en-GB" sz="1600" b="0" i="0" u="none" strike="noStrike" cap="none" baseline="0" dirty="0">
                <a:solidFill>
                  <a:srgbClr val="000000"/>
                </a:solidFill>
                <a:effectLst/>
                <a:latin typeface="Helvetica Neue"/>
                <a:ea typeface="Helvetica Neue"/>
                <a:cs typeface="Helvetica Neue"/>
                <a:sym typeface="Helvetica Neue"/>
              </a:rPr>
              <a:t> on the slide.</a:t>
            </a:r>
          </a:p>
          <a:p>
            <a:pPr marL="514350" indent="-285750">
              <a:buFont typeface="Arial" panose="020B0604020202020204" pitchFamily="34" charset="0"/>
              <a:buChar char="•"/>
            </a:pPr>
            <a:r>
              <a:rPr lang="en-GB" sz="1600" b="0" i="0" u="none" strike="noStrike" cap="none" dirty="0">
                <a:solidFill>
                  <a:srgbClr val="000000"/>
                </a:solidFill>
                <a:effectLst/>
                <a:latin typeface="Helvetica Neue"/>
                <a:ea typeface="Helvetica Neue"/>
                <a:cs typeface="Helvetica Neue"/>
                <a:sym typeface="Helvetica Neue"/>
              </a:rPr>
              <a:t>Ask students to imagine that they work for a campaign</a:t>
            </a:r>
            <a:r>
              <a:rPr lang="en-GB" sz="1600" b="0" i="0" u="none" strike="noStrike" cap="none" baseline="0" dirty="0">
                <a:solidFill>
                  <a:srgbClr val="000000"/>
                </a:solidFill>
                <a:effectLst/>
                <a:latin typeface="Helvetica Neue"/>
                <a:ea typeface="Helvetica Neue"/>
                <a:cs typeface="Helvetica Neue"/>
                <a:sym typeface="Helvetica Neue"/>
              </a:rPr>
              <a:t> agency that has just received a brief; can they create a campaign to raise awareness of the need for donors?</a:t>
            </a:r>
          </a:p>
          <a:p>
            <a:pPr marL="514350" indent="-285750">
              <a:buFont typeface="Arial" panose="020B0604020202020204" pitchFamily="34" charset="0"/>
              <a:buChar char="•"/>
            </a:pPr>
            <a:r>
              <a:rPr lang="en-GB" sz="1600" b="0" i="0" u="none" strike="noStrike" cap="none" dirty="0">
                <a:solidFill>
                  <a:srgbClr val="000000"/>
                </a:solidFill>
                <a:effectLst/>
                <a:latin typeface="Helvetica Neue"/>
                <a:ea typeface="Helvetica Neue"/>
                <a:cs typeface="Helvetica Neue"/>
                <a:sym typeface="Helvetica Neue"/>
              </a:rPr>
              <a:t>Encourage students to use this analysis of existing campaign assets to discuss the common themes of an</a:t>
            </a:r>
            <a:r>
              <a:rPr lang="en-GB" sz="1600" b="0" i="0" u="none" strike="noStrike" cap="none" baseline="0" dirty="0">
                <a:solidFill>
                  <a:srgbClr val="000000"/>
                </a:solidFill>
                <a:effectLst/>
                <a:latin typeface="Helvetica Neue"/>
                <a:ea typeface="Helvetica Neue"/>
                <a:cs typeface="Helvetica Neue"/>
                <a:sym typeface="Helvetica Neue"/>
              </a:rPr>
              <a:t> effective campaign. Further ideas are included on the next slide</a:t>
            </a:r>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19</a:t>
            </a:fld>
            <a:endParaRPr lang="en-US"/>
          </a:p>
        </p:txBody>
      </p:sp>
    </p:spTree>
    <p:extLst>
      <p:ext uri="{BB962C8B-B14F-4D97-AF65-F5344CB8AC3E}">
        <p14:creationId xmlns:p14="http://schemas.microsoft.com/office/powerpoint/2010/main" val="6162007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261" rtl="0" eaLnBrk="1" fontAlgn="auto" latinLnBrk="0" hangingPunct="1">
              <a:lnSpc>
                <a:spcPct val="100000"/>
              </a:lnSpc>
              <a:spcBef>
                <a:spcPts val="0"/>
              </a:spcBef>
              <a:spcAft>
                <a:spcPts val="0"/>
              </a:spcAft>
              <a:buClrTx/>
              <a:buSzTx/>
              <a:buFontTx/>
              <a:buNone/>
              <a:tabLst/>
              <a:defRPr/>
            </a:pPr>
            <a:r>
              <a:rPr lang="en-GB" b="1" dirty="0"/>
              <a:t>Support:</a:t>
            </a:r>
            <a:r>
              <a:rPr lang="en-GB" baseline="0" dirty="0"/>
              <a:t> </a:t>
            </a:r>
            <a:r>
              <a:rPr lang="en-GB" dirty="0"/>
              <a:t>Click to reveal the ‘Key features’ if students are struggling to identify features of a successful campaign</a:t>
            </a:r>
            <a:r>
              <a:rPr lang="en-GB" baseline="0" dirty="0"/>
              <a:t> asset.</a:t>
            </a:r>
          </a:p>
          <a:p>
            <a:pPr marL="0" marR="0" lvl="0" indent="0" algn="l" defTabSz="1219261" rtl="0" eaLnBrk="1" fontAlgn="auto" latinLnBrk="0" hangingPunct="1">
              <a:lnSpc>
                <a:spcPct val="100000"/>
              </a:lnSpc>
              <a:spcBef>
                <a:spcPts val="0"/>
              </a:spcBef>
              <a:spcAft>
                <a:spcPts val="0"/>
              </a:spcAft>
              <a:buClrTx/>
              <a:buSzTx/>
              <a:buFontTx/>
              <a:buNone/>
              <a:tabLst/>
              <a:defRPr/>
            </a:pPr>
            <a:endParaRPr lang="en-GB" baseline="0" dirty="0"/>
          </a:p>
          <a:p>
            <a:pPr marL="0" marR="0" lvl="0" indent="0" algn="l" defTabSz="1219261" rtl="0" eaLnBrk="1" fontAlgn="auto" latinLnBrk="0" hangingPunct="1">
              <a:lnSpc>
                <a:spcPct val="100000"/>
              </a:lnSpc>
              <a:spcBef>
                <a:spcPts val="0"/>
              </a:spcBef>
              <a:spcAft>
                <a:spcPts val="0"/>
              </a:spcAft>
              <a:buClrTx/>
              <a:buSzTx/>
              <a:buFontTx/>
              <a:buNone/>
              <a:tabLst/>
              <a:defRPr/>
            </a:pPr>
            <a:r>
              <a:rPr lang="en-GB" baseline="0" dirty="0"/>
              <a:t>Note: Students could also consider the best place to feature the asset, for example, bus stop, printed media, online/social media and how to spread the message e.g. charity stakeholder and influencers.</a:t>
            </a:r>
          </a:p>
          <a:p>
            <a:pPr marL="0" marR="0" lvl="0" indent="0" algn="l" defTabSz="1219261" rtl="0" eaLnBrk="1" fontAlgn="auto" latinLnBrk="0" hangingPunct="1">
              <a:lnSpc>
                <a:spcPct val="100000"/>
              </a:lnSpc>
              <a:spcBef>
                <a:spcPts val="0"/>
              </a:spcBef>
              <a:spcAft>
                <a:spcPts val="0"/>
              </a:spcAft>
              <a:buClrTx/>
              <a:buSzTx/>
              <a:buFontTx/>
              <a:buNone/>
              <a:tabLst/>
              <a:defRPr/>
            </a:pPr>
            <a:endParaRPr lang="en-GB"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20</a:t>
            </a:fld>
            <a:endParaRPr lang="en-US"/>
          </a:p>
        </p:txBody>
      </p:sp>
    </p:spTree>
    <p:extLst>
      <p:ext uri="{BB962C8B-B14F-4D97-AF65-F5344CB8AC3E}">
        <p14:creationId xmlns:p14="http://schemas.microsoft.com/office/powerpoint/2010/main" val="9646454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261" rtl="0" eaLnBrk="1" fontAlgn="auto" latinLnBrk="0" hangingPunct="1">
              <a:lnSpc>
                <a:spcPct val="100000"/>
              </a:lnSpc>
              <a:spcBef>
                <a:spcPts val="0"/>
              </a:spcBef>
              <a:spcAft>
                <a:spcPts val="0"/>
              </a:spcAft>
              <a:buClrTx/>
              <a:buSzTx/>
              <a:buFontTx/>
              <a:buNone/>
              <a:tabLst/>
              <a:defRPr/>
            </a:pPr>
            <a:r>
              <a:rPr lang="en-GB" dirty="0"/>
              <a:t>As an</a:t>
            </a:r>
            <a:r>
              <a:rPr lang="en-GB" baseline="0" dirty="0"/>
              <a:t> optional challenge, students may also wish to include messaging around the need for more Black, Asian and minority ethnic donors in their campaign.</a:t>
            </a:r>
            <a:endParaRPr lang="en-GB"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21</a:t>
            </a:fld>
            <a:endParaRPr lang="en-US"/>
          </a:p>
        </p:txBody>
      </p:sp>
    </p:spTree>
    <p:extLst>
      <p:ext uri="{BB962C8B-B14F-4D97-AF65-F5344CB8AC3E}">
        <p14:creationId xmlns:p14="http://schemas.microsoft.com/office/powerpoint/2010/main" val="7340710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882710E5-D464-A44C-8B11-C9451EF336BE}"/>
              </a:ext>
            </a:extLst>
          </p:cNvPr>
          <p:cNvSpPr>
            <a:spLocks noGrp="1"/>
          </p:cNvSpPr>
          <p:nvPr>
            <p:ph type="title"/>
          </p:nvPr>
        </p:nvSpPr>
        <p:spPr>
          <a:xfrm>
            <a:off x="7897090" y="2553195"/>
            <a:ext cx="8217726" cy="2576946"/>
          </a:xfrm>
          <a:prstGeom prst="rect">
            <a:avLst/>
          </a:prstGeom>
        </p:spPr>
        <p:txBody>
          <a:bodyPr vert="horz" lIns="91440" tIns="45720" rIns="91440" bIns="45720" rtlCol="0" anchor="t">
            <a:noAutofit/>
          </a:bodyPr>
          <a:lstStyle>
            <a:lvl1pPr>
              <a:lnSpc>
                <a:spcPct val="100000"/>
              </a:lnSpc>
              <a:defRPr sz="8000"/>
            </a:lvl1pPr>
          </a:lstStyle>
          <a:p>
            <a:r>
              <a:rPr lang="en-GB" dirty="0"/>
              <a:t>Click to edit Master title style</a:t>
            </a:r>
            <a:endParaRPr lang="en-US" dirty="0"/>
          </a:p>
        </p:txBody>
      </p:sp>
      <p:sp>
        <p:nvSpPr>
          <p:cNvPr id="16" name="Text Placeholder 15">
            <a:extLst>
              <a:ext uri="{FF2B5EF4-FFF2-40B4-BE49-F238E27FC236}">
                <a16:creationId xmlns:a16="http://schemas.microsoft.com/office/drawing/2014/main" id="{E30D371E-DCBA-3E43-B11A-68C3F8DB532F}"/>
              </a:ext>
            </a:extLst>
          </p:cNvPr>
          <p:cNvSpPr>
            <a:spLocks noGrp="1"/>
          </p:cNvSpPr>
          <p:nvPr>
            <p:ph type="body" sz="quarter" idx="10"/>
          </p:nvPr>
        </p:nvSpPr>
        <p:spPr>
          <a:xfrm>
            <a:off x="7897090" y="5486606"/>
            <a:ext cx="6637337" cy="2576947"/>
          </a:xfrm>
        </p:spPr>
        <p:txBody>
          <a:bodyPr/>
          <a:lstStyle>
            <a:lvl5pPr>
              <a:defRPr sz="20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303335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0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882710E5-D464-A44C-8B11-C9451EF336BE}"/>
              </a:ext>
            </a:extLst>
          </p:cNvPr>
          <p:cNvSpPr>
            <a:spLocks noGrp="1"/>
          </p:cNvSpPr>
          <p:nvPr>
            <p:ph type="title"/>
          </p:nvPr>
        </p:nvSpPr>
        <p:spPr>
          <a:xfrm>
            <a:off x="7897090" y="3283527"/>
            <a:ext cx="8217726" cy="2576946"/>
          </a:xfrm>
          <a:prstGeom prst="rect">
            <a:avLst/>
          </a:prstGeom>
        </p:spPr>
        <p:txBody>
          <a:bodyPr vert="horz" lIns="91440" tIns="45720" rIns="91440" bIns="45720" rtlCol="0" anchor="t">
            <a:noAutofit/>
          </a:bodyPr>
          <a:lstStyle>
            <a:lvl1pPr>
              <a:lnSpc>
                <a:spcPct val="100000"/>
              </a:lnSpc>
              <a:defRPr sz="8000"/>
            </a:lvl1pPr>
          </a:lstStyle>
          <a:p>
            <a:r>
              <a:rPr lang="en-GB" dirty="0"/>
              <a:t>Click to edit Master title style</a:t>
            </a:r>
            <a:endParaRPr lang="en-US" dirty="0"/>
          </a:p>
        </p:txBody>
      </p:sp>
      <p:sp>
        <p:nvSpPr>
          <p:cNvPr id="16" name="Text Placeholder 15">
            <a:extLst>
              <a:ext uri="{FF2B5EF4-FFF2-40B4-BE49-F238E27FC236}">
                <a16:creationId xmlns:a16="http://schemas.microsoft.com/office/drawing/2014/main" id="{E30D371E-DCBA-3E43-B11A-68C3F8DB532F}"/>
              </a:ext>
            </a:extLst>
          </p:cNvPr>
          <p:cNvSpPr>
            <a:spLocks noGrp="1"/>
          </p:cNvSpPr>
          <p:nvPr>
            <p:ph type="body" sz="quarter" idx="10"/>
          </p:nvPr>
        </p:nvSpPr>
        <p:spPr>
          <a:xfrm>
            <a:off x="7897090" y="2553194"/>
            <a:ext cx="6637337" cy="730333"/>
          </a:xfrm>
        </p:spPr>
        <p:txBody>
          <a:bodyPr/>
          <a:lstStyle>
            <a:lvl5pPr>
              <a:defRPr sz="20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615264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92E478E5-A067-2A44-B4E3-D005482F8330}"/>
              </a:ext>
            </a:extLst>
          </p:cNvPr>
          <p:cNvSpPr>
            <a:spLocks noGrp="1"/>
          </p:cNvSpPr>
          <p:nvPr>
            <p:ph type="body" sz="quarter" idx="22"/>
          </p:nvPr>
        </p:nvSpPr>
        <p:spPr>
          <a:xfrm>
            <a:off x="9588844" y="4226010"/>
            <a:ext cx="6169716" cy="3669367"/>
          </a:xfrm>
        </p:spPr>
        <p:txBody>
          <a:bodyPr/>
          <a:lstStyle>
            <a:lvl1pPr>
              <a:lnSpc>
                <a:spcPts val="4400"/>
              </a:lnSpc>
              <a:defRPr sz="4400">
                <a:solidFill>
                  <a:schemeClr val="bg1"/>
                </a:solidFill>
              </a:defRPr>
            </a:lvl1pPr>
            <a:lvl2pPr>
              <a:lnSpc>
                <a:spcPts val="4400"/>
              </a:lnSpc>
              <a:defRPr sz="4400">
                <a:solidFill>
                  <a:schemeClr val="bg1"/>
                </a:solidFill>
              </a:defRPr>
            </a:lvl2pPr>
            <a:lvl3pPr>
              <a:lnSpc>
                <a:spcPts val="4400"/>
              </a:lnSpc>
              <a:defRPr sz="4400">
                <a:solidFill>
                  <a:schemeClr val="bg1"/>
                </a:solidFill>
              </a:defRPr>
            </a:lvl3pPr>
            <a:lvl4pPr>
              <a:lnSpc>
                <a:spcPts val="4400"/>
              </a:lnSpc>
              <a:defRPr sz="4400">
                <a:solidFill>
                  <a:schemeClr val="bg1"/>
                </a:solidFill>
              </a:defRPr>
            </a:lvl4pPr>
            <a:lvl5pPr>
              <a:lnSpc>
                <a:spcPts val="4400"/>
              </a:lnSpc>
              <a:defRPr sz="44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199627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Slide_0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F76455B-F063-D345-994F-6406A7C9D3D2}"/>
              </a:ext>
            </a:extLst>
          </p:cNvPr>
          <p:cNvSpPr>
            <a:spLocks noGrp="1"/>
          </p:cNvSpPr>
          <p:nvPr>
            <p:ph type="body" sz="quarter" idx="11"/>
          </p:nvPr>
        </p:nvSpPr>
        <p:spPr>
          <a:xfrm>
            <a:off x="442913" y="1560514"/>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17">
            <a:extLst>
              <a:ext uri="{FF2B5EF4-FFF2-40B4-BE49-F238E27FC236}">
                <a16:creationId xmlns:a16="http://schemas.microsoft.com/office/drawing/2014/main" id="{D33F8743-88FC-904C-8EED-56D48DAD9AEB}"/>
              </a:ext>
            </a:extLst>
          </p:cNvPr>
          <p:cNvSpPr>
            <a:spLocks noGrp="1"/>
          </p:cNvSpPr>
          <p:nvPr>
            <p:ph type="body" sz="quarter" idx="12"/>
          </p:nvPr>
        </p:nvSpPr>
        <p:spPr>
          <a:xfrm>
            <a:off x="8197850" y="1560513"/>
            <a:ext cx="7442200" cy="50895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itle Placeholder 1">
            <a:extLst>
              <a:ext uri="{FF2B5EF4-FFF2-40B4-BE49-F238E27FC236}">
                <a16:creationId xmlns:a16="http://schemas.microsoft.com/office/drawing/2014/main" id="{42110D3C-999D-BA44-AAEF-ABB9E314E98B}"/>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Tree>
    <p:extLst>
      <p:ext uri="{BB962C8B-B14F-4D97-AF65-F5344CB8AC3E}">
        <p14:creationId xmlns:p14="http://schemas.microsoft.com/office/powerpoint/2010/main" val="1717534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st slide_0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 name="Text Placeholder 15">
            <a:extLst>
              <a:ext uri="{FF2B5EF4-FFF2-40B4-BE49-F238E27FC236}">
                <a16:creationId xmlns:a16="http://schemas.microsoft.com/office/drawing/2014/main" id="{6E0E0427-369A-C949-8B53-27E0C4BD82A2}"/>
              </a:ext>
            </a:extLst>
          </p:cNvPr>
          <p:cNvSpPr>
            <a:spLocks noGrp="1"/>
          </p:cNvSpPr>
          <p:nvPr>
            <p:ph type="body" sz="quarter" idx="11"/>
          </p:nvPr>
        </p:nvSpPr>
        <p:spPr>
          <a:xfrm>
            <a:off x="442913" y="1560514"/>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1" name="Title Placeholder 1">
            <a:extLst>
              <a:ext uri="{FF2B5EF4-FFF2-40B4-BE49-F238E27FC236}">
                <a16:creationId xmlns:a16="http://schemas.microsoft.com/office/drawing/2014/main" id="{F4C1D5CF-A01F-434E-B720-A6FA03BDE989}"/>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22" name="Text Placeholder 17">
            <a:extLst>
              <a:ext uri="{FF2B5EF4-FFF2-40B4-BE49-F238E27FC236}">
                <a16:creationId xmlns:a16="http://schemas.microsoft.com/office/drawing/2014/main" id="{B6563AF8-DA82-7B4A-95A2-DC903F10C646}"/>
              </a:ext>
            </a:extLst>
          </p:cNvPr>
          <p:cNvSpPr>
            <a:spLocks noGrp="1"/>
          </p:cNvSpPr>
          <p:nvPr>
            <p:ph type="body" sz="quarter" idx="12"/>
          </p:nvPr>
        </p:nvSpPr>
        <p:spPr>
          <a:xfrm>
            <a:off x="8197850" y="1560513"/>
            <a:ext cx="7442200" cy="50895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910476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sk slide_0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201D1CC7-70B5-2948-8150-25A93C069C37}"/>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lvl1pPr>
              <a:defRPr>
                <a:solidFill>
                  <a:schemeClr val="bg1"/>
                </a:solidFill>
              </a:defRPr>
            </a:lvl1pPr>
          </a:lstStyle>
          <a:p>
            <a:r>
              <a:rPr lang="en-GB" dirty="0"/>
              <a:t>Click to edit Master title style</a:t>
            </a:r>
            <a:endParaRPr lang="en-US" dirty="0"/>
          </a:p>
        </p:txBody>
      </p:sp>
      <p:sp>
        <p:nvSpPr>
          <p:cNvPr id="15" name="Text Placeholder 14">
            <a:extLst>
              <a:ext uri="{FF2B5EF4-FFF2-40B4-BE49-F238E27FC236}">
                <a16:creationId xmlns:a16="http://schemas.microsoft.com/office/drawing/2014/main" id="{35DA1A3F-8074-4649-9146-5B9F655D4E15}"/>
              </a:ext>
            </a:extLst>
          </p:cNvPr>
          <p:cNvSpPr>
            <a:spLocks noGrp="1"/>
          </p:cNvSpPr>
          <p:nvPr>
            <p:ph type="body" sz="quarter" idx="11"/>
          </p:nvPr>
        </p:nvSpPr>
        <p:spPr>
          <a:xfrm>
            <a:off x="442860" y="2312895"/>
            <a:ext cx="8082575" cy="520401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ext Placeholder 14">
            <a:extLst>
              <a:ext uri="{FF2B5EF4-FFF2-40B4-BE49-F238E27FC236}">
                <a16:creationId xmlns:a16="http://schemas.microsoft.com/office/drawing/2014/main" id="{C863AB56-F599-534A-93DB-D168348859C1}"/>
              </a:ext>
            </a:extLst>
          </p:cNvPr>
          <p:cNvSpPr>
            <a:spLocks noGrp="1"/>
          </p:cNvSpPr>
          <p:nvPr>
            <p:ph type="body" sz="quarter" idx="12"/>
          </p:nvPr>
        </p:nvSpPr>
        <p:spPr>
          <a:xfrm>
            <a:off x="10496799" y="3595431"/>
            <a:ext cx="4532244" cy="1716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884987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7C03E1ED-E5CE-9741-9537-F59495727B13}"/>
              </a:ext>
            </a:extLst>
          </p:cNvPr>
          <p:cNvSpPr>
            <a:spLocks noGrp="1"/>
          </p:cNvSpPr>
          <p:nvPr>
            <p:ph type="title"/>
          </p:nvPr>
        </p:nvSpPr>
        <p:spPr>
          <a:xfrm>
            <a:off x="442860" y="534390"/>
            <a:ext cx="14022170" cy="854143"/>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19" name="Text Placeholder 4">
            <a:extLst>
              <a:ext uri="{FF2B5EF4-FFF2-40B4-BE49-F238E27FC236}">
                <a16:creationId xmlns:a16="http://schemas.microsoft.com/office/drawing/2014/main" id="{9C6C6433-A698-4142-8887-D590245AB65D}"/>
              </a:ext>
            </a:extLst>
          </p:cNvPr>
          <p:cNvSpPr>
            <a:spLocks noGrp="1"/>
          </p:cNvSpPr>
          <p:nvPr>
            <p:ph type="body" sz="quarter" idx="12"/>
          </p:nvPr>
        </p:nvSpPr>
        <p:spPr>
          <a:xfrm>
            <a:off x="4860251" y="2477753"/>
            <a:ext cx="540000" cy="540000"/>
          </a:xfrm>
          <a:prstGeom prst="ellipse">
            <a:avLst/>
          </a:prstGeom>
          <a:solidFill>
            <a:srgbClr val="245EA9"/>
          </a:solidFill>
        </p:spPr>
        <p:txBody>
          <a:bodyPr anchor="ctr"/>
          <a:lstStyle>
            <a:lvl1pPr algn="ctr">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1" name="Text Placeholder 4">
            <a:extLst>
              <a:ext uri="{FF2B5EF4-FFF2-40B4-BE49-F238E27FC236}">
                <a16:creationId xmlns:a16="http://schemas.microsoft.com/office/drawing/2014/main" id="{E76C1B34-2497-4140-820D-2860A4928A66}"/>
              </a:ext>
            </a:extLst>
          </p:cNvPr>
          <p:cNvSpPr>
            <a:spLocks noGrp="1"/>
          </p:cNvSpPr>
          <p:nvPr>
            <p:ph type="body" sz="quarter" idx="23"/>
          </p:nvPr>
        </p:nvSpPr>
        <p:spPr>
          <a:xfrm>
            <a:off x="10857337" y="2477753"/>
            <a:ext cx="540000" cy="540000"/>
          </a:xfrm>
          <a:prstGeom prst="ellipse">
            <a:avLst/>
          </a:prstGeom>
          <a:solidFill>
            <a:srgbClr val="245EA9"/>
          </a:solidFill>
        </p:spPr>
        <p:txBody>
          <a:bodyPr anchor="ctr"/>
          <a:lstStyle>
            <a:lvl1pPr algn="ctr">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4" name="Text Placeholder 4">
            <a:extLst>
              <a:ext uri="{FF2B5EF4-FFF2-40B4-BE49-F238E27FC236}">
                <a16:creationId xmlns:a16="http://schemas.microsoft.com/office/drawing/2014/main" id="{720864DF-2459-404C-A17A-A1B088473E08}"/>
              </a:ext>
            </a:extLst>
          </p:cNvPr>
          <p:cNvSpPr>
            <a:spLocks noGrp="1"/>
          </p:cNvSpPr>
          <p:nvPr>
            <p:ph type="body" sz="quarter" idx="25"/>
          </p:nvPr>
        </p:nvSpPr>
        <p:spPr>
          <a:xfrm>
            <a:off x="6352875" y="2482307"/>
            <a:ext cx="540000" cy="540000"/>
          </a:xfrm>
          <a:prstGeom prst="ellipse">
            <a:avLst/>
          </a:prstGeom>
          <a:solidFill>
            <a:srgbClr val="245EA9"/>
          </a:solidFill>
        </p:spPr>
        <p:txBody>
          <a:bodyPr anchor="ctr"/>
          <a:lstStyle>
            <a:lvl1pPr algn="ctr">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5" name="Text Placeholder 4">
            <a:extLst>
              <a:ext uri="{FF2B5EF4-FFF2-40B4-BE49-F238E27FC236}">
                <a16:creationId xmlns:a16="http://schemas.microsoft.com/office/drawing/2014/main" id="{9DEDBA84-2EA5-E940-9C91-8E8E172652F3}"/>
              </a:ext>
            </a:extLst>
          </p:cNvPr>
          <p:cNvSpPr>
            <a:spLocks noGrp="1"/>
          </p:cNvSpPr>
          <p:nvPr>
            <p:ph type="body" sz="quarter" idx="27"/>
          </p:nvPr>
        </p:nvSpPr>
        <p:spPr>
          <a:xfrm>
            <a:off x="9351418" y="2477753"/>
            <a:ext cx="540000" cy="540000"/>
          </a:xfrm>
          <a:prstGeom prst="ellipse">
            <a:avLst/>
          </a:prstGeom>
          <a:solidFill>
            <a:srgbClr val="245EA9"/>
          </a:solidFill>
        </p:spPr>
        <p:txBody>
          <a:bodyPr anchor="ctr"/>
          <a:lstStyle>
            <a:lvl1pPr algn="ctr">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6" name="Text Placeholder 4">
            <a:extLst>
              <a:ext uri="{FF2B5EF4-FFF2-40B4-BE49-F238E27FC236}">
                <a16:creationId xmlns:a16="http://schemas.microsoft.com/office/drawing/2014/main" id="{0C8AE524-548B-164E-98AE-2DC77BB47B41}"/>
              </a:ext>
            </a:extLst>
          </p:cNvPr>
          <p:cNvSpPr>
            <a:spLocks noGrp="1"/>
          </p:cNvSpPr>
          <p:nvPr>
            <p:ph type="body" sz="quarter" idx="29"/>
          </p:nvPr>
        </p:nvSpPr>
        <p:spPr>
          <a:xfrm>
            <a:off x="7858794" y="2477753"/>
            <a:ext cx="540000" cy="540000"/>
          </a:xfrm>
          <a:prstGeom prst="ellipse">
            <a:avLst/>
          </a:prstGeom>
          <a:solidFill>
            <a:srgbClr val="245EA9"/>
          </a:solidFill>
        </p:spPr>
        <p:txBody>
          <a:bodyPr anchor="ctr"/>
          <a:lstStyle>
            <a:lvl1pPr algn="ctr">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7" name="Text Placeholder 4">
            <a:extLst>
              <a:ext uri="{FF2B5EF4-FFF2-40B4-BE49-F238E27FC236}">
                <a16:creationId xmlns:a16="http://schemas.microsoft.com/office/drawing/2014/main" id="{0D90D25E-491B-C142-B698-782BF595ECE8}"/>
              </a:ext>
            </a:extLst>
          </p:cNvPr>
          <p:cNvSpPr>
            <a:spLocks noGrp="1"/>
          </p:cNvSpPr>
          <p:nvPr>
            <p:ph type="body" sz="quarter" idx="10"/>
          </p:nvPr>
        </p:nvSpPr>
        <p:spPr>
          <a:xfrm>
            <a:off x="1821652" y="2204702"/>
            <a:ext cx="2320042" cy="1103273"/>
          </a:xfrm>
          <a:prstGeom prst="roundRect">
            <a:avLst>
              <a:gd name="adj" fmla="val 23186"/>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8" name="Text Placeholder 4">
            <a:extLst>
              <a:ext uri="{FF2B5EF4-FFF2-40B4-BE49-F238E27FC236}">
                <a16:creationId xmlns:a16="http://schemas.microsoft.com/office/drawing/2014/main" id="{2DBC497F-2184-3341-B431-C15821ACE885}"/>
              </a:ext>
            </a:extLst>
          </p:cNvPr>
          <p:cNvSpPr>
            <a:spLocks noGrp="1"/>
          </p:cNvSpPr>
          <p:nvPr>
            <p:ph type="body" sz="quarter" idx="30"/>
          </p:nvPr>
        </p:nvSpPr>
        <p:spPr>
          <a:xfrm>
            <a:off x="12135546" y="2204702"/>
            <a:ext cx="2320042" cy="1103273"/>
          </a:xfrm>
          <a:prstGeom prst="roundRect">
            <a:avLst>
              <a:gd name="adj" fmla="val 23186"/>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9" name="Text Placeholder 17">
            <a:extLst>
              <a:ext uri="{FF2B5EF4-FFF2-40B4-BE49-F238E27FC236}">
                <a16:creationId xmlns:a16="http://schemas.microsoft.com/office/drawing/2014/main" id="{352A404F-1702-8940-AF84-7385F5EF3720}"/>
              </a:ext>
            </a:extLst>
          </p:cNvPr>
          <p:cNvSpPr>
            <a:spLocks noGrp="1"/>
          </p:cNvSpPr>
          <p:nvPr>
            <p:ph type="body" sz="quarter" idx="31"/>
          </p:nvPr>
        </p:nvSpPr>
        <p:spPr>
          <a:xfrm>
            <a:off x="5678810" y="5686012"/>
            <a:ext cx="8386814" cy="2583929"/>
          </a:xfrm>
        </p:spPr>
        <p:txBody>
          <a:bodyPr/>
          <a:lstStyle>
            <a:lvl1pPr>
              <a:lnSpc>
                <a:spcPts val="4400"/>
              </a:lnSpc>
              <a:defRPr sz="4400">
                <a:solidFill>
                  <a:schemeClr val="bg1"/>
                </a:solidFill>
              </a:defRPr>
            </a:lvl1pPr>
            <a:lvl2pPr>
              <a:lnSpc>
                <a:spcPts val="4400"/>
              </a:lnSpc>
              <a:defRPr sz="4400">
                <a:solidFill>
                  <a:schemeClr val="bg1"/>
                </a:solidFill>
              </a:defRPr>
            </a:lvl2pPr>
            <a:lvl3pPr>
              <a:lnSpc>
                <a:spcPts val="4400"/>
              </a:lnSpc>
              <a:defRPr sz="4400">
                <a:solidFill>
                  <a:schemeClr val="bg1"/>
                </a:solidFill>
              </a:defRPr>
            </a:lvl3pPr>
            <a:lvl4pPr>
              <a:lnSpc>
                <a:spcPts val="4400"/>
              </a:lnSpc>
              <a:defRPr sz="4400">
                <a:solidFill>
                  <a:schemeClr val="bg1"/>
                </a:solidFill>
              </a:defRPr>
            </a:lvl4pPr>
            <a:lvl5pPr>
              <a:lnSpc>
                <a:spcPts val="4400"/>
              </a:lnSpc>
              <a:defRPr sz="44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992126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2B328AC7-B89C-FA48-9C37-5DA2C038D5CA}"/>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15">
            <a:extLst>
              <a:ext uri="{FF2B5EF4-FFF2-40B4-BE49-F238E27FC236}">
                <a16:creationId xmlns:a16="http://schemas.microsoft.com/office/drawing/2014/main" id="{E9C00A56-0799-3E46-8984-48EF18B44DC5}"/>
              </a:ext>
            </a:extLst>
          </p:cNvPr>
          <p:cNvSpPr>
            <a:spLocks noGrp="1"/>
          </p:cNvSpPr>
          <p:nvPr>
            <p:ph type="body" sz="quarter" idx="11"/>
          </p:nvPr>
        </p:nvSpPr>
        <p:spPr>
          <a:xfrm>
            <a:off x="2022331" y="3213332"/>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ext Placeholder 17">
            <a:extLst>
              <a:ext uri="{FF2B5EF4-FFF2-40B4-BE49-F238E27FC236}">
                <a16:creationId xmlns:a16="http://schemas.microsoft.com/office/drawing/2014/main" id="{6432E14C-F2C7-2440-A1BC-640FFD70898A}"/>
              </a:ext>
            </a:extLst>
          </p:cNvPr>
          <p:cNvSpPr>
            <a:spLocks noGrp="1"/>
          </p:cNvSpPr>
          <p:nvPr>
            <p:ph type="body" sz="quarter" idx="12"/>
          </p:nvPr>
        </p:nvSpPr>
        <p:spPr>
          <a:xfrm>
            <a:off x="8400509" y="3213332"/>
            <a:ext cx="7442200" cy="50895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285437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wo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0E476643-3CB6-AE49-A982-C6587554A309}"/>
              </a:ext>
            </a:extLst>
          </p:cNvPr>
          <p:cNvSpPr>
            <a:spLocks noGrp="1"/>
          </p:cNvSpPr>
          <p:nvPr>
            <p:ph type="title"/>
          </p:nvPr>
        </p:nvSpPr>
        <p:spPr>
          <a:xfrm>
            <a:off x="442860" y="534390"/>
            <a:ext cx="612304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6" name="Text Placeholder 15">
            <a:extLst>
              <a:ext uri="{FF2B5EF4-FFF2-40B4-BE49-F238E27FC236}">
                <a16:creationId xmlns:a16="http://schemas.microsoft.com/office/drawing/2014/main" id="{791034F1-F7E9-3C42-AFB0-B041C16F0EED}"/>
              </a:ext>
            </a:extLst>
          </p:cNvPr>
          <p:cNvSpPr>
            <a:spLocks noGrp="1"/>
          </p:cNvSpPr>
          <p:nvPr>
            <p:ph type="body" sz="quarter" idx="11"/>
          </p:nvPr>
        </p:nvSpPr>
        <p:spPr>
          <a:xfrm>
            <a:off x="442913" y="2093914"/>
            <a:ext cx="6478587" cy="567848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653023262"/>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0866277F-A523-5E43-92B7-5A87A7348FC7}"/>
              </a:ext>
            </a:extLst>
          </p:cNvPr>
          <p:cNvSpPr>
            <a:spLocks noGrp="1"/>
          </p:cNvSpPr>
          <p:nvPr>
            <p:ph type="title"/>
          </p:nvPr>
        </p:nvSpPr>
        <p:spPr>
          <a:xfrm>
            <a:off x="442860" y="534391"/>
            <a:ext cx="6567540" cy="1142010"/>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19" name="Text Placeholder 15">
            <a:extLst>
              <a:ext uri="{FF2B5EF4-FFF2-40B4-BE49-F238E27FC236}">
                <a16:creationId xmlns:a16="http://schemas.microsoft.com/office/drawing/2014/main" id="{238A973E-A642-5E4D-93BE-863CBEE5271E}"/>
              </a:ext>
            </a:extLst>
          </p:cNvPr>
          <p:cNvSpPr>
            <a:spLocks noGrp="1"/>
          </p:cNvSpPr>
          <p:nvPr>
            <p:ph type="body" sz="quarter" idx="11"/>
          </p:nvPr>
        </p:nvSpPr>
        <p:spPr>
          <a:xfrm>
            <a:off x="442913" y="2093914"/>
            <a:ext cx="6478587" cy="567848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216676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54A01C31-BB37-6647-AA60-4125876DA3FE}"/>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15">
            <a:extLst>
              <a:ext uri="{FF2B5EF4-FFF2-40B4-BE49-F238E27FC236}">
                <a16:creationId xmlns:a16="http://schemas.microsoft.com/office/drawing/2014/main" id="{919EB612-41C6-DD44-A171-40F1331A70BD}"/>
              </a:ext>
            </a:extLst>
          </p:cNvPr>
          <p:cNvSpPr>
            <a:spLocks noGrp="1"/>
          </p:cNvSpPr>
          <p:nvPr>
            <p:ph type="body" sz="quarter" idx="11"/>
          </p:nvPr>
        </p:nvSpPr>
        <p:spPr>
          <a:xfrm>
            <a:off x="442913" y="1560514"/>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ext Placeholder 2">
            <a:extLst>
              <a:ext uri="{FF2B5EF4-FFF2-40B4-BE49-F238E27FC236}">
                <a16:creationId xmlns:a16="http://schemas.microsoft.com/office/drawing/2014/main" id="{37EF9E8E-EF9E-5147-8126-9EDF88DE5F29}"/>
              </a:ext>
            </a:extLst>
          </p:cNvPr>
          <p:cNvSpPr>
            <a:spLocks noGrp="1"/>
          </p:cNvSpPr>
          <p:nvPr>
            <p:ph type="body" sz="quarter" idx="22"/>
          </p:nvPr>
        </p:nvSpPr>
        <p:spPr>
          <a:xfrm>
            <a:off x="11769024" y="6259441"/>
            <a:ext cx="5202518" cy="488859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8821386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062D4C6F-3D38-B147-BD9E-EFF09E6EFC64}"/>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6" name="Text Placeholder 15">
            <a:extLst>
              <a:ext uri="{FF2B5EF4-FFF2-40B4-BE49-F238E27FC236}">
                <a16:creationId xmlns:a16="http://schemas.microsoft.com/office/drawing/2014/main" id="{ED47BC7A-DD78-7A49-90FF-6C5111B230E2}"/>
              </a:ext>
            </a:extLst>
          </p:cNvPr>
          <p:cNvSpPr>
            <a:spLocks noGrp="1"/>
          </p:cNvSpPr>
          <p:nvPr>
            <p:ph type="body" sz="quarter" idx="11"/>
          </p:nvPr>
        </p:nvSpPr>
        <p:spPr>
          <a:xfrm>
            <a:off x="442913" y="1560514"/>
            <a:ext cx="10923587" cy="124411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3" name="Text Placeholder 4">
            <a:extLst>
              <a:ext uri="{FF2B5EF4-FFF2-40B4-BE49-F238E27FC236}">
                <a16:creationId xmlns:a16="http://schemas.microsoft.com/office/drawing/2014/main" id="{C6C1D21C-F069-4C4A-BB55-08CDFDCF43AD}"/>
              </a:ext>
            </a:extLst>
          </p:cNvPr>
          <p:cNvSpPr>
            <a:spLocks noGrp="1"/>
          </p:cNvSpPr>
          <p:nvPr>
            <p:ph type="body" sz="quarter" idx="28"/>
          </p:nvPr>
        </p:nvSpPr>
        <p:spPr>
          <a:xfrm>
            <a:off x="542359" y="3871094"/>
            <a:ext cx="5535712" cy="847165"/>
          </a:xfrm>
          <a:prstGeom prst="roundRect">
            <a:avLst>
              <a:gd name="adj" fmla="val 32064"/>
            </a:avLst>
          </a:prstGeom>
          <a:no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4" name="Text Placeholder 2">
            <a:extLst>
              <a:ext uri="{FF2B5EF4-FFF2-40B4-BE49-F238E27FC236}">
                <a16:creationId xmlns:a16="http://schemas.microsoft.com/office/drawing/2014/main" id="{5D759596-80C6-2F4F-9986-D89678A27EA5}"/>
              </a:ext>
            </a:extLst>
          </p:cNvPr>
          <p:cNvSpPr>
            <a:spLocks noGrp="1"/>
          </p:cNvSpPr>
          <p:nvPr>
            <p:ph type="body" sz="quarter" idx="22"/>
          </p:nvPr>
        </p:nvSpPr>
        <p:spPr>
          <a:xfrm>
            <a:off x="12420828" y="2894877"/>
            <a:ext cx="3665441" cy="340222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5" name="Text Placeholder 4">
            <a:extLst>
              <a:ext uri="{FF2B5EF4-FFF2-40B4-BE49-F238E27FC236}">
                <a16:creationId xmlns:a16="http://schemas.microsoft.com/office/drawing/2014/main" id="{BE3A4BBD-487A-EC4A-BE8E-338CC6A33207}"/>
              </a:ext>
            </a:extLst>
          </p:cNvPr>
          <p:cNvSpPr>
            <a:spLocks noGrp="1"/>
          </p:cNvSpPr>
          <p:nvPr>
            <p:ph type="body" sz="quarter" idx="29"/>
          </p:nvPr>
        </p:nvSpPr>
        <p:spPr>
          <a:xfrm>
            <a:off x="6378383" y="3871094"/>
            <a:ext cx="2415993" cy="847165"/>
          </a:xfrm>
          <a:prstGeom prst="roundRect">
            <a:avLst>
              <a:gd name="adj" fmla="val 32064"/>
            </a:avLst>
          </a:prstGeom>
          <a:no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6" name="Text Placeholder 4">
            <a:extLst>
              <a:ext uri="{FF2B5EF4-FFF2-40B4-BE49-F238E27FC236}">
                <a16:creationId xmlns:a16="http://schemas.microsoft.com/office/drawing/2014/main" id="{E9514201-C8BB-ED4C-9296-60A975FDBDE8}"/>
              </a:ext>
            </a:extLst>
          </p:cNvPr>
          <p:cNvSpPr>
            <a:spLocks noGrp="1"/>
          </p:cNvSpPr>
          <p:nvPr>
            <p:ph type="body" sz="quarter" idx="30"/>
          </p:nvPr>
        </p:nvSpPr>
        <p:spPr>
          <a:xfrm>
            <a:off x="542359" y="4987200"/>
            <a:ext cx="3948959" cy="847165"/>
          </a:xfrm>
          <a:prstGeom prst="roundRect">
            <a:avLst>
              <a:gd name="adj" fmla="val 32064"/>
            </a:avLst>
          </a:prstGeom>
          <a:no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7" name="Text Placeholder 4">
            <a:extLst>
              <a:ext uri="{FF2B5EF4-FFF2-40B4-BE49-F238E27FC236}">
                <a16:creationId xmlns:a16="http://schemas.microsoft.com/office/drawing/2014/main" id="{820FAF30-B557-B64B-8F74-B84FF7222A07}"/>
              </a:ext>
            </a:extLst>
          </p:cNvPr>
          <p:cNvSpPr>
            <a:spLocks noGrp="1"/>
          </p:cNvSpPr>
          <p:nvPr>
            <p:ph type="body" sz="quarter" idx="31"/>
          </p:nvPr>
        </p:nvSpPr>
        <p:spPr>
          <a:xfrm>
            <a:off x="4791630" y="4987200"/>
            <a:ext cx="1999135" cy="847165"/>
          </a:xfrm>
          <a:prstGeom prst="roundRect">
            <a:avLst>
              <a:gd name="adj" fmla="val 32064"/>
            </a:avLst>
          </a:prstGeom>
          <a:no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8" name="Text Placeholder 4">
            <a:extLst>
              <a:ext uri="{FF2B5EF4-FFF2-40B4-BE49-F238E27FC236}">
                <a16:creationId xmlns:a16="http://schemas.microsoft.com/office/drawing/2014/main" id="{2B17873F-2464-8E47-9869-09905E33301C}"/>
              </a:ext>
            </a:extLst>
          </p:cNvPr>
          <p:cNvSpPr>
            <a:spLocks noGrp="1"/>
          </p:cNvSpPr>
          <p:nvPr>
            <p:ph type="body" sz="quarter" idx="32"/>
          </p:nvPr>
        </p:nvSpPr>
        <p:spPr>
          <a:xfrm>
            <a:off x="7091077" y="4987200"/>
            <a:ext cx="3881723" cy="847165"/>
          </a:xfrm>
          <a:prstGeom prst="roundRect">
            <a:avLst>
              <a:gd name="adj" fmla="val 32064"/>
            </a:avLst>
          </a:prstGeom>
          <a:no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9" name="Text Placeholder 4">
            <a:extLst>
              <a:ext uri="{FF2B5EF4-FFF2-40B4-BE49-F238E27FC236}">
                <a16:creationId xmlns:a16="http://schemas.microsoft.com/office/drawing/2014/main" id="{73A2587B-5DF8-5848-A621-701B14E4DFB0}"/>
              </a:ext>
            </a:extLst>
          </p:cNvPr>
          <p:cNvSpPr>
            <a:spLocks noGrp="1"/>
          </p:cNvSpPr>
          <p:nvPr>
            <p:ph type="body" sz="quarter" idx="33"/>
          </p:nvPr>
        </p:nvSpPr>
        <p:spPr>
          <a:xfrm>
            <a:off x="542359" y="6089859"/>
            <a:ext cx="4446500" cy="847165"/>
          </a:xfrm>
          <a:prstGeom prst="roundRect">
            <a:avLst>
              <a:gd name="adj" fmla="val 32064"/>
            </a:avLst>
          </a:prstGeom>
          <a:no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0" name="Text Placeholder 4">
            <a:extLst>
              <a:ext uri="{FF2B5EF4-FFF2-40B4-BE49-F238E27FC236}">
                <a16:creationId xmlns:a16="http://schemas.microsoft.com/office/drawing/2014/main" id="{130D2316-9141-6F4A-A34F-B8A0BA519D0F}"/>
              </a:ext>
            </a:extLst>
          </p:cNvPr>
          <p:cNvSpPr>
            <a:spLocks noGrp="1"/>
          </p:cNvSpPr>
          <p:nvPr>
            <p:ph type="body" sz="quarter" idx="34"/>
          </p:nvPr>
        </p:nvSpPr>
        <p:spPr>
          <a:xfrm>
            <a:off x="5289171" y="6089859"/>
            <a:ext cx="5441582" cy="847165"/>
          </a:xfrm>
          <a:prstGeom prst="roundRect">
            <a:avLst>
              <a:gd name="adj" fmla="val 32064"/>
            </a:avLst>
          </a:prstGeom>
          <a:no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143897614"/>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8D6BF82-EAF0-414E-8511-EF89B8218FD7}"/>
              </a:ext>
            </a:extLst>
          </p:cNvPr>
          <p:cNvSpPr>
            <a:spLocks noGrp="1"/>
          </p:cNvSpPr>
          <p:nvPr>
            <p:ph type="title"/>
          </p:nvPr>
        </p:nvSpPr>
        <p:spPr>
          <a:xfrm>
            <a:off x="442860" y="534390"/>
            <a:ext cx="984414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21" name="Text Placeholder 15">
            <a:extLst>
              <a:ext uri="{FF2B5EF4-FFF2-40B4-BE49-F238E27FC236}">
                <a16:creationId xmlns:a16="http://schemas.microsoft.com/office/drawing/2014/main" id="{8B4C4C42-2077-DB47-9CAA-16344590F1E0}"/>
              </a:ext>
            </a:extLst>
          </p:cNvPr>
          <p:cNvSpPr>
            <a:spLocks noGrp="1"/>
          </p:cNvSpPr>
          <p:nvPr>
            <p:ph type="body" sz="quarter" idx="11"/>
          </p:nvPr>
        </p:nvSpPr>
        <p:spPr>
          <a:xfrm>
            <a:off x="442913" y="1560514"/>
            <a:ext cx="7685881" cy="124411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6" name="Text Placeholder 2">
            <a:extLst>
              <a:ext uri="{FF2B5EF4-FFF2-40B4-BE49-F238E27FC236}">
                <a16:creationId xmlns:a16="http://schemas.microsoft.com/office/drawing/2014/main" id="{0EAA8A64-273D-CF45-81A5-36D17EDA8A35}"/>
              </a:ext>
            </a:extLst>
          </p:cNvPr>
          <p:cNvSpPr>
            <a:spLocks noGrp="1"/>
          </p:cNvSpPr>
          <p:nvPr>
            <p:ph type="body" sz="quarter" idx="22"/>
          </p:nvPr>
        </p:nvSpPr>
        <p:spPr>
          <a:xfrm>
            <a:off x="5364930" y="5139188"/>
            <a:ext cx="2999141" cy="244429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7" name="Text Placeholder 4">
            <a:extLst>
              <a:ext uri="{FF2B5EF4-FFF2-40B4-BE49-F238E27FC236}">
                <a16:creationId xmlns:a16="http://schemas.microsoft.com/office/drawing/2014/main" id="{B50048A6-3EE1-CD4F-97AA-40B3D9A7FD22}"/>
              </a:ext>
            </a:extLst>
          </p:cNvPr>
          <p:cNvSpPr>
            <a:spLocks noGrp="1"/>
          </p:cNvSpPr>
          <p:nvPr>
            <p:ph type="body" sz="quarter" idx="12"/>
          </p:nvPr>
        </p:nvSpPr>
        <p:spPr>
          <a:xfrm>
            <a:off x="10578185" y="1636471"/>
            <a:ext cx="3352968"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8" name="Text Placeholder 4">
            <a:extLst>
              <a:ext uri="{FF2B5EF4-FFF2-40B4-BE49-F238E27FC236}">
                <a16:creationId xmlns:a16="http://schemas.microsoft.com/office/drawing/2014/main" id="{C3EBE369-99DE-E240-8AE6-E95EE7EC4994}"/>
              </a:ext>
            </a:extLst>
          </p:cNvPr>
          <p:cNvSpPr>
            <a:spLocks noGrp="1"/>
          </p:cNvSpPr>
          <p:nvPr>
            <p:ph type="body" sz="quarter" idx="15"/>
          </p:nvPr>
        </p:nvSpPr>
        <p:spPr>
          <a:xfrm>
            <a:off x="10578185" y="2468880"/>
            <a:ext cx="3352968" cy="4765637"/>
          </a:xfrm>
          <a:prstGeom prst="roundRect">
            <a:avLst>
              <a:gd name="adj" fmla="val 7982"/>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049703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E22E9C49-E50A-E149-85EA-A1B5C55D1FEB}"/>
              </a:ext>
            </a:extLst>
          </p:cNvPr>
          <p:cNvSpPr>
            <a:spLocks noGrp="1"/>
          </p:cNvSpPr>
          <p:nvPr>
            <p:ph type="title"/>
          </p:nvPr>
        </p:nvSpPr>
        <p:spPr>
          <a:xfrm>
            <a:off x="442860" y="534390"/>
            <a:ext cx="14022170" cy="854143"/>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7" name="Text Placeholder 15">
            <a:extLst>
              <a:ext uri="{FF2B5EF4-FFF2-40B4-BE49-F238E27FC236}">
                <a16:creationId xmlns:a16="http://schemas.microsoft.com/office/drawing/2014/main" id="{C551C12F-4BBF-064E-AE79-4F62651D1A36}"/>
              </a:ext>
            </a:extLst>
          </p:cNvPr>
          <p:cNvSpPr>
            <a:spLocks noGrp="1"/>
          </p:cNvSpPr>
          <p:nvPr>
            <p:ph type="body" sz="quarter" idx="11"/>
          </p:nvPr>
        </p:nvSpPr>
        <p:spPr>
          <a:xfrm>
            <a:off x="442913" y="1560514"/>
            <a:ext cx="8499207" cy="1013353"/>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Picture Placeholder 7">
            <a:extLst>
              <a:ext uri="{FF2B5EF4-FFF2-40B4-BE49-F238E27FC236}">
                <a16:creationId xmlns:a16="http://schemas.microsoft.com/office/drawing/2014/main" id="{7EA95DDE-7B9F-5A45-A75C-DE0DCB6DBF7A}"/>
              </a:ext>
            </a:extLst>
          </p:cNvPr>
          <p:cNvSpPr>
            <a:spLocks noGrp="1"/>
          </p:cNvSpPr>
          <p:nvPr>
            <p:ph type="pic" sz="quarter" idx="13"/>
          </p:nvPr>
        </p:nvSpPr>
        <p:spPr>
          <a:xfrm>
            <a:off x="534390" y="4440069"/>
            <a:ext cx="904445" cy="904445"/>
          </a:xfrm>
          <a:prstGeom prst="ellipse">
            <a:avLst/>
          </a:prstGeom>
        </p:spPr>
        <p:txBody>
          <a:bodyPr/>
          <a:lstStyle/>
          <a:p>
            <a:endParaRPr lang="en-US" dirty="0"/>
          </a:p>
        </p:txBody>
      </p:sp>
      <p:sp>
        <p:nvSpPr>
          <p:cNvPr id="24" name="Text Placeholder 2">
            <a:extLst>
              <a:ext uri="{FF2B5EF4-FFF2-40B4-BE49-F238E27FC236}">
                <a16:creationId xmlns:a16="http://schemas.microsoft.com/office/drawing/2014/main" id="{C5ACFB8C-09EC-1640-A20E-799221663FFF}"/>
              </a:ext>
            </a:extLst>
          </p:cNvPr>
          <p:cNvSpPr>
            <a:spLocks noGrp="1"/>
          </p:cNvSpPr>
          <p:nvPr>
            <p:ph type="body" sz="quarter" idx="22"/>
          </p:nvPr>
        </p:nvSpPr>
        <p:spPr>
          <a:xfrm>
            <a:off x="12057757" y="1511906"/>
            <a:ext cx="3665441" cy="340222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5" name="Picture Placeholder 7">
            <a:extLst>
              <a:ext uri="{FF2B5EF4-FFF2-40B4-BE49-F238E27FC236}">
                <a16:creationId xmlns:a16="http://schemas.microsoft.com/office/drawing/2014/main" id="{CE2A4434-F38E-3941-BF00-DF4B153DE1F6}"/>
              </a:ext>
            </a:extLst>
          </p:cNvPr>
          <p:cNvSpPr>
            <a:spLocks noGrp="1"/>
          </p:cNvSpPr>
          <p:nvPr>
            <p:ph type="pic" sz="quarter" idx="23"/>
          </p:nvPr>
        </p:nvSpPr>
        <p:spPr>
          <a:xfrm>
            <a:off x="534390" y="6672281"/>
            <a:ext cx="904445" cy="904445"/>
          </a:xfrm>
          <a:prstGeom prst="ellipse">
            <a:avLst/>
          </a:prstGeom>
        </p:spPr>
        <p:txBody>
          <a:bodyPr/>
          <a:lstStyle/>
          <a:p>
            <a:endParaRPr lang="en-US" dirty="0"/>
          </a:p>
        </p:txBody>
      </p:sp>
      <p:sp>
        <p:nvSpPr>
          <p:cNvPr id="26" name="Picture Placeholder 7">
            <a:extLst>
              <a:ext uri="{FF2B5EF4-FFF2-40B4-BE49-F238E27FC236}">
                <a16:creationId xmlns:a16="http://schemas.microsoft.com/office/drawing/2014/main" id="{ABD571BF-0A6E-4E44-8B58-5C634003BCE6}"/>
              </a:ext>
            </a:extLst>
          </p:cNvPr>
          <p:cNvSpPr>
            <a:spLocks noGrp="1"/>
          </p:cNvSpPr>
          <p:nvPr>
            <p:ph type="pic" sz="quarter" idx="24"/>
          </p:nvPr>
        </p:nvSpPr>
        <p:spPr>
          <a:xfrm>
            <a:off x="10122143" y="7546340"/>
            <a:ext cx="904445" cy="904445"/>
          </a:xfrm>
          <a:prstGeom prst="ellipse">
            <a:avLst/>
          </a:prstGeom>
        </p:spPr>
        <p:txBody>
          <a:bodyPr/>
          <a:lstStyle/>
          <a:p>
            <a:endParaRPr lang="en-US" dirty="0"/>
          </a:p>
        </p:txBody>
      </p:sp>
      <p:sp>
        <p:nvSpPr>
          <p:cNvPr id="27" name="Picture Placeholder 7">
            <a:extLst>
              <a:ext uri="{FF2B5EF4-FFF2-40B4-BE49-F238E27FC236}">
                <a16:creationId xmlns:a16="http://schemas.microsoft.com/office/drawing/2014/main" id="{EE288C97-1EED-6740-B564-4C720C0152EE}"/>
              </a:ext>
            </a:extLst>
          </p:cNvPr>
          <p:cNvSpPr>
            <a:spLocks noGrp="1"/>
          </p:cNvSpPr>
          <p:nvPr>
            <p:ph type="pic" sz="quarter" idx="25"/>
          </p:nvPr>
        </p:nvSpPr>
        <p:spPr>
          <a:xfrm>
            <a:off x="10122143" y="5031740"/>
            <a:ext cx="904445" cy="904445"/>
          </a:xfrm>
          <a:prstGeom prst="ellipse">
            <a:avLst/>
          </a:prstGeom>
        </p:spPr>
        <p:txBody>
          <a:bodyPr/>
          <a:lstStyle/>
          <a:p>
            <a:endParaRPr lang="en-US" dirty="0"/>
          </a:p>
        </p:txBody>
      </p:sp>
      <p:sp>
        <p:nvSpPr>
          <p:cNvPr id="3" name="Text Placeholder 2">
            <a:extLst>
              <a:ext uri="{FF2B5EF4-FFF2-40B4-BE49-F238E27FC236}">
                <a16:creationId xmlns:a16="http://schemas.microsoft.com/office/drawing/2014/main" id="{82E8128A-2245-C144-ACD6-4160B48C9EEB}"/>
              </a:ext>
            </a:extLst>
          </p:cNvPr>
          <p:cNvSpPr>
            <a:spLocks noGrp="1"/>
          </p:cNvSpPr>
          <p:nvPr>
            <p:ph type="body" sz="quarter" idx="26"/>
          </p:nvPr>
        </p:nvSpPr>
        <p:spPr>
          <a:xfrm>
            <a:off x="1532965" y="3576639"/>
            <a:ext cx="3859773" cy="1769324"/>
          </a:xfrm>
          <a:custGeom>
            <a:avLst/>
            <a:gdLst>
              <a:gd name="connsiteX0" fmla="*/ 0 w 3859773"/>
              <a:gd name="connsiteY0" fmla="*/ 281311 h 1768475"/>
              <a:gd name="connsiteX1" fmla="*/ 281311 w 3859773"/>
              <a:gd name="connsiteY1" fmla="*/ 0 h 1768475"/>
              <a:gd name="connsiteX2" fmla="*/ 3578462 w 3859773"/>
              <a:gd name="connsiteY2" fmla="*/ 0 h 1768475"/>
              <a:gd name="connsiteX3" fmla="*/ 3859773 w 3859773"/>
              <a:gd name="connsiteY3" fmla="*/ 281311 h 1768475"/>
              <a:gd name="connsiteX4" fmla="*/ 3859773 w 3859773"/>
              <a:gd name="connsiteY4" fmla="*/ 1487164 h 1768475"/>
              <a:gd name="connsiteX5" fmla="*/ 3578462 w 3859773"/>
              <a:gd name="connsiteY5" fmla="*/ 1768475 h 1768475"/>
              <a:gd name="connsiteX6" fmla="*/ 281311 w 3859773"/>
              <a:gd name="connsiteY6" fmla="*/ 1768475 h 1768475"/>
              <a:gd name="connsiteX7" fmla="*/ 0 w 3859773"/>
              <a:gd name="connsiteY7" fmla="*/ 1487164 h 1768475"/>
              <a:gd name="connsiteX8" fmla="*/ 0 w 3859773"/>
              <a:gd name="connsiteY8" fmla="*/ 281311 h 1768475"/>
              <a:gd name="connsiteX0" fmla="*/ 0 w 3859773"/>
              <a:gd name="connsiteY0" fmla="*/ 281311 h 1769324"/>
              <a:gd name="connsiteX1" fmla="*/ 281311 w 3859773"/>
              <a:gd name="connsiteY1" fmla="*/ 0 h 1769324"/>
              <a:gd name="connsiteX2" fmla="*/ 3578462 w 3859773"/>
              <a:gd name="connsiteY2" fmla="*/ 0 h 1769324"/>
              <a:gd name="connsiteX3" fmla="*/ 3859773 w 3859773"/>
              <a:gd name="connsiteY3" fmla="*/ 281311 h 1769324"/>
              <a:gd name="connsiteX4" fmla="*/ 3859773 w 3859773"/>
              <a:gd name="connsiteY4" fmla="*/ 1487164 h 1769324"/>
              <a:gd name="connsiteX5" fmla="*/ 3578462 w 3859773"/>
              <a:gd name="connsiteY5" fmla="*/ 1768475 h 1769324"/>
              <a:gd name="connsiteX6" fmla="*/ 281311 w 3859773"/>
              <a:gd name="connsiteY6" fmla="*/ 1768475 h 1769324"/>
              <a:gd name="connsiteX7" fmla="*/ 0 w 3859773"/>
              <a:gd name="connsiteY7" fmla="*/ 1633214 h 1769324"/>
              <a:gd name="connsiteX8" fmla="*/ 0 w 3859773"/>
              <a:gd name="connsiteY8" fmla="*/ 281311 h 1769324"/>
              <a:gd name="connsiteX0" fmla="*/ 0 w 3859773"/>
              <a:gd name="connsiteY0" fmla="*/ 281311 h 1769324"/>
              <a:gd name="connsiteX1" fmla="*/ 281311 w 3859773"/>
              <a:gd name="connsiteY1" fmla="*/ 0 h 1769324"/>
              <a:gd name="connsiteX2" fmla="*/ 3578462 w 3859773"/>
              <a:gd name="connsiteY2" fmla="*/ 0 h 1769324"/>
              <a:gd name="connsiteX3" fmla="*/ 3859773 w 3859773"/>
              <a:gd name="connsiteY3" fmla="*/ 281311 h 1769324"/>
              <a:gd name="connsiteX4" fmla="*/ 3859773 w 3859773"/>
              <a:gd name="connsiteY4" fmla="*/ 1487164 h 1769324"/>
              <a:gd name="connsiteX5" fmla="*/ 3578462 w 3859773"/>
              <a:gd name="connsiteY5" fmla="*/ 1768475 h 1769324"/>
              <a:gd name="connsiteX6" fmla="*/ 205111 w 3859773"/>
              <a:gd name="connsiteY6" fmla="*/ 1768475 h 1769324"/>
              <a:gd name="connsiteX7" fmla="*/ 0 w 3859773"/>
              <a:gd name="connsiteY7" fmla="*/ 1633214 h 1769324"/>
              <a:gd name="connsiteX8" fmla="*/ 0 w 3859773"/>
              <a:gd name="connsiteY8" fmla="*/ 281311 h 1769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9773" h="1769324">
                <a:moveTo>
                  <a:pt x="0" y="281311"/>
                </a:moveTo>
                <a:cubicBezTo>
                  <a:pt x="0" y="125947"/>
                  <a:pt x="125947" y="0"/>
                  <a:pt x="281311" y="0"/>
                </a:cubicBezTo>
                <a:lnTo>
                  <a:pt x="3578462" y="0"/>
                </a:lnTo>
                <a:cubicBezTo>
                  <a:pt x="3733826" y="0"/>
                  <a:pt x="3859773" y="125947"/>
                  <a:pt x="3859773" y="281311"/>
                </a:cubicBezTo>
                <a:lnTo>
                  <a:pt x="3859773" y="1487164"/>
                </a:lnTo>
                <a:cubicBezTo>
                  <a:pt x="3859773" y="1642528"/>
                  <a:pt x="3733826" y="1768475"/>
                  <a:pt x="3578462" y="1768475"/>
                </a:cubicBezTo>
                <a:lnTo>
                  <a:pt x="205111" y="1768475"/>
                </a:lnTo>
                <a:cubicBezTo>
                  <a:pt x="49747" y="1768475"/>
                  <a:pt x="0" y="1788578"/>
                  <a:pt x="0" y="1633214"/>
                </a:cubicBezTo>
                <a:lnTo>
                  <a:pt x="0" y="281311"/>
                </a:lnTo>
                <a:close/>
              </a:path>
            </a:pathLst>
          </a:cu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8" name="Text Placeholder 2">
            <a:extLst>
              <a:ext uri="{FF2B5EF4-FFF2-40B4-BE49-F238E27FC236}">
                <a16:creationId xmlns:a16="http://schemas.microsoft.com/office/drawing/2014/main" id="{DE154EB1-A8C6-A847-8F2A-CD7F5EA8ECA5}"/>
              </a:ext>
            </a:extLst>
          </p:cNvPr>
          <p:cNvSpPr>
            <a:spLocks noGrp="1"/>
          </p:cNvSpPr>
          <p:nvPr>
            <p:ph type="body" sz="quarter" idx="27"/>
          </p:nvPr>
        </p:nvSpPr>
        <p:spPr>
          <a:xfrm>
            <a:off x="5701553" y="3872473"/>
            <a:ext cx="4290932" cy="2070062"/>
          </a:xfrm>
          <a:custGeom>
            <a:avLst/>
            <a:gdLst>
              <a:gd name="connsiteX0" fmla="*/ 0 w 4289612"/>
              <a:gd name="connsiteY0" fmla="*/ 261039 h 2063712"/>
              <a:gd name="connsiteX1" fmla="*/ 261039 w 4289612"/>
              <a:gd name="connsiteY1" fmla="*/ 0 h 2063712"/>
              <a:gd name="connsiteX2" fmla="*/ 4028573 w 4289612"/>
              <a:gd name="connsiteY2" fmla="*/ 0 h 2063712"/>
              <a:gd name="connsiteX3" fmla="*/ 4289612 w 4289612"/>
              <a:gd name="connsiteY3" fmla="*/ 261039 h 2063712"/>
              <a:gd name="connsiteX4" fmla="*/ 4289612 w 4289612"/>
              <a:gd name="connsiteY4" fmla="*/ 1802673 h 2063712"/>
              <a:gd name="connsiteX5" fmla="*/ 4028573 w 4289612"/>
              <a:gd name="connsiteY5" fmla="*/ 2063712 h 2063712"/>
              <a:gd name="connsiteX6" fmla="*/ 261039 w 4289612"/>
              <a:gd name="connsiteY6" fmla="*/ 2063712 h 2063712"/>
              <a:gd name="connsiteX7" fmla="*/ 0 w 4289612"/>
              <a:gd name="connsiteY7" fmla="*/ 1802673 h 2063712"/>
              <a:gd name="connsiteX8" fmla="*/ 0 w 4289612"/>
              <a:gd name="connsiteY8" fmla="*/ 261039 h 2063712"/>
              <a:gd name="connsiteX0" fmla="*/ 0 w 4290932"/>
              <a:gd name="connsiteY0" fmla="*/ 261039 h 2070062"/>
              <a:gd name="connsiteX1" fmla="*/ 261039 w 4290932"/>
              <a:gd name="connsiteY1" fmla="*/ 0 h 2070062"/>
              <a:gd name="connsiteX2" fmla="*/ 4028573 w 4290932"/>
              <a:gd name="connsiteY2" fmla="*/ 0 h 2070062"/>
              <a:gd name="connsiteX3" fmla="*/ 4289612 w 4290932"/>
              <a:gd name="connsiteY3" fmla="*/ 261039 h 2070062"/>
              <a:gd name="connsiteX4" fmla="*/ 4289612 w 4290932"/>
              <a:gd name="connsiteY4" fmla="*/ 1802673 h 2070062"/>
              <a:gd name="connsiteX5" fmla="*/ 4168273 w 4290932"/>
              <a:gd name="connsiteY5" fmla="*/ 2070062 h 2070062"/>
              <a:gd name="connsiteX6" fmla="*/ 261039 w 4290932"/>
              <a:gd name="connsiteY6" fmla="*/ 2063712 h 2070062"/>
              <a:gd name="connsiteX7" fmla="*/ 0 w 4290932"/>
              <a:gd name="connsiteY7" fmla="*/ 1802673 h 2070062"/>
              <a:gd name="connsiteX8" fmla="*/ 0 w 4290932"/>
              <a:gd name="connsiteY8" fmla="*/ 261039 h 2070062"/>
              <a:gd name="connsiteX0" fmla="*/ 0 w 4290932"/>
              <a:gd name="connsiteY0" fmla="*/ 261039 h 2070062"/>
              <a:gd name="connsiteX1" fmla="*/ 261039 w 4290932"/>
              <a:gd name="connsiteY1" fmla="*/ 0 h 2070062"/>
              <a:gd name="connsiteX2" fmla="*/ 4028573 w 4290932"/>
              <a:gd name="connsiteY2" fmla="*/ 0 h 2070062"/>
              <a:gd name="connsiteX3" fmla="*/ 4289612 w 4290932"/>
              <a:gd name="connsiteY3" fmla="*/ 261039 h 2070062"/>
              <a:gd name="connsiteX4" fmla="*/ 4289612 w 4290932"/>
              <a:gd name="connsiteY4" fmla="*/ 1847123 h 2070062"/>
              <a:gd name="connsiteX5" fmla="*/ 4168273 w 4290932"/>
              <a:gd name="connsiteY5" fmla="*/ 2070062 h 2070062"/>
              <a:gd name="connsiteX6" fmla="*/ 261039 w 4290932"/>
              <a:gd name="connsiteY6" fmla="*/ 2063712 h 2070062"/>
              <a:gd name="connsiteX7" fmla="*/ 0 w 4290932"/>
              <a:gd name="connsiteY7" fmla="*/ 1802673 h 2070062"/>
              <a:gd name="connsiteX8" fmla="*/ 0 w 4290932"/>
              <a:gd name="connsiteY8" fmla="*/ 261039 h 207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90932" h="2070062">
                <a:moveTo>
                  <a:pt x="0" y="261039"/>
                </a:moveTo>
                <a:cubicBezTo>
                  <a:pt x="0" y="116871"/>
                  <a:pt x="116871" y="0"/>
                  <a:pt x="261039" y="0"/>
                </a:cubicBezTo>
                <a:lnTo>
                  <a:pt x="4028573" y="0"/>
                </a:lnTo>
                <a:cubicBezTo>
                  <a:pt x="4172741" y="0"/>
                  <a:pt x="4289612" y="116871"/>
                  <a:pt x="4289612" y="261039"/>
                </a:cubicBezTo>
                <a:lnTo>
                  <a:pt x="4289612" y="1847123"/>
                </a:lnTo>
                <a:cubicBezTo>
                  <a:pt x="4289612" y="1991291"/>
                  <a:pt x="4312441" y="2070062"/>
                  <a:pt x="4168273" y="2070062"/>
                </a:cubicBezTo>
                <a:lnTo>
                  <a:pt x="261039" y="2063712"/>
                </a:lnTo>
                <a:cubicBezTo>
                  <a:pt x="116871" y="2063712"/>
                  <a:pt x="0" y="1946841"/>
                  <a:pt x="0" y="1802673"/>
                </a:cubicBezTo>
                <a:lnTo>
                  <a:pt x="0" y="261039"/>
                </a:lnTo>
                <a:close/>
              </a:path>
            </a:pathLst>
          </a:cu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9" name="Text Placeholder 2">
            <a:extLst>
              <a:ext uri="{FF2B5EF4-FFF2-40B4-BE49-F238E27FC236}">
                <a16:creationId xmlns:a16="http://schemas.microsoft.com/office/drawing/2014/main" id="{1854BAC7-05D3-6F4E-A508-98927CAF7872}"/>
              </a:ext>
            </a:extLst>
          </p:cNvPr>
          <p:cNvSpPr>
            <a:spLocks noGrp="1"/>
          </p:cNvSpPr>
          <p:nvPr>
            <p:ph type="body" sz="quarter" idx="28"/>
          </p:nvPr>
        </p:nvSpPr>
        <p:spPr>
          <a:xfrm>
            <a:off x="5701553" y="6400520"/>
            <a:ext cx="4290182" cy="2063712"/>
          </a:xfrm>
          <a:custGeom>
            <a:avLst/>
            <a:gdLst>
              <a:gd name="connsiteX0" fmla="*/ 0 w 4289612"/>
              <a:gd name="connsiteY0" fmla="*/ 261039 h 2063712"/>
              <a:gd name="connsiteX1" fmla="*/ 261039 w 4289612"/>
              <a:gd name="connsiteY1" fmla="*/ 0 h 2063712"/>
              <a:gd name="connsiteX2" fmla="*/ 4028573 w 4289612"/>
              <a:gd name="connsiteY2" fmla="*/ 0 h 2063712"/>
              <a:gd name="connsiteX3" fmla="*/ 4289612 w 4289612"/>
              <a:gd name="connsiteY3" fmla="*/ 261039 h 2063712"/>
              <a:gd name="connsiteX4" fmla="*/ 4289612 w 4289612"/>
              <a:gd name="connsiteY4" fmla="*/ 1802673 h 2063712"/>
              <a:gd name="connsiteX5" fmla="*/ 4028573 w 4289612"/>
              <a:gd name="connsiteY5" fmla="*/ 2063712 h 2063712"/>
              <a:gd name="connsiteX6" fmla="*/ 261039 w 4289612"/>
              <a:gd name="connsiteY6" fmla="*/ 2063712 h 2063712"/>
              <a:gd name="connsiteX7" fmla="*/ 0 w 4289612"/>
              <a:gd name="connsiteY7" fmla="*/ 1802673 h 2063712"/>
              <a:gd name="connsiteX8" fmla="*/ 0 w 4289612"/>
              <a:gd name="connsiteY8" fmla="*/ 261039 h 2063712"/>
              <a:gd name="connsiteX0" fmla="*/ 0 w 4289612"/>
              <a:gd name="connsiteY0" fmla="*/ 261039 h 2063712"/>
              <a:gd name="connsiteX1" fmla="*/ 261039 w 4289612"/>
              <a:gd name="connsiteY1" fmla="*/ 0 h 2063712"/>
              <a:gd name="connsiteX2" fmla="*/ 4028573 w 4289612"/>
              <a:gd name="connsiteY2" fmla="*/ 0 h 2063712"/>
              <a:gd name="connsiteX3" fmla="*/ 4289612 w 4289612"/>
              <a:gd name="connsiteY3" fmla="*/ 261039 h 2063712"/>
              <a:gd name="connsiteX4" fmla="*/ 4289612 w 4289612"/>
              <a:gd name="connsiteY4" fmla="*/ 1802673 h 2063712"/>
              <a:gd name="connsiteX5" fmla="*/ 4136523 w 4289612"/>
              <a:gd name="connsiteY5" fmla="*/ 2057362 h 2063712"/>
              <a:gd name="connsiteX6" fmla="*/ 261039 w 4289612"/>
              <a:gd name="connsiteY6" fmla="*/ 2063712 h 2063712"/>
              <a:gd name="connsiteX7" fmla="*/ 0 w 4289612"/>
              <a:gd name="connsiteY7" fmla="*/ 1802673 h 2063712"/>
              <a:gd name="connsiteX8" fmla="*/ 0 w 4289612"/>
              <a:gd name="connsiteY8" fmla="*/ 261039 h 2063712"/>
              <a:gd name="connsiteX0" fmla="*/ 0 w 4289612"/>
              <a:gd name="connsiteY0" fmla="*/ 261039 h 2063712"/>
              <a:gd name="connsiteX1" fmla="*/ 261039 w 4289612"/>
              <a:gd name="connsiteY1" fmla="*/ 0 h 2063712"/>
              <a:gd name="connsiteX2" fmla="*/ 4028573 w 4289612"/>
              <a:gd name="connsiteY2" fmla="*/ 0 h 2063712"/>
              <a:gd name="connsiteX3" fmla="*/ 4289612 w 4289612"/>
              <a:gd name="connsiteY3" fmla="*/ 261039 h 2063712"/>
              <a:gd name="connsiteX4" fmla="*/ 4289612 w 4289612"/>
              <a:gd name="connsiteY4" fmla="*/ 1859823 h 2063712"/>
              <a:gd name="connsiteX5" fmla="*/ 4136523 w 4289612"/>
              <a:gd name="connsiteY5" fmla="*/ 2057362 h 2063712"/>
              <a:gd name="connsiteX6" fmla="*/ 261039 w 4289612"/>
              <a:gd name="connsiteY6" fmla="*/ 2063712 h 2063712"/>
              <a:gd name="connsiteX7" fmla="*/ 0 w 4289612"/>
              <a:gd name="connsiteY7" fmla="*/ 1802673 h 2063712"/>
              <a:gd name="connsiteX8" fmla="*/ 0 w 4289612"/>
              <a:gd name="connsiteY8" fmla="*/ 261039 h 2063712"/>
              <a:gd name="connsiteX0" fmla="*/ 0 w 4290182"/>
              <a:gd name="connsiteY0" fmla="*/ 261039 h 2063712"/>
              <a:gd name="connsiteX1" fmla="*/ 261039 w 4290182"/>
              <a:gd name="connsiteY1" fmla="*/ 0 h 2063712"/>
              <a:gd name="connsiteX2" fmla="*/ 4028573 w 4290182"/>
              <a:gd name="connsiteY2" fmla="*/ 0 h 2063712"/>
              <a:gd name="connsiteX3" fmla="*/ 4289612 w 4290182"/>
              <a:gd name="connsiteY3" fmla="*/ 261039 h 2063712"/>
              <a:gd name="connsiteX4" fmla="*/ 4289612 w 4290182"/>
              <a:gd name="connsiteY4" fmla="*/ 1859823 h 2063712"/>
              <a:gd name="connsiteX5" fmla="*/ 4161923 w 4290182"/>
              <a:gd name="connsiteY5" fmla="*/ 2057362 h 2063712"/>
              <a:gd name="connsiteX6" fmla="*/ 261039 w 4290182"/>
              <a:gd name="connsiteY6" fmla="*/ 2063712 h 2063712"/>
              <a:gd name="connsiteX7" fmla="*/ 0 w 4290182"/>
              <a:gd name="connsiteY7" fmla="*/ 1802673 h 2063712"/>
              <a:gd name="connsiteX8" fmla="*/ 0 w 4290182"/>
              <a:gd name="connsiteY8" fmla="*/ 261039 h 2063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90182" h="2063712">
                <a:moveTo>
                  <a:pt x="0" y="261039"/>
                </a:moveTo>
                <a:cubicBezTo>
                  <a:pt x="0" y="116871"/>
                  <a:pt x="116871" y="0"/>
                  <a:pt x="261039" y="0"/>
                </a:cubicBezTo>
                <a:lnTo>
                  <a:pt x="4028573" y="0"/>
                </a:lnTo>
                <a:cubicBezTo>
                  <a:pt x="4172741" y="0"/>
                  <a:pt x="4289612" y="116871"/>
                  <a:pt x="4289612" y="261039"/>
                </a:cubicBezTo>
                <a:lnTo>
                  <a:pt x="4289612" y="1859823"/>
                </a:lnTo>
                <a:cubicBezTo>
                  <a:pt x="4289612" y="2003991"/>
                  <a:pt x="4306091" y="2057362"/>
                  <a:pt x="4161923" y="2057362"/>
                </a:cubicBezTo>
                <a:lnTo>
                  <a:pt x="261039" y="2063712"/>
                </a:lnTo>
                <a:cubicBezTo>
                  <a:pt x="116871" y="2063712"/>
                  <a:pt x="0" y="1946841"/>
                  <a:pt x="0" y="1802673"/>
                </a:cubicBezTo>
                <a:lnTo>
                  <a:pt x="0" y="261039"/>
                </a:lnTo>
                <a:close/>
              </a:path>
            </a:pathLst>
          </a:cu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0" name="Text Placeholder 2">
            <a:extLst>
              <a:ext uri="{FF2B5EF4-FFF2-40B4-BE49-F238E27FC236}">
                <a16:creationId xmlns:a16="http://schemas.microsoft.com/office/drawing/2014/main" id="{1CD7CE03-1C5A-4142-A1B4-729DF9AE113D}"/>
              </a:ext>
            </a:extLst>
          </p:cNvPr>
          <p:cNvSpPr>
            <a:spLocks noGrp="1"/>
          </p:cNvSpPr>
          <p:nvPr>
            <p:ph type="body" sz="quarter" idx="29"/>
          </p:nvPr>
        </p:nvSpPr>
        <p:spPr>
          <a:xfrm>
            <a:off x="1532965" y="5808849"/>
            <a:ext cx="3859773" cy="1770181"/>
          </a:xfrm>
          <a:custGeom>
            <a:avLst/>
            <a:gdLst>
              <a:gd name="connsiteX0" fmla="*/ 0 w 3859773"/>
              <a:gd name="connsiteY0" fmla="*/ 281311 h 1768475"/>
              <a:gd name="connsiteX1" fmla="*/ 281311 w 3859773"/>
              <a:gd name="connsiteY1" fmla="*/ 0 h 1768475"/>
              <a:gd name="connsiteX2" fmla="*/ 3578462 w 3859773"/>
              <a:gd name="connsiteY2" fmla="*/ 0 h 1768475"/>
              <a:gd name="connsiteX3" fmla="*/ 3859773 w 3859773"/>
              <a:gd name="connsiteY3" fmla="*/ 281311 h 1768475"/>
              <a:gd name="connsiteX4" fmla="*/ 3859773 w 3859773"/>
              <a:gd name="connsiteY4" fmla="*/ 1487164 h 1768475"/>
              <a:gd name="connsiteX5" fmla="*/ 3578462 w 3859773"/>
              <a:gd name="connsiteY5" fmla="*/ 1768475 h 1768475"/>
              <a:gd name="connsiteX6" fmla="*/ 281311 w 3859773"/>
              <a:gd name="connsiteY6" fmla="*/ 1768475 h 1768475"/>
              <a:gd name="connsiteX7" fmla="*/ 0 w 3859773"/>
              <a:gd name="connsiteY7" fmla="*/ 1487164 h 1768475"/>
              <a:gd name="connsiteX8" fmla="*/ 0 w 3859773"/>
              <a:gd name="connsiteY8" fmla="*/ 281311 h 1768475"/>
              <a:gd name="connsiteX0" fmla="*/ 0 w 3859773"/>
              <a:gd name="connsiteY0" fmla="*/ 281311 h 1768531"/>
              <a:gd name="connsiteX1" fmla="*/ 281311 w 3859773"/>
              <a:gd name="connsiteY1" fmla="*/ 0 h 1768531"/>
              <a:gd name="connsiteX2" fmla="*/ 3578462 w 3859773"/>
              <a:gd name="connsiteY2" fmla="*/ 0 h 1768531"/>
              <a:gd name="connsiteX3" fmla="*/ 3859773 w 3859773"/>
              <a:gd name="connsiteY3" fmla="*/ 281311 h 1768531"/>
              <a:gd name="connsiteX4" fmla="*/ 3859773 w 3859773"/>
              <a:gd name="connsiteY4" fmla="*/ 1487164 h 1768531"/>
              <a:gd name="connsiteX5" fmla="*/ 3578462 w 3859773"/>
              <a:gd name="connsiteY5" fmla="*/ 1768475 h 1768531"/>
              <a:gd name="connsiteX6" fmla="*/ 281311 w 3859773"/>
              <a:gd name="connsiteY6" fmla="*/ 1768475 h 1768531"/>
              <a:gd name="connsiteX7" fmla="*/ 0 w 3859773"/>
              <a:gd name="connsiteY7" fmla="*/ 1620514 h 1768531"/>
              <a:gd name="connsiteX8" fmla="*/ 0 w 3859773"/>
              <a:gd name="connsiteY8" fmla="*/ 281311 h 1768531"/>
              <a:gd name="connsiteX0" fmla="*/ 0 w 3859773"/>
              <a:gd name="connsiteY0" fmla="*/ 281311 h 1768531"/>
              <a:gd name="connsiteX1" fmla="*/ 281311 w 3859773"/>
              <a:gd name="connsiteY1" fmla="*/ 0 h 1768531"/>
              <a:gd name="connsiteX2" fmla="*/ 3578462 w 3859773"/>
              <a:gd name="connsiteY2" fmla="*/ 0 h 1768531"/>
              <a:gd name="connsiteX3" fmla="*/ 3859773 w 3859773"/>
              <a:gd name="connsiteY3" fmla="*/ 281311 h 1768531"/>
              <a:gd name="connsiteX4" fmla="*/ 3859773 w 3859773"/>
              <a:gd name="connsiteY4" fmla="*/ 1487164 h 1768531"/>
              <a:gd name="connsiteX5" fmla="*/ 3578462 w 3859773"/>
              <a:gd name="connsiteY5" fmla="*/ 1768475 h 1768531"/>
              <a:gd name="connsiteX6" fmla="*/ 192411 w 3859773"/>
              <a:gd name="connsiteY6" fmla="*/ 1768475 h 1768531"/>
              <a:gd name="connsiteX7" fmla="*/ 0 w 3859773"/>
              <a:gd name="connsiteY7" fmla="*/ 1620514 h 1768531"/>
              <a:gd name="connsiteX8" fmla="*/ 0 w 3859773"/>
              <a:gd name="connsiteY8" fmla="*/ 281311 h 1768531"/>
              <a:gd name="connsiteX0" fmla="*/ 0 w 3859773"/>
              <a:gd name="connsiteY0" fmla="*/ 281311 h 1770181"/>
              <a:gd name="connsiteX1" fmla="*/ 281311 w 3859773"/>
              <a:gd name="connsiteY1" fmla="*/ 0 h 1770181"/>
              <a:gd name="connsiteX2" fmla="*/ 3578462 w 3859773"/>
              <a:gd name="connsiteY2" fmla="*/ 0 h 1770181"/>
              <a:gd name="connsiteX3" fmla="*/ 3859773 w 3859773"/>
              <a:gd name="connsiteY3" fmla="*/ 281311 h 1770181"/>
              <a:gd name="connsiteX4" fmla="*/ 3859773 w 3859773"/>
              <a:gd name="connsiteY4" fmla="*/ 1487164 h 1770181"/>
              <a:gd name="connsiteX5" fmla="*/ 3578462 w 3859773"/>
              <a:gd name="connsiteY5" fmla="*/ 1768475 h 1770181"/>
              <a:gd name="connsiteX6" fmla="*/ 192411 w 3859773"/>
              <a:gd name="connsiteY6" fmla="*/ 1768475 h 1770181"/>
              <a:gd name="connsiteX7" fmla="*/ 0 w 3859773"/>
              <a:gd name="connsiteY7" fmla="*/ 1639564 h 1770181"/>
              <a:gd name="connsiteX8" fmla="*/ 0 w 3859773"/>
              <a:gd name="connsiteY8" fmla="*/ 281311 h 177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9773" h="1770181">
                <a:moveTo>
                  <a:pt x="0" y="281311"/>
                </a:moveTo>
                <a:cubicBezTo>
                  <a:pt x="0" y="125947"/>
                  <a:pt x="125947" y="0"/>
                  <a:pt x="281311" y="0"/>
                </a:cubicBezTo>
                <a:lnTo>
                  <a:pt x="3578462" y="0"/>
                </a:lnTo>
                <a:cubicBezTo>
                  <a:pt x="3733826" y="0"/>
                  <a:pt x="3859773" y="125947"/>
                  <a:pt x="3859773" y="281311"/>
                </a:cubicBezTo>
                <a:lnTo>
                  <a:pt x="3859773" y="1487164"/>
                </a:lnTo>
                <a:cubicBezTo>
                  <a:pt x="3859773" y="1642528"/>
                  <a:pt x="3733826" y="1768475"/>
                  <a:pt x="3578462" y="1768475"/>
                </a:cubicBezTo>
                <a:lnTo>
                  <a:pt x="192411" y="1768475"/>
                </a:lnTo>
                <a:cubicBezTo>
                  <a:pt x="37047" y="1768475"/>
                  <a:pt x="0" y="1794928"/>
                  <a:pt x="0" y="1639564"/>
                </a:cubicBezTo>
                <a:lnTo>
                  <a:pt x="0" y="281311"/>
                </a:lnTo>
                <a:close/>
              </a:path>
            </a:pathLst>
          </a:cu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993569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54A01C31-BB37-6647-AA60-4125876DA3FE}"/>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15">
            <a:extLst>
              <a:ext uri="{FF2B5EF4-FFF2-40B4-BE49-F238E27FC236}">
                <a16:creationId xmlns:a16="http://schemas.microsoft.com/office/drawing/2014/main" id="{919EB612-41C6-DD44-A171-40F1331A70BD}"/>
              </a:ext>
            </a:extLst>
          </p:cNvPr>
          <p:cNvSpPr>
            <a:spLocks noGrp="1"/>
          </p:cNvSpPr>
          <p:nvPr>
            <p:ph type="body" sz="quarter" idx="11"/>
          </p:nvPr>
        </p:nvSpPr>
        <p:spPr>
          <a:xfrm>
            <a:off x="1719302" y="2907882"/>
            <a:ext cx="3990109" cy="330134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CB7CA399-5D97-A341-9F7D-9A34600DA7C5}"/>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Donation and Choices</a:t>
            </a:r>
          </a:p>
        </p:txBody>
      </p:sp>
      <p:sp>
        <p:nvSpPr>
          <p:cNvPr id="8" name="Text Placeholder 4">
            <a:extLst>
              <a:ext uri="{FF2B5EF4-FFF2-40B4-BE49-F238E27FC236}">
                <a16:creationId xmlns:a16="http://schemas.microsoft.com/office/drawing/2014/main" id="{8F874CE3-B152-FA44-9DFF-0FAD3C4C4C24}"/>
              </a:ext>
            </a:extLst>
          </p:cNvPr>
          <p:cNvSpPr>
            <a:spLocks noGrp="1"/>
          </p:cNvSpPr>
          <p:nvPr>
            <p:ph type="body" sz="quarter" idx="21"/>
          </p:nvPr>
        </p:nvSpPr>
        <p:spPr>
          <a:xfrm>
            <a:off x="8283785" y="1910403"/>
            <a:ext cx="3563074" cy="2069926"/>
          </a:xfrm>
          <a:prstGeom prst="roundRect">
            <a:avLst>
              <a:gd name="adj" fmla="val 1272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ext Placeholder 4">
            <a:extLst>
              <a:ext uri="{FF2B5EF4-FFF2-40B4-BE49-F238E27FC236}">
                <a16:creationId xmlns:a16="http://schemas.microsoft.com/office/drawing/2014/main" id="{58F1C812-F4DB-664F-BA4B-2995863CD48A}"/>
              </a:ext>
            </a:extLst>
          </p:cNvPr>
          <p:cNvSpPr>
            <a:spLocks noGrp="1"/>
          </p:cNvSpPr>
          <p:nvPr>
            <p:ph type="body" sz="quarter" idx="12"/>
          </p:nvPr>
        </p:nvSpPr>
        <p:spPr>
          <a:xfrm>
            <a:off x="9795322" y="1617141"/>
            <a:ext cx="540000" cy="540000"/>
          </a:xfrm>
          <a:prstGeom prst="ellipse">
            <a:avLst/>
          </a:prstGeom>
          <a:solidFill>
            <a:srgbClr val="245EA9"/>
          </a:solidFill>
        </p:spPr>
        <p:txBody>
          <a:bodyPr anchor="ctr"/>
          <a:lstStyle>
            <a:lvl1pPr algn="ctr">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Text Placeholder 4">
            <a:extLst>
              <a:ext uri="{FF2B5EF4-FFF2-40B4-BE49-F238E27FC236}">
                <a16:creationId xmlns:a16="http://schemas.microsoft.com/office/drawing/2014/main" id="{398E0EAB-2640-7040-926C-80D883E659E3}"/>
              </a:ext>
            </a:extLst>
          </p:cNvPr>
          <p:cNvSpPr>
            <a:spLocks noGrp="1"/>
          </p:cNvSpPr>
          <p:nvPr>
            <p:ph type="body" sz="quarter" idx="22"/>
          </p:nvPr>
        </p:nvSpPr>
        <p:spPr>
          <a:xfrm>
            <a:off x="12143091" y="1910403"/>
            <a:ext cx="3563074" cy="2069926"/>
          </a:xfrm>
          <a:prstGeom prst="roundRect">
            <a:avLst>
              <a:gd name="adj" fmla="val 1272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Text Placeholder 4">
            <a:extLst>
              <a:ext uri="{FF2B5EF4-FFF2-40B4-BE49-F238E27FC236}">
                <a16:creationId xmlns:a16="http://schemas.microsoft.com/office/drawing/2014/main" id="{670C2FD9-9CD8-5A46-AA24-EEEC5527EA81}"/>
              </a:ext>
            </a:extLst>
          </p:cNvPr>
          <p:cNvSpPr>
            <a:spLocks noGrp="1"/>
          </p:cNvSpPr>
          <p:nvPr>
            <p:ph type="body" sz="quarter" idx="23"/>
          </p:nvPr>
        </p:nvSpPr>
        <p:spPr>
          <a:xfrm>
            <a:off x="13654628" y="1617141"/>
            <a:ext cx="540000" cy="540000"/>
          </a:xfrm>
          <a:prstGeom prst="ellipse">
            <a:avLst/>
          </a:prstGeom>
          <a:solidFill>
            <a:srgbClr val="245EA9"/>
          </a:solidFill>
        </p:spPr>
        <p:txBody>
          <a:bodyPr anchor="ctr"/>
          <a:lstStyle>
            <a:lvl1pPr algn="ctr">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683185C9-A3DD-EE40-A88A-074FA91FDF94}"/>
              </a:ext>
            </a:extLst>
          </p:cNvPr>
          <p:cNvSpPr>
            <a:spLocks noGrp="1"/>
          </p:cNvSpPr>
          <p:nvPr>
            <p:ph type="body" sz="quarter" idx="24"/>
          </p:nvPr>
        </p:nvSpPr>
        <p:spPr>
          <a:xfrm>
            <a:off x="8283785" y="4707392"/>
            <a:ext cx="3563074" cy="1760643"/>
          </a:xfrm>
          <a:prstGeom prst="roundRect">
            <a:avLst>
              <a:gd name="adj" fmla="val 15775"/>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4">
            <a:extLst>
              <a:ext uri="{FF2B5EF4-FFF2-40B4-BE49-F238E27FC236}">
                <a16:creationId xmlns:a16="http://schemas.microsoft.com/office/drawing/2014/main" id="{0AAC9DC5-571F-F742-A291-AD8E3BC205A9}"/>
              </a:ext>
            </a:extLst>
          </p:cNvPr>
          <p:cNvSpPr>
            <a:spLocks noGrp="1"/>
          </p:cNvSpPr>
          <p:nvPr>
            <p:ph type="body" sz="quarter" idx="25"/>
          </p:nvPr>
        </p:nvSpPr>
        <p:spPr>
          <a:xfrm>
            <a:off x="9795322" y="4414130"/>
            <a:ext cx="540000" cy="540000"/>
          </a:xfrm>
          <a:prstGeom prst="ellipse">
            <a:avLst/>
          </a:prstGeom>
          <a:solidFill>
            <a:srgbClr val="245EA9"/>
          </a:solidFill>
        </p:spPr>
        <p:txBody>
          <a:bodyPr anchor="ctr"/>
          <a:lstStyle>
            <a:lvl1pPr algn="ctr">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BE31F0B0-3134-7340-A1CC-617256FE8AE4}"/>
              </a:ext>
            </a:extLst>
          </p:cNvPr>
          <p:cNvSpPr>
            <a:spLocks noGrp="1"/>
          </p:cNvSpPr>
          <p:nvPr>
            <p:ph type="body" sz="quarter" idx="26"/>
          </p:nvPr>
        </p:nvSpPr>
        <p:spPr>
          <a:xfrm>
            <a:off x="12143091" y="4707392"/>
            <a:ext cx="3563074" cy="1760643"/>
          </a:xfrm>
          <a:prstGeom prst="roundRect">
            <a:avLst>
              <a:gd name="adj" fmla="val 16539"/>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E6C1EA4A-DD6D-B143-A070-AD44A9C9D55E}"/>
              </a:ext>
            </a:extLst>
          </p:cNvPr>
          <p:cNvSpPr>
            <a:spLocks noGrp="1"/>
          </p:cNvSpPr>
          <p:nvPr>
            <p:ph type="body" sz="quarter" idx="27"/>
          </p:nvPr>
        </p:nvSpPr>
        <p:spPr>
          <a:xfrm>
            <a:off x="13654628" y="4414130"/>
            <a:ext cx="540000" cy="540000"/>
          </a:xfrm>
          <a:prstGeom prst="ellipse">
            <a:avLst/>
          </a:prstGeom>
          <a:solidFill>
            <a:srgbClr val="245EA9"/>
          </a:solidFill>
        </p:spPr>
        <p:txBody>
          <a:bodyPr anchor="ctr"/>
          <a:lstStyle>
            <a:lvl1pPr algn="ctr">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CD318DEA-7142-5C42-83EC-8E4F418F2D6F}"/>
              </a:ext>
            </a:extLst>
          </p:cNvPr>
          <p:cNvSpPr>
            <a:spLocks noGrp="1"/>
          </p:cNvSpPr>
          <p:nvPr>
            <p:ph type="body" sz="quarter" idx="28"/>
          </p:nvPr>
        </p:nvSpPr>
        <p:spPr>
          <a:xfrm>
            <a:off x="8283785" y="7195097"/>
            <a:ext cx="3563074" cy="1188000"/>
          </a:xfrm>
          <a:prstGeom prst="roundRect">
            <a:avLst>
              <a:gd name="adj" fmla="val 21435"/>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FCD90F35-5534-8F4E-B7B8-33EE5117C146}"/>
              </a:ext>
            </a:extLst>
          </p:cNvPr>
          <p:cNvSpPr>
            <a:spLocks noGrp="1"/>
          </p:cNvSpPr>
          <p:nvPr>
            <p:ph type="body" sz="quarter" idx="29"/>
          </p:nvPr>
        </p:nvSpPr>
        <p:spPr>
          <a:xfrm>
            <a:off x="9795322" y="6901836"/>
            <a:ext cx="540000" cy="540000"/>
          </a:xfrm>
          <a:prstGeom prst="ellipse">
            <a:avLst/>
          </a:prstGeom>
          <a:solidFill>
            <a:srgbClr val="245EA9"/>
          </a:solidFill>
        </p:spPr>
        <p:txBody>
          <a:bodyPr anchor="ctr"/>
          <a:lstStyle>
            <a:lvl1pPr algn="ctr">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168141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E22E9C49-E50A-E149-85EA-A1B5C55D1FEB}"/>
              </a:ext>
            </a:extLst>
          </p:cNvPr>
          <p:cNvSpPr>
            <a:spLocks noGrp="1"/>
          </p:cNvSpPr>
          <p:nvPr>
            <p:ph type="title"/>
          </p:nvPr>
        </p:nvSpPr>
        <p:spPr>
          <a:xfrm>
            <a:off x="442860" y="534390"/>
            <a:ext cx="7685934" cy="1548410"/>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17" name="Text Placeholder 4">
            <a:extLst>
              <a:ext uri="{FF2B5EF4-FFF2-40B4-BE49-F238E27FC236}">
                <a16:creationId xmlns:a16="http://schemas.microsoft.com/office/drawing/2014/main" id="{0586AFCB-7D90-9B46-B731-869C869F495F}"/>
              </a:ext>
            </a:extLst>
          </p:cNvPr>
          <p:cNvSpPr>
            <a:spLocks noGrp="1"/>
          </p:cNvSpPr>
          <p:nvPr>
            <p:ph type="body" sz="quarter" idx="19"/>
          </p:nvPr>
        </p:nvSpPr>
        <p:spPr>
          <a:xfrm>
            <a:off x="523541" y="2191373"/>
            <a:ext cx="4747705" cy="1762062"/>
          </a:xfrm>
          <a:prstGeom prst="roundRect">
            <a:avLst>
              <a:gd name="adj" fmla="val 12719"/>
            </a:avLst>
          </a:prstGeom>
          <a:solidFill>
            <a:schemeClr val="bg1"/>
          </a:solid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2" name="Text Placeholder 4">
            <a:extLst>
              <a:ext uri="{FF2B5EF4-FFF2-40B4-BE49-F238E27FC236}">
                <a16:creationId xmlns:a16="http://schemas.microsoft.com/office/drawing/2014/main" id="{D29EDE2B-F58D-F542-8D16-7048D87F2F49}"/>
              </a:ext>
            </a:extLst>
          </p:cNvPr>
          <p:cNvSpPr>
            <a:spLocks noGrp="1"/>
          </p:cNvSpPr>
          <p:nvPr>
            <p:ph type="body" sz="quarter" idx="22"/>
          </p:nvPr>
        </p:nvSpPr>
        <p:spPr>
          <a:xfrm>
            <a:off x="1093688" y="4464425"/>
            <a:ext cx="3733806" cy="1438834"/>
          </a:xfrm>
          <a:prstGeom prst="roundRect">
            <a:avLst>
              <a:gd name="adj" fmla="val 17302"/>
            </a:avLst>
          </a:prstGeom>
          <a:solidFill>
            <a:schemeClr val="bg1"/>
          </a:solid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Text Placeholder 4">
            <a:extLst>
              <a:ext uri="{FF2B5EF4-FFF2-40B4-BE49-F238E27FC236}">
                <a16:creationId xmlns:a16="http://schemas.microsoft.com/office/drawing/2014/main" id="{DC7715B5-B7ED-6B4A-9EC9-CDC7DA851E53}"/>
              </a:ext>
            </a:extLst>
          </p:cNvPr>
          <p:cNvSpPr>
            <a:spLocks noGrp="1"/>
          </p:cNvSpPr>
          <p:nvPr>
            <p:ph type="body" sz="quarter" idx="23"/>
          </p:nvPr>
        </p:nvSpPr>
        <p:spPr>
          <a:xfrm>
            <a:off x="528910" y="6387354"/>
            <a:ext cx="5011277" cy="1129552"/>
          </a:xfrm>
          <a:prstGeom prst="roundRect">
            <a:avLst>
              <a:gd name="adj" fmla="val 25635"/>
            </a:avLst>
          </a:prstGeom>
          <a:solidFill>
            <a:schemeClr val="bg1"/>
          </a:solid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73C16C74-0F43-7C42-83F4-2DBDCAED999B}"/>
              </a:ext>
            </a:extLst>
          </p:cNvPr>
          <p:cNvSpPr>
            <a:spLocks noGrp="1"/>
          </p:cNvSpPr>
          <p:nvPr>
            <p:ph type="body" sz="quarter" idx="24"/>
          </p:nvPr>
        </p:nvSpPr>
        <p:spPr>
          <a:xfrm>
            <a:off x="5410193" y="4155141"/>
            <a:ext cx="4876808" cy="1748117"/>
          </a:xfrm>
          <a:prstGeom prst="roundRect">
            <a:avLst>
              <a:gd name="adj" fmla="val 16404"/>
            </a:avLst>
          </a:prstGeom>
          <a:solidFill>
            <a:schemeClr val="bg1"/>
          </a:solid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1ED59A93-BE94-4B45-9CBE-84F903530CE1}"/>
              </a:ext>
            </a:extLst>
          </p:cNvPr>
          <p:cNvSpPr>
            <a:spLocks noGrp="1"/>
          </p:cNvSpPr>
          <p:nvPr>
            <p:ph type="body" sz="quarter" idx="25"/>
          </p:nvPr>
        </p:nvSpPr>
        <p:spPr>
          <a:xfrm>
            <a:off x="6149781" y="2191872"/>
            <a:ext cx="4984383" cy="1479174"/>
          </a:xfrm>
          <a:prstGeom prst="roundRect">
            <a:avLst>
              <a:gd name="adj" fmla="val 16404"/>
            </a:avLst>
          </a:prstGeom>
          <a:solidFill>
            <a:schemeClr val="bg1"/>
          </a:solid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85E10C48-3EC8-C34F-B36A-8341E281F734}"/>
              </a:ext>
            </a:extLst>
          </p:cNvPr>
          <p:cNvSpPr>
            <a:spLocks noGrp="1"/>
          </p:cNvSpPr>
          <p:nvPr>
            <p:ph type="body" sz="quarter" idx="26"/>
          </p:nvPr>
        </p:nvSpPr>
        <p:spPr>
          <a:xfrm>
            <a:off x="11784100" y="2191872"/>
            <a:ext cx="3949948" cy="1169893"/>
          </a:xfrm>
          <a:prstGeom prst="roundRect">
            <a:avLst>
              <a:gd name="adj" fmla="val 25599"/>
            </a:avLst>
          </a:prstGeom>
          <a:solidFill>
            <a:schemeClr val="bg1"/>
          </a:solid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ext Placeholder 4">
            <a:extLst>
              <a:ext uri="{FF2B5EF4-FFF2-40B4-BE49-F238E27FC236}">
                <a16:creationId xmlns:a16="http://schemas.microsoft.com/office/drawing/2014/main" id="{16DB8F91-82C3-3747-883F-F3851617BECD}"/>
              </a:ext>
            </a:extLst>
          </p:cNvPr>
          <p:cNvSpPr>
            <a:spLocks noGrp="1"/>
          </p:cNvSpPr>
          <p:nvPr>
            <p:ph type="body" sz="quarter" idx="27"/>
          </p:nvPr>
        </p:nvSpPr>
        <p:spPr>
          <a:xfrm>
            <a:off x="11300006" y="3872754"/>
            <a:ext cx="3949948" cy="2030504"/>
          </a:xfrm>
          <a:prstGeom prst="roundRect">
            <a:avLst>
              <a:gd name="adj" fmla="val 13016"/>
            </a:avLst>
          </a:prstGeom>
          <a:solidFill>
            <a:schemeClr val="bg1"/>
          </a:solid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0" name="Text Placeholder 4">
            <a:extLst>
              <a:ext uri="{FF2B5EF4-FFF2-40B4-BE49-F238E27FC236}">
                <a16:creationId xmlns:a16="http://schemas.microsoft.com/office/drawing/2014/main" id="{468C6EF2-FF5D-AD45-934B-3A46700F9A87}"/>
              </a:ext>
            </a:extLst>
          </p:cNvPr>
          <p:cNvSpPr>
            <a:spLocks noGrp="1"/>
          </p:cNvSpPr>
          <p:nvPr>
            <p:ph type="body" sz="quarter" idx="28"/>
          </p:nvPr>
        </p:nvSpPr>
        <p:spPr>
          <a:xfrm>
            <a:off x="9874618" y="6387354"/>
            <a:ext cx="2953876" cy="847165"/>
          </a:xfrm>
          <a:prstGeom prst="roundRect">
            <a:avLst>
              <a:gd name="adj" fmla="val 32064"/>
            </a:avLst>
          </a:prstGeom>
          <a:solidFill>
            <a:schemeClr val="bg1"/>
          </a:solid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5" name="Text Placeholder 4">
            <a:extLst>
              <a:ext uri="{FF2B5EF4-FFF2-40B4-BE49-F238E27FC236}">
                <a16:creationId xmlns:a16="http://schemas.microsoft.com/office/drawing/2014/main" id="{359E8881-0869-8849-9755-B8A853600EDC}"/>
              </a:ext>
            </a:extLst>
          </p:cNvPr>
          <p:cNvSpPr>
            <a:spLocks noGrp="1"/>
          </p:cNvSpPr>
          <p:nvPr>
            <p:ph type="body" sz="quarter" idx="29"/>
          </p:nvPr>
        </p:nvSpPr>
        <p:spPr>
          <a:xfrm>
            <a:off x="6190124" y="6400801"/>
            <a:ext cx="2953876" cy="1438834"/>
          </a:xfrm>
          <a:prstGeom prst="roundRect">
            <a:avLst>
              <a:gd name="adj" fmla="val 20849"/>
            </a:avLst>
          </a:prstGeom>
          <a:solidFill>
            <a:schemeClr val="bg1"/>
          </a:solid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5762370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4B1DE266-C61D-984B-BA40-5BD0F29705D2}"/>
              </a:ext>
            </a:extLst>
          </p:cNvPr>
          <p:cNvSpPr>
            <a:spLocks noGrp="1"/>
          </p:cNvSpPr>
          <p:nvPr>
            <p:ph type="title"/>
          </p:nvPr>
        </p:nvSpPr>
        <p:spPr>
          <a:xfrm>
            <a:off x="442860" y="534390"/>
            <a:ext cx="14022170" cy="725999"/>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14" name="Text Placeholder 4">
            <a:extLst>
              <a:ext uri="{FF2B5EF4-FFF2-40B4-BE49-F238E27FC236}">
                <a16:creationId xmlns:a16="http://schemas.microsoft.com/office/drawing/2014/main" id="{E3A9B9A4-E5A7-0A4D-92FA-C71594F37D5D}"/>
              </a:ext>
            </a:extLst>
          </p:cNvPr>
          <p:cNvSpPr>
            <a:spLocks noGrp="1"/>
          </p:cNvSpPr>
          <p:nvPr>
            <p:ph type="body" sz="quarter" idx="18"/>
          </p:nvPr>
        </p:nvSpPr>
        <p:spPr>
          <a:xfrm>
            <a:off x="499029" y="2231390"/>
            <a:ext cx="3600000" cy="1764000"/>
          </a:xfrm>
          <a:prstGeom prst="roundRect">
            <a:avLst>
              <a:gd name="adj" fmla="val 13999"/>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AAF31FCC-67F2-BC4F-B8BA-E91CD8507583}"/>
              </a:ext>
            </a:extLst>
          </p:cNvPr>
          <p:cNvSpPr>
            <a:spLocks noGrp="1"/>
          </p:cNvSpPr>
          <p:nvPr>
            <p:ph type="body" sz="quarter" idx="19"/>
          </p:nvPr>
        </p:nvSpPr>
        <p:spPr>
          <a:xfrm>
            <a:off x="499029" y="4716983"/>
            <a:ext cx="3600000" cy="2015999"/>
          </a:xfrm>
          <a:prstGeom prst="roundRect">
            <a:avLst>
              <a:gd name="adj" fmla="val 1342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ext Placeholder 4">
            <a:extLst>
              <a:ext uri="{FF2B5EF4-FFF2-40B4-BE49-F238E27FC236}">
                <a16:creationId xmlns:a16="http://schemas.microsoft.com/office/drawing/2014/main" id="{4D4C9B5C-DA4E-1E49-B708-44ED5039AC04}"/>
              </a:ext>
            </a:extLst>
          </p:cNvPr>
          <p:cNvSpPr>
            <a:spLocks noGrp="1"/>
          </p:cNvSpPr>
          <p:nvPr>
            <p:ph type="body" sz="quarter" idx="10"/>
          </p:nvPr>
        </p:nvSpPr>
        <p:spPr>
          <a:xfrm>
            <a:off x="2046716" y="1938131"/>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B5613DCB-2A84-A645-97F4-364250B657A6}"/>
              </a:ext>
            </a:extLst>
          </p:cNvPr>
          <p:cNvSpPr>
            <a:spLocks noGrp="1"/>
          </p:cNvSpPr>
          <p:nvPr>
            <p:ph type="body" sz="quarter" idx="14"/>
          </p:nvPr>
        </p:nvSpPr>
        <p:spPr>
          <a:xfrm>
            <a:off x="2034359" y="4423721"/>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 name="Text Placeholder 2">
            <a:extLst>
              <a:ext uri="{FF2B5EF4-FFF2-40B4-BE49-F238E27FC236}">
                <a16:creationId xmlns:a16="http://schemas.microsoft.com/office/drawing/2014/main" id="{47213BA9-CE01-7A4F-8478-EBFB6491E9CB}"/>
              </a:ext>
            </a:extLst>
          </p:cNvPr>
          <p:cNvSpPr>
            <a:spLocks noGrp="1"/>
          </p:cNvSpPr>
          <p:nvPr>
            <p:ph type="body" sz="quarter" idx="22"/>
          </p:nvPr>
        </p:nvSpPr>
        <p:spPr>
          <a:xfrm>
            <a:off x="11053482" y="1794779"/>
            <a:ext cx="5202518" cy="488859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2" name="Text Placeholder 4">
            <a:extLst>
              <a:ext uri="{FF2B5EF4-FFF2-40B4-BE49-F238E27FC236}">
                <a16:creationId xmlns:a16="http://schemas.microsoft.com/office/drawing/2014/main" id="{3CBF6587-BD15-AB4D-822B-8927EB909EA6}"/>
              </a:ext>
            </a:extLst>
          </p:cNvPr>
          <p:cNvSpPr>
            <a:spLocks noGrp="1"/>
          </p:cNvSpPr>
          <p:nvPr>
            <p:ph type="body" sz="quarter" idx="23"/>
          </p:nvPr>
        </p:nvSpPr>
        <p:spPr>
          <a:xfrm>
            <a:off x="4923112" y="2231390"/>
            <a:ext cx="3600000" cy="1764000"/>
          </a:xfrm>
          <a:prstGeom prst="roundRect">
            <a:avLst>
              <a:gd name="adj" fmla="val 13999"/>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3" name="Text Placeholder 4">
            <a:extLst>
              <a:ext uri="{FF2B5EF4-FFF2-40B4-BE49-F238E27FC236}">
                <a16:creationId xmlns:a16="http://schemas.microsoft.com/office/drawing/2014/main" id="{CC3DFF8C-40E8-7A41-8C64-A4C878B8FB42}"/>
              </a:ext>
            </a:extLst>
          </p:cNvPr>
          <p:cNvSpPr>
            <a:spLocks noGrp="1"/>
          </p:cNvSpPr>
          <p:nvPr>
            <p:ph type="body" sz="quarter" idx="24"/>
          </p:nvPr>
        </p:nvSpPr>
        <p:spPr>
          <a:xfrm>
            <a:off x="4923112" y="4716983"/>
            <a:ext cx="3600000" cy="2015999"/>
          </a:xfrm>
          <a:prstGeom prst="roundRect">
            <a:avLst>
              <a:gd name="adj" fmla="val 1342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4" name="Text Placeholder 4">
            <a:extLst>
              <a:ext uri="{FF2B5EF4-FFF2-40B4-BE49-F238E27FC236}">
                <a16:creationId xmlns:a16="http://schemas.microsoft.com/office/drawing/2014/main" id="{6C4BD980-F826-0D42-A538-82F1B6FB1EFB}"/>
              </a:ext>
            </a:extLst>
          </p:cNvPr>
          <p:cNvSpPr>
            <a:spLocks noGrp="1"/>
          </p:cNvSpPr>
          <p:nvPr>
            <p:ph type="body" sz="quarter" idx="25"/>
          </p:nvPr>
        </p:nvSpPr>
        <p:spPr>
          <a:xfrm>
            <a:off x="6470799" y="1938131"/>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5" name="Text Placeholder 4">
            <a:extLst>
              <a:ext uri="{FF2B5EF4-FFF2-40B4-BE49-F238E27FC236}">
                <a16:creationId xmlns:a16="http://schemas.microsoft.com/office/drawing/2014/main" id="{5BFA9B40-6E02-4645-85E8-2282CBCD7A14}"/>
              </a:ext>
            </a:extLst>
          </p:cNvPr>
          <p:cNvSpPr>
            <a:spLocks noGrp="1"/>
          </p:cNvSpPr>
          <p:nvPr>
            <p:ph type="body" sz="quarter" idx="26"/>
          </p:nvPr>
        </p:nvSpPr>
        <p:spPr>
          <a:xfrm>
            <a:off x="6458442" y="4423721"/>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5658078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46253952-4E00-0648-9461-ECACA60D7194}"/>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23" name="Text Placeholder 4">
            <a:extLst>
              <a:ext uri="{FF2B5EF4-FFF2-40B4-BE49-F238E27FC236}">
                <a16:creationId xmlns:a16="http://schemas.microsoft.com/office/drawing/2014/main" id="{69CA1D27-2731-6D4C-B041-B9D6DC35024C}"/>
              </a:ext>
            </a:extLst>
          </p:cNvPr>
          <p:cNvSpPr>
            <a:spLocks noGrp="1"/>
          </p:cNvSpPr>
          <p:nvPr>
            <p:ph type="body" sz="quarter" idx="10"/>
          </p:nvPr>
        </p:nvSpPr>
        <p:spPr>
          <a:xfrm>
            <a:off x="1947863" y="1627188"/>
            <a:ext cx="2085975"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4" name="Text Placeholder 4">
            <a:extLst>
              <a:ext uri="{FF2B5EF4-FFF2-40B4-BE49-F238E27FC236}">
                <a16:creationId xmlns:a16="http://schemas.microsoft.com/office/drawing/2014/main" id="{52EDB32D-BA84-D14C-9031-ADDAA494AC22}"/>
              </a:ext>
            </a:extLst>
          </p:cNvPr>
          <p:cNvSpPr>
            <a:spLocks noGrp="1"/>
          </p:cNvSpPr>
          <p:nvPr>
            <p:ph type="body" sz="quarter" idx="11"/>
          </p:nvPr>
        </p:nvSpPr>
        <p:spPr>
          <a:xfrm>
            <a:off x="7111533" y="1627188"/>
            <a:ext cx="2085975"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5" name="Text Placeholder 4">
            <a:extLst>
              <a:ext uri="{FF2B5EF4-FFF2-40B4-BE49-F238E27FC236}">
                <a16:creationId xmlns:a16="http://schemas.microsoft.com/office/drawing/2014/main" id="{ED0BCC03-2DCB-DD4F-995B-8A085A7DE752}"/>
              </a:ext>
            </a:extLst>
          </p:cNvPr>
          <p:cNvSpPr>
            <a:spLocks noGrp="1"/>
          </p:cNvSpPr>
          <p:nvPr>
            <p:ph type="body" sz="quarter" idx="12"/>
          </p:nvPr>
        </p:nvSpPr>
        <p:spPr>
          <a:xfrm>
            <a:off x="12285961" y="1627188"/>
            <a:ext cx="2085975"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6" name="Text Placeholder 4">
            <a:extLst>
              <a:ext uri="{FF2B5EF4-FFF2-40B4-BE49-F238E27FC236}">
                <a16:creationId xmlns:a16="http://schemas.microsoft.com/office/drawing/2014/main" id="{E248A9A3-9FB4-B042-A852-7DE13E11F2AD}"/>
              </a:ext>
            </a:extLst>
          </p:cNvPr>
          <p:cNvSpPr>
            <a:spLocks noGrp="1"/>
          </p:cNvSpPr>
          <p:nvPr>
            <p:ph type="body" sz="quarter" idx="13"/>
          </p:nvPr>
        </p:nvSpPr>
        <p:spPr>
          <a:xfrm>
            <a:off x="506338" y="4432152"/>
            <a:ext cx="4904758" cy="860610"/>
          </a:xfrm>
          <a:prstGeom prst="roundRect">
            <a:avLst>
              <a:gd name="adj" fmla="val 28750"/>
            </a:avLst>
          </a:prstGeom>
          <a:solidFill>
            <a:schemeClr val="bg1"/>
          </a:solidFill>
          <a:ln>
            <a:solidFill>
              <a:srgbClr val="245EA9"/>
            </a:solid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7" name="Text Placeholder 4">
            <a:extLst>
              <a:ext uri="{FF2B5EF4-FFF2-40B4-BE49-F238E27FC236}">
                <a16:creationId xmlns:a16="http://schemas.microsoft.com/office/drawing/2014/main" id="{5F5F9088-76DD-924A-97DB-1A4CD9C34864}"/>
              </a:ext>
            </a:extLst>
          </p:cNvPr>
          <p:cNvSpPr>
            <a:spLocks noGrp="1"/>
          </p:cNvSpPr>
          <p:nvPr>
            <p:ph type="body" sz="quarter" idx="14"/>
          </p:nvPr>
        </p:nvSpPr>
        <p:spPr>
          <a:xfrm>
            <a:off x="5680766" y="4432152"/>
            <a:ext cx="4904758" cy="860610"/>
          </a:xfrm>
          <a:prstGeom prst="roundRect">
            <a:avLst>
              <a:gd name="adj" fmla="val 28750"/>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8" name="Text Placeholder 4">
            <a:extLst>
              <a:ext uri="{FF2B5EF4-FFF2-40B4-BE49-F238E27FC236}">
                <a16:creationId xmlns:a16="http://schemas.microsoft.com/office/drawing/2014/main" id="{45CC2D94-000E-9447-B3CA-4389363F2CBE}"/>
              </a:ext>
            </a:extLst>
          </p:cNvPr>
          <p:cNvSpPr>
            <a:spLocks noGrp="1"/>
          </p:cNvSpPr>
          <p:nvPr>
            <p:ph type="body" sz="quarter" idx="15"/>
          </p:nvPr>
        </p:nvSpPr>
        <p:spPr>
          <a:xfrm>
            <a:off x="10844436" y="4432152"/>
            <a:ext cx="4904758" cy="1118794"/>
          </a:xfrm>
          <a:prstGeom prst="roundRect">
            <a:avLst>
              <a:gd name="adj" fmla="val 22019"/>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9" name="Text Placeholder 4">
            <a:extLst>
              <a:ext uri="{FF2B5EF4-FFF2-40B4-BE49-F238E27FC236}">
                <a16:creationId xmlns:a16="http://schemas.microsoft.com/office/drawing/2014/main" id="{46BD9B29-2B11-6748-A2F2-CCAE73C4C944}"/>
              </a:ext>
            </a:extLst>
          </p:cNvPr>
          <p:cNvSpPr>
            <a:spLocks noGrp="1"/>
          </p:cNvSpPr>
          <p:nvPr>
            <p:ph type="body" sz="quarter" idx="16"/>
          </p:nvPr>
        </p:nvSpPr>
        <p:spPr>
          <a:xfrm>
            <a:off x="10844436" y="5809131"/>
            <a:ext cx="4904758" cy="1914860"/>
          </a:xfrm>
          <a:prstGeom prst="roundRect">
            <a:avLst>
              <a:gd name="adj" fmla="val 14705"/>
            </a:avLst>
          </a:prstGeom>
          <a:solidFill>
            <a:schemeClr val="bg1"/>
          </a:solidFill>
          <a:ln>
            <a:solidFill>
              <a:srgbClr val="245EA9"/>
            </a:solid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0" name="Text Placeholder 4">
            <a:extLst>
              <a:ext uri="{FF2B5EF4-FFF2-40B4-BE49-F238E27FC236}">
                <a16:creationId xmlns:a16="http://schemas.microsoft.com/office/drawing/2014/main" id="{C02C5962-A8C5-3945-8564-E420953B8E83}"/>
              </a:ext>
            </a:extLst>
          </p:cNvPr>
          <p:cNvSpPr>
            <a:spLocks noGrp="1"/>
          </p:cNvSpPr>
          <p:nvPr>
            <p:ph type="body" sz="quarter" idx="17"/>
          </p:nvPr>
        </p:nvSpPr>
        <p:spPr>
          <a:xfrm>
            <a:off x="5680766" y="5561705"/>
            <a:ext cx="4904758" cy="1463039"/>
          </a:xfrm>
          <a:prstGeom prst="roundRect">
            <a:avLst>
              <a:gd name="adj" fmla="val 18381"/>
            </a:avLst>
          </a:prstGeom>
          <a:solidFill>
            <a:schemeClr val="bg1"/>
          </a:solidFill>
          <a:ln>
            <a:solidFill>
              <a:srgbClr val="245EA9"/>
            </a:solid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1" name="Text Placeholder 4">
            <a:extLst>
              <a:ext uri="{FF2B5EF4-FFF2-40B4-BE49-F238E27FC236}">
                <a16:creationId xmlns:a16="http://schemas.microsoft.com/office/drawing/2014/main" id="{7B7BAD95-7622-FE4B-B438-5DEA44AEF705}"/>
              </a:ext>
            </a:extLst>
          </p:cNvPr>
          <p:cNvSpPr>
            <a:spLocks noGrp="1"/>
          </p:cNvSpPr>
          <p:nvPr>
            <p:ph type="body" sz="quarter" idx="18"/>
          </p:nvPr>
        </p:nvSpPr>
        <p:spPr>
          <a:xfrm>
            <a:off x="506338" y="5550947"/>
            <a:ext cx="4904758" cy="2474257"/>
          </a:xfrm>
          <a:prstGeom prst="roundRect">
            <a:avLst>
              <a:gd name="adj" fmla="val 11793"/>
            </a:avLst>
          </a:prstGeom>
          <a:solidFill>
            <a:schemeClr val="bg1"/>
          </a:solidFill>
          <a:ln>
            <a:solidFill>
              <a:srgbClr val="245EA9"/>
            </a:solid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0119500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F76455B-F063-D345-994F-6406A7C9D3D2}"/>
              </a:ext>
            </a:extLst>
          </p:cNvPr>
          <p:cNvSpPr>
            <a:spLocks noGrp="1"/>
          </p:cNvSpPr>
          <p:nvPr>
            <p:ph type="body" sz="quarter" idx="11"/>
          </p:nvPr>
        </p:nvSpPr>
        <p:spPr>
          <a:xfrm>
            <a:off x="442913" y="1560514"/>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17">
            <a:extLst>
              <a:ext uri="{FF2B5EF4-FFF2-40B4-BE49-F238E27FC236}">
                <a16:creationId xmlns:a16="http://schemas.microsoft.com/office/drawing/2014/main" id="{D33F8743-88FC-904C-8EED-56D48DAD9AEB}"/>
              </a:ext>
            </a:extLst>
          </p:cNvPr>
          <p:cNvSpPr>
            <a:spLocks noGrp="1"/>
          </p:cNvSpPr>
          <p:nvPr>
            <p:ph type="body" sz="quarter" idx="12"/>
          </p:nvPr>
        </p:nvSpPr>
        <p:spPr>
          <a:xfrm>
            <a:off x="8197850" y="1560514"/>
            <a:ext cx="7442200" cy="40683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Slide Number Placeholder 5">
            <a:extLst>
              <a:ext uri="{FF2B5EF4-FFF2-40B4-BE49-F238E27FC236}">
                <a16:creationId xmlns:a16="http://schemas.microsoft.com/office/drawing/2014/main" id="{060A8F87-A6D1-AB45-AC18-C75D34611434}"/>
              </a:ext>
            </a:extLst>
          </p:cNvPr>
          <p:cNvSpPr>
            <a:spLocks noGrp="1"/>
          </p:cNvSpPr>
          <p:nvPr>
            <p:ph type="sldNum" sz="quarter" idx="4"/>
          </p:nvPr>
        </p:nvSpPr>
        <p:spPr>
          <a:xfrm>
            <a:off x="376600" y="8302857"/>
            <a:ext cx="578141"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5" name="Text Placeholder 4">
            <a:extLst>
              <a:ext uri="{FF2B5EF4-FFF2-40B4-BE49-F238E27FC236}">
                <a16:creationId xmlns:a16="http://schemas.microsoft.com/office/drawing/2014/main" id="{94204378-95A1-9E49-8F13-43FFEB3C99BE}"/>
              </a:ext>
            </a:extLst>
          </p:cNvPr>
          <p:cNvSpPr>
            <a:spLocks noGrp="1"/>
          </p:cNvSpPr>
          <p:nvPr>
            <p:ph type="body" sz="quarter" idx="13"/>
          </p:nvPr>
        </p:nvSpPr>
        <p:spPr>
          <a:xfrm>
            <a:off x="7592868" y="3516772"/>
            <a:ext cx="3200400" cy="28813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4">
            <a:extLst>
              <a:ext uri="{FF2B5EF4-FFF2-40B4-BE49-F238E27FC236}">
                <a16:creationId xmlns:a16="http://schemas.microsoft.com/office/drawing/2014/main" id="{2AD64C00-0DA6-B042-B817-758745518749}"/>
              </a:ext>
            </a:extLst>
          </p:cNvPr>
          <p:cNvSpPr>
            <a:spLocks noGrp="1"/>
          </p:cNvSpPr>
          <p:nvPr>
            <p:ph type="body" sz="quarter" idx="14"/>
          </p:nvPr>
        </p:nvSpPr>
        <p:spPr>
          <a:xfrm>
            <a:off x="12067886" y="4932074"/>
            <a:ext cx="3200400" cy="28813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Title Placeholder 1">
            <a:extLst>
              <a:ext uri="{FF2B5EF4-FFF2-40B4-BE49-F238E27FC236}">
                <a16:creationId xmlns:a16="http://schemas.microsoft.com/office/drawing/2014/main" id="{37FF2763-F7D6-0E49-A5FF-67A435805BEA}"/>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3" name="Rectangle 2">
            <a:extLst>
              <a:ext uri="{FF2B5EF4-FFF2-40B4-BE49-F238E27FC236}">
                <a16:creationId xmlns:a16="http://schemas.microsoft.com/office/drawing/2014/main" id="{E2EE7B14-0774-8341-8F4F-75208524539E}"/>
              </a:ext>
            </a:extLst>
          </p:cNvPr>
          <p:cNvSpPr/>
          <p:nvPr userDrawn="1"/>
        </p:nvSpPr>
        <p:spPr>
          <a:xfrm>
            <a:off x="954741" y="8302857"/>
            <a:ext cx="1962195" cy="4525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noFill/>
            </a:endParaRPr>
          </a:p>
        </p:txBody>
      </p:sp>
    </p:spTree>
    <p:extLst>
      <p:ext uri="{BB962C8B-B14F-4D97-AF65-F5344CB8AC3E}">
        <p14:creationId xmlns:p14="http://schemas.microsoft.com/office/powerpoint/2010/main" val="3254457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F76455B-F063-D345-994F-6406A7C9D3D2}"/>
              </a:ext>
            </a:extLst>
          </p:cNvPr>
          <p:cNvSpPr>
            <a:spLocks noGrp="1"/>
          </p:cNvSpPr>
          <p:nvPr>
            <p:ph type="body" sz="quarter" idx="11"/>
          </p:nvPr>
        </p:nvSpPr>
        <p:spPr>
          <a:xfrm>
            <a:off x="442913" y="1560514"/>
            <a:ext cx="7442303" cy="384275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Slide Number Placeholder 5">
            <a:extLst>
              <a:ext uri="{FF2B5EF4-FFF2-40B4-BE49-F238E27FC236}">
                <a16:creationId xmlns:a16="http://schemas.microsoft.com/office/drawing/2014/main" id="{060A8F87-A6D1-AB45-AC18-C75D3461143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5" name="Text Placeholder 4">
            <a:extLst>
              <a:ext uri="{FF2B5EF4-FFF2-40B4-BE49-F238E27FC236}">
                <a16:creationId xmlns:a16="http://schemas.microsoft.com/office/drawing/2014/main" id="{94204378-95A1-9E49-8F13-43FFEB3C99BE}"/>
              </a:ext>
            </a:extLst>
          </p:cNvPr>
          <p:cNvSpPr>
            <a:spLocks noGrp="1"/>
          </p:cNvSpPr>
          <p:nvPr>
            <p:ph type="body" sz="quarter" idx="13"/>
          </p:nvPr>
        </p:nvSpPr>
        <p:spPr>
          <a:xfrm>
            <a:off x="3796723" y="6038299"/>
            <a:ext cx="3200400" cy="288131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Text Placeholder 4">
            <a:extLst>
              <a:ext uri="{FF2B5EF4-FFF2-40B4-BE49-F238E27FC236}">
                <a16:creationId xmlns:a16="http://schemas.microsoft.com/office/drawing/2014/main" id="{2AD64C00-0DA6-B042-B817-758745518749}"/>
              </a:ext>
            </a:extLst>
          </p:cNvPr>
          <p:cNvSpPr>
            <a:spLocks noGrp="1"/>
          </p:cNvSpPr>
          <p:nvPr>
            <p:ph type="body" sz="quarter" idx="14"/>
          </p:nvPr>
        </p:nvSpPr>
        <p:spPr>
          <a:xfrm>
            <a:off x="7270405" y="5264583"/>
            <a:ext cx="3200400" cy="288131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Text Placeholder 4">
            <a:extLst>
              <a:ext uri="{FF2B5EF4-FFF2-40B4-BE49-F238E27FC236}">
                <a16:creationId xmlns:a16="http://schemas.microsoft.com/office/drawing/2014/main" id="{5CD0AE2C-6DC4-AB47-9515-ED3BE25E2DC9}"/>
              </a:ext>
            </a:extLst>
          </p:cNvPr>
          <p:cNvSpPr>
            <a:spLocks noGrp="1"/>
          </p:cNvSpPr>
          <p:nvPr>
            <p:ph type="body" sz="quarter" idx="15"/>
          </p:nvPr>
        </p:nvSpPr>
        <p:spPr>
          <a:xfrm>
            <a:off x="12909205" y="7495165"/>
            <a:ext cx="3200400" cy="288131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FBCE8EEB-B304-CA47-B0C7-41D12338DCFC}"/>
              </a:ext>
            </a:extLst>
          </p:cNvPr>
          <p:cNvSpPr>
            <a:spLocks noGrp="1"/>
          </p:cNvSpPr>
          <p:nvPr>
            <p:ph type="body" sz="quarter" idx="10"/>
          </p:nvPr>
        </p:nvSpPr>
        <p:spPr>
          <a:xfrm>
            <a:off x="531120" y="5547619"/>
            <a:ext cx="2558444"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Placeholder 1">
            <a:extLst>
              <a:ext uri="{FF2B5EF4-FFF2-40B4-BE49-F238E27FC236}">
                <a16:creationId xmlns:a16="http://schemas.microsoft.com/office/drawing/2014/main" id="{E430A566-089E-6C4A-B781-1BA1A5737E35}"/>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Tree>
    <p:extLst>
      <p:ext uri="{BB962C8B-B14F-4D97-AF65-F5344CB8AC3E}">
        <p14:creationId xmlns:p14="http://schemas.microsoft.com/office/powerpoint/2010/main" val="2701116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3" name="Text Placeholder 2"/>
          <p:cNvSpPr>
            <a:spLocks noGrp="1"/>
          </p:cNvSpPr>
          <p:nvPr>
            <p:ph type="body" idx="1"/>
          </p:nvPr>
        </p:nvSpPr>
        <p:spPr>
          <a:xfrm>
            <a:off x="442860" y="1560170"/>
            <a:ext cx="14022170" cy="5801783"/>
          </a:xfrm>
          <a:prstGeom prst="rect">
            <a:avLst/>
          </a:prstGeom>
        </p:spPr>
        <p:txBody>
          <a:bodyPr vert="horz" lIns="91440" tIns="45720" rIns="91440" bIns="4572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6" name="Slide Number Placeholder 5"/>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5" name="TextBox 4">
            <a:extLst>
              <a:ext uri="{FF2B5EF4-FFF2-40B4-BE49-F238E27FC236}">
                <a16:creationId xmlns:a16="http://schemas.microsoft.com/office/drawing/2014/main" id="{09446A13-635B-5CDA-6904-1F8D10830F49}"/>
              </a:ext>
            </a:extLst>
          </p:cNvPr>
          <p:cNvSpPr txBox="1"/>
          <p:nvPr userDrawn="1">
            <p:extLst>
              <p:ext uri="{1162E1C5-73C7-4A58-AE30-91384D911F3F}">
                <p184:classification xmlns:p184="http://schemas.microsoft.com/office/powerpoint/2018/4/main" val="hdr"/>
              </p:ext>
            </p:extLst>
          </p:nvPr>
        </p:nvSpPr>
        <p:spPr>
          <a:xfrm>
            <a:off x="7853363" y="63500"/>
            <a:ext cx="585787" cy="182880"/>
          </a:xfrm>
          <a:prstGeom prst="rect">
            <a:avLst/>
          </a:prstGeom>
        </p:spPr>
        <p:txBody>
          <a:bodyPr horzOverflow="overflow" lIns="0" tIns="0" rIns="0" bIns="0">
            <a:spAutoFit/>
          </a:bodyPr>
          <a:lstStyle/>
          <a:p>
            <a:pPr algn="l"/>
            <a:r>
              <a:rPr lang="en-GB" sz="1200">
                <a:solidFill>
                  <a:srgbClr val="00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2316476532"/>
      </p:ext>
    </p:extLst>
  </p:cSld>
  <p:clrMap bg1="lt1" tx1="dk1" bg2="lt2" tx2="dk2" accent1="accent1" accent2="accent2" accent3="accent3" accent4="accent4" accent5="accent5" accent6="accent6" hlink="hlink" folHlink="folHlink"/>
  <p:sldLayoutIdLst>
    <p:sldLayoutId id="2147483661" r:id="rId1"/>
    <p:sldLayoutId id="2147483681" r:id="rId2"/>
    <p:sldLayoutId id="2147483679" r:id="rId3"/>
    <p:sldLayoutId id="2147483662" r:id="rId4"/>
    <p:sldLayoutId id="2147483673" r:id="rId5"/>
    <p:sldLayoutId id="2147483676" r:id="rId6"/>
    <p:sldLayoutId id="2147483671" r:id="rId7"/>
    <p:sldLayoutId id="2147483675" r:id="rId8"/>
    <p:sldLayoutId id="2147483677" r:id="rId9"/>
    <p:sldLayoutId id="2147483666" r:id="rId10"/>
    <p:sldLayoutId id="2147483674" r:id="rId11"/>
    <p:sldLayoutId id="2147483664" r:id="rId12"/>
    <p:sldLayoutId id="2147483668" r:id="rId13"/>
    <p:sldLayoutId id="2147483672" r:id="rId14"/>
    <p:sldLayoutId id="2147483678" r:id="rId15"/>
    <p:sldLayoutId id="2147483680" r:id="rId16"/>
    <p:sldLayoutId id="2147483667" r:id="rId17"/>
    <p:sldLayoutId id="2147483669" r:id="rId18"/>
    <p:sldLayoutId id="2147483682" r:id="rId19"/>
    <p:sldLayoutId id="2147483683" r:id="rId20"/>
  </p:sldLayoutIdLst>
  <p:hf hdr="0" ftr="0" dt="0"/>
  <p:txStyles>
    <p:titleStyle>
      <a:lvl1pPr algn="l" defTabSz="1219170" rtl="0" eaLnBrk="1" latinLnBrk="0" hangingPunct="1">
        <a:lnSpc>
          <a:spcPct val="90000"/>
        </a:lnSpc>
        <a:spcBef>
          <a:spcPct val="0"/>
        </a:spcBef>
        <a:buNone/>
        <a:defRPr sz="4400" b="1" i="0" kern="1200">
          <a:solidFill>
            <a:srgbClr val="245EA9"/>
          </a:solidFill>
          <a:latin typeface="Arial" panose="020B0604020202020204" pitchFamily="34" charset="0"/>
          <a:ea typeface="+mj-ea"/>
          <a:cs typeface="Arial" panose="020B0604020202020204" pitchFamily="34" charset="0"/>
        </a:defRPr>
      </a:lvl1pPr>
    </p:titleStyle>
    <p:bodyStyle>
      <a:lvl1pPr marL="0" indent="0" algn="l" defTabSz="1219170" rtl="0" eaLnBrk="1" latinLnBrk="0" hangingPunct="1">
        <a:lnSpc>
          <a:spcPct val="10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10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10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10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mind.org.uk"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www.nhsbt.nhs.uk/" TargetMode="External"/><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hyperlink" Target="http://www.bbmr.co.uk/" TargetMode="External"/><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25.png"/><Relationship Id="rId5" Type="http://schemas.openxmlformats.org/officeDocument/2006/relationships/hyperlink" Target="https://www.anthonynolan.org/" TargetMode="External"/><Relationship Id="rId4" Type="http://schemas.openxmlformats.org/officeDocument/2006/relationships/hyperlink" Target="http://www.dkms.org.uk/"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36.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hyperlink" Target="../blood.co.uk" TargetMode="External"/><Relationship Id="rId7"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1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hyperlink" Target="http://organdonation.nhs.uk/register-your-decis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E5D70-6EBC-7845-A316-8615413939A4}"/>
              </a:ext>
            </a:extLst>
          </p:cNvPr>
          <p:cNvSpPr>
            <a:spLocks noGrp="1"/>
          </p:cNvSpPr>
          <p:nvPr>
            <p:ph type="title"/>
          </p:nvPr>
        </p:nvSpPr>
        <p:spPr/>
        <p:txBody>
          <a:bodyPr/>
          <a:lstStyle/>
          <a:p>
            <a:r>
              <a:rPr lang="en-NZ" dirty="0"/>
              <a:t>Donation </a:t>
            </a:r>
            <a:br>
              <a:rPr lang="en-NZ" dirty="0"/>
            </a:br>
            <a:r>
              <a:rPr lang="en-NZ" dirty="0"/>
              <a:t>and Choices</a:t>
            </a:r>
          </a:p>
        </p:txBody>
      </p:sp>
      <p:sp>
        <p:nvSpPr>
          <p:cNvPr id="3" name="Text Placeholder 2">
            <a:extLst>
              <a:ext uri="{FF2B5EF4-FFF2-40B4-BE49-F238E27FC236}">
                <a16:creationId xmlns:a16="http://schemas.microsoft.com/office/drawing/2014/main" id="{1779B083-643D-A445-84A0-1A918C5D3984}"/>
              </a:ext>
            </a:extLst>
          </p:cNvPr>
          <p:cNvSpPr>
            <a:spLocks noGrp="1"/>
          </p:cNvSpPr>
          <p:nvPr>
            <p:ph type="body" sz="quarter" idx="10"/>
          </p:nvPr>
        </p:nvSpPr>
        <p:spPr/>
        <p:txBody>
          <a:bodyPr/>
          <a:lstStyle/>
          <a:p>
            <a:r>
              <a:rPr lang="en-NZ" dirty="0"/>
              <a:t>PSHE Lesson 2 </a:t>
            </a:r>
            <a:br>
              <a:rPr lang="en-NZ" dirty="0"/>
            </a:br>
            <a:r>
              <a:rPr lang="en-NZ" dirty="0"/>
              <a:t>for KS4 students in England</a:t>
            </a:r>
          </a:p>
        </p:txBody>
      </p:sp>
      <p:pic>
        <p:nvPicPr>
          <p:cNvPr id="7" name="Picture 6" descr="A black and white logo&#10;&#10;Description automatically generated">
            <a:extLst>
              <a:ext uri="{FF2B5EF4-FFF2-40B4-BE49-F238E27FC236}">
                <a16:creationId xmlns:a16="http://schemas.microsoft.com/office/drawing/2014/main" id="{7F7D5A80-582F-55B5-00E1-B2B3321EF31F}"/>
              </a:ext>
            </a:extLst>
          </p:cNvPr>
          <p:cNvPicPr>
            <a:picLocks noChangeAspect="1"/>
          </p:cNvPicPr>
          <p:nvPr/>
        </p:nvPicPr>
        <p:blipFill>
          <a:blip r:embed="rId2"/>
          <a:stretch>
            <a:fillRect/>
          </a:stretch>
        </p:blipFill>
        <p:spPr>
          <a:xfrm>
            <a:off x="1085046" y="6324137"/>
            <a:ext cx="1218539" cy="2408259"/>
          </a:xfrm>
          <a:prstGeom prst="rect">
            <a:avLst/>
          </a:prstGeom>
        </p:spPr>
      </p:pic>
    </p:spTree>
    <p:extLst>
      <p:ext uri="{BB962C8B-B14F-4D97-AF65-F5344CB8AC3E}">
        <p14:creationId xmlns:p14="http://schemas.microsoft.com/office/powerpoint/2010/main" val="4095776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0F88B-A2B8-0448-91DD-52C0FDBC05FB}"/>
              </a:ext>
            </a:extLst>
          </p:cNvPr>
          <p:cNvSpPr>
            <a:spLocks noGrp="1"/>
          </p:cNvSpPr>
          <p:nvPr>
            <p:ph type="title"/>
          </p:nvPr>
        </p:nvSpPr>
        <p:spPr>
          <a:xfrm>
            <a:off x="442860" y="590696"/>
            <a:ext cx="14022170" cy="1187809"/>
          </a:xfrm>
        </p:spPr>
        <p:txBody>
          <a:bodyPr/>
          <a:lstStyle/>
          <a:p>
            <a:r>
              <a:rPr lang="en-NZ" dirty="0">
                <a:latin typeface="Arial"/>
                <a:cs typeface="Arial"/>
              </a:rPr>
              <a:t>Curriculum Links – England</a:t>
            </a:r>
          </a:p>
        </p:txBody>
      </p:sp>
      <p:sp>
        <p:nvSpPr>
          <p:cNvPr id="3" name="Text Placeholder 2">
            <a:extLst>
              <a:ext uri="{FF2B5EF4-FFF2-40B4-BE49-F238E27FC236}">
                <a16:creationId xmlns:a16="http://schemas.microsoft.com/office/drawing/2014/main" id="{494C19D2-FB0C-A448-B459-0581D01CE477}"/>
              </a:ext>
            </a:extLst>
          </p:cNvPr>
          <p:cNvSpPr>
            <a:spLocks noGrp="1"/>
          </p:cNvSpPr>
          <p:nvPr>
            <p:ph type="body" sz="quarter" idx="11"/>
          </p:nvPr>
        </p:nvSpPr>
        <p:spPr>
          <a:xfrm>
            <a:off x="442913" y="1560514"/>
            <a:ext cx="7442303" cy="6613668"/>
          </a:xfrm>
        </p:spPr>
        <p:txBody>
          <a:bodyPr vert="horz" lIns="91440" tIns="45720" rIns="91440" bIns="45720" rtlCol="0" anchor="t">
            <a:noAutofit/>
          </a:bodyPr>
          <a:lstStyle/>
          <a:p>
            <a:pPr lvl="1"/>
            <a:r>
              <a:rPr lang="en-NZ" b="1" dirty="0"/>
              <a:t>PSHE Association Programme of Study (KS4)</a:t>
            </a:r>
            <a:endParaRPr lang="en-NZ" dirty="0"/>
          </a:p>
          <a:p>
            <a:pPr marL="342900" lvl="2" indent="-342900">
              <a:buFont typeface="Arial" panose="020B0604020202020204" pitchFamily="34" charset="0"/>
              <a:buChar char="•"/>
            </a:pPr>
            <a:r>
              <a:rPr lang="en-NZ" b="1" dirty="0"/>
              <a:t>Relationship Values</a:t>
            </a:r>
            <a:endParaRPr lang="en-NZ" dirty="0"/>
          </a:p>
          <a:p>
            <a:pPr marL="341630" lvl="3"/>
            <a:r>
              <a:rPr lang="en-NZ" dirty="0">
                <a:latin typeface="Arial"/>
                <a:cs typeface="Arial"/>
              </a:rPr>
              <a:t>R9. to recognise, clarify and if necessary, challenge their own values and understand how their values influence their decisions, goals and behaviours </a:t>
            </a:r>
          </a:p>
          <a:p>
            <a:pPr marL="342900" lvl="2" indent="-342900">
              <a:buFont typeface="Arial" panose="020B0604020202020204" pitchFamily="34" charset="0"/>
              <a:buChar char="•"/>
            </a:pPr>
            <a:r>
              <a:rPr lang="en-NZ" b="1" dirty="0"/>
              <a:t>Health-related decisions</a:t>
            </a:r>
            <a:endParaRPr lang="en-NZ" dirty="0"/>
          </a:p>
          <a:p>
            <a:pPr marL="341630" lvl="3"/>
            <a:r>
              <a:rPr lang="en-NZ" dirty="0">
                <a:latin typeface="Arial"/>
                <a:cs typeface="Arial"/>
              </a:rPr>
              <a:t>H14. about the health services available to people; strategies to become a confident user of the NHS and other health services; to overcome potential concerns or barriers to seeking help</a:t>
            </a:r>
          </a:p>
          <a:p>
            <a:pPr marL="341630" lvl="3"/>
            <a:r>
              <a:rPr lang="en-NZ" dirty="0">
                <a:latin typeface="Arial"/>
                <a:cs typeface="Arial"/>
              </a:rPr>
              <a:t>H15. the purpose of blood, organ and stem cell donation for individuals and society</a:t>
            </a:r>
          </a:p>
          <a:p>
            <a:pPr lvl="2"/>
            <a:r>
              <a:rPr lang="en-NZ" sz="2400" dirty="0">
                <a:solidFill>
                  <a:srgbClr val="41B6E6"/>
                </a:solidFill>
              </a:rPr>
              <a:t>Relationships and Sex Education and Health Education (RSHE)</a:t>
            </a:r>
          </a:p>
          <a:p>
            <a:pPr lvl="3"/>
            <a:r>
              <a:rPr lang="en-NZ" dirty="0">
                <a:latin typeface="Arial"/>
                <a:cs typeface="Arial"/>
              </a:rPr>
              <a:t>By the end of secondary school, pupils should ‘know about the science relating to blood, organ and stem cell donation’</a:t>
            </a:r>
          </a:p>
        </p:txBody>
      </p:sp>
      <p:sp>
        <p:nvSpPr>
          <p:cNvPr id="4" name="Text Placeholder 3">
            <a:extLst>
              <a:ext uri="{FF2B5EF4-FFF2-40B4-BE49-F238E27FC236}">
                <a16:creationId xmlns:a16="http://schemas.microsoft.com/office/drawing/2014/main" id="{C109B515-B11C-134B-B6D5-4F3111EFC529}"/>
              </a:ext>
            </a:extLst>
          </p:cNvPr>
          <p:cNvSpPr>
            <a:spLocks noGrp="1"/>
          </p:cNvSpPr>
          <p:nvPr>
            <p:ph type="body" sz="quarter" idx="12"/>
          </p:nvPr>
        </p:nvSpPr>
        <p:spPr>
          <a:xfrm>
            <a:off x="8197849" y="1560513"/>
            <a:ext cx="7616825" cy="7229177"/>
          </a:xfrm>
        </p:spPr>
        <p:txBody>
          <a:bodyPr vert="horz" lIns="91440" tIns="45720" rIns="91440" bIns="45720" rtlCol="0" anchor="t">
            <a:noAutofit/>
          </a:bodyPr>
          <a:lstStyle/>
          <a:p>
            <a:pPr lvl="1"/>
            <a:r>
              <a:rPr lang="en-NZ" b="1" dirty="0"/>
              <a:t>Citizenship</a:t>
            </a:r>
            <a:endParaRPr lang="en-NZ" dirty="0"/>
          </a:p>
          <a:p>
            <a:pPr lvl="2"/>
            <a:r>
              <a:rPr lang="en-NZ" b="1" dirty="0"/>
              <a:t>KS3</a:t>
            </a:r>
            <a:endParaRPr lang="en-NZ" dirty="0"/>
          </a:p>
          <a:p>
            <a:pPr lvl="3"/>
            <a:r>
              <a:rPr lang="en-NZ" dirty="0">
                <a:latin typeface="Arial"/>
                <a:cs typeface="Arial"/>
              </a:rPr>
              <a:t>the roles played by public institutions and voluntary groups in society, and the ways in which citizens work together to improve their communities, including opportunities to participate in school-based activities</a:t>
            </a:r>
          </a:p>
          <a:p>
            <a:pPr lvl="2"/>
            <a:r>
              <a:rPr lang="en-NZ" b="1" dirty="0"/>
              <a:t>KS4</a:t>
            </a:r>
            <a:endParaRPr lang="en-NZ" dirty="0"/>
          </a:p>
          <a:p>
            <a:pPr lvl="3"/>
            <a:r>
              <a:rPr lang="en-NZ" sz="1800" dirty="0"/>
              <a:t>the different ways in which a citizen can contribute to the improvement of his or her community, to include the opportunity to participate actively in community volunteering, as well as other forms of responsible activity</a:t>
            </a:r>
          </a:p>
          <a:p>
            <a:pPr lvl="1">
              <a:spcBef>
                <a:spcPts val="1267"/>
              </a:spcBef>
            </a:pPr>
            <a:r>
              <a:rPr lang="en-NZ" b="1" dirty="0"/>
              <a:t>How could this lesson fit within a scheme of work?</a:t>
            </a:r>
            <a:endParaRPr lang="en-NZ" dirty="0"/>
          </a:p>
          <a:p>
            <a:pPr lvl="3"/>
            <a:r>
              <a:rPr lang="en-NZ" dirty="0">
                <a:latin typeface="Arial"/>
                <a:cs typeface="Arial"/>
              </a:rPr>
              <a:t>This lesson could be taught alongside other lessons in PSHE about physical health, vaccinations, family life and relationships or independence and decision-making. It is also important to note that these lessons contain some themes of death, loss and what happens to our bodies, so teaching lessons prior to these that discuss these themes may help students to engage with these lessons more effectively.</a:t>
            </a:r>
          </a:p>
          <a:p>
            <a:pPr lvl="3"/>
            <a:endParaRPr lang="en-NZ" sz="1800" dirty="0"/>
          </a:p>
        </p:txBody>
      </p:sp>
      <p:sp>
        <p:nvSpPr>
          <p:cNvPr id="6" name="Slide Number Placeholder 4">
            <a:extLst>
              <a:ext uri="{FF2B5EF4-FFF2-40B4-BE49-F238E27FC236}">
                <a16:creationId xmlns:a16="http://schemas.microsoft.com/office/drawing/2014/main" id="{03B18923-A717-1B42-867D-E84593B0C3DF}"/>
              </a:ext>
            </a:extLst>
          </p:cNvPr>
          <p:cNvSpPr>
            <a:spLocks noGrp="1"/>
          </p:cNvSpPr>
          <p:nvPr>
            <p:ph type="sldNum" sz="quarter" idx="4294967295"/>
          </p:nvPr>
        </p:nvSpPr>
        <p:spPr>
          <a:xfrm>
            <a:off x="376600" y="8302857"/>
            <a:ext cx="3657957" cy="486833"/>
          </a:xfrm>
        </p:spPr>
        <p:txBody>
          <a:bodyPr/>
          <a:lstStyle/>
          <a:p>
            <a:fld id="{F68B15A4-E55F-C047-8706-F70E7B15C889}" type="slidenum">
              <a:rPr lang="en-US" smtClean="0"/>
              <a:pPr/>
              <a:t>2</a:t>
            </a:fld>
            <a:r>
              <a:rPr lang="en-US" dirty="0"/>
              <a:t>         Donation and Choices</a:t>
            </a:r>
          </a:p>
        </p:txBody>
      </p:sp>
    </p:spTree>
    <p:extLst>
      <p:ext uri="{BB962C8B-B14F-4D97-AF65-F5344CB8AC3E}">
        <p14:creationId xmlns:p14="http://schemas.microsoft.com/office/powerpoint/2010/main" val="1525924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0F88B-A2B8-0448-91DD-52C0FDBC05FB}"/>
              </a:ext>
            </a:extLst>
          </p:cNvPr>
          <p:cNvSpPr>
            <a:spLocks noGrp="1"/>
          </p:cNvSpPr>
          <p:nvPr>
            <p:ph type="title"/>
          </p:nvPr>
        </p:nvSpPr>
        <p:spPr>
          <a:xfrm>
            <a:off x="442860" y="568036"/>
            <a:ext cx="14022170" cy="1210469"/>
          </a:xfrm>
        </p:spPr>
        <p:txBody>
          <a:bodyPr/>
          <a:lstStyle/>
          <a:p>
            <a:r>
              <a:rPr lang="en-NZ" dirty="0"/>
              <a:t>About these resources</a:t>
            </a:r>
          </a:p>
        </p:txBody>
      </p:sp>
      <p:sp>
        <p:nvSpPr>
          <p:cNvPr id="3" name="Text Placeholder 2">
            <a:extLst>
              <a:ext uri="{FF2B5EF4-FFF2-40B4-BE49-F238E27FC236}">
                <a16:creationId xmlns:a16="http://schemas.microsoft.com/office/drawing/2014/main" id="{494C19D2-FB0C-A448-B459-0581D01CE477}"/>
              </a:ext>
            </a:extLst>
          </p:cNvPr>
          <p:cNvSpPr>
            <a:spLocks noGrp="1"/>
          </p:cNvSpPr>
          <p:nvPr>
            <p:ph type="body" sz="quarter" idx="11"/>
          </p:nvPr>
        </p:nvSpPr>
        <p:spPr>
          <a:xfrm>
            <a:off x="442913" y="1560513"/>
            <a:ext cx="7442303" cy="6388867"/>
          </a:xfrm>
        </p:spPr>
        <p:txBody>
          <a:bodyPr vert="horz" lIns="91440" tIns="45720" rIns="91440" bIns="45720" rtlCol="0" anchor="t">
            <a:noAutofit/>
          </a:bodyPr>
          <a:lstStyle/>
          <a:p>
            <a:pPr lvl="3"/>
            <a:r>
              <a:rPr lang="en-NZ" sz="1800" dirty="0">
                <a:latin typeface="Arial"/>
                <a:cs typeface="Arial"/>
              </a:rPr>
              <a:t>In this lesson, students learn about the process of, and the importance of, blood, stem cell, organ and tissue donation. Real-life stories encourage students to explore the perspectives of those with personal experiences of donation and consider the role of donation in society.</a:t>
            </a:r>
          </a:p>
          <a:p>
            <a:pPr lvl="1">
              <a:spcBef>
                <a:spcPts val="1267"/>
              </a:spcBef>
            </a:pPr>
            <a:r>
              <a:rPr lang="en-NZ" b="1" dirty="0"/>
              <a:t>How was this lesson created?</a:t>
            </a:r>
            <a:endParaRPr lang="en-NZ" dirty="0"/>
          </a:p>
          <a:p>
            <a:pPr lvl="3"/>
            <a:r>
              <a:rPr lang="en-NZ" sz="1800" dirty="0">
                <a:latin typeface="Arial"/>
                <a:cs typeface="Arial"/>
              </a:rPr>
              <a:t>These resources have been created by NHS Blood and Transplant (NHSBT), in collaboration with Anthony Nolan, developed with the support of practising teachers and accredited by the PSHE Association. For more information on NHSBT and Anthony Nolan, see slides 4-5.</a:t>
            </a:r>
          </a:p>
          <a:p>
            <a:pPr lvl="1">
              <a:spcBef>
                <a:spcPts val="1267"/>
              </a:spcBef>
            </a:pPr>
            <a:r>
              <a:rPr lang="en-NZ" b="1" dirty="0"/>
              <a:t>How to use this presentation</a:t>
            </a:r>
            <a:endParaRPr lang="en-NZ" dirty="0"/>
          </a:p>
          <a:p>
            <a:pPr lvl="3"/>
            <a:r>
              <a:rPr lang="en-NZ" sz="1800" b="1" dirty="0">
                <a:latin typeface="Arial"/>
                <a:cs typeface="Arial"/>
              </a:rPr>
              <a:t>Slides 2-5</a:t>
            </a:r>
            <a:r>
              <a:rPr lang="en-NZ" sz="1800" dirty="0">
                <a:latin typeface="Arial"/>
                <a:cs typeface="Arial"/>
              </a:rPr>
              <a:t>: Teachers’ notes (these slides will stay hidden in </a:t>
            </a:r>
            <a:br>
              <a:rPr lang="en-NZ" sz="1800" dirty="0"/>
            </a:br>
            <a:r>
              <a:rPr lang="en-NZ" sz="1800" dirty="0">
                <a:latin typeface="Arial"/>
                <a:cs typeface="Arial"/>
              </a:rPr>
              <a:t>presentation mode)</a:t>
            </a:r>
          </a:p>
          <a:p>
            <a:pPr lvl="3"/>
            <a:r>
              <a:rPr lang="en-NZ" sz="1800" b="1" dirty="0">
                <a:latin typeface="Arial"/>
                <a:cs typeface="Arial"/>
              </a:rPr>
              <a:t>Slides 6-17: </a:t>
            </a:r>
            <a:r>
              <a:rPr lang="en-NZ" sz="1800" dirty="0">
                <a:latin typeface="Arial"/>
                <a:cs typeface="Arial"/>
              </a:rPr>
              <a:t>Use with students for the core lesson. Instructions and subject knowledge are included on the notes section of each slide.</a:t>
            </a:r>
          </a:p>
          <a:p>
            <a:pPr lvl="3"/>
            <a:r>
              <a:rPr lang="en-NZ" sz="1800" b="1" dirty="0">
                <a:latin typeface="Arial"/>
                <a:cs typeface="Arial"/>
              </a:rPr>
              <a:t>Slides 18-21: </a:t>
            </a:r>
            <a:r>
              <a:rPr lang="en-NZ" sz="1800" dirty="0">
                <a:latin typeface="Arial"/>
                <a:cs typeface="Arial"/>
              </a:rPr>
              <a:t>This optional extension task can be used to extend student’s learning at home or in school. </a:t>
            </a:r>
          </a:p>
        </p:txBody>
      </p:sp>
      <p:sp>
        <p:nvSpPr>
          <p:cNvPr id="4" name="Text Placeholder 3">
            <a:extLst>
              <a:ext uri="{FF2B5EF4-FFF2-40B4-BE49-F238E27FC236}">
                <a16:creationId xmlns:a16="http://schemas.microsoft.com/office/drawing/2014/main" id="{C109B515-B11C-134B-B6D5-4F3111EFC529}"/>
              </a:ext>
            </a:extLst>
          </p:cNvPr>
          <p:cNvSpPr>
            <a:spLocks noGrp="1"/>
          </p:cNvSpPr>
          <p:nvPr>
            <p:ph type="body" sz="quarter" idx="12"/>
          </p:nvPr>
        </p:nvSpPr>
        <p:spPr>
          <a:xfrm>
            <a:off x="8197850" y="1560513"/>
            <a:ext cx="7753350" cy="5089525"/>
          </a:xfrm>
        </p:spPr>
        <p:txBody>
          <a:bodyPr vert="horz" lIns="91440" tIns="45720" rIns="91440" bIns="45720" rtlCol="0" anchor="t">
            <a:noAutofit/>
          </a:bodyPr>
          <a:lstStyle/>
          <a:p>
            <a:pPr lvl="1"/>
            <a:r>
              <a:rPr lang="en-NZ" b="1" dirty="0"/>
              <a:t>What preparation is required?</a:t>
            </a:r>
            <a:endParaRPr lang="en-NZ" dirty="0"/>
          </a:p>
          <a:p>
            <a:pPr marL="342900" lvl="3" indent="-342900">
              <a:buFont typeface="Arial" panose="020B0604020202020204" pitchFamily="34" charset="0"/>
              <a:buChar char="•"/>
            </a:pPr>
            <a:r>
              <a:rPr lang="en-NZ" sz="1800" dirty="0">
                <a:latin typeface="Arial"/>
                <a:cs typeface="Arial"/>
              </a:rPr>
              <a:t>This lesson covers a topic that may be sensitive. </a:t>
            </a:r>
            <a:r>
              <a:rPr lang="en-NZ" sz="1800" b="1" dirty="0">
                <a:latin typeface="Arial"/>
                <a:cs typeface="Arial"/>
              </a:rPr>
              <a:t>It is essential that you familiarise yourself with the Creating a safe learning environment document before delivering this session</a:t>
            </a:r>
            <a:r>
              <a:rPr lang="en-NZ" sz="1800" dirty="0">
                <a:latin typeface="Arial"/>
                <a:cs typeface="Arial"/>
              </a:rPr>
              <a:t>. </a:t>
            </a:r>
          </a:p>
          <a:p>
            <a:pPr marL="342900" lvl="3" indent="-342900">
              <a:buFont typeface="Arial" panose="020B0604020202020204" pitchFamily="34" charset="0"/>
              <a:buChar char="•"/>
            </a:pPr>
            <a:r>
              <a:rPr lang="en-NZ" sz="1800" dirty="0">
                <a:latin typeface="Arial"/>
                <a:cs typeface="Arial"/>
              </a:rPr>
              <a:t>The NHSBT PSHE lesson </a:t>
            </a:r>
            <a:r>
              <a:rPr lang="en-NZ" sz="1800" b="1" dirty="0">
                <a:latin typeface="Arial"/>
                <a:cs typeface="Arial"/>
              </a:rPr>
              <a:t>Exploring Donation </a:t>
            </a:r>
            <a:r>
              <a:rPr lang="en-NZ" sz="1800" dirty="0">
                <a:latin typeface="Arial"/>
                <a:cs typeface="Arial"/>
              </a:rPr>
              <a:t>can also be used to introduce students to the topic.</a:t>
            </a:r>
          </a:p>
          <a:p>
            <a:pPr marL="342900" lvl="3" indent="-342900">
              <a:buFont typeface="Arial" panose="020B0604020202020204" pitchFamily="34" charset="0"/>
              <a:buChar char="•"/>
            </a:pPr>
            <a:r>
              <a:rPr lang="en-NZ" sz="1800" dirty="0">
                <a:latin typeface="Arial"/>
                <a:cs typeface="Arial"/>
              </a:rPr>
              <a:t>You may wish to print copies of slide 14 (one per pair or small group) to support students with this diamond nine activity.</a:t>
            </a:r>
          </a:p>
          <a:p>
            <a:pPr lvl="1">
              <a:spcBef>
                <a:spcPts val="1267"/>
              </a:spcBef>
            </a:pPr>
            <a:r>
              <a:rPr lang="en-NZ" b="1" dirty="0"/>
              <a:t>Follow-up activities</a:t>
            </a:r>
            <a:endParaRPr lang="en-NZ" dirty="0"/>
          </a:p>
          <a:p>
            <a:pPr marL="342900" lvl="3" indent="-342900">
              <a:buFont typeface="Arial" panose="020B0604020202020204" pitchFamily="34" charset="0"/>
              <a:buChar char="•"/>
            </a:pPr>
            <a:r>
              <a:rPr lang="en-NZ" sz="1800" dirty="0">
                <a:latin typeface="Arial"/>
                <a:cs typeface="Arial"/>
              </a:rPr>
              <a:t>The </a:t>
            </a:r>
            <a:r>
              <a:rPr lang="en-NZ" sz="1800" b="1" dirty="0">
                <a:latin typeface="Arial"/>
                <a:cs typeface="Arial"/>
              </a:rPr>
              <a:t>Introduction to Donation Assembly</a:t>
            </a:r>
            <a:r>
              <a:rPr lang="en-NZ" sz="1800" dirty="0">
                <a:latin typeface="Arial"/>
                <a:cs typeface="Arial"/>
              </a:rPr>
              <a:t> can introduce this topic to KS3 and KS4 students. </a:t>
            </a:r>
          </a:p>
          <a:p>
            <a:pPr marL="342900" lvl="3" indent="-342900">
              <a:buFont typeface="Arial" panose="020B0604020202020204" pitchFamily="34" charset="0"/>
              <a:buChar char="•"/>
            </a:pPr>
            <a:r>
              <a:rPr lang="en-NZ" sz="1800" dirty="0">
                <a:latin typeface="Arial"/>
                <a:cs typeface="Arial"/>
              </a:rPr>
              <a:t>Link blood donation to the science curriculum using the </a:t>
            </a:r>
            <a:r>
              <a:rPr lang="en-NZ" sz="1800" b="1" dirty="0">
                <a:latin typeface="Arial"/>
                <a:cs typeface="Arial"/>
              </a:rPr>
              <a:t>Science of Blood Donation</a:t>
            </a:r>
            <a:r>
              <a:rPr lang="en-NZ" sz="1800" dirty="0">
                <a:latin typeface="Arial"/>
                <a:cs typeface="Arial"/>
              </a:rPr>
              <a:t> lesson.</a:t>
            </a:r>
          </a:p>
          <a:p>
            <a:pPr lvl="1">
              <a:spcBef>
                <a:spcPts val="1267"/>
              </a:spcBef>
            </a:pPr>
            <a:r>
              <a:rPr lang="en-NZ" b="1" dirty="0"/>
              <a:t>Support for students</a:t>
            </a:r>
            <a:endParaRPr lang="en-NZ" dirty="0"/>
          </a:p>
          <a:p>
            <a:pPr lvl="3"/>
            <a:r>
              <a:rPr lang="en-NZ" sz="1800" dirty="0">
                <a:latin typeface="Arial"/>
                <a:cs typeface="Arial"/>
              </a:rPr>
              <a:t>If any students are affected by any of the content in this lesson around donation, illness or death, encourage them to speak to a trusted adult, use the schools pastoral system, contact Childline (0800 1111) or visit Mind (</a:t>
            </a:r>
            <a:r>
              <a:rPr lang="en-NZ" sz="1800" dirty="0">
                <a:latin typeface="Arial"/>
                <a:cs typeface="Arial"/>
                <a:hlinkClick r:id="rId3" action="ppaction://hlinkfile"/>
              </a:rPr>
              <a:t>mind.org.uk</a:t>
            </a:r>
            <a:r>
              <a:rPr lang="en-NZ" sz="1800" dirty="0">
                <a:latin typeface="Arial"/>
                <a:cs typeface="Arial"/>
              </a:rPr>
              <a:t>) for further support.</a:t>
            </a:r>
          </a:p>
        </p:txBody>
      </p:sp>
      <p:sp>
        <p:nvSpPr>
          <p:cNvPr id="7" name="Slide Number Placeholder 4">
            <a:extLst>
              <a:ext uri="{FF2B5EF4-FFF2-40B4-BE49-F238E27FC236}">
                <a16:creationId xmlns:a16="http://schemas.microsoft.com/office/drawing/2014/main" id="{EAFEC405-3C17-854F-A944-2FCA80F0A25A}"/>
              </a:ext>
            </a:extLst>
          </p:cNvPr>
          <p:cNvSpPr>
            <a:spLocks noGrp="1"/>
          </p:cNvSpPr>
          <p:nvPr>
            <p:ph type="sldNum" sz="quarter" idx="4294967295"/>
          </p:nvPr>
        </p:nvSpPr>
        <p:spPr>
          <a:xfrm>
            <a:off x="376600" y="8302857"/>
            <a:ext cx="3657957" cy="486833"/>
          </a:xfrm>
        </p:spPr>
        <p:txBody>
          <a:bodyPr/>
          <a:lstStyle/>
          <a:p>
            <a:fld id="{F68B15A4-E55F-C047-8706-F70E7B15C889}" type="slidenum">
              <a:rPr lang="en-US" smtClean="0"/>
              <a:pPr/>
              <a:t>3</a:t>
            </a:fld>
            <a:r>
              <a:rPr lang="en-US" dirty="0"/>
              <a:t>         Donation and Choices</a:t>
            </a:r>
          </a:p>
        </p:txBody>
      </p:sp>
    </p:spTree>
    <p:extLst>
      <p:ext uri="{BB962C8B-B14F-4D97-AF65-F5344CB8AC3E}">
        <p14:creationId xmlns:p14="http://schemas.microsoft.com/office/powerpoint/2010/main" val="830569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D2BC320-34D7-C243-B004-17547CD3E5B7}"/>
              </a:ext>
            </a:extLst>
          </p:cNvPr>
          <p:cNvSpPr>
            <a:spLocks noGrp="1"/>
          </p:cNvSpPr>
          <p:nvPr>
            <p:ph type="title"/>
          </p:nvPr>
        </p:nvSpPr>
        <p:spPr>
          <a:xfrm>
            <a:off x="442860" y="534391"/>
            <a:ext cx="9552040" cy="672110"/>
          </a:xfrm>
        </p:spPr>
        <p:txBody>
          <a:bodyPr/>
          <a:lstStyle/>
          <a:p>
            <a:r>
              <a:rPr lang="en-NZ" dirty="0"/>
              <a:t>About NHS Blood and Transplant</a:t>
            </a:r>
            <a:endParaRPr lang="en-US" dirty="0"/>
          </a:p>
        </p:txBody>
      </p:sp>
      <p:sp>
        <p:nvSpPr>
          <p:cNvPr id="2" name="Text Placeholder 1">
            <a:extLst>
              <a:ext uri="{FF2B5EF4-FFF2-40B4-BE49-F238E27FC236}">
                <a16:creationId xmlns:a16="http://schemas.microsoft.com/office/drawing/2014/main" id="{6C6A328B-0164-8C49-B138-697445CD5FF7}"/>
              </a:ext>
            </a:extLst>
          </p:cNvPr>
          <p:cNvSpPr>
            <a:spLocks noGrp="1"/>
          </p:cNvSpPr>
          <p:nvPr>
            <p:ph type="body" sz="quarter" idx="11"/>
          </p:nvPr>
        </p:nvSpPr>
        <p:spPr>
          <a:xfrm>
            <a:off x="442913" y="1560514"/>
            <a:ext cx="6008687" cy="4923414"/>
          </a:xfrm>
        </p:spPr>
        <p:txBody>
          <a:bodyPr vert="horz" lIns="91440" tIns="45720" rIns="91440" bIns="45720" rtlCol="0" anchor="t">
            <a:noAutofit/>
          </a:bodyPr>
          <a:lstStyle/>
          <a:p>
            <a:pPr lvl="3"/>
            <a:r>
              <a:rPr lang="en-NZ" dirty="0"/>
              <a:t>NHS Blood and Transplant (NHSBT) works to </a:t>
            </a:r>
            <a:r>
              <a:rPr lang="en-NZ" b="1" dirty="0"/>
              <a:t>save</a:t>
            </a:r>
            <a:r>
              <a:rPr lang="en-NZ" dirty="0"/>
              <a:t> and </a:t>
            </a:r>
            <a:r>
              <a:rPr lang="en-NZ" b="1" dirty="0"/>
              <a:t>improve thousands of lives</a:t>
            </a:r>
            <a:r>
              <a:rPr lang="en-NZ" dirty="0"/>
              <a:t> every year through </a:t>
            </a:r>
            <a:r>
              <a:rPr lang="en-NZ" b="1" dirty="0"/>
              <a:t>blood, stem cell, organ and tissue </a:t>
            </a:r>
            <a:r>
              <a:rPr lang="en-NZ" dirty="0"/>
              <a:t>donation.</a:t>
            </a:r>
          </a:p>
          <a:p>
            <a:pPr lvl="3"/>
            <a:r>
              <a:rPr lang="en-NZ" dirty="0">
                <a:latin typeface="Arial"/>
                <a:cs typeface="Arial"/>
              </a:rPr>
              <a:t>Our service relies on the generosity of volunteer donors. Each year in England donors give around </a:t>
            </a:r>
            <a:r>
              <a:rPr lang="en-NZ" b="1" dirty="0">
                <a:latin typeface="Arial"/>
                <a:cs typeface="Arial"/>
              </a:rPr>
              <a:t>1.4 million donations of blood*</a:t>
            </a:r>
            <a:r>
              <a:rPr lang="en-NZ" dirty="0">
                <a:latin typeface="Arial"/>
                <a:cs typeface="Arial"/>
              </a:rPr>
              <a:t> and </a:t>
            </a:r>
            <a:r>
              <a:rPr lang="en-NZ" b="1" dirty="0">
                <a:latin typeface="Arial"/>
                <a:cs typeface="Arial"/>
              </a:rPr>
              <a:t>3,500 organs*</a:t>
            </a:r>
            <a:r>
              <a:rPr lang="en-NZ" dirty="0">
                <a:latin typeface="Arial"/>
                <a:cs typeface="Arial"/>
              </a:rPr>
              <a:t>. But </a:t>
            </a:r>
            <a:r>
              <a:rPr lang="en-NZ" b="1" dirty="0">
                <a:latin typeface="Arial"/>
                <a:cs typeface="Arial"/>
              </a:rPr>
              <a:t>more young donors are needed</a:t>
            </a:r>
            <a:r>
              <a:rPr lang="en-NZ" dirty="0">
                <a:latin typeface="Arial"/>
                <a:cs typeface="Arial"/>
              </a:rPr>
              <a:t> to help save more lives.</a:t>
            </a:r>
          </a:p>
          <a:p>
            <a:pPr lvl="3"/>
            <a:r>
              <a:rPr lang="en-NZ" dirty="0">
                <a:latin typeface="Arial"/>
                <a:cs typeface="Arial"/>
              </a:rPr>
              <a:t>Our hope is that these resources, developed in collaboration with Anthony Nolan, will </a:t>
            </a:r>
            <a:r>
              <a:rPr lang="en-NZ" b="1" dirty="0">
                <a:latin typeface="Arial"/>
                <a:cs typeface="Arial"/>
              </a:rPr>
              <a:t>educate</a:t>
            </a:r>
            <a:r>
              <a:rPr lang="en-NZ" dirty="0">
                <a:latin typeface="Arial"/>
                <a:cs typeface="Arial"/>
              </a:rPr>
              <a:t> students about blood, organ and stem cell donation, </a:t>
            </a:r>
            <a:r>
              <a:rPr lang="en-NZ" b="1" dirty="0">
                <a:latin typeface="Arial"/>
                <a:cs typeface="Arial"/>
              </a:rPr>
              <a:t>empower</a:t>
            </a:r>
            <a:r>
              <a:rPr lang="en-NZ" dirty="0">
                <a:latin typeface="Arial"/>
                <a:cs typeface="Arial"/>
              </a:rPr>
              <a:t> them to </a:t>
            </a:r>
            <a:r>
              <a:rPr lang="en-NZ" b="1" dirty="0">
                <a:latin typeface="Arial"/>
                <a:cs typeface="Arial"/>
              </a:rPr>
              <a:t>discuss donation with their families</a:t>
            </a:r>
            <a:r>
              <a:rPr lang="en-NZ" dirty="0">
                <a:latin typeface="Arial"/>
                <a:cs typeface="Arial"/>
              </a:rPr>
              <a:t> so they can make </a:t>
            </a:r>
            <a:r>
              <a:rPr lang="en-NZ" b="1" dirty="0">
                <a:latin typeface="Arial"/>
                <a:cs typeface="Arial"/>
              </a:rPr>
              <a:t>informed decisions</a:t>
            </a:r>
            <a:r>
              <a:rPr lang="en-NZ" dirty="0">
                <a:latin typeface="Arial"/>
                <a:cs typeface="Arial"/>
              </a:rPr>
              <a:t>. </a:t>
            </a:r>
          </a:p>
        </p:txBody>
      </p:sp>
      <p:sp>
        <p:nvSpPr>
          <p:cNvPr id="14" name="Text Placeholder 6">
            <a:hlinkClick r:id="rId3"/>
            <a:extLst>
              <a:ext uri="{FF2B5EF4-FFF2-40B4-BE49-F238E27FC236}">
                <a16:creationId xmlns:a16="http://schemas.microsoft.com/office/drawing/2014/main" id="{5C9F7146-6C3B-E24B-8AAF-82AFC47D9851}"/>
              </a:ext>
            </a:extLst>
          </p:cNvPr>
          <p:cNvSpPr txBox="1">
            <a:spLocks/>
          </p:cNvSpPr>
          <p:nvPr/>
        </p:nvSpPr>
        <p:spPr>
          <a:xfrm>
            <a:off x="587873" y="6614473"/>
            <a:ext cx="4139556" cy="741454"/>
          </a:xfrm>
          <a:prstGeom prst="roundRect">
            <a:avLst>
              <a:gd name="adj" fmla="val 50000"/>
            </a:avLst>
          </a:prstGeom>
          <a:solidFill>
            <a:srgbClr val="B3E2F5"/>
          </a:solidFill>
        </p:spPr>
        <p:txBody>
          <a:bodyPr vert="horz" lIns="91440" tIns="45720" rIns="91440" bIns="45720" rtlCol="0" anchor="ctr">
            <a:noAutofit/>
          </a:bodyPr>
          <a:lstStyle>
            <a:lvl1pPr marL="0" indent="0" algn="l" defTabSz="1219170" rtl="0" eaLnBrk="1" latinLnBrk="0" hangingPunct="1">
              <a:lnSpc>
                <a:spcPct val="9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9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9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9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lvl="3" algn="ctr"/>
            <a:r>
              <a:rPr lang="en-NZ" dirty="0">
                <a:solidFill>
                  <a:schemeClr val="accent1"/>
                </a:solidFill>
                <a:latin typeface="Arial"/>
                <a:cs typeface="Arial"/>
                <a:hlinkClick r:id="rId3">
                  <a:extLst>
                    <a:ext uri="{A12FA001-AC4F-418D-AE19-62706E023703}">
                      <ahyp:hlinkClr xmlns:ahyp="http://schemas.microsoft.com/office/drawing/2018/hyperlinkcolor" val="tx"/>
                    </a:ext>
                  </a:extLst>
                </a:hlinkClick>
              </a:rPr>
              <a:t>Visit NHSBT to find out more </a:t>
            </a:r>
            <a:endParaRPr lang="en-NZ" dirty="0">
              <a:solidFill>
                <a:schemeClr val="accent1"/>
              </a:solidFill>
              <a:latin typeface="Arial"/>
              <a:cs typeface="Arial"/>
            </a:endParaRPr>
          </a:p>
        </p:txBody>
      </p:sp>
      <p:pic>
        <p:nvPicPr>
          <p:cNvPr id="10" name="Picture 9">
            <a:extLst>
              <a:ext uri="{FF2B5EF4-FFF2-40B4-BE49-F238E27FC236}">
                <a16:creationId xmlns:a16="http://schemas.microsoft.com/office/drawing/2014/main" id="{15AE8774-3E32-994C-884D-44C1D3C508F1}"/>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092301" y="2298700"/>
            <a:ext cx="4548692" cy="4521200"/>
          </a:xfrm>
          <a:prstGeom prst="rect">
            <a:avLst/>
          </a:prstGeom>
        </p:spPr>
      </p:pic>
      <p:pic>
        <p:nvPicPr>
          <p:cNvPr id="15" name="Picture 14">
            <a:extLst>
              <a:ext uri="{FF2B5EF4-FFF2-40B4-BE49-F238E27FC236}">
                <a16:creationId xmlns:a16="http://schemas.microsoft.com/office/drawing/2014/main" id="{970446FB-9089-3245-AD43-688953C0B253}"/>
              </a:ext>
              <a:ext uri="{C183D7F6-B498-43B3-948B-1728B52AA6E4}">
                <adec:decorative xmlns:adec="http://schemas.microsoft.com/office/drawing/2017/decorative" val="1"/>
              </a:ext>
            </a:extLst>
          </p:cNvPr>
          <p:cNvPicPr>
            <a:picLocks noChangeAspect="1"/>
          </p:cNvPicPr>
          <p:nvPr/>
        </p:nvPicPr>
        <p:blipFill rotWithShape="1">
          <a:blip r:embed="rId5"/>
          <a:srcRect l="68043" t="28611" r="5516"/>
          <a:stretch/>
        </p:blipFill>
        <p:spPr>
          <a:xfrm>
            <a:off x="11043934" y="1234440"/>
            <a:ext cx="5226424" cy="7937499"/>
          </a:xfrm>
          <a:prstGeom prst="rect">
            <a:avLst/>
          </a:prstGeom>
        </p:spPr>
      </p:pic>
      <p:sp>
        <p:nvSpPr>
          <p:cNvPr id="3" name="Text Placeholder 2">
            <a:extLst>
              <a:ext uri="{FF2B5EF4-FFF2-40B4-BE49-F238E27FC236}">
                <a16:creationId xmlns:a16="http://schemas.microsoft.com/office/drawing/2014/main" id="{DA8ECBE3-B934-F444-97AF-342C3967FBE9}"/>
              </a:ext>
            </a:extLst>
          </p:cNvPr>
          <p:cNvSpPr>
            <a:spLocks noGrp="1"/>
          </p:cNvSpPr>
          <p:nvPr>
            <p:ph type="body" sz="quarter" idx="12"/>
          </p:nvPr>
        </p:nvSpPr>
        <p:spPr>
          <a:xfrm>
            <a:off x="7072168" y="1560514"/>
            <a:ext cx="7442200" cy="406832"/>
          </a:xfrm>
        </p:spPr>
        <p:txBody>
          <a:bodyPr/>
          <a:lstStyle/>
          <a:p>
            <a:r>
              <a:rPr lang="en-NZ" dirty="0"/>
              <a:t>In England:</a:t>
            </a:r>
          </a:p>
        </p:txBody>
      </p:sp>
      <p:sp>
        <p:nvSpPr>
          <p:cNvPr id="5" name="Text Placeholder 4">
            <a:extLst>
              <a:ext uri="{FF2B5EF4-FFF2-40B4-BE49-F238E27FC236}">
                <a16:creationId xmlns:a16="http://schemas.microsoft.com/office/drawing/2014/main" id="{99B6C53B-9CFB-2E48-9711-AC26E9E71FD6}"/>
              </a:ext>
            </a:extLst>
          </p:cNvPr>
          <p:cNvSpPr>
            <a:spLocks noGrp="1"/>
          </p:cNvSpPr>
          <p:nvPr>
            <p:ph type="body" sz="quarter" idx="13"/>
          </p:nvPr>
        </p:nvSpPr>
        <p:spPr>
          <a:xfrm>
            <a:off x="7861300" y="3516772"/>
            <a:ext cx="3200400" cy="2109328"/>
          </a:xfrm>
        </p:spPr>
        <p:txBody>
          <a:bodyPr/>
          <a:lstStyle/>
          <a:p>
            <a:r>
              <a:rPr lang="en-NZ" b="1" dirty="0">
                <a:solidFill>
                  <a:schemeClr val="bg1"/>
                </a:solidFill>
              </a:rPr>
              <a:t>Nearly 400 new blood donors are needed every day to meet demand</a:t>
            </a:r>
            <a:endParaRPr lang="en-NZ" dirty="0">
              <a:solidFill>
                <a:schemeClr val="bg1"/>
              </a:solidFill>
            </a:endParaRPr>
          </a:p>
        </p:txBody>
      </p:sp>
      <p:pic>
        <p:nvPicPr>
          <p:cNvPr id="13" name="Picture 12">
            <a:extLst>
              <a:ext uri="{FF2B5EF4-FFF2-40B4-BE49-F238E27FC236}">
                <a16:creationId xmlns:a16="http://schemas.microsoft.com/office/drawing/2014/main" id="{52F73D5D-D9B0-6749-8483-BC52E2788D8D}"/>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274640" y="1967346"/>
            <a:ext cx="1655999" cy="1655999"/>
          </a:xfrm>
          <a:prstGeom prst="rect">
            <a:avLst/>
          </a:prstGeom>
        </p:spPr>
      </p:pic>
      <p:sp>
        <p:nvSpPr>
          <p:cNvPr id="18" name="Text Placeholder 5">
            <a:extLst>
              <a:ext uri="{FF2B5EF4-FFF2-40B4-BE49-F238E27FC236}">
                <a16:creationId xmlns:a16="http://schemas.microsoft.com/office/drawing/2014/main" id="{BA3A3151-8E06-4646-B61F-488676979930}"/>
              </a:ext>
            </a:extLst>
          </p:cNvPr>
          <p:cNvSpPr txBox="1">
            <a:spLocks/>
          </p:cNvSpPr>
          <p:nvPr/>
        </p:nvSpPr>
        <p:spPr>
          <a:xfrm>
            <a:off x="12409992" y="2891944"/>
            <a:ext cx="3814478" cy="2881312"/>
          </a:xfrm>
          <a:prstGeom prst="rect">
            <a:avLst/>
          </a:prstGeom>
        </p:spPr>
        <p:txBody>
          <a:bodyPr vert="horz" lIns="91440" tIns="45720" rIns="91440" bIns="45720" rtlCol="0" anchor="t">
            <a:noAutofit/>
          </a:bodyPr>
          <a:lstStyle>
            <a:lvl1pPr marL="0" indent="0" algn="l" defTabSz="1219170" rtl="0" eaLnBrk="1" latinLnBrk="0" hangingPunct="1">
              <a:lnSpc>
                <a:spcPct val="10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100000"/>
              </a:lnSpc>
              <a:spcBef>
                <a:spcPts val="667"/>
              </a:spcBef>
              <a:spcAft>
                <a:spcPts val="1200"/>
              </a:spcAft>
              <a:buFont typeface="Arial" panose="020B0604020202020204" pitchFamily="34" charset="0"/>
              <a:buNone/>
              <a:defRPr sz="28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10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10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NZ" b="1" dirty="0">
                <a:solidFill>
                  <a:schemeClr val="bg1"/>
                </a:solidFill>
                <a:latin typeface="Arial"/>
                <a:cs typeface="Arial"/>
              </a:rPr>
              <a:t>80% of people </a:t>
            </a:r>
            <a:br>
              <a:rPr lang="en-NZ" b="1" dirty="0"/>
            </a:br>
            <a:r>
              <a:rPr lang="en-NZ" b="1" dirty="0">
                <a:solidFill>
                  <a:schemeClr val="bg1"/>
                </a:solidFill>
                <a:latin typeface="Arial"/>
                <a:cs typeface="Arial"/>
              </a:rPr>
              <a:t>are willing to donate their organs when they die – but only around 40% of people have registered a decision on the NHS Organ Donor Register**</a:t>
            </a:r>
            <a:endParaRPr lang="en-NZ" dirty="0">
              <a:solidFill>
                <a:schemeClr val="bg1"/>
              </a:solidFill>
              <a:latin typeface="Arial"/>
              <a:cs typeface="Arial"/>
            </a:endParaRPr>
          </a:p>
        </p:txBody>
      </p:sp>
      <p:sp>
        <p:nvSpPr>
          <p:cNvPr id="20" name="Slide Number Placeholder 4">
            <a:extLst>
              <a:ext uri="{FF2B5EF4-FFF2-40B4-BE49-F238E27FC236}">
                <a16:creationId xmlns:a16="http://schemas.microsoft.com/office/drawing/2014/main" id="{EAFEC405-3C17-854F-A944-2FCA80F0A25A}"/>
              </a:ext>
            </a:extLst>
          </p:cNvPr>
          <p:cNvSpPr>
            <a:spLocks noGrp="1"/>
          </p:cNvSpPr>
          <p:nvPr>
            <p:ph type="sldNum" sz="quarter" idx="4294967295"/>
          </p:nvPr>
        </p:nvSpPr>
        <p:spPr>
          <a:xfrm>
            <a:off x="477184" y="8325717"/>
            <a:ext cx="3657957" cy="486833"/>
          </a:xfrm>
        </p:spPr>
        <p:txBody>
          <a:bodyPr/>
          <a:lstStyle/>
          <a:p>
            <a:r>
              <a:rPr lang="en-US" dirty="0"/>
              <a:t>4         Donation and Choices</a:t>
            </a:r>
          </a:p>
        </p:txBody>
      </p:sp>
      <p:sp>
        <p:nvSpPr>
          <p:cNvPr id="4" name="Rectangle 3">
            <a:extLst>
              <a:ext uri="{FF2B5EF4-FFF2-40B4-BE49-F238E27FC236}">
                <a16:creationId xmlns:a16="http://schemas.microsoft.com/office/drawing/2014/main" id="{6084DBB5-50EA-C7EB-984C-1A8B188C5D9A}"/>
              </a:ext>
            </a:extLst>
          </p:cNvPr>
          <p:cNvSpPr/>
          <p:nvPr/>
        </p:nvSpPr>
        <p:spPr>
          <a:xfrm>
            <a:off x="587873" y="7501481"/>
            <a:ext cx="5231625" cy="523220"/>
          </a:xfrm>
          <a:prstGeom prst="rect">
            <a:avLst/>
          </a:prstGeom>
        </p:spPr>
        <p:txBody>
          <a:bodyPr wrap="none" lIns="91440" tIns="45720" rIns="91440" bIns="45720" anchor="t">
            <a:spAutoFit/>
          </a:bodyPr>
          <a:lstStyle/>
          <a:p>
            <a:r>
              <a:rPr lang="en-GB" sz="1400" dirty="0">
                <a:latin typeface="Arial"/>
                <a:cs typeface="Arial"/>
              </a:rPr>
              <a:t>*NHSBT (2022-23) ‘</a:t>
            </a:r>
            <a:r>
              <a:rPr lang="en-GB" sz="1400" i="1" dirty="0">
                <a:latin typeface="Arial"/>
                <a:cs typeface="Arial"/>
              </a:rPr>
              <a:t>Donation Statistics</a:t>
            </a:r>
            <a:r>
              <a:rPr lang="en-GB" sz="1400" dirty="0">
                <a:latin typeface="Arial"/>
                <a:cs typeface="Arial"/>
              </a:rPr>
              <a:t>’</a:t>
            </a:r>
          </a:p>
          <a:p>
            <a:r>
              <a:rPr lang="en-GB" sz="1400" dirty="0">
                <a:latin typeface="Arial"/>
                <a:cs typeface="Arial"/>
              </a:rPr>
              <a:t>**NHSBT (2023) ‘</a:t>
            </a:r>
            <a:r>
              <a:rPr lang="en-GB" sz="1400" i="1" dirty="0">
                <a:latin typeface="Arial"/>
                <a:cs typeface="Arial"/>
              </a:rPr>
              <a:t>Organ Donation Attitudinal Tracker Wave 13</a:t>
            </a:r>
            <a:r>
              <a:rPr lang="en-GB" sz="1400" dirty="0">
                <a:latin typeface="Arial"/>
                <a:cs typeface="Arial"/>
              </a:rPr>
              <a:t>’</a:t>
            </a:r>
          </a:p>
        </p:txBody>
      </p:sp>
    </p:spTree>
    <p:extLst>
      <p:ext uri="{BB962C8B-B14F-4D97-AF65-F5344CB8AC3E}">
        <p14:creationId xmlns:p14="http://schemas.microsoft.com/office/powerpoint/2010/main" val="666673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23EF271-79CA-1A40-8EA1-563D9FC43604}"/>
              </a:ext>
            </a:extLst>
          </p:cNvPr>
          <p:cNvSpPr>
            <a:spLocks noGrp="1"/>
          </p:cNvSpPr>
          <p:nvPr>
            <p:ph type="title"/>
          </p:nvPr>
        </p:nvSpPr>
        <p:spPr>
          <a:xfrm>
            <a:off x="442860" y="534391"/>
            <a:ext cx="7685934" cy="735610"/>
          </a:xfrm>
        </p:spPr>
        <p:txBody>
          <a:bodyPr/>
          <a:lstStyle/>
          <a:p>
            <a:r>
              <a:rPr lang="en-NZ" dirty="0"/>
              <a:t>About Anthony Nolan</a:t>
            </a:r>
            <a:endParaRPr lang="en-US" dirty="0"/>
          </a:p>
        </p:txBody>
      </p:sp>
      <p:sp>
        <p:nvSpPr>
          <p:cNvPr id="2" name="Text Placeholder 1">
            <a:extLst>
              <a:ext uri="{FF2B5EF4-FFF2-40B4-BE49-F238E27FC236}">
                <a16:creationId xmlns:a16="http://schemas.microsoft.com/office/drawing/2014/main" id="{E0FC2198-1583-614C-B342-FE502B29122F}"/>
              </a:ext>
            </a:extLst>
          </p:cNvPr>
          <p:cNvSpPr>
            <a:spLocks noGrp="1"/>
          </p:cNvSpPr>
          <p:nvPr>
            <p:ph type="body" sz="quarter" idx="11"/>
          </p:nvPr>
        </p:nvSpPr>
        <p:spPr>
          <a:xfrm>
            <a:off x="442913" y="1560514"/>
            <a:ext cx="7088187" cy="3842759"/>
          </a:xfrm>
        </p:spPr>
        <p:txBody>
          <a:bodyPr/>
          <a:lstStyle/>
          <a:p>
            <a:pPr lvl="3"/>
            <a:r>
              <a:rPr lang="en-NZ" dirty="0"/>
              <a:t>Anthony Nolan was the </a:t>
            </a:r>
            <a:r>
              <a:rPr lang="en-NZ" b="1" dirty="0"/>
              <a:t>world’s first stem cell donor register</a:t>
            </a:r>
            <a:r>
              <a:rPr lang="en-NZ" dirty="0"/>
              <a:t>; set up in </a:t>
            </a:r>
            <a:r>
              <a:rPr lang="en-NZ" b="1" dirty="0"/>
              <a:t>1974 by Shirley Nolan</a:t>
            </a:r>
            <a:r>
              <a:rPr lang="en-NZ" dirty="0"/>
              <a:t>, whose young son Anthony needed a stem cell transplant to save his life. Anthony died in 1979, before a match was found. </a:t>
            </a:r>
            <a:r>
              <a:rPr lang="en-NZ" b="1" dirty="0"/>
              <a:t>But his legacy lives on</a:t>
            </a:r>
            <a:r>
              <a:rPr lang="en-NZ" dirty="0"/>
              <a:t>. Today, there are registers across the world and </a:t>
            </a:r>
            <a:r>
              <a:rPr lang="en-NZ" b="1" dirty="0"/>
              <a:t>more than 16,000 stem cell transplants </a:t>
            </a:r>
            <a:r>
              <a:rPr lang="en-NZ" dirty="0"/>
              <a:t>have taken place. </a:t>
            </a:r>
          </a:p>
          <a:p>
            <a:pPr lvl="3"/>
            <a:r>
              <a:rPr lang="en-NZ" dirty="0"/>
              <a:t>Anthony Nolan is not the only stem cell register in the UK; </a:t>
            </a:r>
            <a:r>
              <a:rPr lang="en-NZ" b="1" dirty="0"/>
              <a:t>two other registries exist </a:t>
            </a:r>
            <a:r>
              <a:rPr lang="en-NZ" dirty="0"/>
              <a:t>and work with Anthony Nolan </a:t>
            </a:r>
            <a:br>
              <a:rPr lang="en-NZ" dirty="0"/>
            </a:br>
            <a:r>
              <a:rPr lang="en-NZ" dirty="0"/>
              <a:t>to get stem cells to those in need:</a:t>
            </a:r>
          </a:p>
          <a:p>
            <a:pPr marL="342900" lvl="3" indent="-342900">
              <a:buFont typeface="Arial" panose="020B0604020202020204" pitchFamily="34" charset="0"/>
              <a:buChar char="•"/>
            </a:pPr>
            <a:r>
              <a:rPr lang="en-NZ" b="1" dirty="0">
                <a:solidFill>
                  <a:srgbClr val="245EA9"/>
                </a:solidFill>
                <a:hlinkClick r:id="rId3"/>
              </a:rPr>
              <a:t>The British Bone Marrow Registry</a:t>
            </a:r>
            <a:r>
              <a:rPr lang="en-NZ" b="1" dirty="0">
                <a:solidFill>
                  <a:srgbClr val="245EA9"/>
                </a:solidFill>
              </a:rPr>
              <a:t> </a:t>
            </a:r>
            <a:r>
              <a:rPr lang="en-NZ" dirty="0"/>
              <a:t>(part of NHSBT)</a:t>
            </a:r>
          </a:p>
          <a:p>
            <a:pPr marL="342900" lvl="3" indent="-342900">
              <a:buFont typeface="Arial" panose="020B0604020202020204" pitchFamily="34" charset="0"/>
              <a:buChar char="•"/>
            </a:pPr>
            <a:r>
              <a:rPr lang="en-NZ" b="1" dirty="0">
                <a:solidFill>
                  <a:srgbClr val="245EA9"/>
                </a:solidFill>
                <a:hlinkClick r:id="rId4">
                  <a:extLst>
                    <a:ext uri="{A12FA001-AC4F-418D-AE19-62706E023703}">
                      <ahyp:hlinkClr xmlns:ahyp="http://schemas.microsoft.com/office/drawing/2018/hyperlinkcolor" val="tx"/>
                    </a:ext>
                  </a:extLst>
                </a:hlinkClick>
              </a:rPr>
              <a:t>DKMS</a:t>
            </a:r>
            <a:endParaRPr lang="en-NZ" b="1" dirty="0">
              <a:solidFill>
                <a:srgbClr val="245EA9"/>
              </a:solidFill>
            </a:endParaRPr>
          </a:p>
        </p:txBody>
      </p:sp>
      <p:sp>
        <p:nvSpPr>
          <p:cNvPr id="14" name="Text Placeholder 6">
            <a:hlinkClick r:id="rId5"/>
            <a:extLst>
              <a:ext uri="{FF2B5EF4-FFF2-40B4-BE49-F238E27FC236}">
                <a16:creationId xmlns:a16="http://schemas.microsoft.com/office/drawing/2014/main" id="{5C9F7146-6C3B-E24B-8AAF-82AFC47D9851}"/>
              </a:ext>
            </a:extLst>
          </p:cNvPr>
          <p:cNvSpPr txBox="1">
            <a:spLocks/>
          </p:cNvSpPr>
          <p:nvPr/>
        </p:nvSpPr>
        <p:spPr>
          <a:xfrm>
            <a:off x="453860" y="6003526"/>
            <a:ext cx="2783580" cy="868650"/>
          </a:xfrm>
          <a:prstGeom prst="roundRect">
            <a:avLst>
              <a:gd name="adj" fmla="val 50000"/>
            </a:avLst>
          </a:prstGeom>
          <a:solidFill>
            <a:srgbClr val="B3E2F5"/>
          </a:solidFill>
        </p:spPr>
        <p:txBody>
          <a:bodyPr vert="horz" lIns="91440" tIns="45720" rIns="91440" bIns="45720" rtlCol="0" anchor="ctr">
            <a:noAutofit/>
          </a:bodyPr>
          <a:lstStyle>
            <a:lvl1pPr marL="0" indent="0" algn="l" defTabSz="1219170" rtl="0" eaLnBrk="1" latinLnBrk="0" hangingPunct="1">
              <a:lnSpc>
                <a:spcPct val="9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9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9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9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lvl="3" algn="ctr"/>
            <a:r>
              <a:rPr lang="en-NZ" dirty="0">
                <a:solidFill>
                  <a:schemeClr val="bg1"/>
                </a:solidFill>
                <a:hlinkClick r:id="rId5"/>
              </a:rPr>
              <a:t>Visit Anthony Nolan to find out more </a:t>
            </a:r>
            <a:endParaRPr lang="en-NZ" dirty="0">
              <a:solidFill>
                <a:schemeClr val="bg1"/>
              </a:solidFill>
            </a:endParaRPr>
          </a:p>
        </p:txBody>
      </p:sp>
      <p:pic>
        <p:nvPicPr>
          <p:cNvPr id="10" name="Picture 9">
            <a:extLst>
              <a:ext uri="{FF2B5EF4-FFF2-40B4-BE49-F238E27FC236}">
                <a16:creationId xmlns:a16="http://schemas.microsoft.com/office/drawing/2014/main" id="{53FDA125-1F5F-7B43-8BBF-0DAC25A1547A}"/>
              </a:ext>
              <a:ext uri="{C183D7F6-B498-43B3-948B-1728B52AA6E4}">
                <adec:decorative xmlns:adec="http://schemas.microsoft.com/office/drawing/2017/decorative" val="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882336" y="4292600"/>
            <a:ext cx="3721100" cy="3429000"/>
          </a:xfrm>
          <a:prstGeom prst="rect">
            <a:avLst/>
          </a:prstGeom>
        </p:spPr>
      </p:pic>
      <p:pic>
        <p:nvPicPr>
          <p:cNvPr id="12" name="Picture 11">
            <a:extLst>
              <a:ext uri="{FF2B5EF4-FFF2-40B4-BE49-F238E27FC236}">
                <a16:creationId xmlns:a16="http://schemas.microsoft.com/office/drawing/2014/main" id="{D5AFAB50-CCF9-6F4B-94CA-CA6BB3AAC160}"/>
              </a:ext>
              <a:ext uri="{C183D7F6-B498-43B3-948B-1728B52AA6E4}">
                <adec:decorative xmlns:adec="http://schemas.microsoft.com/office/drawing/2017/decorative" val="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314700" y="5264583"/>
            <a:ext cx="3454400" cy="3434918"/>
          </a:xfrm>
          <a:prstGeom prst="rect">
            <a:avLst/>
          </a:prstGeom>
        </p:spPr>
      </p:pic>
      <p:sp>
        <p:nvSpPr>
          <p:cNvPr id="4" name="Text Placeholder 3">
            <a:extLst>
              <a:ext uri="{FF2B5EF4-FFF2-40B4-BE49-F238E27FC236}">
                <a16:creationId xmlns:a16="http://schemas.microsoft.com/office/drawing/2014/main" id="{ACF54B62-333D-404B-9BF5-8FB1F50B54FD}"/>
              </a:ext>
            </a:extLst>
          </p:cNvPr>
          <p:cNvSpPr>
            <a:spLocks noGrp="1"/>
          </p:cNvSpPr>
          <p:nvPr>
            <p:ph type="body" sz="quarter" idx="13"/>
          </p:nvPr>
        </p:nvSpPr>
        <p:spPr>
          <a:xfrm>
            <a:off x="3796722" y="5843749"/>
            <a:ext cx="2972378" cy="1835701"/>
          </a:xfrm>
        </p:spPr>
        <p:txBody>
          <a:bodyPr/>
          <a:lstStyle/>
          <a:p>
            <a:pPr lvl="1"/>
            <a:r>
              <a:rPr lang="en-NZ" b="1" dirty="0">
                <a:solidFill>
                  <a:schemeClr val="bg1"/>
                </a:solidFill>
              </a:rPr>
              <a:t>The Anthony </a:t>
            </a:r>
            <a:br>
              <a:rPr lang="en-NZ" b="1" dirty="0">
                <a:solidFill>
                  <a:schemeClr val="bg1"/>
                </a:solidFill>
              </a:rPr>
            </a:br>
            <a:r>
              <a:rPr lang="en-NZ" b="1" dirty="0">
                <a:solidFill>
                  <a:schemeClr val="bg1"/>
                </a:solidFill>
              </a:rPr>
              <a:t>Nolan charity helps three people each day to find that lifesaving match.</a:t>
            </a:r>
            <a:endParaRPr lang="en-NZ" dirty="0">
              <a:solidFill>
                <a:schemeClr val="bg1"/>
              </a:solidFill>
            </a:endParaRPr>
          </a:p>
        </p:txBody>
      </p:sp>
      <p:sp>
        <p:nvSpPr>
          <p:cNvPr id="5" name="Text Placeholder 4">
            <a:extLst>
              <a:ext uri="{FF2B5EF4-FFF2-40B4-BE49-F238E27FC236}">
                <a16:creationId xmlns:a16="http://schemas.microsoft.com/office/drawing/2014/main" id="{0EB05AEC-9FDE-644A-94E3-9CE18EED143A}"/>
              </a:ext>
            </a:extLst>
          </p:cNvPr>
          <p:cNvSpPr>
            <a:spLocks noGrp="1"/>
          </p:cNvSpPr>
          <p:nvPr>
            <p:ph type="body" sz="quarter" idx="14"/>
          </p:nvPr>
        </p:nvSpPr>
        <p:spPr>
          <a:xfrm>
            <a:off x="7559161" y="5053818"/>
            <a:ext cx="2777575" cy="1364817"/>
          </a:xfrm>
        </p:spPr>
        <p:txBody>
          <a:bodyPr/>
          <a:lstStyle/>
          <a:p>
            <a:pPr lvl="1"/>
            <a:r>
              <a:rPr lang="en-NZ" b="1" dirty="0">
                <a:solidFill>
                  <a:schemeClr val="bg1"/>
                </a:solidFill>
              </a:rPr>
              <a:t>Every 14 minutes someone is diagnosed with blood cancer.</a:t>
            </a:r>
            <a:endParaRPr lang="en-NZ" dirty="0">
              <a:solidFill>
                <a:schemeClr val="bg1"/>
              </a:solidFill>
            </a:endParaRPr>
          </a:p>
        </p:txBody>
      </p:sp>
      <p:sp>
        <p:nvSpPr>
          <p:cNvPr id="6" name="Text Placeholder 5" descr="Image shows Anthony Nolan and his mother Shirley Nolan. ">
            <a:extLst>
              <a:ext uri="{FF2B5EF4-FFF2-40B4-BE49-F238E27FC236}">
                <a16:creationId xmlns:a16="http://schemas.microsoft.com/office/drawing/2014/main" id="{008DFC8E-9087-E540-8B12-CDCF34F98B77}"/>
              </a:ext>
            </a:extLst>
          </p:cNvPr>
          <p:cNvSpPr>
            <a:spLocks noGrp="1"/>
          </p:cNvSpPr>
          <p:nvPr>
            <p:ph type="body" sz="quarter" idx="15"/>
          </p:nvPr>
        </p:nvSpPr>
        <p:spPr>
          <a:xfrm>
            <a:off x="8919645" y="8023601"/>
            <a:ext cx="2202786" cy="625012"/>
          </a:xfrm>
        </p:spPr>
        <p:txBody>
          <a:bodyPr/>
          <a:lstStyle/>
          <a:p>
            <a:pPr lvl="3">
              <a:lnSpc>
                <a:spcPct val="100000"/>
              </a:lnSpc>
            </a:pPr>
            <a:r>
              <a:rPr lang="en-NZ" dirty="0"/>
              <a:t>Anthony and Shirley Nolan</a:t>
            </a:r>
          </a:p>
        </p:txBody>
      </p:sp>
      <p:sp>
        <p:nvSpPr>
          <p:cNvPr id="3" name="Slide Number Placeholder 2">
            <a:extLst>
              <a:ext uri="{FF2B5EF4-FFF2-40B4-BE49-F238E27FC236}">
                <a16:creationId xmlns:a16="http://schemas.microsoft.com/office/drawing/2014/main" id="{4F31D9CE-D3D5-684F-9576-A4738B47C2FE}"/>
              </a:ext>
              <a:ext uri="{C183D7F6-B498-43B3-948B-1728B52AA6E4}">
                <adec:decorative xmlns:adec="http://schemas.microsoft.com/office/drawing/2017/decorative" val="1"/>
              </a:ext>
            </a:extLst>
          </p:cNvPr>
          <p:cNvSpPr>
            <a:spLocks noGrp="1"/>
          </p:cNvSpPr>
          <p:nvPr>
            <p:ph type="sldNum" sz="quarter" idx="4"/>
          </p:nvPr>
        </p:nvSpPr>
        <p:spPr/>
        <p:txBody>
          <a:bodyPr/>
          <a:lstStyle/>
          <a:p>
            <a:fld id="{F68B15A4-E55F-C047-8706-F70E7B15C889}" type="slidenum">
              <a:rPr lang="en-US" smtClean="0"/>
              <a:pPr/>
              <a:t>5</a:t>
            </a:fld>
            <a:r>
              <a:rPr lang="en-US" dirty="0"/>
              <a:t>           Introduction to Donation</a:t>
            </a:r>
          </a:p>
        </p:txBody>
      </p:sp>
      <p:sp>
        <p:nvSpPr>
          <p:cNvPr id="7" name="Rectangle 6">
            <a:extLst>
              <a:ext uri="{C183D7F6-B498-43B3-948B-1728B52AA6E4}">
                <adec:decorative xmlns:adec="http://schemas.microsoft.com/office/drawing/2017/decorative" val="1"/>
              </a:ext>
            </a:extLst>
          </p:cNvPr>
          <p:cNvSpPr/>
          <p:nvPr/>
        </p:nvSpPr>
        <p:spPr>
          <a:xfrm>
            <a:off x="999067" y="8302857"/>
            <a:ext cx="1896533" cy="3457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lide Number Placeholder 4">
            <a:extLst>
              <a:ext uri="{FF2B5EF4-FFF2-40B4-BE49-F238E27FC236}">
                <a16:creationId xmlns:a16="http://schemas.microsoft.com/office/drawing/2014/main" id="{EAFEC405-3C17-854F-A944-2FCA80F0A25A}"/>
              </a:ext>
            </a:extLst>
          </p:cNvPr>
          <p:cNvSpPr txBox="1">
            <a:spLocks/>
          </p:cNvSpPr>
          <p:nvPr/>
        </p:nvSpPr>
        <p:spPr>
          <a:xfrm>
            <a:off x="376599" y="8302857"/>
            <a:ext cx="3657957" cy="486833"/>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5         Donation and Choices</a:t>
            </a:r>
          </a:p>
        </p:txBody>
      </p:sp>
    </p:spTree>
    <p:extLst>
      <p:ext uri="{BB962C8B-B14F-4D97-AF65-F5344CB8AC3E}">
        <p14:creationId xmlns:p14="http://schemas.microsoft.com/office/powerpoint/2010/main" val="155542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01202-41C9-4447-A5E0-15816E346EC3}"/>
              </a:ext>
            </a:extLst>
          </p:cNvPr>
          <p:cNvSpPr>
            <a:spLocks noGrp="1"/>
          </p:cNvSpPr>
          <p:nvPr>
            <p:ph type="title"/>
          </p:nvPr>
        </p:nvSpPr>
        <p:spPr/>
        <p:txBody>
          <a:bodyPr/>
          <a:lstStyle/>
          <a:p>
            <a:r>
              <a:rPr lang="en-NZ" dirty="0"/>
              <a:t>Donation and Choices</a:t>
            </a:r>
            <a:endParaRPr lang="en-US" dirty="0"/>
          </a:p>
        </p:txBody>
      </p:sp>
      <p:sp>
        <p:nvSpPr>
          <p:cNvPr id="3" name="Text Placeholder 2">
            <a:extLst>
              <a:ext uri="{FF2B5EF4-FFF2-40B4-BE49-F238E27FC236}">
                <a16:creationId xmlns:a16="http://schemas.microsoft.com/office/drawing/2014/main" id="{A780B808-6771-9040-AF63-43DA61F8B89F}"/>
              </a:ext>
            </a:extLst>
          </p:cNvPr>
          <p:cNvSpPr>
            <a:spLocks noGrp="1"/>
          </p:cNvSpPr>
          <p:nvPr>
            <p:ph type="body" sz="quarter" idx="11"/>
          </p:nvPr>
        </p:nvSpPr>
        <p:spPr>
          <a:xfrm>
            <a:off x="442913" y="1560514"/>
            <a:ext cx="11355797" cy="1244115"/>
          </a:xfrm>
        </p:spPr>
        <p:txBody>
          <a:bodyPr/>
          <a:lstStyle/>
          <a:p>
            <a:r>
              <a:rPr lang="en-NZ" sz="2800" dirty="0"/>
              <a:t>Opt in: An active choice and action to do or take part in something</a:t>
            </a:r>
          </a:p>
          <a:p>
            <a:r>
              <a:rPr lang="en-NZ" sz="2800" dirty="0"/>
              <a:t>Opt out: A choice and action to not take part in something</a:t>
            </a:r>
          </a:p>
          <a:p>
            <a:pPr lvl="2"/>
            <a:r>
              <a:rPr lang="en-NZ" b="1" dirty="0"/>
              <a:t>Which of these choices are opt in and which are opt out?</a:t>
            </a:r>
            <a:endParaRPr lang="en-NZ" dirty="0"/>
          </a:p>
        </p:txBody>
      </p:sp>
      <p:sp>
        <p:nvSpPr>
          <p:cNvPr id="4" name="Text Placeholder 3">
            <a:extLst>
              <a:ext uri="{FF2B5EF4-FFF2-40B4-BE49-F238E27FC236}">
                <a16:creationId xmlns:a16="http://schemas.microsoft.com/office/drawing/2014/main" id="{82040973-8566-604E-9164-BE517DFC21FB}"/>
              </a:ext>
            </a:extLst>
          </p:cNvPr>
          <p:cNvSpPr>
            <a:spLocks noGrp="1"/>
          </p:cNvSpPr>
          <p:nvPr>
            <p:ph type="body" sz="quarter" idx="28"/>
          </p:nvPr>
        </p:nvSpPr>
        <p:spPr/>
        <p:txBody>
          <a:bodyPr anchor="ctr"/>
          <a:lstStyle/>
          <a:p>
            <a:r>
              <a:rPr lang="en-NZ" dirty="0"/>
              <a:t>Going to an after school careers programme </a:t>
            </a:r>
          </a:p>
        </p:txBody>
      </p:sp>
      <p:sp>
        <p:nvSpPr>
          <p:cNvPr id="6" name="Text Placeholder 5">
            <a:extLst>
              <a:ext uri="{FF2B5EF4-FFF2-40B4-BE49-F238E27FC236}">
                <a16:creationId xmlns:a16="http://schemas.microsoft.com/office/drawing/2014/main" id="{2B46C5EA-CD88-1541-B15C-F788EED5E6CB}"/>
              </a:ext>
            </a:extLst>
          </p:cNvPr>
          <p:cNvSpPr>
            <a:spLocks noGrp="1"/>
          </p:cNvSpPr>
          <p:nvPr>
            <p:ph type="body" sz="quarter" idx="29"/>
          </p:nvPr>
        </p:nvSpPr>
        <p:spPr/>
        <p:txBody>
          <a:bodyPr anchor="ctr"/>
          <a:lstStyle/>
          <a:p>
            <a:r>
              <a:rPr lang="en-NZ" dirty="0"/>
              <a:t>Donating organs</a:t>
            </a:r>
          </a:p>
        </p:txBody>
      </p:sp>
      <p:sp>
        <p:nvSpPr>
          <p:cNvPr id="7" name="Text Placeholder 6">
            <a:extLst>
              <a:ext uri="{FF2B5EF4-FFF2-40B4-BE49-F238E27FC236}">
                <a16:creationId xmlns:a16="http://schemas.microsoft.com/office/drawing/2014/main" id="{A31F8E20-7AF4-7E4B-941B-7487E2350F05}"/>
              </a:ext>
            </a:extLst>
          </p:cNvPr>
          <p:cNvSpPr>
            <a:spLocks noGrp="1"/>
          </p:cNvSpPr>
          <p:nvPr>
            <p:ph type="body" sz="quarter" idx="30"/>
          </p:nvPr>
        </p:nvSpPr>
        <p:spPr/>
        <p:txBody>
          <a:bodyPr anchor="ctr"/>
          <a:lstStyle/>
          <a:p>
            <a:r>
              <a:rPr lang="en-NZ" dirty="0"/>
              <a:t>Turning off phone notifications</a:t>
            </a:r>
          </a:p>
        </p:txBody>
      </p:sp>
      <p:sp>
        <p:nvSpPr>
          <p:cNvPr id="8" name="Text Placeholder 7">
            <a:extLst>
              <a:ext uri="{FF2B5EF4-FFF2-40B4-BE49-F238E27FC236}">
                <a16:creationId xmlns:a16="http://schemas.microsoft.com/office/drawing/2014/main" id="{C04C9D97-7BFA-AC47-A286-48F6306B058E}"/>
              </a:ext>
            </a:extLst>
          </p:cNvPr>
          <p:cNvSpPr>
            <a:spLocks noGrp="1"/>
          </p:cNvSpPr>
          <p:nvPr>
            <p:ph type="body" sz="quarter" idx="31"/>
          </p:nvPr>
        </p:nvSpPr>
        <p:spPr/>
        <p:txBody>
          <a:bodyPr anchor="ctr"/>
          <a:lstStyle/>
          <a:p>
            <a:r>
              <a:rPr lang="en-NZ" dirty="0"/>
              <a:t>Giving Blood</a:t>
            </a:r>
          </a:p>
        </p:txBody>
      </p:sp>
      <p:sp>
        <p:nvSpPr>
          <p:cNvPr id="9" name="Text Placeholder 8">
            <a:extLst>
              <a:ext uri="{FF2B5EF4-FFF2-40B4-BE49-F238E27FC236}">
                <a16:creationId xmlns:a16="http://schemas.microsoft.com/office/drawing/2014/main" id="{4B6F625B-1B46-7C47-9D4A-A07024A61AE3}"/>
              </a:ext>
            </a:extLst>
          </p:cNvPr>
          <p:cNvSpPr>
            <a:spLocks noGrp="1"/>
          </p:cNvSpPr>
          <p:nvPr>
            <p:ph type="body" sz="quarter" idx="32"/>
          </p:nvPr>
        </p:nvSpPr>
        <p:spPr/>
        <p:txBody>
          <a:bodyPr anchor="ctr"/>
          <a:lstStyle/>
          <a:p>
            <a:r>
              <a:rPr lang="en-NZ" dirty="0"/>
              <a:t>Volunteering at a local charity</a:t>
            </a:r>
          </a:p>
        </p:txBody>
      </p:sp>
      <p:sp>
        <p:nvSpPr>
          <p:cNvPr id="10" name="Text Placeholder 9">
            <a:extLst>
              <a:ext uri="{FF2B5EF4-FFF2-40B4-BE49-F238E27FC236}">
                <a16:creationId xmlns:a16="http://schemas.microsoft.com/office/drawing/2014/main" id="{595095D3-4BF6-4545-BB84-29B25E6339AA}"/>
              </a:ext>
            </a:extLst>
          </p:cNvPr>
          <p:cNvSpPr>
            <a:spLocks noGrp="1"/>
          </p:cNvSpPr>
          <p:nvPr>
            <p:ph type="body" sz="quarter" idx="33"/>
          </p:nvPr>
        </p:nvSpPr>
        <p:spPr/>
        <p:txBody>
          <a:bodyPr anchor="ctr"/>
          <a:lstStyle/>
          <a:p>
            <a:r>
              <a:rPr lang="en-NZ" dirty="0"/>
              <a:t>Signing up to the stem cell register</a:t>
            </a:r>
          </a:p>
        </p:txBody>
      </p:sp>
      <p:sp>
        <p:nvSpPr>
          <p:cNvPr id="11" name="Text Placeholder 10">
            <a:extLst>
              <a:ext uri="{FF2B5EF4-FFF2-40B4-BE49-F238E27FC236}">
                <a16:creationId xmlns:a16="http://schemas.microsoft.com/office/drawing/2014/main" id="{124B84C0-79FE-914B-8359-9F8125D094A0}"/>
              </a:ext>
            </a:extLst>
          </p:cNvPr>
          <p:cNvSpPr>
            <a:spLocks noGrp="1"/>
          </p:cNvSpPr>
          <p:nvPr>
            <p:ph type="body" sz="quarter" idx="34"/>
          </p:nvPr>
        </p:nvSpPr>
        <p:spPr/>
        <p:txBody>
          <a:bodyPr anchor="ctr"/>
          <a:lstStyle/>
          <a:p>
            <a:r>
              <a:rPr lang="en-NZ" dirty="0"/>
              <a:t>Unsubscribing from emails from a company</a:t>
            </a:r>
          </a:p>
        </p:txBody>
      </p:sp>
      <p:sp>
        <p:nvSpPr>
          <p:cNvPr id="5" name="Text Placeholder 4">
            <a:extLst>
              <a:ext uri="{FF2B5EF4-FFF2-40B4-BE49-F238E27FC236}">
                <a16:creationId xmlns:a16="http://schemas.microsoft.com/office/drawing/2014/main" id="{2D6845B6-544F-D44F-A4E8-570BA25E0271}"/>
              </a:ext>
            </a:extLst>
          </p:cNvPr>
          <p:cNvSpPr>
            <a:spLocks noGrp="1"/>
          </p:cNvSpPr>
          <p:nvPr>
            <p:ph type="body" sz="quarter" idx="22"/>
          </p:nvPr>
        </p:nvSpPr>
        <p:spPr>
          <a:xfrm>
            <a:off x="12420828" y="2894877"/>
            <a:ext cx="3581172" cy="3402229"/>
          </a:xfrm>
        </p:spPr>
        <p:txBody>
          <a:bodyPr/>
          <a:lstStyle/>
          <a:p>
            <a:r>
              <a:rPr lang="en-NZ" b="1" dirty="0"/>
              <a:t>Challenge:</a:t>
            </a:r>
            <a:br>
              <a:rPr lang="en-NZ" b="1" dirty="0"/>
            </a:br>
            <a:r>
              <a:rPr lang="en-NZ" b="1" dirty="0"/>
              <a:t>Can you think </a:t>
            </a:r>
            <a:br>
              <a:rPr lang="en-NZ" b="1" dirty="0"/>
            </a:br>
            <a:r>
              <a:rPr lang="en-NZ" b="1" dirty="0"/>
              <a:t>of any other examples of </a:t>
            </a:r>
            <a:br>
              <a:rPr lang="en-NZ" b="1" dirty="0"/>
            </a:br>
            <a:r>
              <a:rPr lang="en-NZ" b="1" dirty="0"/>
              <a:t>opt in or opt out?</a:t>
            </a:r>
            <a:endParaRPr lang="en-NZ" dirty="0"/>
          </a:p>
        </p:txBody>
      </p:sp>
      <p:sp>
        <p:nvSpPr>
          <p:cNvPr id="12" name="Slide Number Placeholder 4">
            <a:extLst>
              <a:ext uri="{FF2B5EF4-FFF2-40B4-BE49-F238E27FC236}">
                <a16:creationId xmlns:a16="http://schemas.microsoft.com/office/drawing/2014/main" id="{73E86FB9-06B4-2E42-A9A2-CE526CDF04A5}"/>
              </a:ext>
            </a:extLst>
          </p:cNvPr>
          <p:cNvSpPr txBox="1">
            <a:spLocks/>
          </p:cNvSpPr>
          <p:nvPr/>
        </p:nvSpPr>
        <p:spPr>
          <a:xfrm>
            <a:off x="376600" y="8302857"/>
            <a:ext cx="3657957" cy="486833"/>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68B15A4-E55F-C047-8706-F70E7B15C889}" type="slidenum">
              <a:rPr lang="en-US" smtClean="0"/>
              <a:pPr/>
              <a:t>6</a:t>
            </a:fld>
            <a:r>
              <a:rPr lang="en-US"/>
              <a:t>         Donation and Choices</a:t>
            </a:r>
            <a:endParaRPr lang="en-US" dirty="0"/>
          </a:p>
        </p:txBody>
      </p:sp>
    </p:spTree>
    <p:extLst>
      <p:ext uri="{BB962C8B-B14F-4D97-AF65-F5344CB8AC3E}">
        <p14:creationId xmlns:p14="http://schemas.microsoft.com/office/powerpoint/2010/main" val="2041079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B849F8-EADD-E847-98FE-2EC722C7884D}"/>
              </a:ext>
            </a:extLst>
          </p:cNvPr>
          <p:cNvSpPr>
            <a:spLocks noGrp="1"/>
          </p:cNvSpPr>
          <p:nvPr>
            <p:ph type="title"/>
          </p:nvPr>
        </p:nvSpPr>
        <p:spPr/>
        <p:txBody>
          <a:bodyPr/>
          <a:lstStyle/>
          <a:p>
            <a:r>
              <a:rPr lang="en-NZ" dirty="0"/>
              <a:t>Baseline assessment</a:t>
            </a:r>
            <a:endParaRPr lang="en-US" dirty="0"/>
          </a:p>
        </p:txBody>
      </p:sp>
      <p:sp>
        <p:nvSpPr>
          <p:cNvPr id="4" name="Text Placeholder 3">
            <a:extLst>
              <a:ext uri="{FF2B5EF4-FFF2-40B4-BE49-F238E27FC236}">
                <a16:creationId xmlns:a16="http://schemas.microsoft.com/office/drawing/2014/main" id="{C43130D7-14E1-C34F-9D29-AA73B90C0E9B}"/>
              </a:ext>
            </a:extLst>
          </p:cNvPr>
          <p:cNvSpPr>
            <a:spLocks noGrp="1"/>
          </p:cNvSpPr>
          <p:nvPr>
            <p:ph type="body" sz="quarter" idx="11"/>
          </p:nvPr>
        </p:nvSpPr>
        <p:spPr>
          <a:xfrm>
            <a:off x="442860" y="2312895"/>
            <a:ext cx="8282040" cy="5204011"/>
          </a:xfrm>
        </p:spPr>
        <p:txBody>
          <a:bodyPr/>
          <a:lstStyle/>
          <a:p>
            <a:pPr>
              <a:lnSpc>
                <a:spcPts val="6600"/>
              </a:lnSpc>
            </a:pPr>
            <a:r>
              <a:rPr lang="en-NZ" sz="6000" b="1" dirty="0"/>
              <a:t>What do you </a:t>
            </a:r>
            <a:br>
              <a:rPr lang="en-NZ" sz="6000" b="1" dirty="0"/>
            </a:br>
            <a:r>
              <a:rPr lang="en-NZ" sz="6000" b="1" dirty="0"/>
              <a:t>already know about donation, the choices available and the law around organ donation in England? </a:t>
            </a:r>
            <a:endParaRPr lang="en-NZ" sz="6000" dirty="0"/>
          </a:p>
        </p:txBody>
      </p:sp>
      <p:sp>
        <p:nvSpPr>
          <p:cNvPr id="5" name="Text Placeholder 4">
            <a:extLst>
              <a:ext uri="{FF2B5EF4-FFF2-40B4-BE49-F238E27FC236}">
                <a16:creationId xmlns:a16="http://schemas.microsoft.com/office/drawing/2014/main" id="{D350AF51-116C-CD4B-80DF-FE379483A386}"/>
              </a:ext>
            </a:extLst>
          </p:cNvPr>
          <p:cNvSpPr>
            <a:spLocks noGrp="1"/>
          </p:cNvSpPr>
          <p:nvPr>
            <p:ph type="body" sz="quarter" idx="12"/>
          </p:nvPr>
        </p:nvSpPr>
        <p:spPr>
          <a:xfrm>
            <a:off x="10496799" y="3595430"/>
            <a:ext cx="3968231" cy="1620037"/>
          </a:xfrm>
        </p:spPr>
        <p:txBody>
          <a:bodyPr/>
          <a:lstStyle/>
          <a:p>
            <a:r>
              <a:rPr lang="en-NZ" sz="4400" b="1" dirty="0"/>
              <a:t>Create a mini mind map.</a:t>
            </a:r>
            <a:endParaRPr lang="en-NZ" sz="4400" dirty="0"/>
          </a:p>
        </p:txBody>
      </p:sp>
      <p:sp>
        <p:nvSpPr>
          <p:cNvPr id="6" name="Slide Number Placeholder 4">
            <a:extLst>
              <a:ext uri="{FF2B5EF4-FFF2-40B4-BE49-F238E27FC236}">
                <a16:creationId xmlns:a16="http://schemas.microsoft.com/office/drawing/2014/main" id="{3EAD1137-E4AA-364D-9661-B9A109E5F96A}"/>
              </a:ext>
            </a:extLst>
          </p:cNvPr>
          <p:cNvSpPr txBox="1">
            <a:spLocks/>
          </p:cNvSpPr>
          <p:nvPr/>
        </p:nvSpPr>
        <p:spPr>
          <a:xfrm>
            <a:off x="376600" y="8302857"/>
            <a:ext cx="3657957" cy="486833"/>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68B15A4-E55F-C047-8706-F70E7B15C889}" type="slidenum">
              <a:rPr lang="en-US" smtClean="0">
                <a:solidFill>
                  <a:schemeClr val="bg1"/>
                </a:solidFill>
              </a:rPr>
              <a:pPr/>
              <a:t>7</a:t>
            </a:fld>
            <a:r>
              <a:rPr lang="en-US">
                <a:solidFill>
                  <a:schemeClr val="bg1"/>
                </a:solidFill>
              </a:rPr>
              <a:t>         Donation and Choices</a:t>
            </a:r>
            <a:endParaRPr lang="en-US" dirty="0">
              <a:solidFill>
                <a:schemeClr val="bg1"/>
              </a:solidFill>
            </a:endParaRPr>
          </a:p>
        </p:txBody>
      </p:sp>
      <p:pic>
        <p:nvPicPr>
          <p:cNvPr id="7" name="Picture 6">
            <a:extLst>
              <a:ext uri="{FF2B5EF4-FFF2-40B4-BE49-F238E27FC236}">
                <a16:creationId xmlns:a16="http://schemas.microsoft.com/office/drawing/2014/main" id="{BDDCC0B1-F68E-5440-849F-080A5BEFACCC}"/>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668799" y="5383656"/>
            <a:ext cx="1655999" cy="1641472"/>
          </a:xfrm>
          <a:prstGeom prst="rect">
            <a:avLst/>
          </a:prstGeom>
        </p:spPr>
      </p:pic>
    </p:spTree>
    <p:extLst>
      <p:ext uri="{BB962C8B-B14F-4D97-AF65-F5344CB8AC3E}">
        <p14:creationId xmlns:p14="http://schemas.microsoft.com/office/powerpoint/2010/main" val="3632368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77263-3CB1-8D41-8084-B2890BEE7715}"/>
              </a:ext>
            </a:extLst>
          </p:cNvPr>
          <p:cNvSpPr>
            <a:spLocks noGrp="1"/>
          </p:cNvSpPr>
          <p:nvPr>
            <p:ph type="title"/>
          </p:nvPr>
        </p:nvSpPr>
        <p:spPr/>
        <p:txBody>
          <a:bodyPr/>
          <a:lstStyle/>
          <a:p>
            <a:r>
              <a:rPr lang="en-NZ" dirty="0"/>
              <a:t>Exploring donation</a:t>
            </a:r>
            <a:endParaRPr lang="en-US" dirty="0"/>
          </a:p>
        </p:txBody>
      </p:sp>
      <p:sp>
        <p:nvSpPr>
          <p:cNvPr id="3" name="Text Placeholder 2">
            <a:extLst>
              <a:ext uri="{FF2B5EF4-FFF2-40B4-BE49-F238E27FC236}">
                <a16:creationId xmlns:a16="http://schemas.microsoft.com/office/drawing/2014/main" id="{A95830B8-7131-F24F-B616-69454EF1527A}"/>
              </a:ext>
            </a:extLst>
          </p:cNvPr>
          <p:cNvSpPr>
            <a:spLocks noGrp="1"/>
          </p:cNvSpPr>
          <p:nvPr>
            <p:ph type="body" sz="quarter" idx="11"/>
          </p:nvPr>
        </p:nvSpPr>
        <p:spPr>
          <a:xfrm>
            <a:off x="2022331" y="2994671"/>
            <a:ext cx="4572433" cy="4923414"/>
          </a:xfrm>
        </p:spPr>
        <p:txBody>
          <a:bodyPr/>
          <a:lstStyle/>
          <a:p>
            <a:pPr lvl="1"/>
            <a:r>
              <a:rPr lang="en-NZ" sz="2800" b="1" dirty="0">
                <a:solidFill>
                  <a:schemeClr val="bg1"/>
                </a:solidFill>
              </a:rPr>
              <a:t>Learning objective</a:t>
            </a:r>
            <a:endParaRPr lang="en-NZ" sz="2800" dirty="0">
              <a:solidFill>
                <a:schemeClr val="bg1"/>
              </a:solidFill>
            </a:endParaRPr>
          </a:p>
          <a:p>
            <a:pPr lvl="3"/>
            <a:r>
              <a:rPr lang="en-NZ" sz="2400" dirty="0">
                <a:solidFill>
                  <a:schemeClr val="bg1"/>
                </a:solidFill>
              </a:rPr>
              <a:t>We are learning what the choices are when it comes to donation and exploring the choices and law around donation in England</a:t>
            </a:r>
          </a:p>
        </p:txBody>
      </p:sp>
      <p:sp>
        <p:nvSpPr>
          <p:cNvPr id="4" name="Text Placeholder 3">
            <a:extLst>
              <a:ext uri="{FF2B5EF4-FFF2-40B4-BE49-F238E27FC236}">
                <a16:creationId xmlns:a16="http://schemas.microsoft.com/office/drawing/2014/main" id="{2C936A35-F914-6942-8DD5-D61117E42074}"/>
              </a:ext>
            </a:extLst>
          </p:cNvPr>
          <p:cNvSpPr>
            <a:spLocks noGrp="1"/>
          </p:cNvSpPr>
          <p:nvPr>
            <p:ph type="body" sz="quarter" idx="12"/>
          </p:nvPr>
        </p:nvSpPr>
        <p:spPr>
          <a:xfrm>
            <a:off x="8301636" y="3001337"/>
            <a:ext cx="5746259" cy="3173058"/>
          </a:xfrm>
        </p:spPr>
        <p:txBody>
          <a:bodyPr/>
          <a:lstStyle/>
          <a:p>
            <a:pPr lvl="1"/>
            <a:r>
              <a:rPr lang="en-NZ" sz="2800" b="1" dirty="0">
                <a:solidFill>
                  <a:schemeClr val="bg1"/>
                </a:solidFill>
              </a:rPr>
              <a:t>Learning outcomes</a:t>
            </a:r>
            <a:endParaRPr lang="en-NZ" sz="2800" dirty="0">
              <a:solidFill>
                <a:schemeClr val="bg1"/>
              </a:solidFill>
            </a:endParaRPr>
          </a:p>
          <a:p>
            <a:pPr lvl="2"/>
            <a:r>
              <a:rPr lang="en-NZ" sz="2400" b="1" dirty="0">
                <a:solidFill>
                  <a:schemeClr val="bg1"/>
                </a:solidFill>
              </a:rPr>
              <a:t>Students will be able to:</a:t>
            </a:r>
            <a:endParaRPr lang="en-NZ" sz="2400" dirty="0">
              <a:solidFill>
                <a:schemeClr val="bg1"/>
              </a:solidFill>
            </a:endParaRPr>
          </a:p>
          <a:p>
            <a:pPr marL="342900" lvl="3" indent="-342900">
              <a:buFont typeface="Arial" panose="020B0604020202020204" pitchFamily="34" charset="0"/>
              <a:buChar char="•"/>
            </a:pPr>
            <a:r>
              <a:rPr lang="en-NZ" sz="2400" dirty="0">
                <a:solidFill>
                  <a:schemeClr val="bg1"/>
                </a:solidFill>
              </a:rPr>
              <a:t>Explain choices available when it comes to donation</a:t>
            </a:r>
          </a:p>
          <a:p>
            <a:pPr marL="342900" lvl="3" indent="-342900">
              <a:buFont typeface="Arial" panose="020B0604020202020204" pitchFamily="34" charset="0"/>
              <a:buChar char="•"/>
            </a:pPr>
            <a:r>
              <a:rPr lang="en-NZ" sz="2400" dirty="0">
                <a:solidFill>
                  <a:schemeClr val="bg1"/>
                </a:solidFill>
              </a:rPr>
              <a:t>Analyse some of the considerations involved in an individual’s choice to donate </a:t>
            </a:r>
          </a:p>
          <a:p>
            <a:pPr marL="342900" lvl="3" indent="-342900">
              <a:buFont typeface="Arial" panose="020B0604020202020204" pitchFamily="34" charset="0"/>
              <a:buChar char="•"/>
            </a:pPr>
            <a:r>
              <a:rPr lang="en-NZ" sz="2400" dirty="0">
                <a:solidFill>
                  <a:schemeClr val="bg1"/>
                </a:solidFill>
              </a:rPr>
              <a:t>Evaluate the opt-out law around organ donation in England</a:t>
            </a:r>
          </a:p>
        </p:txBody>
      </p:sp>
      <p:sp>
        <p:nvSpPr>
          <p:cNvPr id="6" name="Slide Number Placeholder 4">
            <a:extLst>
              <a:ext uri="{FF2B5EF4-FFF2-40B4-BE49-F238E27FC236}">
                <a16:creationId xmlns:a16="http://schemas.microsoft.com/office/drawing/2014/main" id="{69020382-191C-F949-9B1A-2B2F973145FD}"/>
              </a:ext>
            </a:extLst>
          </p:cNvPr>
          <p:cNvSpPr txBox="1">
            <a:spLocks/>
          </p:cNvSpPr>
          <p:nvPr/>
        </p:nvSpPr>
        <p:spPr>
          <a:xfrm>
            <a:off x="376600" y="8302857"/>
            <a:ext cx="3657957" cy="486833"/>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68B15A4-E55F-C047-8706-F70E7B15C889}" type="slidenum">
              <a:rPr lang="en-US" smtClean="0"/>
              <a:pPr/>
              <a:t>8</a:t>
            </a:fld>
            <a:r>
              <a:rPr lang="en-US" dirty="0"/>
              <a:t>         Donation and Choices</a:t>
            </a:r>
          </a:p>
        </p:txBody>
      </p:sp>
    </p:spTree>
    <p:extLst>
      <p:ext uri="{BB962C8B-B14F-4D97-AF65-F5344CB8AC3E}">
        <p14:creationId xmlns:p14="http://schemas.microsoft.com/office/powerpoint/2010/main" val="306404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262A3-6D29-454F-B5CD-BFD69646AFBC}"/>
              </a:ext>
            </a:extLst>
          </p:cNvPr>
          <p:cNvSpPr>
            <a:spLocks noGrp="1"/>
          </p:cNvSpPr>
          <p:nvPr>
            <p:ph type="title"/>
          </p:nvPr>
        </p:nvSpPr>
        <p:spPr>
          <a:xfrm>
            <a:off x="442860" y="534390"/>
            <a:ext cx="8096022" cy="1244115"/>
          </a:xfrm>
        </p:spPr>
        <p:txBody>
          <a:bodyPr/>
          <a:lstStyle/>
          <a:p>
            <a:r>
              <a:rPr lang="en-NZ" dirty="0"/>
              <a:t>Choices available in England when it comes to donation</a:t>
            </a:r>
            <a:br>
              <a:rPr lang="en-NZ" dirty="0"/>
            </a:br>
            <a:endParaRPr lang="en-US" dirty="0"/>
          </a:p>
        </p:txBody>
      </p:sp>
      <p:sp>
        <p:nvSpPr>
          <p:cNvPr id="3" name="Text Placeholder 2">
            <a:extLst>
              <a:ext uri="{FF2B5EF4-FFF2-40B4-BE49-F238E27FC236}">
                <a16:creationId xmlns:a16="http://schemas.microsoft.com/office/drawing/2014/main" id="{77042750-1A4E-E140-B9DD-1EF28C95A1DE}"/>
              </a:ext>
            </a:extLst>
          </p:cNvPr>
          <p:cNvSpPr>
            <a:spLocks noGrp="1"/>
          </p:cNvSpPr>
          <p:nvPr>
            <p:ph type="body" sz="quarter" idx="11"/>
          </p:nvPr>
        </p:nvSpPr>
        <p:spPr>
          <a:xfrm>
            <a:off x="442914" y="2291775"/>
            <a:ext cx="6817580" cy="5678486"/>
          </a:xfrm>
        </p:spPr>
        <p:txBody>
          <a:bodyPr vert="horz" lIns="91440" tIns="45720" rIns="91440" bIns="45720" rtlCol="0" anchor="t">
            <a:noAutofit/>
          </a:bodyPr>
          <a:lstStyle/>
          <a:p>
            <a:pPr lvl="3"/>
            <a:r>
              <a:rPr lang="en-NZ" sz="2400" dirty="0">
                <a:latin typeface="Arial"/>
                <a:cs typeface="Arial"/>
              </a:rPr>
              <a:t>For </a:t>
            </a:r>
            <a:r>
              <a:rPr lang="en-NZ" sz="2400" b="1" dirty="0">
                <a:latin typeface="Arial"/>
                <a:cs typeface="Arial"/>
              </a:rPr>
              <a:t>blood</a:t>
            </a:r>
            <a:r>
              <a:rPr lang="en-NZ" sz="2400" dirty="0">
                <a:latin typeface="Arial"/>
                <a:cs typeface="Arial"/>
              </a:rPr>
              <a:t> and </a:t>
            </a:r>
            <a:r>
              <a:rPr lang="en-NZ" sz="2400" b="1" dirty="0">
                <a:latin typeface="Arial"/>
                <a:cs typeface="Arial"/>
              </a:rPr>
              <a:t>stem cell donation</a:t>
            </a:r>
            <a:r>
              <a:rPr lang="en-NZ" sz="2400" dirty="0">
                <a:latin typeface="Arial"/>
                <a:cs typeface="Arial"/>
              </a:rPr>
              <a:t>, an </a:t>
            </a:r>
            <a:r>
              <a:rPr lang="en-NZ" sz="2400" b="1" dirty="0">
                <a:latin typeface="Arial"/>
                <a:cs typeface="Arial"/>
              </a:rPr>
              <a:t>opt-in system</a:t>
            </a:r>
            <a:r>
              <a:rPr lang="en-NZ" sz="2400" dirty="0">
                <a:latin typeface="Arial"/>
                <a:cs typeface="Arial"/>
              </a:rPr>
              <a:t> is in place. Individuals must volunteer to give blood or sign up to the stem cell register. </a:t>
            </a:r>
          </a:p>
          <a:p>
            <a:pPr lvl="3"/>
            <a:endParaRPr lang="en-NZ" sz="2400" dirty="0">
              <a:latin typeface="Arial"/>
              <a:cs typeface="Arial"/>
            </a:endParaRPr>
          </a:p>
          <a:p>
            <a:pPr lvl="3"/>
            <a:r>
              <a:rPr lang="en-NZ" sz="2400" dirty="0">
                <a:latin typeface="Arial"/>
                <a:cs typeface="Arial"/>
              </a:rPr>
              <a:t>For </a:t>
            </a:r>
            <a:r>
              <a:rPr lang="en-NZ" sz="2400" b="1" dirty="0">
                <a:latin typeface="Arial"/>
                <a:cs typeface="Arial"/>
              </a:rPr>
              <a:t>organ and tissue donation</a:t>
            </a:r>
            <a:r>
              <a:rPr lang="en-NZ" sz="2400" dirty="0">
                <a:latin typeface="Arial"/>
                <a:cs typeface="Arial"/>
              </a:rPr>
              <a:t>, an </a:t>
            </a:r>
            <a:r>
              <a:rPr lang="en-NZ" sz="2400" b="1" dirty="0">
                <a:latin typeface="Arial"/>
                <a:cs typeface="Arial"/>
              </a:rPr>
              <a:t>opt-out system</a:t>
            </a:r>
            <a:r>
              <a:rPr lang="en-NZ" sz="2400" dirty="0">
                <a:latin typeface="Arial"/>
                <a:cs typeface="Arial"/>
              </a:rPr>
              <a:t> is in place. All adults are considered to have </a:t>
            </a:r>
            <a:r>
              <a:rPr lang="en-NZ" sz="2400" b="1" dirty="0">
                <a:latin typeface="Arial"/>
                <a:cs typeface="Arial"/>
              </a:rPr>
              <a:t>agreed to donate</a:t>
            </a:r>
            <a:r>
              <a:rPr lang="en-NZ" sz="2400" dirty="0">
                <a:latin typeface="Arial"/>
                <a:cs typeface="Arial"/>
              </a:rPr>
              <a:t> </a:t>
            </a:r>
            <a:r>
              <a:rPr lang="en-NZ" sz="2400" b="1" dirty="0">
                <a:latin typeface="Arial"/>
                <a:cs typeface="Arial"/>
              </a:rPr>
              <a:t>their organs</a:t>
            </a:r>
            <a:r>
              <a:rPr lang="en-NZ" sz="2400" dirty="0">
                <a:latin typeface="Arial"/>
                <a:cs typeface="Arial"/>
              </a:rPr>
              <a:t> when they die unless they have </a:t>
            </a:r>
            <a:r>
              <a:rPr lang="en-NZ" sz="2400" b="1" dirty="0">
                <a:latin typeface="Arial"/>
                <a:cs typeface="Arial"/>
              </a:rPr>
              <a:t>recorded a decision not to donate</a:t>
            </a:r>
            <a:r>
              <a:rPr lang="en-NZ" sz="2400" dirty="0">
                <a:latin typeface="Arial"/>
                <a:cs typeface="Arial"/>
              </a:rPr>
              <a:t> or are in an excluded group. Families will still be consulted about organ donation and the </a:t>
            </a:r>
            <a:r>
              <a:rPr lang="en-NZ" sz="2400" b="1" dirty="0">
                <a:latin typeface="Arial"/>
                <a:cs typeface="Arial"/>
              </a:rPr>
              <a:t>donor’s faith, beliefs</a:t>
            </a:r>
            <a:r>
              <a:rPr lang="en-NZ" sz="2400" dirty="0">
                <a:latin typeface="Arial"/>
                <a:cs typeface="Arial"/>
              </a:rPr>
              <a:t> and </a:t>
            </a:r>
            <a:r>
              <a:rPr lang="en-NZ" sz="2400" b="1" dirty="0">
                <a:latin typeface="Arial"/>
                <a:cs typeface="Arial"/>
              </a:rPr>
              <a:t>culture</a:t>
            </a:r>
            <a:r>
              <a:rPr lang="en-NZ" sz="2400" dirty="0">
                <a:latin typeface="Arial"/>
                <a:cs typeface="Arial"/>
              </a:rPr>
              <a:t> will be </a:t>
            </a:r>
            <a:r>
              <a:rPr lang="en-NZ" sz="2400" b="1" dirty="0">
                <a:latin typeface="Arial"/>
                <a:cs typeface="Arial"/>
              </a:rPr>
              <a:t>respected</a:t>
            </a:r>
            <a:r>
              <a:rPr lang="en-NZ" sz="2400" dirty="0">
                <a:latin typeface="Arial"/>
                <a:cs typeface="Arial"/>
              </a:rPr>
              <a:t>. </a:t>
            </a:r>
          </a:p>
        </p:txBody>
      </p:sp>
      <p:sp>
        <p:nvSpPr>
          <p:cNvPr id="4" name="Slide Number Placeholder 4">
            <a:extLst>
              <a:ext uri="{FF2B5EF4-FFF2-40B4-BE49-F238E27FC236}">
                <a16:creationId xmlns:a16="http://schemas.microsoft.com/office/drawing/2014/main" id="{5F157406-BC02-D248-9642-C533C56A21F0}"/>
              </a:ext>
            </a:extLst>
          </p:cNvPr>
          <p:cNvSpPr txBox="1">
            <a:spLocks/>
          </p:cNvSpPr>
          <p:nvPr/>
        </p:nvSpPr>
        <p:spPr>
          <a:xfrm>
            <a:off x="376600" y="8302857"/>
            <a:ext cx="3657957" cy="486833"/>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68B15A4-E55F-C047-8706-F70E7B15C889}" type="slidenum">
              <a:rPr lang="en-US" smtClean="0"/>
              <a:pPr/>
              <a:t>9</a:t>
            </a:fld>
            <a:r>
              <a:rPr lang="en-US" dirty="0"/>
              <a:t>         Donation and Choices</a:t>
            </a:r>
          </a:p>
        </p:txBody>
      </p:sp>
    </p:spTree>
    <p:extLst>
      <p:ext uri="{BB962C8B-B14F-4D97-AF65-F5344CB8AC3E}">
        <p14:creationId xmlns:p14="http://schemas.microsoft.com/office/powerpoint/2010/main" val="209946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C1A75-0D95-3D4A-8B0E-1C91287B80CA}"/>
              </a:ext>
            </a:extLst>
          </p:cNvPr>
          <p:cNvSpPr>
            <a:spLocks noGrp="1"/>
          </p:cNvSpPr>
          <p:nvPr>
            <p:ph type="title"/>
          </p:nvPr>
        </p:nvSpPr>
        <p:spPr/>
        <p:txBody>
          <a:bodyPr/>
          <a:lstStyle/>
          <a:p>
            <a:r>
              <a:rPr lang="en-NZ" dirty="0"/>
              <a:t>What helps people make choices?</a:t>
            </a:r>
            <a:endParaRPr lang="en-US" dirty="0"/>
          </a:p>
        </p:txBody>
      </p:sp>
      <p:pic>
        <p:nvPicPr>
          <p:cNvPr id="15" name="Picture 14">
            <a:extLst>
              <a:ext uri="{FF2B5EF4-FFF2-40B4-BE49-F238E27FC236}">
                <a16:creationId xmlns:a16="http://schemas.microsoft.com/office/drawing/2014/main" id="{0CBD688C-56A3-6A4B-9564-6F73853EE59F}"/>
              </a:ext>
              <a:ext uri="{C183D7F6-B498-43B3-948B-1728B52AA6E4}">
                <adec:decorative xmlns:adec="http://schemas.microsoft.com/office/drawing/2017/decorative" val="1"/>
              </a:ext>
            </a:extLst>
          </p:cNvPr>
          <p:cNvPicPr>
            <a:picLocks/>
          </p:cNvPicPr>
          <p:nvPr/>
        </p:nvPicPr>
        <p:blipFill rotWithShape="1">
          <a:blip r:embed="rId3" cstate="screen">
            <a:extLst>
              <a:ext uri="{28A0092B-C50C-407E-A947-70E740481C1C}">
                <a14:useLocalDpi xmlns:a14="http://schemas.microsoft.com/office/drawing/2010/main"/>
              </a:ext>
            </a:extLst>
          </a:blip>
          <a:srcRect/>
          <a:stretch/>
        </p:blipFill>
        <p:spPr>
          <a:xfrm>
            <a:off x="460692" y="6693939"/>
            <a:ext cx="900000" cy="900000"/>
          </a:xfrm>
          <a:prstGeom prst="ellipse">
            <a:avLst/>
          </a:prstGeom>
        </p:spPr>
      </p:pic>
      <p:pic>
        <p:nvPicPr>
          <p:cNvPr id="14" name="Picture 13">
            <a:extLst>
              <a:ext uri="{FF2B5EF4-FFF2-40B4-BE49-F238E27FC236}">
                <a16:creationId xmlns:a16="http://schemas.microsoft.com/office/drawing/2014/main" id="{7E4E259F-333B-C84C-BE43-BEC2E966BAE6}"/>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123939" y="7579030"/>
            <a:ext cx="900000" cy="900000"/>
          </a:xfrm>
          <a:prstGeom prst="ellipse">
            <a:avLst/>
          </a:prstGeom>
        </p:spPr>
      </p:pic>
      <p:sp>
        <p:nvSpPr>
          <p:cNvPr id="3" name="Text Placeholder 2">
            <a:extLst>
              <a:ext uri="{FF2B5EF4-FFF2-40B4-BE49-F238E27FC236}">
                <a16:creationId xmlns:a16="http://schemas.microsoft.com/office/drawing/2014/main" id="{B9797AA8-D652-7A4A-B425-A5533B81B878}"/>
              </a:ext>
            </a:extLst>
          </p:cNvPr>
          <p:cNvSpPr>
            <a:spLocks noGrp="1"/>
          </p:cNvSpPr>
          <p:nvPr>
            <p:ph type="body" sz="quarter" idx="11"/>
          </p:nvPr>
        </p:nvSpPr>
        <p:spPr/>
        <p:txBody>
          <a:bodyPr/>
          <a:lstStyle/>
          <a:p>
            <a:r>
              <a:rPr lang="en-NZ" dirty="0"/>
              <a:t>Look at the four case studies below and decide:</a:t>
            </a:r>
          </a:p>
          <a:p>
            <a:pPr lvl="3"/>
            <a:r>
              <a:rPr lang="en-NZ" dirty="0"/>
              <a:t>1.  What choice have they made? (opt in/opt out/neither) </a:t>
            </a:r>
          </a:p>
          <a:p>
            <a:pPr lvl="3"/>
            <a:r>
              <a:rPr lang="en-NZ" dirty="0"/>
              <a:t>2.  What has informed their choice?</a:t>
            </a:r>
          </a:p>
        </p:txBody>
      </p:sp>
      <p:sp>
        <p:nvSpPr>
          <p:cNvPr id="9" name="Text Placeholder 8">
            <a:extLst>
              <a:ext uri="{FF2B5EF4-FFF2-40B4-BE49-F238E27FC236}">
                <a16:creationId xmlns:a16="http://schemas.microsoft.com/office/drawing/2014/main" id="{F6B73E4B-FC92-0042-8F6C-ED4095F7649E}"/>
              </a:ext>
            </a:extLst>
          </p:cNvPr>
          <p:cNvSpPr>
            <a:spLocks noGrp="1"/>
          </p:cNvSpPr>
          <p:nvPr>
            <p:ph type="body" sz="quarter" idx="26"/>
          </p:nvPr>
        </p:nvSpPr>
        <p:spPr/>
        <p:txBody>
          <a:bodyPr lIns="180000" tIns="180000" rIns="180000" bIns="180000"/>
          <a:lstStyle/>
          <a:p>
            <a:r>
              <a:rPr lang="en-NZ" sz="2000" dirty="0">
                <a:solidFill>
                  <a:schemeClr val="bg1"/>
                </a:solidFill>
              </a:rPr>
              <a:t>“I’m really scared of </a:t>
            </a:r>
            <a:br>
              <a:rPr lang="en-NZ" sz="2000" dirty="0">
                <a:solidFill>
                  <a:schemeClr val="bg1"/>
                </a:solidFill>
              </a:rPr>
            </a:br>
            <a:r>
              <a:rPr lang="en-NZ" sz="2000" dirty="0">
                <a:solidFill>
                  <a:schemeClr val="bg1"/>
                </a:solidFill>
              </a:rPr>
              <a:t>needles, so giving blood </a:t>
            </a:r>
            <a:br>
              <a:rPr lang="en-NZ" sz="2000" dirty="0">
                <a:solidFill>
                  <a:schemeClr val="bg1"/>
                </a:solidFill>
              </a:rPr>
            </a:br>
            <a:r>
              <a:rPr lang="en-NZ" sz="2000" dirty="0">
                <a:solidFill>
                  <a:schemeClr val="bg1"/>
                </a:solidFill>
              </a:rPr>
              <a:t>isn’t something I feel I’m </a:t>
            </a:r>
            <a:br>
              <a:rPr lang="en-NZ" sz="2000" dirty="0">
                <a:solidFill>
                  <a:schemeClr val="bg1"/>
                </a:solidFill>
              </a:rPr>
            </a:br>
            <a:r>
              <a:rPr lang="en-NZ" sz="2000" dirty="0">
                <a:solidFill>
                  <a:schemeClr val="bg1"/>
                </a:solidFill>
              </a:rPr>
              <a:t>able to do.” </a:t>
            </a:r>
          </a:p>
        </p:txBody>
      </p:sp>
      <p:sp>
        <p:nvSpPr>
          <p:cNvPr id="12" name="Text Placeholder 11">
            <a:extLst>
              <a:ext uri="{FF2B5EF4-FFF2-40B4-BE49-F238E27FC236}">
                <a16:creationId xmlns:a16="http://schemas.microsoft.com/office/drawing/2014/main" id="{BF64E647-42D6-B148-B3BF-790DC79918ED}"/>
              </a:ext>
            </a:extLst>
          </p:cNvPr>
          <p:cNvSpPr>
            <a:spLocks noGrp="1"/>
          </p:cNvSpPr>
          <p:nvPr>
            <p:ph type="body" sz="quarter" idx="29"/>
          </p:nvPr>
        </p:nvSpPr>
        <p:spPr/>
        <p:txBody>
          <a:bodyPr lIns="180000" tIns="180000" rIns="180000" bIns="180000"/>
          <a:lstStyle/>
          <a:p>
            <a:r>
              <a:rPr lang="en-NZ" sz="2000" dirty="0">
                <a:solidFill>
                  <a:schemeClr val="bg1"/>
                </a:solidFill>
              </a:rPr>
              <a:t>“My faith says that we should give what we can to help others, so I signed up to the stem cell register.”</a:t>
            </a:r>
          </a:p>
          <a:p>
            <a:endParaRPr lang="en-US" sz="2000" dirty="0">
              <a:solidFill>
                <a:schemeClr val="bg1"/>
              </a:solidFill>
            </a:endParaRPr>
          </a:p>
        </p:txBody>
      </p:sp>
      <p:sp>
        <p:nvSpPr>
          <p:cNvPr id="10" name="Text Placeholder 9">
            <a:extLst>
              <a:ext uri="{FF2B5EF4-FFF2-40B4-BE49-F238E27FC236}">
                <a16:creationId xmlns:a16="http://schemas.microsoft.com/office/drawing/2014/main" id="{0E5FC68E-685A-5943-B952-734F9BF45EAA}"/>
              </a:ext>
            </a:extLst>
          </p:cNvPr>
          <p:cNvSpPr>
            <a:spLocks noGrp="1"/>
          </p:cNvSpPr>
          <p:nvPr>
            <p:ph type="body" sz="quarter" idx="27"/>
          </p:nvPr>
        </p:nvSpPr>
        <p:spPr/>
        <p:txBody>
          <a:bodyPr lIns="180000" tIns="180000" rIns="180000" bIns="180000"/>
          <a:lstStyle/>
          <a:p>
            <a:r>
              <a:rPr lang="en-NZ" sz="2000" dirty="0">
                <a:solidFill>
                  <a:schemeClr val="bg1"/>
                </a:solidFill>
              </a:rPr>
              <a:t>“I watched my friend with sickle-cell needing regular blood transfusions and saw how they changed her life. I wanted to help out so I started giving blood.”</a:t>
            </a:r>
          </a:p>
          <a:p>
            <a:endParaRPr lang="en-US" sz="2000" dirty="0">
              <a:solidFill>
                <a:schemeClr val="bg1"/>
              </a:solidFill>
            </a:endParaRPr>
          </a:p>
        </p:txBody>
      </p:sp>
      <p:sp>
        <p:nvSpPr>
          <p:cNvPr id="11" name="Text Placeholder 10">
            <a:extLst>
              <a:ext uri="{FF2B5EF4-FFF2-40B4-BE49-F238E27FC236}">
                <a16:creationId xmlns:a16="http://schemas.microsoft.com/office/drawing/2014/main" id="{4FE70BF6-507B-B84E-A274-928DFA8A522F}"/>
              </a:ext>
            </a:extLst>
          </p:cNvPr>
          <p:cNvSpPr>
            <a:spLocks noGrp="1"/>
          </p:cNvSpPr>
          <p:nvPr>
            <p:ph type="body" sz="quarter" idx="28"/>
          </p:nvPr>
        </p:nvSpPr>
        <p:spPr/>
        <p:txBody>
          <a:bodyPr vert="horz" lIns="180000" tIns="180000" rIns="180000" bIns="180000" rtlCol="0" anchor="t">
            <a:noAutofit/>
          </a:bodyPr>
          <a:lstStyle/>
          <a:p>
            <a:r>
              <a:rPr lang="en-NZ" sz="2000" dirty="0">
                <a:solidFill>
                  <a:schemeClr val="bg1"/>
                </a:solidFill>
                <a:latin typeface="Arial"/>
                <a:cs typeface="Arial"/>
              </a:rPr>
              <a:t>“I feel uncomfortable with the idea of my organs being used after I die, so I recorded my decision to opt out of organ donation on the NHS Organ Donor Register.”</a:t>
            </a:r>
          </a:p>
          <a:p>
            <a:endParaRPr lang="en-US" sz="2000" dirty="0">
              <a:solidFill>
                <a:schemeClr val="bg1"/>
              </a:solidFill>
            </a:endParaRPr>
          </a:p>
        </p:txBody>
      </p:sp>
      <p:pic>
        <p:nvPicPr>
          <p:cNvPr id="31" name="Picture 30">
            <a:extLst>
              <a:ext uri="{FF2B5EF4-FFF2-40B4-BE49-F238E27FC236}">
                <a16:creationId xmlns:a16="http://schemas.microsoft.com/office/drawing/2014/main" id="{1772A7DD-BFF3-3B4F-8CA4-CA74B9D55024}"/>
              </a:ex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60692" y="4439484"/>
            <a:ext cx="900000" cy="900000"/>
          </a:xfrm>
          <a:prstGeom prst="ellipse">
            <a:avLst/>
          </a:prstGeom>
        </p:spPr>
      </p:pic>
      <p:pic>
        <p:nvPicPr>
          <p:cNvPr id="33" name="Picture 32">
            <a:extLst>
              <a:ext uri="{FF2B5EF4-FFF2-40B4-BE49-F238E27FC236}">
                <a16:creationId xmlns:a16="http://schemas.microsoft.com/office/drawing/2014/main" id="{E2481D8A-C988-2A46-AD05-69A594BB47C3}"/>
              </a:ext>
              <a:ext uri="{C183D7F6-B498-43B3-948B-1728B52AA6E4}">
                <adec:decorative xmlns:adec="http://schemas.microsoft.com/office/drawing/2017/decorative" val="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0123939" y="5036185"/>
            <a:ext cx="900000" cy="900000"/>
          </a:xfrm>
          <a:prstGeom prst="ellipse">
            <a:avLst/>
          </a:prstGeom>
        </p:spPr>
      </p:pic>
      <p:sp>
        <p:nvSpPr>
          <p:cNvPr id="5" name="Text Placeholder 4">
            <a:extLst>
              <a:ext uri="{FF2B5EF4-FFF2-40B4-BE49-F238E27FC236}">
                <a16:creationId xmlns:a16="http://schemas.microsoft.com/office/drawing/2014/main" id="{E23FFFD0-D0DC-7941-A478-AC382DAE2F1A}"/>
              </a:ext>
            </a:extLst>
          </p:cNvPr>
          <p:cNvSpPr>
            <a:spLocks noGrp="1"/>
          </p:cNvSpPr>
          <p:nvPr>
            <p:ph type="body" sz="quarter" idx="22"/>
          </p:nvPr>
        </p:nvSpPr>
        <p:spPr>
          <a:xfrm>
            <a:off x="12057757" y="1511906"/>
            <a:ext cx="3859773" cy="3402229"/>
          </a:xfrm>
        </p:spPr>
        <p:txBody>
          <a:bodyPr/>
          <a:lstStyle/>
          <a:p>
            <a:r>
              <a:rPr lang="en-NZ" b="1" dirty="0"/>
              <a:t>Challenge: </a:t>
            </a:r>
            <a:br>
              <a:rPr lang="en-NZ" b="1" dirty="0"/>
            </a:br>
            <a:r>
              <a:rPr lang="en-NZ" b="1" dirty="0"/>
              <a:t>Why is it important that everyone’s choices are respected when it comes to donation?</a:t>
            </a:r>
            <a:endParaRPr lang="en-NZ" dirty="0"/>
          </a:p>
        </p:txBody>
      </p:sp>
      <p:sp>
        <p:nvSpPr>
          <p:cNvPr id="36" name="Slide Number Placeholder 4">
            <a:extLst>
              <a:ext uri="{FF2B5EF4-FFF2-40B4-BE49-F238E27FC236}">
                <a16:creationId xmlns:a16="http://schemas.microsoft.com/office/drawing/2014/main" id="{88E0BE6A-EF03-B344-A229-351573C86E1C}"/>
              </a:ext>
            </a:extLst>
          </p:cNvPr>
          <p:cNvSpPr txBox="1">
            <a:spLocks/>
          </p:cNvSpPr>
          <p:nvPr/>
        </p:nvSpPr>
        <p:spPr>
          <a:xfrm>
            <a:off x="376600" y="8302857"/>
            <a:ext cx="3657957" cy="486833"/>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68B15A4-E55F-C047-8706-F70E7B15C889}" type="slidenum">
              <a:rPr lang="en-US" smtClean="0"/>
              <a:pPr/>
              <a:t>10</a:t>
            </a:fld>
            <a:r>
              <a:rPr lang="en-US" dirty="0"/>
              <a:t>         Donation and Choices</a:t>
            </a:r>
          </a:p>
        </p:txBody>
      </p:sp>
    </p:spTree>
    <p:extLst>
      <p:ext uri="{BB962C8B-B14F-4D97-AF65-F5344CB8AC3E}">
        <p14:creationId xmlns:p14="http://schemas.microsoft.com/office/powerpoint/2010/main" val="910114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5726B-EAA7-0B4E-9345-7B2305C81231}"/>
              </a:ext>
            </a:extLst>
          </p:cNvPr>
          <p:cNvSpPr>
            <a:spLocks noGrp="1"/>
          </p:cNvSpPr>
          <p:nvPr>
            <p:ph type="title"/>
          </p:nvPr>
        </p:nvSpPr>
        <p:spPr/>
        <p:txBody>
          <a:bodyPr/>
          <a:lstStyle/>
          <a:p>
            <a:r>
              <a:rPr lang="en-NZ" dirty="0"/>
              <a:t>Opinion Line</a:t>
            </a:r>
            <a:endParaRPr lang="en-US" dirty="0"/>
          </a:p>
        </p:txBody>
      </p:sp>
      <p:sp>
        <p:nvSpPr>
          <p:cNvPr id="8" name="Text Placeholder 7">
            <a:extLst>
              <a:ext uri="{FF2B5EF4-FFF2-40B4-BE49-F238E27FC236}">
                <a16:creationId xmlns:a16="http://schemas.microsoft.com/office/drawing/2014/main" id="{A41991CD-82DC-2D40-93F7-6D1452C5F703}"/>
              </a:ext>
            </a:extLst>
          </p:cNvPr>
          <p:cNvSpPr>
            <a:spLocks noGrp="1"/>
          </p:cNvSpPr>
          <p:nvPr>
            <p:ph type="body" sz="quarter" idx="10"/>
          </p:nvPr>
        </p:nvSpPr>
        <p:spPr/>
        <p:txBody>
          <a:bodyPr anchor="ctr"/>
          <a:lstStyle/>
          <a:p>
            <a:pPr algn="ctr"/>
            <a:r>
              <a:rPr lang="en-US" sz="2400" b="1" dirty="0">
                <a:solidFill>
                  <a:schemeClr val="bg1"/>
                </a:solidFill>
              </a:rPr>
              <a:t>Strongly Disagree</a:t>
            </a:r>
          </a:p>
        </p:txBody>
      </p:sp>
      <p:cxnSp>
        <p:nvCxnSpPr>
          <p:cNvPr id="12" name="Straight Connector 11">
            <a:extLst>
              <a:ext uri="{FF2B5EF4-FFF2-40B4-BE49-F238E27FC236}">
                <a16:creationId xmlns:a16="http://schemas.microsoft.com/office/drawing/2014/main" id="{CB505591-89E1-5244-B0E6-FFBCB547AC70}"/>
              </a:ext>
              <a:ext uri="{C183D7F6-B498-43B3-948B-1728B52AA6E4}">
                <adec:decorative xmlns:adec="http://schemas.microsoft.com/office/drawing/2017/decorative" val="1"/>
              </a:ext>
            </a:extLst>
          </p:cNvPr>
          <p:cNvCxnSpPr>
            <a:stCxn id="8" idx="3"/>
            <a:endCxn id="9" idx="1"/>
          </p:cNvCxnSpPr>
          <p:nvPr/>
        </p:nvCxnSpPr>
        <p:spPr>
          <a:xfrm>
            <a:off x="4141694" y="2756339"/>
            <a:ext cx="7993852" cy="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F76287EC-B88B-CF4A-ADD7-3B19ED5DA420}"/>
              </a:ext>
            </a:extLst>
          </p:cNvPr>
          <p:cNvSpPr>
            <a:spLocks noGrp="1"/>
          </p:cNvSpPr>
          <p:nvPr>
            <p:ph type="body" sz="quarter" idx="12"/>
          </p:nvPr>
        </p:nvSpPr>
        <p:spPr/>
        <p:txBody>
          <a:bodyPr/>
          <a:lstStyle/>
          <a:p>
            <a:r>
              <a:rPr lang="en-US" dirty="0"/>
              <a:t>1</a:t>
            </a:r>
          </a:p>
        </p:txBody>
      </p:sp>
      <p:sp>
        <p:nvSpPr>
          <p:cNvPr id="5" name="Text Placeholder 4">
            <a:extLst>
              <a:ext uri="{FF2B5EF4-FFF2-40B4-BE49-F238E27FC236}">
                <a16:creationId xmlns:a16="http://schemas.microsoft.com/office/drawing/2014/main" id="{B8FB6232-9390-2241-9F15-92F9EEFBC501}"/>
              </a:ext>
            </a:extLst>
          </p:cNvPr>
          <p:cNvSpPr>
            <a:spLocks noGrp="1"/>
          </p:cNvSpPr>
          <p:nvPr>
            <p:ph type="body" sz="quarter" idx="25"/>
          </p:nvPr>
        </p:nvSpPr>
        <p:spPr/>
        <p:txBody>
          <a:bodyPr/>
          <a:lstStyle/>
          <a:p>
            <a:r>
              <a:rPr lang="en-US" dirty="0"/>
              <a:t>2</a:t>
            </a:r>
          </a:p>
        </p:txBody>
      </p:sp>
      <p:sp>
        <p:nvSpPr>
          <p:cNvPr id="7" name="Text Placeholder 6">
            <a:extLst>
              <a:ext uri="{FF2B5EF4-FFF2-40B4-BE49-F238E27FC236}">
                <a16:creationId xmlns:a16="http://schemas.microsoft.com/office/drawing/2014/main" id="{39F11EE5-8337-5041-A360-BB8E3BB8A211}"/>
              </a:ext>
            </a:extLst>
          </p:cNvPr>
          <p:cNvSpPr>
            <a:spLocks noGrp="1"/>
          </p:cNvSpPr>
          <p:nvPr>
            <p:ph type="body" sz="quarter" idx="29"/>
          </p:nvPr>
        </p:nvSpPr>
        <p:spPr/>
        <p:txBody>
          <a:bodyPr/>
          <a:lstStyle/>
          <a:p>
            <a:r>
              <a:rPr lang="en-US" dirty="0"/>
              <a:t>3</a:t>
            </a:r>
          </a:p>
        </p:txBody>
      </p:sp>
      <p:sp>
        <p:nvSpPr>
          <p:cNvPr id="6" name="Text Placeholder 5">
            <a:extLst>
              <a:ext uri="{FF2B5EF4-FFF2-40B4-BE49-F238E27FC236}">
                <a16:creationId xmlns:a16="http://schemas.microsoft.com/office/drawing/2014/main" id="{DE696E12-DDA3-2749-A068-B70E4A03A489}"/>
              </a:ext>
            </a:extLst>
          </p:cNvPr>
          <p:cNvSpPr>
            <a:spLocks noGrp="1"/>
          </p:cNvSpPr>
          <p:nvPr>
            <p:ph type="body" sz="quarter" idx="27"/>
          </p:nvPr>
        </p:nvSpPr>
        <p:spPr/>
        <p:txBody>
          <a:bodyPr/>
          <a:lstStyle/>
          <a:p>
            <a:r>
              <a:rPr lang="en-US" dirty="0"/>
              <a:t>4</a:t>
            </a:r>
          </a:p>
        </p:txBody>
      </p:sp>
      <p:sp>
        <p:nvSpPr>
          <p:cNvPr id="4" name="Text Placeholder 3">
            <a:extLst>
              <a:ext uri="{FF2B5EF4-FFF2-40B4-BE49-F238E27FC236}">
                <a16:creationId xmlns:a16="http://schemas.microsoft.com/office/drawing/2014/main" id="{22F332CE-924F-1048-9DE9-854E050DADA7}"/>
              </a:ext>
            </a:extLst>
          </p:cNvPr>
          <p:cNvSpPr>
            <a:spLocks noGrp="1"/>
          </p:cNvSpPr>
          <p:nvPr>
            <p:ph type="body" sz="quarter" idx="23"/>
          </p:nvPr>
        </p:nvSpPr>
        <p:spPr/>
        <p:txBody>
          <a:bodyPr/>
          <a:lstStyle/>
          <a:p>
            <a:r>
              <a:rPr lang="en-US" dirty="0"/>
              <a:t>5</a:t>
            </a:r>
          </a:p>
        </p:txBody>
      </p:sp>
      <p:sp>
        <p:nvSpPr>
          <p:cNvPr id="9" name="Text Placeholder 8">
            <a:extLst>
              <a:ext uri="{FF2B5EF4-FFF2-40B4-BE49-F238E27FC236}">
                <a16:creationId xmlns:a16="http://schemas.microsoft.com/office/drawing/2014/main" id="{FA75C798-A373-8044-9EF5-E854F7A87E2E}"/>
              </a:ext>
            </a:extLst>
          </p:cNvPr>
          <p:cNvSpPr>
            <a:spLocks noGrp="1"/>
          </p:cNvSpPr>
          <p:nvPr>
            <p:ph type="body" sz="quarter" idx="30"/>
          </p:nvPr>
        </p:nvSpPr>
        <p:spPr/>
        <p:txBody>
          <a:bodyPr anchor="ctr"/>
          <a:lstStyle/>
          <a:p>
            <a:pPr algn="ctr"/>
            <a:r>
              <a:rPr lang="en-US" sz="2400" b="1" dirty="0">
                <a:solidFill>
                  <a:schemeClr val="bg1"/>
                </a:solidFill>
              </a:rPr>
              <a:t>Strongly Agree</a:t>
            </a:r>
          </a:p>
        </p:txBody>
      </p:sp>
      <p:sp>
        <p:nvSpPr>
          <p:cNvPr id="10" name="Text Placeholder 9">
            <a:extLst>
              <a:ext uri="{FF2B5EF4-FFF2-40B4-BE49-F238E27FC236}">
                <a16:creationId xmlns:a16="http://schemas.microsoft.com/office/drawing/2014/main" id="{00BF2245-90EF-D347-A40F-F272C2CE1C7A}"/>
              </a:ext>
            </a:extLst>
          </p:cNvPr>
          <p:cNvSpPr>
            <a:spLocks noGrp="1"/>
          </p:cNvSpPr>
          <p:nvPr>
            <p:ph type="body" sz="quarter" idx="31"/>
          </p:nvPr>
        </p:nvSpPr>
        <p:spPr>
          <a:xfrm>
            <a:off x="5678810" y="5686012"/>
            <a:ext cx="8786220" cy="2583929"/>
          </a:xfrm>
        </p:spPr>
        <p:txBody>
          <a:bodyPr/>
          <a:lstStyle/>
          <a:p>
            <a:r>
              <a:rPr lang="en-NZ" b="1" dirty="0"/>
              <a:t>If someone is willing to receive a donated organ, then they should be willing to donate their organs when they die.</a:t>
            </a:r>
            <a:endParaRPr lang="en-NZ" dirty="0"/>
          </a:p>
        </p:txBody>
      </p:sp>
      <p:sp>
        <p:nvSpPr>
          <p:cNvPr id="13" name="Text Placeholder 9">
            <a:extLst>
              <a:ext uri="{FF2B5EF4-FFF2-40B4-BE49-F238E27FC236}">
                <a16:creationId xmlns:a16="http://schemas.microsoft.com/office/drawing/2014/main" id="{DFB7F638-79DA-8142-AE2F-55DA69882185}"/>
              </a:ext>
            </a:extLst>
          </p:cNvPr>
          <p:cNvSpPr txBox="1">
            <a:spLocks/>
          </p:cNvSpPr>
          <p:nvPr/>
        </p:nvSpPr>
        <p:spPr>
          <a:xfrm>
            <a:off x="5669368" y="5692954"/>
            <a:ext cx="6271620" cy="2583929"/>
          </a:xfrm>
          <a:prstGeom prst="rect">
            <a:avLst/>
          </a:prstGeom>
        </p:spPr>
        <p:txBody>
          <a:bodyPr vert="horz" lIns="91440" tIns="45720" rIns="91440" bIns="45720" rtlCol="0">
            <a:noAutofit/>
          </a:bodyPr>
          <a:lstStyle>
            <a:lvl1pPr marL="0" indent="0" algn="l" defTabSz="1219170" rtl="0" eaLnBrk="1" latinLnBrk="0" hangingPunct="1">
              <a:lnSpc>
                <a:spcPts val="4400"/>
              </a:lnSpc>
              <a:spcBef>
                <a:spcPts val="1333"/>
              </a:spcBef>
              <a:spcAft>
                <a:spcPts val="1200"/>
              </a:spcAft>
              <a:buFont typeface="Arial" panose="020B0604020202020204" pitchFamily="34" charset="0"/>
              <a:buNone/>
              <a:defRPr sz="4400" b="0" i="0" kern="1200">
                <a:solidFill>
                  <a:schemeClr val="bg1"/>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ts val="4400"/>
              </a:lnSpc>
              <a:spcBef>
                <a:spcPts val="667"/>
              </a:spcBef>
              <a:spcAft>
                <a:spcPts val="1200"/>
              </a:spcAft>
              <a:buFont typeface="Arial" panose="020B0604020202020204" pitchFamily="34" charset="0"/>
              <a:buNone/>
              <a:defRPr sz="4400" b="1" i="0" kern="1200">
                <a:solidFill>
                  <a:schemeClr val="bg1"/>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ts val="4400"/>
              </a:lnSpc>
              <a:spcBef>
                <a:spcPts val="1267"/>
              </a:spcBef>
              <a:spcAft>
                <a:spcPts val="600"/>
              </a:spcAft>
              <a:buFont typeface="Arial" panose="020B0604020202020204" pitchFamily="34" charset="0"/>
              <a:buNone/>
              <a:defRPr sz="4400" b="1" i="0" kern="1200">
                <a:solidFill>
                  <a:schemeClr val="bg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ts val="4400"/>
              </a:lnSpc>
              <a:spcBef>
                <a:spcPts val="667"/>
              </a:spcBef>
              <a:buFont typeface="Arial" panose="020B0604020202020204" pitchFamily="34" charset="0"/>
              <a:buNone/>
              <a:defRPr sz="4400" kern="1200">
                <a:solidFill>
                  <a:schemeClr val="bg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ts val="4400"/>
              </a:lnSpc>
              <a:spcBef>
                <a:spcPts val="667"/>
              </a:spcBef>
              <a:buFont typeface="Arial" panose="020B0604020202020204" pitchFamily="34" charset="0"/>
              <a:buChar char="•"/>
              <a:defRPr sz="4400" kern="1200">
                <a:solidFill>
                  <a:schemeClr val="bg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NZ" b="1" dirty="0"/>
              <a:t>More should be done to raise awareness about donation.</a:t>
            </a:r>
            <a:endParaRPr lang="en-NZ" dirty="0"/>
          </a:p>
        </p:txBody>
      </p:sp>
      <p:sp>
        <p:nvSpPr>
          <p:cNvPr id="14" name="Text Placeholder 9">
            <a:extLst>
              <a:ext uri="{FF2B5EF4-FFF2-40B4-BE49-F238E27FC236}">
                <a16:creationId xmlns:a16="http://schemas.microsoft.com/office/drawing/2014/main" id="{4339DD92-A95D-0343-ADD4-55F9C32111AD}"/>
              </a:ext>
            </a:extLst>
          </p:cNvPr>
          <p:cNvSpPr txBox="1">
            <a:spLocks/>
          </p:cNvSpPr>
          <p:nvPr/>
        </p:nvSpPr>
        <p:spPr>
          <a:xfrm>
            <a:off x="5669367" y="5679070"/>
            <a:ext cx="7522197" cy="2583929"/>
          </a:xfrm>
          <a:prstGeom prst="rect">
            <a:avLst/>
          </a:prstGeom>
        </p:spPr>
        <p:txBody>
          <a:bodyPr vert="horz" lIns="91440" tIns="45720" rIns="91440" bIns="45720" rtlCol="0">
            <a:noAutofit/>
          </a:bodyPr>
          <a:lstStyle>
            <a:lvl1pPr marL="0" indent="0" algn="l" defTabSz="1219170" rtl="0" eaLnBrk="1" latinLnBrk="0" hangingPunct="1">
              <a:lnSpc>
                <a:spcPts val="4400"/>
              </a:lnSpc>
              <a:spcBef>
                <a:spcPts val="1333"/>
              </a:spcBef>
              <a:spcAft>
                <a:spcPts val="1200"/>
              </a:spcAft>
              <a:buFont typeface="Arial" panose="020B0604020202020204" pitchFamily="34" charset="0"/>
              <a:buNone/>
              <a:defRPr sz="4400" b="0" i="0" kern="1200">
                <a:solidFill>
                  <a:schemeClr val="bg1"/>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ts val="4400"/>
              </a:lnSpc>
              <a:spcBef>
                <a:spcPts val="667"/>
              </a:spcBef>
              <a:spcAft>
                <a:spcPts val="1200"/>
              </a:spcAft>
              <a:buFont typeface="Arial" panose="020B0604020202020204" pitchFamily="34" charset="0"/>
              <a:buNone/>
              <a:defRPr sz="4400" b="1" i="0" kern="1200">
                <a:solidFill>
                  <a:schemeClr val="bg1"/>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ts val="4400"/>
              </a:lnSpc>
              <a:spcBef>
                <a:spcPts val="1267"/>
              </a:spcBef>
              <a:spcAft>
                <a:spcPts val="600"/>
              </a:spcAft>
              <a:buFont typeface="Arial" panose="020B0604020202020204" pitchFamily="34" charset="0"/>
              <a:buNone/>
              <a:defRPr sz="4400" b="1" i="0" kern="1200">
                <a:solidFill>
                  <a:schemeClr val="bg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ts val="4400"/>
              </a:lnSpc>
              <a:spcBef>
                <a:spcPts val="667"/>
              </a:spcBef>
              <a:buFont typeface="Arial" panose="020B0604020202020204" pitchFamily="34" charset="0"/>
              <a:buNone/>
              <a:defRPr sz="4400" kern="1200">
                <a:solidFill>
                  <a:schemeClr val="bg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ts val="4400"/>
              </a:lnSpc>
              <a:spcBef>
                <a:spcPts val="667"/>
              </a:spcBef>
              <a:buFont typeface="Arial" panose="020B0604020202020204" pitchFamily="34" charset="0"/>
              <a:buChar char="•"/>
              <a:defRPr sz="4400" kern="1200">
                <a:solidFill>
                  <a:schemeClr val="bg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NZ" b="1" dirty="0"/>
              <a:t>Families should have the ultimate choice over the organ donation of someone who has died.  </a:t>
            </a:r>
            <a:endParaRPr lang="en-NZ" dirty="0"/>
          </a:p>
        </p:txBody>
      </p:sp>
      <p:sp>
        <p:nvSpPr>
          <p:cNvPr id="16" name="Text Placeholder 9">
            <a:extLst>
              <a:ext uri="{FF2B5EF4-FFF2-40B4-BE49-F238E27FC236}">
                <a16:creationId xmlns:a16="http://schemas.microsoft.com/office/drawing/2014/main" id="{C6E06D4A-3EEF-CD49-A489-2B2E7E4A9359}"/>
              </a:ext>
            </a:extLst>
          </p:cNvPr>
          <p:cNvSpPr txBox="1">
            <a:spLocks/>
          </p:cNvSpPr>
          <p:nvPr/>
        </p:nvSpPr>
        <p:spPr>
          <a:xfrm>
            <a:off x="5678810" y="5761854"/>
            <a:ext cx="6701929" cy="2583929"/>
          </a:xfrm>
          <a:prstGeom prst="rect">
            <a:avLst/>
          </a:prstGeom>
        </p:spPr>
        <p:txBody>
          <a:bodyPr vert="horz" lIns="91440" tIns="45720" rIns="91440" bIns="45720" rtlCol="0">
            <a:noAutofit/>
          </a:bodyPr>
          <a:lstStyle>
            <a:lvl1pPr marL="0" indent="0" algn="l" defTabSz="1219170" rtl="0" eaLnBrk="1" latinLnBrk="0" hangingPunct="1">
              <a:lnSpc>
                <a:spcPts val="4400"/>
              </a:lnSpc>
              <a:spcBef>
                <a:spcPts val="1333"/>
              </a:spcBef>
              <a:spcAft>
                <a:spcPts val="1200"/>
              </a:spcAft>
              <a:buFont typeface="Arial" panose="020B0604020202020204" pitchFamily="34" charset="0"/>
              <a:buNone/>
              <a:defRPr sz="4400" b="0" i="0" kern="1200">
                <a:solidFill>
                  <a:schemeClr val="bg1"/>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ts val="4400"/>
              </a:lnSpc>
              <a:spcBef>
                <a:spcPts val="667"/>
              </a:spcBef>
              <a:spcAft>
                <a:spcPts val="1200"/>
              </a:spcAft>
              <a:buFont typeface="Arial" panose="020B0604020202020204" pitchFamily="34" charset="0"/>
              <a:buNone/>
              <a:defRPr sz="4400" b="1" i="0" kern="1200">
                <a:solidFill>
                  <a:schemeClr val="bg1"/>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ts val="4400"/>
              </a:lnSpc>
              <a:spcBef>
                <a:spcPts val="1267"/>
              </a:spcBef>
              <a:spcAft>
                <a:spcPts val="600"/>
              </a:spcAft>
              <a:buFont typeface="Arial" panose="020B0604020202020204" pitchFamily="34" charset="0"/>
              <a:buNone/>
              <a:defRPr sz="4400" b="1" i="0" kern="1200">
                <a:solidFill>
                  <a:schemeClr val="bg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ts val="4400"/>
              </a:lnSpc>
              <a:spcBef>
                <a:spcPts val="667"/>
              </a:spcBef>
              <a:buFont typeface="Arial" panose="020B0604020202020204" pitchFamily="34" charset="0"/>
              <a:buNone/>
              <a:defRPr sz="4400" kern="1200">
                <a:solidFill>
                  <a:schemeClr val="bg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ts val="4400"/>
              </a:lnSpc>
              <a:spcBef>
                <a:spcPts val="667"/>
              </a:spcBef>
              <a:buFont typeface="Arial" panose="020B0604020202020204" pitchFamily="34" charset="0"/>
              <a:buChar char="•"/>
              <a:defRPr sz="4400" kern="1200">
                <a:solidFill>
                  <a:schemeClr val="bg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NZ" b="1" dirty="0"/>
              <a:t>Everyone should donate blood once they turn 17 if they are medically able to do so.</a:t>
            </a:r>
            <a:endParaRPr lang="en-NZ" dirty="0"/>
          </a:p>
        </p:txBody>
      </p:sp>
      <p:sp>
        <p:nvSpPr>
          <p:cNvPr id="15" name="Text Placeholder 9">
            <a:extLst>
              <a:ext uri="{FF2B5EF4-FFF2-40B4-BE49-F238E27FC236}">
                <a16:creationId xmlns:a16="http://schemas.microsoft.com/office/drawing/2014/main" id="{D2AA6F66-709D-BA47-99DF-8DD3CC3913B8}"/>
              </a:ext>
            </a:extLst>
          </p:cNvPr>
          <p:cNvSpPr txBox="1">
            <a:spLocks/>
          </p:cNvSpPr>
          <p:nvPr/>
        </p:nvSpPr>
        <p:spPr>
          <a:xfrm>
            <a:off x="5669366" y="5672128"/>
            <a:ext cx="7522197" cy="2583929"/>
          </a:xfrm>
          <a:prstGeom prst="rect">
            <a:avLst/>
          </a:prstGeom>
        </p:spPr>
        <p:txBody>
          <a:bodyPr vert="horz" lIns="91440" tIns="45720" rIns="91440" bIns="45720" rtlCol="0">
            <a:noAutofit/>
          </a:bodyPr>
          <a:lstStyle>
            <a:lvl1pPr marL="0" indent="0" algn="l" defTabSz="1219170" rtl="0" eaLnBrk="1" latinLnBrk="0" hangingPunct="1">
              <a:lnSpc>
                <a:spcPts val="4400"/>
              </a:lnSpc>
              <a:spcBef>
                <a:spcPts val="1333"/>
              </a:spcBef>
              <a:spcAft>
                <a:spcPts val="1200"/>
              </a:spcAft>
              <a:buFont typeface="Arial" panose="020B0604020202020204" pitchFamily="34" charset="0"/>
              <a:buNone/>
              <a:defRPr sz="4400" b="0" i="0" kern="1200">
                <a:solidFill>
                  <a:schemeClr val="bg1"/>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ts val="4400"/>
              </a:lnSpc>
              <a:spcBef>
                <a:spcPts val="667"/>
              </a:spcBef>
              <a:spcAft>
                <a:spcPts val="1200"/>
              </a:spcAft>
              <a:buFont typeface="Arial" panose="020B0604020202020204" pitchFamily="34" charset="0"/>
              <a:buNone/>
              <a:defRPr sz="4400" b="1" i="0" kern="1200">
                <a:solidFill>
                  <a:schemeClr val="bg1"/>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ts val="4400"/>
              </a:lnSpc>
              <a:spcBef>
                <a:spcPts val="1267"/>
              </a:spcBef>
              <a:spcAft>
                <a:spcPts val="600"/>
              </a:spcAft>
              <a:buFont typeface="Arial" panose="020B0604020202020204" pitchFamily="34" charset="0"/>
              <a:buNone/>
              <a:defRPr sz="4400" b="1" i="0" kern="1200">
                <a:solidFill>
                  <a:schemeClr val="bg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ts val="4400"/>
              </a:lnSpc>
              <a:spcBef>
                <a:spcPts val="667"/>
              </a:spcBef>
              <a:buFont typeface="Arial" panose="020B0604020202020204" pitchFamily="34" charset="0"/>
              <a:buNone/>
              <a:defRPr sz="4400" kern="1200">
                <a:solidFill>
                  <a:schemeClr val="bg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ts val="4400"/>
              </a:lnSpc>
              <a:spcBef>
                <a:spcPts val="667"/>
              </a:spcBef>
              <a:buFont typeface="Arial" panose="020B0604020202020204" pitchFamily="34" charset="0"/>
              <a:buChar char="•"/>
              <a:defRPr sz="4400" kern="1200">
                <a:solidFill>
                  <a:schemeClr val="bg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NZ" b="1" dirty="0"/>
              <a:t>Donation is the best way to help others in society.</a:t>
            </a:r>
            <a:endParaRPr lang="en-NZ" dirty="0"/>
          </a:p>
        </p:txBody>
      </p:sp>
      <p:sp>
        <p:nvSpPr>
          <p:cNvPr id="17" name="Slide Number Placeholder 4">
            <a:extLst>
              <a:ext uri="{FF2B5EF4-FFF2-40B4-BE49-F238E27FC236}">
                <a16:creationId xmlns:a16="http://schemas.microsoft.com/office/drawing/2014/main" id="{822E45AE-55B3-744C-9935-DD250E67FCC0}"/>
              </a:ext>
            </a:extLst>
          </p:cNvPr>
          <p:cNvSpPr txBox="1">
            <a:spLocks/>
          </p:cNvSpPr>
          <p:nvPr/>
        </p:nvSpPr>
        <p:spPr>
          <a:xfrm>
            <a:off x="376600" y="8302857"/>
            <a:ext cx="3657957" cy="486833"/>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68B15A4-E55F-C047-8706-F70E7B15C889}" type="slidenum">
              <a:rPr lang="en-US" smtClean="0"/>
              <a:pPr/>
              <a:t>11</a:t>
            </a:fld>
            <a:r>
              <a:rPr lang="en-US" dirty="0"/>
              <a:t>         Donation and Choices</a:t>
            </a:r>
          </a:p>
        </p:txBody>
      </p:sp>
    </p:spTree>
    <p:extLst>
      <p:ext uri="{BB962C8B-B14F-4D97-AF65-F5344CB8AC3E}">
        <p14:creationId xmlns:p14="http://schemas.microsoft.com/office/powerpoint/2010/main" val="292113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3"/>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4"/>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15"/>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0" grpId="1" build="p"/>
      <p:bldP spid="13" grpId="0"/>
      <p:bldP spid="13" grpId="1"/>
      <p:bldP spid="14" grpId="0"/>
      <p:bldP spid="14" grpId="1"/>
      <p:bldP spid="16" grpId="0"/>
      <p:bldP spid="15" grpId="0"/>
      <p:bldP spid="15"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ADC3-C5AB-0547-A73C-3C1199226DD7}"/>
              </a:ext>
            </a:extLst>
          </p:cNvPr>
          <p:cNvSpPr>
            <a:spLocks noGrp="1"/>
          </p:cNvSpPr>
          <p:nvPr>
            <p:ph type="title"/>
          </p:nvPr>
        </p:nvSpPr>
        <p:spPr>
          <a:xfrm>
            <a:off x="442860" y="534391"/>
            <a:ext cx="5137669" cy="837210"/>
          </a:xfrm>
        </p:spPr>
        <p:txBody>
          <a:bodyPr/>
          <a:lstStyle/>
          <a:p>
            <a:r>
              <a:rPr lang="en-NZ" dirty="0"/>
              <a:t>Reflections</a:t>
            </a:r>
            <a:endParaRPr lang="en-US" dirty="0"/>
          </a:p>
        </p:txBody>
      </p:sp>
      <p:sp>
        <p:nvSpPr>
          <p:cNvPr id="3" name="Text Placeholder 2">
            <a:extLst>
              <a:ext uri="{FF2B5EF4-FFF2-40B4-BE49-F238E27FC236}">
                <a16:creationId xmlns:a16="http://schemas.microsoft.com/office/drawing/2014/main" id="{8B8BCE4F-B505-504F-B494-897D91E3DEEE}"/>
              </a:ext>
            </a:extLst>
          </p:cNvPr>
          <p:cNvSpPr>
            <a:spLocks noGrp="1"/>
          </p:cNvSpPr>
          <p:nvPr>
            <p:ph type="body" sz="quarter" idx="11"/>
          </p:nvPr>
        </p:nvSpPr>
        <p:spPr/>
        <p:txBody>
          <a:bodyPr/>
          <a:lstStyle/>
          <a:p>
            <a:r>
              <a:rPr lang="en-NZ" b="1" dirty="0"/>
              <a:t>Can you think of a reason for and against each of the statements?</a:t>
            </a:r>
            <a:endParaRPr lang="en-NZ" dirty="0"/>
          </a:p>
          <a:p>
            <a:r>
              <a:rPr lang="en-NZ" b="1" dirty="0"/>
              <a:t>What one thing from the discussion would you like to think about more?</a:t>
            </a:r>
            <a:endParaRPr lang="en-NZ" dirty="0"/>
          </a:p>
        </p:txBody>
      </p:sp>
      <p:sp>
        <p:nvSpPr>
          <p:cNvPr id="5" name="Text Placeholder 4">
            <a:extLst>
              <a:ext uri="{FF2B5EF4-FFF2-40B4-BE49-F238E27FC236}">
                <a16:creationId xmlns:a16="http://schemas.microsoft.com/office/drawing/2014/main" id="{FF086DAD-DA17-344E-9E55-30D180E612B5}"/>
              </a:ext>
            </a:extLst>
          </p:cNvPr>
          <p:cNvSpPr>
            <a:spLocks noGrp="1"/>
          </p:cNvSpPr>
          <p:nvPr>
            <p:ph type="body" sz="quarter" idx="21"/>
          </p:nvPr>
        </p:nvSpPr>
        <p:spPr>
          <a:xfrm>
            <a:off x="8283785" y="1896271"/>
            <a:ext cx="3563074" cy="2197121"/>
          </a:xfrm>
        </p:spPr>
        <p:txBody>
          <a:bodyPr vert="horz" lIns="180000" tIns="251999" rIns="180000" bIns="108000" rtlCol="0" anchor="t">
            <a:noAutofit/>
          </a:bodyPr>
          <a:lstStyle/>
          <a:p>
            <a:r>
              <a:rPr lang="en-NZ" sz="2000" dirty="0">
                <a:solidFill>
                  <a:schemeClr val="tx1"/>
                </a:solidFill>
                <a:latin typeface="Arial"/>
                <a:cs typeface="Arial"/>
              </a:rPr>
              <a:t>Everyone should donate blood once they turn 16 if they are medically able to do so.</a:t>
            </a:r>
          </a:p>
        </p:txBody>
      </p:sp>
      <p:sp>
        <p:nvSpPr>
          <p:cNvPr id="6" name="Text Placeholder 5">
            <a:extLst>
              <a:ext uri="{FF2B5EF4-FFF2-40B4-BE49-F238E27FC236}">
                <a16:creationId xmlns:a16="http://schemas.microsoft.com/office/drawing/2014/main" id="{D17C3AA6-A12E-384D-BBE3-0F32E9E89CB5}"/>
              </a:ext>
              <a:ext uri="{C183D7F6-B498-43B3-948B-1728B52AA6E4}">
                <adec:decorative xmlns:adec="http://schemas.microsoft.com/office/drawing/2017/decorative" val="1"/>
              </a:ext>
            </a:extLst>
          </p:cNvPr>
          <p:cNvSpPr>
            <a:spLocks noGrp="1"/>
          </p:cNvSpPr>
          <p:nvPr>
            <p:ph type="body" sz="quarter" idx="12"/>
          </p:nvPr>
        </p:nvSpPr>
        <p:spPr/>
        <p:txBody>
          <a:bodyPr/>
          <a:lstStyle/>
          <a:p>
            <a:r>
              <a:rPr lang="en-US" dirty="0"/>
              <a:t>1</a:t>
            </a:r>
          </a:p>
        </p:txBody>
      </p:sp>
      <p:sp>
        <p:nvSpPr>
          <p:cNvPr id="7" name="Text Placeholder 6">
            <a:extLst>
              <a:ext uri="{FF2B5EF4-FFF2-40B4-BE49-F238E27FC236}">
                <a16:creationId xmlns:a16="http://schemas.microsoft.com/office/drawing/2014/main" id="{4E5D78DA-162B-0241-AF74-FE4C3AC040F4}"/>
              </a:ext>
            </a:extLst>
          </p:cNvPr>
          <p:cNvSpPr>
            <a:spLocks noGrp="1"/>
          </p:cNvSpPr>
          <p:nvPr>
            <p:ph type="body" sz="quarter" idx="22"/>
          </p:nvPr>
        </p:nvSpPr>
        <p:spPr>
          <a:xfrm>
            <a:off x="12143091" y="1896271"/>
            <a:ext cx="3563074" cy="2197121"/>
          </a:xfrm>
        </p:spPr>
        <p:txBody>
          <a:bodyPr vert="horz" lIns="180000" tIns="251999" rIns="180000" bIns="108000" rtlCol="0" anchor="t">
            <a:noAutofit/>
          </a:bodyPr>
          <a:lstStyle/>
          <a:p>
            <a:r>
              <a:rPr lang="en-NZ" sz="2000" dirty="0">
                <a:solidFill>
                  <a:schemeClr val="tx1"/>
                </a:solidFill>
                <a:latin typeface="Arial"/>
                <a:cs typeface="Arial"/>
              </a:rPr>
              <a:t>If someone is willing to receive a donated organ, then they should be willing to donate their organs when they die. </a:t>
            </a:r>
          </a:p>
        </p:txBody>
      </p:sp>
      <p:sp>
        <p:nvSpPr>
          <p:cNvPr id="8" name="Text Placeholder 7">
            <a:extLst>
              <a:ext uri="{FF2B5EF4-FFF2-40B4-BE49-F238E27FC236}">
                <a16:creationId xmlns:a16="http://schemas.microsoft.com/office/drawing/2014/main" id="{C01AF45E-8692-3A4C-88A8-3D4CDFE17301}"/>
              </a:ext>
              <a:ext uri="{C183D7F6-B498-43B3-948B-1728B52AA6E4}">
                <adec:decorative xmlns:adec="http://schemas.microsoft.com/office/drawing/2017/decorative" val="1"/>
              </a:ext>
            </a:extLst>
          </p:cNvPr>
          <p:cNvSpPr>
            <a:spLocks noGrp="1"/>
          </p:cNvSpPr>
          <p:nvPr>
            <p:ph type="body" sz="quarter" idx="23"/>
          </p:nvPr>
        </p:nvSpPr>
        <p:spPr/>
        <p:txBody>
          <a:bodyPr/>
          <a:lstStyle/>
          <a:p>
            <a:r>
              <a:rPr lang="en-US" dirty="0"/>
              <a:t>2</a:t>
            </a:r>
          </a:p>
        </p:txBody>
      </p:sp>
      <p:sp>
        <p:nvSpPr>
          <p:cNvPr id="9" name="Text Placeholder 8">
            <a:extLst>
              <a:ext uri="{FF2B5EF4-FFF2-40B4-BE49-F238E27FC236}">
                <a16:creationId xmlns:a16="http://schemas.microsoft.com/office/drawing/2014/main" id="{91DA12AD-4A02-6647-8457-00F8E7ABC704}"/>
              </a:ext>
            </a:extLst>
          </p:cNvPr>
          <p:cNvSpPr>
            <a:spLocks noGrp="1"/>
          </p:cNvSpPr>
          <p:nvPr>
            <p:ph type="body" sz="quarter" idx="24"/>
          </p:nvPr>
        </p:nvSpPr>
        <p:spPr/>
        <p:txBody>
          <a:bodyPr lIns="180000" tIns="251999" rIns="180000"/>
          <a:lstStyle/>
          <a:p>
            <a:r>
              <a:rPr lang="en-NZ" sz="2000" dirty="0">
                <a:solidFill>
                  <a:schemeClr val="tx1"/>
                </a:solidFill>
              </a:rPr>
              <a:t>More should be done to raise awareness about donation.</a:t>
            </a:r>
          </a:p>
        </p:txBody>
      </p:sp>
      <p:sp>
        <p:nvSpPr>
          <p:cNvPr id="10" name="Text Placeholder 9">
            <a:extLst>
              <a:ext uri="{FF2B5EF4-FFF2-40B4-BE49-F238E27FC236}">
                <a16:creationId xmlns:a16="http://schemas.microsoft.com/office/drawing/2014/main" id="{BA2DAD78-5B9D-E943-8518-34EF8997681B}"/>
              </a:ext>
              <a:ext uri="{C183D7F6-B498-43B3-948B-1728B52AA6E4}">
                <adec:decorative xmlns:adec="http://schemas.microsoft.com/office/drawing/2017/decorative" val="1"/>
              </a:ext>
            </a:extLst>
          </p:cNvPr>
          <p:cNvSpPr>
            <a:spLocks noGrp="1"/>
          </p:cNvSpPr>
          <p:nvPr>
            <p:ph type="body" sz="quarter" idx="25"/>
          </p:nvPr>
        </p:nvSpPr>
        <p:spPr/>
        <p:txBody>
          <a:bodyPr/>
          <a:lstStyle/>
          <a:p>
            <a:r>
              <a:rPr lang="en-US" dirty="0"/>
              <a:t>3</a:t>
            </a:r>
          </a:p>
        </p:txBody>
      </p:sp>
      <p:sp>
        <p:nvSpPr>
          <p:cNvPr id="11" name="Text Placeholder 10">
            <a:extLst>
              <a:ext uri="{FF2B5EF4-FFF2-40B4-BE49-F238E27FC236}">
                <a16:creationId xmlns:a16="http://schemas.microsoft.com/office/drawing/2014/main" id="{A4344B30-A693-6542-83D3-55504237501D}"/>
              </a:ext>
            </a:extLst>
          </p:cNvPr>
          <p:cNvSpPr>
            <a:spLocks noGrp="1"/>
          </p:cNvSpPr>
          <p:nvPr>
            <p:ph type="body" sz="quarter" idx="26"/>
          </p:nvPr>
        </p:nvSpPr>
        <p:spPr/>
        <p:txBody>
          <a:bodyPr lIns="180000" tIns="251999" rIns="180000"/>
          <a:lstStyle/>
          <a:p>
            <a:r>
              <a:rPr lang="en-NZ" sz="2000" dirty="0">
                <a:solidFill>
                  <a:schemeClr val="tx1"/>
                </a:solidFill>
              </a:rPr>
              <a:t>Families should have the ultimate choice over the organ donation of someone who has died. </a:t>
            </a:r>
          </a:p>
        </p:txBody>
      </p:sp>
      <p:sp>
        <p:nvSpPr>
          <p:cNvPr id="12" name="Text Placeholder 11">
            <a:extLst>
              <a:ext uri="{FF2B5EF4-FFF2-40B4-BE49-F238E27FC236}">
                <a16:creationId xmlns:a16="http://schemas.microsoft.com/office/drawing/2014/main" id="{7901BE60-86EF-5D49-B7E1-A74F221576C8}"/>
              </a:ext>
              <a:ext uri="{C183D7F6-B498-43B3-948B-1728B52AA6E4}">
                <adec:decorative xmlns:adec="http://schemas.microsoft.com/office/drawing/2017/decorative" val="1"/>
              </a:ext>
            </a:extLst>
          </p:cNvPr>
          <p:cNvSpPr>
            <a:spLocks noGrp="1"/>
          </p:cNvSpPr>
          <p:nvPr>
            <p:ph type="body" sz="quarter" idx="27"/>
          </p:nvPr>
        </p:nvSpPr>
        <p:spPr/>
        <p:txBody>
          <a:bodyPr/>
          <a:lstStyle/>
          <a:p>
            <a:r>
              <a:rPr lang="en-US" dirty="0"/>
              <a:t>4</a:t>
            </a:r>
          </a:p>
        </p:txBody>
      </p:sp>
      <p:sp>
        <p:nvSpPr>
          <p:cNvPr id="13" name="Text Placeholder 12">
            <a:extLst>
              <a:ext uri="{FF2B5EF4-FFF2-40B4-BE49-F238E27FC236}">
                <a16:creationId xmlns:a16="http://schemas.microsoft.com/office/drawing/2014/main" id="{0D6C71D4-5ABF-3B4F-8233-B35FA860AAB8}"/>
              </a:ext>
            </a:extLst>
          </p:cNvPr>
          <p:cNvSpPr>
            <a:spLocks noGrp="1"/>
          </p:cNvSpPr>
          <p:nvPr>
            <p:ph type="body" sz="quarter" idx="28"/>
          </p:nvPr>
        </p:nvSpPr>
        <p:spPr/>
        <p:txBody>
          <a:bodyPr lIns="180000" tIns="251999" rIns="180000"/>
          <a:lstStyle/>
          <a:p>
            <a:r>
              <a:rPr lang="en-NZ" sz="2000" dirty="0">
                <a:solidFill>
                  <a:schemeClr val="tx1"/>
                </a:solidFill>
              </a:rPr>
              <a:t>Donation is the best way to help others in society.</a:t>
            </a:r>
          </a:p>
        </p:txBody>
      </p:sp>
      <p:sp>
        <p:nvSpPr>
          <p:cNvPr id="14" name="Text Placeholder 13">
            <a:extLst>
              <a:ext uri="{FF2B5EF4-FFF2-40B4-BE49-F238E27FC236}">
                <a16:creationId xmlns:a16="http://schemas.microsoft.com/office/drawing/2014/main" id="{0F69834E-8E4E-D444-B0BB-D9789D8F917C}"/>
              </a:ext>
              <a:ext uri="{C183D7F6-B498-43B3-948B-1728B52AA6E4}">
                <adec:decorative xmlns:adec="http://schemas.microsoft.com/office/drawing/2017/decorative" val="1"/>
              </a:ext>
            </a:extLst>
          </p:cNvPr>
          <p:cNvSpPr>
            <a:spLocks noGrp="1"/>
          </p:cNvSpPr>
          <p:nvPr>
            <p:ph type="body" sz="quarter" idx="29"/>
          </p:nvPr>
        </p:nvSpPr>
        <p:spPr/>
        <p:txBody>
          <a:bodyPr/>
          <a:lstStyle/>
          <a:p>
            <a:r>
              <a:rPr lang="en-US" dirty="0"/>
              <a:t>5</a:t>
            </a:r>
          </a:p>
        </p:txBody>
      </p:sp>
      <p:sp>
        <p:nvSpPr>
          <p:cNvPr id="4" name="Slide Number Placeholder 3">
            <a:extLst>
              <a:ext uri="{FF2B5EF4-FFF2-40B4-BE49-F238E27FC236}">
                <a16:creationId xmlns:a16="http://schemas.microsoft.com/office/drawing/2014/main" id="{9BF4C8BF-4C6E-4142-A5F1-F5FB39E63A0E}"/>
              </a:ext>
            </a:extLst>
          </p:cNvPr>
          <p:cNvSpPr>
            <a:spLocks noGrp="1"/>
          </p:cNvSpPr>
          <p:nvPr>
            <p:ph type="sldNum" sz="quarter" idx="4"/>
          </p:nvPr>
        </p:nvSpPr>
        <p:spPr/>
        <p:txBody>
          <a:bodyPr/>
          <a:lstStyle/>
          <a:p>
            <a:fld id="{F68B15A4-E55F-C047-8706-F70E7B15C889}" type="slidenum">
              <a:rPr lang="en-US" smtClean="0"/>
              <a:pPr/>
              <a:t>12</a:t>
            </a:fld>
            <a:r>
              <a:rPr lang="en-US"/>
              <a:t>        Donation and Choices</a:t>
            </a:r>
            <a:endParaRPr lang="en-US" dirty="0"/>
          </a:p>
        </p:txBody>
      </p:sp>
    </p:spTree>
    <p:extLst>
      <p:ext uri="{BB962C8B-B14F-4D97-AF65-F5344CB8AC3E}">
        <p14:creationId xmlns:p14="http://schemas.microsoft.com/office/powerpoint/2010/main" val="723360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1DB1B-E810-2B46-9E2D-33C3C20393CA}"/>
              </a:ext>
            </a:extLst>
          </p:cNvPr>
          <p:cNvSpPr>
            <a:spLocks noGrp="1"/>
          </p:cNvSpPr>
          <p:nvPr>
            <p:ph type="title"/>
          </p:nvPr>
        </p:nvSpPr>
        <p:spPr>
          <a:xfrm>
            <a:off x="442860" y="534390"/>
            <a:ext cx="6764764" cy="850657"/>
          </a:xfrm>
        </p:spPr>
        <p:txBody>
          <a:bodyPr/>
          <a:lstStyle/>
          <a:p>
            <a:r>
              <a:rPr lang="en-NZ" dirty="0"/>
              <a:t>Max and Keira’s law</a:t>
            </a:r>
            <a:endParaRPr lang="en-US" dirty="0"/>
          </a:p>
        </p:txBody>
      </p:sp>
      <p:sp>
        <p:nvSpPr>
          <p:cNvPr id="3" name="Text Placeholder 2">
            <a:extLst>
              <a:ext uri="{FF2B5EF4-FFF2-40B4-BE49-F238E27FC236}">
                <a16:creationId xmlns:a16="http://schemas.microsoft.com/office/drawing/2014/main" id="{2FCDFE47-FFB5-D549-94B4-4216DDFEB553}"/>
              </a:ext>
            </a:extLst>
          </p:cNvPr>
          <p:cNvSpPr>
            <a:spLocks noGrp="1"/>
          </p:cNvSpPr>
          <p:nvPr>
            <p:ph type="body" sz="quarter" idx="11"/>
          </p:nvPr>
        </p:nvSpPr>
        <p:spPr>
          <a:xfrm>
            <a:off x="442913" y="1560514"/>
            <a:ext cx="6011675" cy="3011486"/>
          </a:xfrm>
        </p:spPr>
        <p:txBody>
          <a:bodyPr vert="horz" lIns="91440" tIns="45720" rIns="91440" bIns="45720" rtlCol="0" anchor="t">
            <a:noAutofit/>
          </a:bodyPr>
          <a:lstStyle/>
          <a:p>
            <a:pPr lvl="3"/>
            <a:r>
              <a:rPr lang="en-NZ" sz="2400" dirty="0"/>
              <a:t>The law around organ donation in England is named after a donor, Keira, who died in a car accident. Her donated organs saved the lives of four people, including Max who received her heart.</a:t>
            </a:r>
          </a:p>
          <a:p>
            <a:pPr lvl="3"/>
            <a:r>
              <a:rPr lang="en-NZ" sz="2400" dirty="0">
                <a:latin typeface="Arial"/>
                <a:cs typeface="Arial"/>
              </a:rPr>
              <a:t>Max and Keira’s law means all adults are considered to have agreed to be an organ donor when they die, unless they have recorded a decision not to donate </a:t>
            </a:r>
            <a:br>
              <a:rPr lang="en-NZ" sz="2400" dirty="0"/>
            </a:br>
            <a:r>
              <a:rPr lang="en-NZ" sz="2400" dirty="0">
                <a:latin typeface="Arial"/>
                <a:cs typeface="Arial"/>
              </a:rPr>
              <a:t>or are in an excluded group.</a:t>
            </a:r>
          </a:p>
        </p:txBody>
      </p:sp>
      <p:sp>
        <p:nvSpPr>
          <p:cNvPr id="4" name="Text Placeholder 3">
            <a:extLst>
              <a:ext uri="{FF2B5EF4-FFF2-40B4-BE49-F238E27FC236}">
                <a16:creationId xmlns:a16="http://schemas.microsoft.com/office/drawing/2014/main" id="{2998811E-CCB2-3C41-91A6-C39A2C9B63A1}"/>
              </a:ext>
            </a:extLst>
          </p:cNvPr>
          <p:cNvSpPr>
            <a:spLocks noGrp="1"/>
          </p:cNvSpPr>
          <p:nvPr>
            <p:ph type="body" sz="quarter" idx="22"/>
          </p:nvPr>
        </p:nvSpPr>
        <p:spPr>
          <a:xfrm>
            <a:off x="11769024" y="6259441"/>
            <a:ext cx="3923694" cy="4888596"/>
          </a:xfrm>
        </p:spPr>
        <p:txBody>
          <a:bodyPr/>
          <a:lstStyle/>
          <a:p>
            <a:r>
              <a:rPr lang="en-NZ" b="1" dirty="0"/>
              <a:t>Challenge: </a:t>
            </a:r>
            <a:br>
              <a:rPr lang="en-NZ" b="1" dirty="0"/>
            </a:br>
            <a:r>
              <a:rPr lang="en-NZ" b="1" dirty="0"/>
              <a:t>Why is it important that people are able to opt out?</a:t>
            </a:r>
            <a:endParaRPr lang="en-NZ" dirty="0"/>
          </a:p>
          <a:p>
            <a:endParaRPr lang="en-US" dirty="0"/>
          </a:p>
        </p:txBody>
      </p:sp>
      <p:sp>
        <p:nvSpPr>
          <p:cNvPr id="6" name="Slide Number Placeholder 4">
            <a:extLst>
              <a:ext uri="{FF2B5EF4-FFF2-40B4-BE49-F238E27FC236}">
                <a16:creationId xmlns:a16="http://schemas.microsoft.com/office/drawing/2014/main" id="{C5C169E0-50D2-0F4C-AB8A-5DA9FD0966E2}"/>
              </a:ext>
            </a:extLst>
          </p:cNvPr>
          <p:cNvSpPr txBox="1">
            <a:spLocks/>
          </p:cNvSpPr>
          <p:nvPr/>
        </p:nvSpPr>
        <p:spPr>
          <a:xfrm>
            <a:off x="376600" y="8302857"/>
            <a:ext cx="3657957" cy="486833"/>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68B15A4-E55F-C047-8706-F70E7B15C889}" type="slidenum">
              <a:rPr lang="en-US" smtClean="0"/>
              <a:pPr/>
              <a:t>13</a:t>
            </a:fld>
            <a:r>
              <a:rPr lang="en-US" dirty="0"/>
              <a:t>         Donation and Choices</a:t>
            </a:r>
          </a:p>
        </p:txBody>
      </p:sp>
    </p:spTree>
    <p:extLst>
      <p:ext uri="{BB962C8B-B14F-4D97-AF65-F5344CB8AC3E}">
        <p14:creationId xmlns:p14="http://schemas.microsoft.com/office/powerpoint/2010/main" val="523992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3D973-5CC4-594E-92FF-14004F39D0CC}"/>
              </a:ext>
            </a:extLst>
          </p:cNvPr>
          <p:cNvSpPr>
            <a:spLocks noGrp="1"/>
          </p:cNvSpPr>
          <p:nvPr>
            <p:ph type="title"/>
          </p:nvPr>
        </p:nvSpPr>
        <p:spPr>
          <a:xfrm>
            <a:off x="442860" y="534390"/>
            <a:ext cx="9992058" cy="1548410"/>
          </a:xfrm>
        </p:spPr>
        <p:txBody>
          <a:bodyPr/>
          <a:lstStyle/>
          <a:p>
            <a:r>
              <a:rPr lang="en-NZ" dirty="0"/>
              <a:t>What are the strongest reasons for donation and the opt-out system?</a:t>
            </a:r>
            <a:endParaRPr lang="en-US" dirty="0"/>
          </a:p>
        </p:txBody>
      </p:sp>
      <p:sp>
        <p:nvSpPr>
          <p:cNvPr id="3" name="Text Placeholder 2">
            <a:extLst>
              <a:ext uri="{FF2B5EF4-FFF2-40B4-BE49-F238E27FC236}">
                <a16:creationId xmlns:a16="http://schemas.microsoft.com/office/drawing/2014/main" id="{A2E9D64D-6904-D041-A135-F6EB73FEDCE0}"/>
              </a:ext>
            </a:extLst>
          </p:cNvPr>
          <p:cNvSpPr>
            <a:spLocks noGrp="1"/>
          </p:cNvSpPr>
          <p:nvPr>
            <p:ph type="body" sz="quarter" idx="19"/>
          </p:nvPr>
        </p:nvSpPr>
        <p:spPr/>
        <p:txBody>
          <a:bodyPr lIns="180000" tIns="180000" rIns="180000" bIns="180000" anchor="ctr"/>
          <a:lstStyle/>
          <a:p>
            <a:r>
              <a:rPr lang="en-NZ" dirty="0">
                <a:latin typeface="Arial"/>
                <a:cs typeface="Arial"/>
              </a:rPr>
              <a:t>A) The opt-out system encourages more people to think about donation and spark conversations with families and friends about being a donor</a:t>
            </a:r>
            <a:endParaRPr lang="en-US"/>
          </a:p>
        </p:txBody>
      </p:sp>
      <p:sp>
        <p:nvSpPr>
          <p:cNvPr id="7" name="Text Placeholder 6">
            <a:extLst>
              <a:ext uri="{FF2B5EF4-FFF2-40B4-BE49-F238E27FC236}">
                <a16:creationId xmlns:a16="http://schemas.microsoft.com/office/drawing/2014/main" id="{C5E70FB5-F3DF-4A4B-BC5C-5109B715B8EB}"/>
              </a:ext>
            </a:extLst>
          </p:cNvPr>
          <p:cNvSpPr>
            <a:spLocks noGrp="1"/>
          </p:cNvSpPr>
          <p:nvPr>
            <p:ph type="body" sz="quarter" idx="25"/>
          </p:nvPr>
        </p:nvSpPr>
        <p:spPr>
          <a:xfrm>
            <a:off x="5540187" y="2191871"/>
            <a:ext cx="3949948" cy="1761563"/>
          </a:xfrm>
        </p:spPr>
        <p:txBody>
          <a:bodyPr vert="horz" lIns="180000" tIns="180000" rIns="180000" bIns="180000" rtlCol="0" anchor="ctr">
            <a:noAutofit/>
          </a:bodyPr>
          <a:lstStyle/>
          <a:p>
            <a:r>
              <a:rPr lang="en-NZ" dirty="0">
                <a:latin typeface="Arial"/>
                <a:cs typeface="Arial"/>
              </a:rPr>
              <a:t>B) Families are consulted about organ and tissue donation and an individual’s faith, beliefs and culture will always be respected</a:t>
            </a:r>
            <a:endParaRPr lang="en-US"/>
          </a:p>
        </p:txBody>
      </p:sp>
      <p:sp>
        <p:nvSpPr>
          <p:cNvPr id="4" name="Text Placeholder 3">
            <a:extLst>
              <a:ext uri="{FF2B5EF4-FFF2-40B4-BE49-F238E27FC236}">
                <a16:creationId xmlns:a16="http://schemas.microsoft.com/office/drawing/2014/main" id="{507D42F8-131D-E64A-B53E-86A397D59D8E}"/>
              </a:ext>
            </a:extLst>
          </p:cNvPr>
          <p:cNvSpPr>
            <a:spLocks noGrp="1"/>
          </p:cNvSpPr>
          <p:nvPr>
            <p:ph type="body" sz="quarter" idx="22"/>
          </p:nvPr>
        </p:nvSpPr>
        <p:spPr>
          <a:xfrm>
            <a:off x="523541" y="4155141"/>
            <a:ext cx="3733806" cy="1438834"/>
          </a:xfrm>
        </p:spPr>
        <p:txBody>
          <a:bodyPr lIns="180000" tIns="180000" rIns="180000" bIns="180000" anchor="ctr"/>
          <a:lstStyle/>
          <a:p>
            <a:r>
              <a:rPr lang="en-NZ" dirty="0">
                <a:latin typeface="Arial"/>
                <a:cs typeface="Arial"/>
              </a:rPr>
              <a:t>C) Statistically, someone is more likely to need an organ than to be an organ donor</a:t>
            </a:r>
          </a:p>
        </p:txBody>
      </p:sp>
      <p:sp>
        <p:nvSpPr>
          <p:cNvPr id="6" name="Text Placeholder 5">
            <a:extLst>
              <a:ext uri="{FF2B5EF4-FFF2-40B4-BE49-F238E27FC236}">
                <a16:creationId xmlns:a16="http://schemas.microsoft.com/office/drawing/2014/main" id="{10E99333-531B-BA4E-8050-2A35BBF5CAD9}"/>
              </a:ext>
            </a:extLst>
          </p:cNvPr>
          <p:cNvSpPr>
            <a:spLocks noGrp="1"/>
          </p:cNvSpPr>
          <p:nvPr>
            <p:ph type="body" sz="quarter" idx="24"/>
          </p:nvPr>
        </p:nvSpPr>
        <p:spPr>
          <a:xfrm>
            <a:off x="4533116" y="4155142"/>
            <a:ext cx="6113113" cy="1438834"/>
          </a:xfrm>
        </p:spPr>
        <p:txBody>
          <a:bodyPr lIns="180000" tIns="180000" rIns="180000" bIns="180000" anchor="ctr"/>
          <a:lstStyle/>
          <a:p>
            <a:r>
              <a:rPr lang="en-NZ" dirty="0">
                <a:latin typeface="Arial"/>
                <a:cs typeface="Arial"/>
              </a:rPr>
              <a:t>D) A person’s family may take comfort from the fact that a loved one’s organs and tissues will be used to help save or transform other people’s lives</a:t>
            </a:r>
          </a:p>
        </p:txBody>
      </p:sp>
      <p:sp>
        <p:nvSpPr>
          <p:cNvPr id="5" name="Text Placeholder 4">
            <a:extLst>
              <a:ext uri="{FF2B5EF4-FFF2-40B4-BE49-F238E27FC236}">
                <a16:creationId xmlns:a16="http://schemas.microsoft.com/office/drawing/2014/main" id="{1F5D4334-7BDA-F844-AE86-20469F939F3E}"/>
              </a:ext>
            </a:extLst>
          </p:cNvPr>
          <p:cNvSpPr>
            <a:spLocks noGrp="1"/>
          </p:cNvSpPr>
          <p:nvPr>
            <p:ph type="body" sz="quarter" idx="23"/>
          </p:nvPr>
        </p:nvSpPr>
        <p:spPr>
          <a:xfrm>
            <a:off x="528910" y="5822531"/>
            <a:ext cx="5011277" cy="1129552"/>
          </a:xfrm>
        </p:spPr>
        <p:txBody>
          <a:bodyPr lIns="180000" tIns="180000" rIns="180000" bIns="180000" anchor="ctr"/>
          <a:lstStyle/>
          <a:p>
            <a:r>
              <a:rPr lang="en-NZ" dirty="0">
                <a:latin typeface="Arial"/>
                <a:cs typeface="Arial"/>
              </a:rPr>
              <a:t>E) All major religions in the UK support the principles of organ and tissue donation</a:t>
            </a:r>
          </a:p>
        </p:txBody>
      </p:sp>
      <p:sp>
        <p:nvSpPr>
          <p:cNvPr id="9" name="Text Placeholder 8">
            <a:extLst>
              <a:ext uri="{FF2B5EF4-FFF2-40B4-BE49-F238E27FC236}">
                <a16:creationId xmlns:a16="http://schemas.microsoft.com/office/drawing/2014/main" id="{81263B6B-83B6-1D4F-A6E8-2285E55971D4}"/>
              </a:ext>
            </a:extLst>
          </p:cNvPr>
          <p:cNvSpPr>
            <a:spLocks noGrp="1"/>
          </p:cNvSpPr>
          <p:nvPr>
            <p:ph type="body" sz="quarter" idx="27"/>
          </p:nvPr>
        </p:nvSpPr>
        <p:spPr>
          <a:xfrm>
            <a:off x="5785613" y="5822531"/>
            <a:ext cx="5877651" cy="1292944"/>
          </a:xfrm>
        </p:spPr>
        <p:txBody>
          <a:bodyPr lIns="180000" tIns="180000" rIns="180000" bIns="180000" anchor="ctr"/>
          <a:lstStyle/>
          <a:p>
            <a:r>
              <a:rPr lang="en-NZ" dirty="0">
                <a:latin typeface="Arial"/>
                <a:cs typeface="Arial"/>
              </a:rPr>
              <a:t>F) Despite thousands of life-saving operations that take place every year, more than 7,600 people in England are on the transplant waiting list</a:t>
            </a:r>
          </a:p>
        </p:txBody>
      </p:sp>
      <p:sp>
        <p:nvSpPr>
          <p:cNvPr id="11" name="Text Placeholder 10">
            <a:extLst>
              <a:ext uri="{FF2B5EF4-FFF2-40B4-BE49-F238E27FC236}">
                <a16:creationId xmlns:a16="http://schemas.microsoft.com/office/drawing/2014/main" id="{EB803EDB-165F-F843-BAFA-20EF38E362A7}"/>
              </a:ext>
            </a:extLst>
          </p:cNvPr>
          <p:cNvSpPr>
            <a:spLocks noGrp="1"/>
          </p:cNvSpPr>
          <p:nvPr>
            <p:ph type="body" sz="quarter" idx="29"/>
          </p:nvPr>
        </p:nvSpPr>
        <p:spPr>
          <a:xfrm>
            <a:off x="523542" y="7180638"/>
            <a:ext cx="4337708" cy="1129552"/>
          </a:xfrm>
        </p:spPr>
        <p:txBody>
          <a:bodyPr lIns="180000" tIns="180000" rIns="180000" bIns="180000" anchor="ctr"/>
          <a:lstStyle/>
          <a:p>
            <a:r>
              <a:rPr lang="en-NZ" dirty="0">
                <a:latin typeface="Arial"/>
                <a:cs typeface="Arial"/>
              </a:rPr>
              <a:t>G) An organ or tissue is the greatest gift that anyone can give</a:t>
            </a:r>
          </a:p>
        </p:txBody>
      </p:sp>
      <p:sp>
        <p:nvSpPr>
          <p:cNvPr id="10" name="Text Placeholder 9">
            <a:extLst>
              <a:ext uri="{FF2B5EF4-FFF2-40B4-BE49-F238E27FC236}">
                <a16:creationId xmlns:a16="http://schemas.microsoft.com/office/drawing/2014/main" id="{90FF6F3D-9C92-564A-8C97-807B536A20EB}"/>
              </a:ext>
            </a:extLst>
          </p:cNvPr>
          <p:cNvSpPr>
            <a:spLocks noGrp="1"/>
          </p:cNvSpPr>
          <p:nvPr>
            <p:ph type="body" sz="quarter" idx="28"/>
          </p:nvPr>
        </p:nvSpPr>
        <p:spPr>
          <a:xfrm>
            <a:off x="9485015" y="7329783"/>
            <a:ext cx="2297595" cy="1220471"/>
          </a:xfrm>
        </p:spPr>
        <p:txBody>
          <a:bodyPr lIns="180000" tIns="180000" rIns="180000" bIns="180000" anchor="ctr"/>
          <a:lstStyle/>
          <a:p>
            <a:r>
              <a:rPr lang="en-NZ" dirty="0">
                <a:latin typeface="Arial"/>
                <a:cs typeface="Arial"/>
              </a:rPr>
              <a:t>I) Add your own reason</a:t>
            </a:r>
            <a:endParaRPr lang="en-US"/>
          </a:p>
        </p:txBody>
      </p:sp>
      <p:sp>
        <p:nvSpPr>
          <p:cNvPr id="8" name="Text Placeholder 7">
            <a:extLst>
              <a:ext uri="{FF2B5EF4-FFF2-40B4-BE49-F238E27FC236}">
                <a16:creationId xmlns:a16="http://schemas.microsoft.com/office/drawing/2014/main" id="{0D997846-187A-C04F-BAB8-892A50C29602}"/>
              </a:ext>
            </a:extLst>
          </p:cNvPr>
          <p:cNvSpPr>
            <a:spLocks noGrp="1"/>
          </p:cNvSpPr>
          <p:nvPr>
            <p:ph type="body" sz="quarter" idx="26"/>
          </p:nvPr>
        </p:nvSpPr>
        <p:spPr>
          <a:xfrm>
            <a:off x="5122154" y="7329782"/>
            <a:ext cx="4227319" cy="1214885"/>
          </a:xfrm>
          <a:prstGeom prst="roundRect">
            <a:avLst>
              <a:gd name="adj" fmla="val 17080"/>
            </a:avLst>
          </a:prstGeom>
        </p:spPr>
        <p:txBody>
          <a:bodyPr lIns="180000" tIns="180000" rIns="180000" bIns="180000" anchor="ctr"/>
          <a:lstStyle/>
          <a:p>
            <a:r>
              <a:rPr lang="en-NZ" dirty="0">
                <a:latin typeface="Arial"/>
                <a:cs typeface="Arial"/>
              </a:rPr>
              <a:t>H) One organ donor can improve the lives of up to nine people and many more by donating tissue</a:t>
            </a:r>
            <a:endParaRPr lang="en-NZ" dirty="0"/>
          </a:p>
        </p:txBody>
      </p:sp>
      <p:sp>
        <p:nvSpPr>
          <p:cNvPr id="12" name="Slide Number Placeholder 4">
            <a:extLst>
              <a:ext uri="{FF2B5EF4-FFF2-40B4-BE49-F238E27FC236}">
                <a16:creationId xmlns:a16="http://schemas.microsoft.com/office/drawing/2014/main" id="{7CA73C66-65F3-5B4A-8B63-50C9C9F8429A}"/>
              </a:ext>
            </a:extLst>
          </p:cNvPr>
          <p:cNvSpPr txBox="1">
            <a:spLocks/>
          </p:cNvSpPr>
          <p:nvPr/>
        </p:nvSpPr>
        <p:spPr>
          <a:xfrm>
            <a:off x="376600" y="8302857"/>
            <a:ext cx="3657957" cy="486833"/>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68B15A4-E55F-C047-8706-F70E7B15C889}" type="slidenum">
              <a:rPr lang="en-US" smtClean="0"/>
              <a:pPr/>
              <a:t>14</a:t>
            </a:fld>
            <a:r>
              <a:rPr lang="en-US" dirty="0"/>
              <a:t>         Donation and Choices</a:t>
            </a:r>
          </a:p>
        </p:txBody>
      </p:sp>
    </p:spTree>
    <p:extLst>
      <p:ext uri="{BB962C8B-B14F-4D97-AF65-F5344CB8AC3E}">
        <p14:creationId xmlns:p14="http://schemas.microsoft.com/office/powerpoint/2010/main" val="1954433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79145-A04D-E843-87C6-679B214150D1}"/>
              </a:ext>
            </a:extLst>
          </p:cNvPr>
          <p:cNvSpPr>
            <a:spLocks noGrp="1"/>
          </p:cNvSpPr>
          <p:nvPr>
            <p:ph type="title"/>
          </p:nvPr>
        </p:nvSpPr>
        <p:spPr>
          <a:xfrm>
            <a:off x="442860" y="534390"/>
            <a:ext cx="7686728" cy="725999"/>
          </a:xfrm>
        </p:spPr>
        <p:txBody>
          <a:bodyPr/>
          <a:lstStyle/>
          <a:p>
            <a:r>
              <a:rPr lang="en-NZ" dirty="0"/>
              <a:t>Discussion questions</a:t>
            </a:r>
            <a:endParaRPr lang="en-US" dirty="0"/>
          </a:p>
        </p:txBody>
      </p:sp>
      <p:sp>
        <p:nvSpPr>
          <p:cNvPr id="3" name="Text Placeholder 2">
            <a:extLst>
              <a:ext uri="{FF2B5EF4-FFF2-40B4-BE49-F238E27FC236}">
                <a16:creationId xmlns:a16="http://schemas.microsoft.com/office/drawing/2014/main" id="{21F79400-E77D-2A44-BF7B-A8C204ED21D8}"/>
              </a:ext>
            </a:extLst>
          </p:cNvPr>
          <p:cNvSpPr>
            <a:spLocks noGrp="1"/>
          </p:cNvSpPr>
          <p:nvPr>
            <p:ph type="body" sz="quarter" idx="18"/>
          </p:nvPr>
        </p:nvSpPr>
        <p:spPr>
          <a:xfrm>
            <a:off x="499029" y="2203124"/>
            <a:ext cx="3557626" cy="2070590"/>
          </a:xfrm>
        </p:spPr>
        <p:txBody>
          <a:bodyPr vert="horz" lIns="180000" tIns="396000" rIns="180000" bIns="180000" rtlCol="0" anchor="t">
            <a:noAutofit/>
          </a:bodyPr>
          <a:lstStyle/>
          <a:p>
            <a:r>
              <a:rPr lang="en-NZ" sz="2200" dirty="0">
                <a:solidFill>
                  <a:schemeClr val="tx1"/>
                </a:solidFill>
                <a:latin typeface="Arial"/>
                <a:cs typeface="Arial"/>
              </a:rPr>
              <a:t>What might be the benefits of an opt-out system for blood and stem cell donation?</a:t>
            </a:r>
            <a:endParaRPr lang="en-US" dirty="0">
              <a:solidFill>
                <a:schemeClr val="tx1"/>
              </a:solidFill>
            </a:endParaRPr>
          </a:p>
        </p:txBody>
      </p:sp>
      <p:sp>
        <p:nvSpPr>
          <p:cNvPr id="5" name="Text Placeholder 4">
            <a:extLst>
              <a:ext uri="{FF2B5EF4-FFF2-40B4-BE49-F238E27FC236}">
                <a16:creationId xmlns:a16="http://schemas.microsoft.com/office/drawing/2014/main" id="{7CEC775A-C459-5947-A3F7-8DA205965E83}"/>
              </a:ext>
            </a:extLst>
          </p:cNvPr>
          <p:cNvSpPr>
            <a:spLocks noGrp="1"/>
          </p:cNvSpPr>
          <p:nvPr>
            <p:ph type="body" sz="quarter" idx="10"/>
          </p:nvPr>
        </p:nvSpPr>
        <p:spPr/>
        <p:txBody>
          <a:bodyPr/>
          <a:lstStyle/>
          <a:p>
            <a:pPr algn="ctr"/>
            <a:r>
              <a:rPr lang="en-US" sz="2000" dirty="0">
                <a:solidFill>
                  <a:schemeClr val="bg1"/>
                </a:solidFill>
              </a:rPr>
              <a:t>1</a:t>
            </a:r>
          </a:p>
        </p:txBody>
      </p:sp>
      <p:sp>
        <p:nvSpPr>
          <p:cNvPr id="8" name="Text Placeholder 7">
            <a:extLst>
              <a:ext uri="{FF2B5EF4-FFF2-40B4-BE49-F238E27FC236}">
                <a16:creationId xmlns:a16="http://schemas.microsoft.com/office/drawing/2014/main" id="{AD37A153-BBA2-964D-BFA2-022F191C3F68}"/>
              </a:ext>
            </a:extLst>
          </p:cNvPr>
          <p:cNvSpPr>
            <a:spLocks noGrp="1"/>
          </p:cNvSpPr>
          <p:nvPr>
            <p:ph type="body" sz="quarter" idx="23"/>
          </p:nvPr>
        </p:nvSpPr>
        <p:spPr>
          <a:xfrm>
            <a:off x="4923112" y="2203125"/>
            <a:ext cx="3600000" cy="2070588"/>
          </a:xfrm>
        </p:spPr>
        <p:txBody>
          <a:bodyPr vert="horz" lIns="180000" tIns="396000" rIns="180000" bIns="180000" rtlCol="0" anchor="t">
            <a:noAutofit/>
          </a:bodyPr>
          <a:lstStyle/>
          <a:p>
            <a:r>
              <a:rPr lang="en-NZ" sz="2200" dirty="0">
                <a:solidFill>
                  <a:schemeClr val="tx1"/>
                </a:solidFill>
                <a:latin typeface="Arial"/>
                <a:cs typeface="Arial"/>
              </a:rPr>
              <a:t>What are the benefits of the organ donation opt-out law in England?</a:t>
            </a:r>
          </a:p>
        </p:txBody>
      </p:sp>
      <p:sp>
        <p:nvSpPr>
          <p:cNvPr id="10" name="Text Placeholder 9">
            <a:extLst>
              <a:ext uri="{FF2B5EF4-FFF2-40B4-BE49-F238E27FC236}">
                <a16:creationId xmlns:a16="http://schemas.microsoft.com/office/drawing/2014/main" id="{863FB322-02BF-D041-8F80-6B7BB922C967}"/>
              </a:ext>
            </a:extLst>
          </p:cNvPr>
          <p:cNvSpPr>
            <a:spLocks noGrp="1"/>
          </p:cNvSpPr>
          <p:nvPr>
            <p:ph type="body" sz="quarter" idx="25"/>
          </p:nvPr>
        </p:nvSpPr>
        <p:spPr/>
        <p:txBody>
          <a:bodyPr/>
          <a:lstStyle/>
          <a:p>
            <a:pPr algn="ctr"/>
            <a:r>
              <a:rPr lang="en-US" sz="2000" dirty="0">
                <a:solidFill>
                  <a:schemeClr val="bg1"/>
                </a:solidFill>
              </a:rPr>
              <a:t>2</a:t>
            </a:r>
          </a:p>
        </p:txBody>
      </p:sp>
      <p:sp>
        <p:nvSpPr>
          <p:cNvPr id="4" name="Text Placeholder 3">
            <a:extLst>
              <a:ext uri="{FF2B5EF4-FFF2-40B4-BE49-F238E27FC236}">
                <a16:creationId xmlns:a16="http://schemas.microsoft.com/office/drawing/2014/main" id="{C3D1553C-A738-6645-BFE0-303DF65CEB0A}"/>
              </a:ext>
            </a:extLst>
          </p:cNvPr>
          <p:cNvSpPr>
            <a:spLocks noGrp="1"/>
          </p:cNvSpPr>
          <p:nvPr>
            <p:ph type="body" sz="quarter" idx="19"/>
          </p:nvPr>
        </p:nvSpPr>
        <p:spPr>
          <a:xfrm>
            <a:off x="499029" y="4716982"/>
            <a:ext cx="3600000" cy="2068615"/>
          </a:xfrm>
        </p:spPr>
        <p:txBody>
          <a:bodyPr vert="horz" lIns="180000" tIns="396000" rIns="180000" bIns="180000" rtlCol="0" anchor="t">
            <a:noAutofit/>
          </a:bodyPr>
          <a:lstStyle/>
          <a:p>
            <a:r>
              <a:rPr lang="en-NZ" sz="2200" dirty="0">
                <a:solidFill>
                  <a:schemeClr val="tx1"/>
                </a:solidFill>
                <a:latin typeface="Arial"/>
                <a:cs typeface="Arial"/>
              </a:rPr>
              <a:t>What might be the challenges of an opt-out system for blood and stem cell donation?</a:t>
            </a:r>
          </a:p>
        </p:txBody>
      </p:sp>
      <p:sp>
        <p:nvSpPr>
          <p:cNvPr id="6" name="Text Placeholder 5">
            <a:extLst>
              <a:ext uri="{FF2B5EF4-FFF2-40B4-BE49-F238E27FC236}">
                <a16:creationId xmlns:a16="http://schemas.microsoft.com/office/drawing/2014/main" id="{E02D93B0-49FA-9043-B114-0D50E5FC77E6}"/>
              </a:ext>
            </a:extLst>
          </p:cNvPr>
          <p:cNvSpPr>
            <a:spLocks noGrp="1"/>
          </p:cNvSpPr>
          <p:nvPr>
            <p:ph type="body" sz="quarter" idx="14"/>
          </p:nvPr>
        </p:nvSpPr>
        <p:spPr/>
        <p:txBody>
          <a:bodyPr/>
          <a:lstStyle/>
          <a:p>
            <a:pPr algn="ctr"/>
            <a:r>
              <a:rPr lang="en-US" sz="2000" dirty="0">
                <a:solidFill>
                  <a:schemeClr val="bg1"/>
                </a:solidFill>
              </a:rPr>
              <a:t>3</a:t>
            </a:r>
          </a:p>
        </p:txBody>
      </p:sp>
      <p:sp>
        <p:nvSpPr>
          <p:cNvPr id="9" name="Text Placeholder 8">
            <a:extLst>
              <a:ext uri="{FF2B5EF4-FFF2-40B4-BE49-F238E27FC236}">
                <a16:creationId xmlns:a16="http://schemas.microsoft.com/office/drawing/2014/main" id="{5A5C843B-9081-034B-860D-77CB7A9E977A}"/>
              </a:ext>
            </a:extLst>
          </p:cNvPr>
          <p:cNvSpPr>
            <a:spLocks noGrp="1"/>
          </p:cNvSpPr>
          <p:nvPr>
            <p:ph type="body" sz="quarter" idx="24"/>
          </p:nvPr>
        </p:nvSpPr>
        <p:spPr>
          <a:xfrm>
            <a:off x="4923112" y="4688718"/>
            <a:ext cx="3600000" cy="2068614"/>
          </a:xfrm>
        </p:spPr>
        <p:txBody>
          <a:bodyPr vert="horz" lIns="180000" tIns="396000" rIns="180000" bIns="180000" rtlCol="0" anchor="t">
            <a:noAutofit/>
          </a:bodyPr>
          <a:lstStyle/>
          <a:p>
            <a:r>
              <a:rPr lang="en-NZ" sz="2200" dirty="0">
                <a:solidFill>
                  <a:schemeClr val="tx1"/>
                </a:solidFill>
                <a:latin typeface="Arial"/>
                <a:cs typeface="Arial"/>
              </a:rPr>
              <a:t>What might be the challenges of the organ donation opt-out law in England?</a:t>
            </a:r>
          </a:p>
        </p:txBody>
      </p:sp>
      <p:sp>
        <p:nvSpPr>
          <p:cNvPr id="11" name="Text Placeholder 10">
            <a:extLst>
              <a:ext uri="{FF2B5EF4-FFF2-40B4-BE49-F238E27FC236}">
                <a16:creationId xmlns:a16="http://schemas.microsoft.com/office/drawing/2014/main" id="{EC5FFF85-7486-CF41-8B67-20026330B94A}"/>
              </a:ext>
            </a:extLst>
          </p:cNvPr>
          <p:cNvSpPr>
            <a:spLocks noGrp="1"/>
          </p:cNvSpPr>
          <p:nvPr>
            <p:ph type="body" sz="quarter" idx="26"/>
          </p:nvPr>
        </p:nvSpPr>
        <p:spPr/>
        <p:txBody>
          <a:bodyPr/>
          <a:lstStyle/>
          <a:p>
            <a:pPr algn="ctr"/>
            <a:r>
              <a:rPr lang="en-US" sz="2000" dirty="0">
                <a:solidFill>
                  <a:schemeClr val="bg1"/>
                </a:solidFill>
              </a:rPr>
              <a:t>4</a:t>
            </a:r>
          </a:p>
        </p:txBody>
      </p:sp>
      <p:sp>
        <p:nvSpPr>
          <p:cNvPr id="7" name="Text Placeholder 6">
            <a:extLst>
              <a:ext uri="{FF2B5EF4-FFF2-40B4-BE49-F238E27FC236}">
                <a16:creationId xmlns:a16="http://schemas.microsoft.com/office/drawing/2014/main" id="{157EA9F1-AC5C-4046-A047-D24F003BE7D2}"/>
              </a:ext>
            </a:extLst>
          </p:cNvPr>
          <p:cNvSpPr>
            <a:spLocks noGrp="1"/>
          </p:cNvSpPr>
          <p:nvPr>
            <p:ph type="body" sz="quarter" idx="22"/>
          </p:nvPr>
        </p:nvSpPr>
        <p:spPr>
          <a:xfrm>
            <a:off x="11053482" y="1244347"/>
            <a:ext cx="5056094" cy="3826092"/>
          </a:xfrm>
        </p:spPr>
        <p:txBody>
          <a:bodyPr/>
          <a:lstStyle/>
          <a:p>
            <a:r>
              <a:rPr lang="en-NZ" b="1" dirty="0"/>
              <a:t>Challenge: </a:t>
            </a:r>
            <a:br>
              <a:rPr lang="en-NZ" b="1" dirty="0"/>
            </a:br>
            <a:r>
              <a:rPr lang="en-NZ" b="1" dirty="0"/>
              <a:t>What might have been </a:t>
            </a:r>
            <a:br>
              <a:rPr lang="en-NZ" b="1" dirty="0"/>
            </a:br>
            <a:r>
              <a:rPr lang="en-NZ" b="1" dirty="0"/>
              <a:t>the main considerations discussed by the government when deciding to change </a:t>
            </a:r>
            <a:br>
              <a:rPr lang="en-NZ" b="1" dirty="0"/>
            </a:br>
            <a:r>
              <a:rPr lang="en-NZ" b="1" dirty="0"/>
              <a:t>the law around </a:t>
            </a:r>
            <a:br>
              <a:rPr lang="en-NZ" b="1" dirty="0"/>
            </a:br>
            <a:r>
              <a:rPr lang="en-NZ" b="1" dirty="0"/>
              <a:t>organ donation in England?</a:t>
            </a:r>
            <a:endParaRPr lang="en-NZ" dirty="0"/>
          </a:p>
          <a:p>
            <a:endParaRPr lang="en-US" dirty="0"/>
          </a:p>
        </p:txBody>
      </p:sp>
      <p:sp>
        <p:nvSpPr>
          <p:cNvPr id="12" name="Slide Number Placeholder 4">
            <a:extLst>
              <a:ext uri="{FF2B5EF4-FFF2-40B4-BE49-F238E27FC236}">
                <a16:creationId xmlns:a16="http://schemas.microsoft.com/office/drawing/2014/main" id="{A6EF6452-20C7-614D-BD91-FA518A878338}"/>
              </a:ext>
            </a:extLst>
          </p:cNvPr>
          <p:cNvSpPr txBox="1">
            <a:spLocks/>
          </p:cNvSpPr>
          <p:nvPr/>
        </p:nvSpPr>
        <p:spPr>
          <a:xfrm>
            <a:off x="376600" y="8302857"/>
            <a:ext cx="3657957" cy="486833"/>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68B15A4-E55F-C047-8706-F70E7B15C889}" type="slidenum">
              <a:rPr lang="en-US" smtClean="0"/>
              <a:pPr/>
              <a:t>15</a:t>
            </a:fld>
            <a:r>
              <a:rPr lang="en-US" dirty="0"/>
              <a:t>         Donation and Choices</a:t>
            </a:r>
          </a:p>
        </p:txBody>
      </p:sp>
    </p:spTree>
    <p:extLst>
      <p:ext uri="{BB962C8B-B14F-4D97-AF65-F5344CB8AC3E}">
        <p14:creationId xmlns:p14="http://schemas.microsoft.com/office/powerpoint/2010/main" val="1048575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B849F8-EADD-E847-98FE-2EC722C7884D}"/>
              </a:ext>
            </a:extLst>
          </p:cNvPr>
          <p:cNvSpPr>
            <a:spLocks noGrp="1"/>
          </p:cNvSpPr>
          <p:nvPr>
            <p:ph type="title"/>
          </p:nvPr>
        </p:nvSpPr>
        <p:spPr/>
        <p:txBody>
          <a:bodyPr/>
          <a:lstStyle/>
          <a:p>
            <a:r>
              <a:rPr lang="en-NZ" dirty="0">
                <a:latin typeface="Arial"/>
                <a:cs typeface="Arial"/>
              </a:rPr>
              <a:t>Endpoint assessment</a:t>
            </a:r>
            <a:endParaRPr lang="en-US" dirty="0">
              <a:latin typeface="Arial"/>
              <a:cs typeface="Arial"/>
            </a:endParaRPr>
          </a:p>
        </p:txBody>
      </p:sp>
      <p:sp>
        <p:nvSpPr>
          <p:cNvPr id="4" name="Text Placeholder 3">
            <a:extLst>
              <a:ext uri="{FF2B5EF4-FFF2-40B4-BE49-F238E27FC236}">
                <a16:creationId xmlns:a16="http://schemas.microsoft.com/office/drawing/2014/main" id="{C43130D7-14E1-C34F-9D29-AA73B90C0E9B}"/>
              </a:ext>
            </a:extLst>
          </p:cNvPr>
          <p:cNvSpPr>
            <a:spLocks noGrp="1"/>
          </p:cNvSpPr>
          <p:nvPr>
            <p:ph type="body" sz="quarter" idx="11"/>
          </p:nvPr>
        </p:nvSpPr>
        <p:spPr/>
        <p:txBody>
          <a:bodyPr/>
          <a:lstStyle/>
          <a:p>
            <a:pPr>
              <a:lnSpc>
                <a:spcPts val="6600"/>
              </a:lnSpc>
            </a:pPr>
            <a:r>
              <a:rPr lang="en-NZ" sz="6000" b="1" dirty="0"/>
              <a:t>What do you </a:t>
            </a:r>
            <a:br>
              <a:rPr lang="en-NZ" sz="6000" b="1" dirty="0"/>
            </a:br>
            <a:r>
              <a:rPr lang="en-NZ" sz="6000" b="1" dirty="0"/>
              <a:t>already know about donation, the choices available and the law around donation? </a:t>
            </a:r>
            <a:endParaRPr lang="en-NZ" sz="6000" dirty="0"/>
          </a:p>
        </p:txBody>
      </p:sp>
      <p:sp>
        <p:nvSpPr>
          <p:cNvPr id="5" name="Text Placeholder 4">
            <a:extLst>
              <a:ext uri="{FF2B5EF4-FFF2-40B4-BE49-F238E27FC236}">
                <a16:creationId xmlns:a16="http://schemas.microsoft.com/office/drawing/2014/main" id="{D350AF51-116C-CD4B-80DF-FE379483A386}"/>
              </a:ext>
            </a:extLst>
          </p:cNvPr>
          <p:cNvSpPr>
            <a:spLocks noGrp="1"/>
          </p:cNvSpPr>
          <p:nvPr>
            <p:ph type="body" sz="quarter" idx="12"/>
          </p:nvPr>
        </p:nvSpPr>
        <p:spPr>
          <a:xfrm>
            <a:off x="10496799" y="3595430"/>
            <a:ext cx="3968231" cy="1620037"/>
          </a:xfrm>
        </p:spPr>
        <p:txBody>
          <a:bodyPr/>
          <a:lstStyle/>
          <a:p>
            <a:r>
              <a:rPr lang="en-NZ" sz="4400" b="1" dirty="0"/>
              <a:t>Create a mini mind map.</a:t>
            </a:r>
            <a:endParaRPr lang="en-NZ" sz="4400" dirty="0"/>
          </a:p>
        </p:txBody>
      </p:sp>
      <p:sp>
        <p:nvSpPr>
          <p:cNvPr id="6" name="Slide Number Placeholder 4">
            <a:extLst>
              <a:ext uri="{FF2B5EF4-FFF2-40B4-BE49-F238E27FC236}">
                <a16:creationId xmlns:a16="http://schemas.microsoft.com/office/drawing/2014/main" id="{3EAD1137-E4AA-364D-9661-B9A109E5F96A}"/>
              </a:ext>
            </a:extLst>
          </p:cNvPr>
          <p:cNvSpPr txBox="1">
            <a:spLocks/>
          </p:cNvSpPr>
          <p:nvPr/>
        </p:nvSpPr>
        <p:spPr>
          <a:xfrm>
            <a:off x="376600" y="8302857"/>
            <a:ext cx="3657957" cy="486833"/>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68B15A4-E55F-C047-8706-F70E7B15C889}" type="slidenum">
              <a:rPr lang="en-US" smtClean="0">
                <a:solidFill>
                  <a:schemeClr val="bg1"/>
                </a:solidFill>
              </a:rPr>
              <a:pPr/>
              <a:t>16</a:t>
            </a:fld>
            <a:r>
              <a:rPr lang="en-US">
                <a:solidFill>
                  <a:schemeClr val="bg1"/>
                </a:solidFill>
              </a:rPr>
              <a:t>         Donation and Choices</a:t>
            </a:r>
            <a:endParaRPr lang="en-US" dirty="0">
              <a:solidFill>
                <a:schemeClr val="bg1"/>
              </a:solidFill>
            </a:endParaRPr>
          </a:p>
        </p:txBody>
      </p:sp>
      <p:pic>
        <p:nvPicPr>
          <p:cNvPr id="7" name="Picture 6">
            <a:extLst>
              <a:ext uri="{FF2B5EF4-FFF2-40B4-BE49-F238E27FC236}">
                <a16:creationId xmlns:a16="http://schemas.microsoft.com/office/drawing/2014/main" id="{BDDCC0B1-F68E-5440-849F-080A5BEFACCC}"/>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668799" y="5383656"/>
            <a:ext cx="1655999" cy="1641472"/>
          </a:xfrm>
          <a:prstGeom prst="rect">
            <a:avLst/>
          </a:prstGeom>
        </p:spPr>
      </p:pic>
    </p:spTree>
    <p:extLst>
      <p:ext uri="{BB962C8B-B14F-4D97-AF65-F5344CB8AC3E}">
        <p14:creationId xmlns:p14="http://schemas.microsoft.com/office/powerpoint/2010/main" val="549562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AE09BD-BAD2-5243-8EBB-3FCCCA0B84C0}"/>
              </a:ext>
            </a:extLst>
          </p:cNvPr>
          <p:cNvSpPr>
            <a:spLocks noGrp="1"/>
          </p:cNvSpPr>
          <p:nvPr>
            <p:ph type="body" sz="quarter" idx="22"/>
          </p:nvPr>
        </p:nvSpPr>
        <p:spPr>
          <a:xfrm>
            <a:off x="9588844" y="4226010"/>
            <a:ext cx="5740803" cy="3669367"/>
          </a:xfrm>
        </p:spPr>
        <p:txBody>
          <a:bodyPr vert="horz" lIns="91440" tIns="45720" rIns="91440" bIns="45720" rtlCol="0" anchor="t">
            <a:noAutofit/>
          </a:bodyPr>
          <a:lstStyle/>
          <a:p>
            <a:r>
              <a:rPr lang="en-NZ" b="1" dirty="0">
                <a:latin typeface="Arial"/>
                <a:cs typeface="Arial"/>
              </a:rPr>
              <a:t>“I’m thinking about blood, stem cell, organ and tissue donation, what are my choices?”</a:t>
            </a:r>
            <a:endParaRPr lang="en-NZ" dirty="0">
              <a:latin typeface="Arial"/>
              <a:cs typeface="Arial"/>
            </a:endParaRPr>
          </a:p>
        </p:txBody>
      </p:sp>
      <p:sp>
        <p:nvSpPr>
          <p:cNvPr id="3" name="Slide Number Placeholder 4">
            <a:extLst>
              <a:ext uri="{FF2B5EF4-FFF2-40B4-BE49-F238E27FC236}">
                <a16:creationId xmlns:a16="http://schemas.microsoft.com/office/drawing/2014/main" id="{77ADCD09-C9DC-8C46-B9B2-88FB2B22934C}"/>
              </a:ext>
            </a:extLst>
          </p:cNvPr>
          <p:cNvSpPr txBox="1">
            <a:spLocks/>
          </p:cNvSpPr>
          <p:nvPr/>
        </p:nvSpPr>
        <p:spPr>
          <a:xfrm>
            <a:off x="376600" y="8302857"/>
            <a:ext cx="3657957" cy="486833"/>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68B15A4-E55F-C047-8706-F70E7B15C889}" type="slidenum">
              <a:rPr lang="en-US" smtClean="0">
                <a:solidFill>
                  <a:schemeClr val="bg1"/>
                </a:solidFill>
              </a:rPr>
              <a:pPr/>
              <a:t>17</a:t>
            </a:fld>
            <a:r>
              <a:rPr lang="en-US" dirty="0">
                <a:solidFill>
                  <a:schemeClr val="bg1"/>
                </a:solidFill>
              </a:rPr>
              <a:t>         Donation and Choices</a:t>
            </a:r>
          </a:p>
        </p:txBody>
      </p:sp>
    </p:spTree>
    <p:extLst>
      <p:ext uri="{BB962C8B-B14F-4D97-AF65-F5344CB8AC3E}">
        <p14:creationId xmlns:p14="http://schemas.microsoft.com/office/powerpoint/2010/main" val="2240608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F7FC7-1A14-C64A-B366-36B2F573883C}"/>
              </a:ext>
            </a:extLst>
          </p:cNvPr>
          <p:cNvSpPr>
            <a:spLocks noGrp="1"/>
          </p:cNvSpPr>
          <p:nvPr>
            <p:ph type="title"/>
          </p:nvPr>
        </p:nvSpPr>
        <p:spPr/>
        <p:txBody>
          <a:bodyPr/>
          <a:lstStyle/>
          <a:p>
            <a:r>
              <a:rPr lang="en-NZ" dirty="0"/>
              <a:t>Create a campaign</a:t>
            </a:r>
            <a:endParaRPr lang="en-US" dirty="0"/>
          </a:p>
        </p:txBody>
      </p:sp>
      <p:sp>
        <p:nvSpPr>
          <p:cNvPr id="3" name="Text Placeholder 2">
            <a:extLst>
              <a:ext uri="{FF2B5EF4-FFF2-40B4-BE49-F238E27FC236}">
                <a16:creationId xmlns:a16="http://schemas.microsoft.com/office/drawing/2014/main" id="{A256CF2B-E4BB-DE48-B91A-3F4F3AA2A274}"/>
              </a:ext>
            </a:extLst>
          </p:cNvPr>
          <p:cNvSpPr>
            <a:spLocks noGrp="1"/>
          </p:cNvSpPr>
          <p:nvPr>
            <p:ph type="body" sz="quarter" idx="10"/>
          </p:nvPr>
        </p:nvSpPr>
        <p:spPr/>
        <p:txBody>
          <a:bodyPr/>
          <a:lstStyle/>
          <a:p>
            <a:r>
              <a:rPr lang="en-NZ" dirty="0"/>
              <a:t>Optional extension activity: </a:t>
            </a:r>
          </a:p>
        </p:txBody>
      </p:sp>
    </p:spTree>
    <p:extLst>
      <p:ext uri="{BB962C8B-B14F-4D97-AF65-F5344CB8AC3E}">
        <p14:creationId xmlns:p14="http://schemas.microsoft.com/office/powerpoint/2010/main" val="3738904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52CF9-BDC1-8D48-86E9-346BAEEADFC7}"/>
              </a:ext>
            </a:extLst>
          </p:cNvPr>
          <p:cNvSpPr>
            <a:spLocks noGrp="1"/>
          </p:cNvSpPr>
          <p:nvPr>
            <p:ph type="title"/>
          </p:nvPr>
        </p:nvSpPr>
        <p:spPr/>
        <p:txBody>
          <a:bodyPr/>
          <a:lstStyle/>
          <a:p>
            <a:r>
              <a:rPr lang="en-NZ" dirty="0"/>
              <a:t>What makes an effective campaign? </a:t>
            </a:r>
            <a:endParaRPr lang="en-US" dirty="0"/>
          </a:p>
        </p:txBody>
      </p:sp>
      <p:sp>
        <p:nvSpPr>
          <p:cNvPr id="3" name="Text Placeholder 2">
            <a:extLst>
              <a:ext uri="{FF2B5EF4-FFF2-40B4-BE49-F238E27FC236}">
                <a16:creationId xmlns:a16="http://schemas.microsoft.com/office/drawing/2014/main" id="{FC93EC1A-94BA-8C4E-BF7B-76B0DE897813}"/>
              </a:ext>
            </a:extLst>
          </p:cNvPr>
          <p:cNvSpPr>
            <a:spLocks noGrp="1"/>
          </p:cNvSpPr>
          <p:nvPr>
            <p:ph type="body" sz="quarter" idx="11"/>
          </p:nvPr>
        </p:nvSpPr>
        <p:spPr/>
        <p:txBody>
          <a:bodyPr/>
          <a:lstStyle/>
          <a:p>
            <a:r>
              <a:rPr lang="en-NZ" dirty="0"/>
              <a:t>Which of these campaign assets </a:t>
            </a:r>
            <a:br>
              <a:rPr lang="en-NZ" dirty="0"/>
            </a:br>
            <a:r>
              <a:rPr lang="en-NZ" dirty="0"/>
              <a:t>do you think is most effective?</a:t>
            </a:r>
          </a:p>
          <a:p>
            <a:pPr lvl="2"/>
            <a:r>
              <a:rPr lang="en-NZ" sz="2400" b="1" dirty="0"/>
              <a:t>Use the sentences below to evaluate each one:</a:t>
            </a:r>
            <a:endParaRPr lang="en-NZ" sz="2400" dirty="0"/>
          </a:p>
          <a:p>
            <a:pPr marL="342900" lvl="3" indent="-342900">
              <a:buFont typeface="Arial" panose="020B0604020202020204" pitchFamily="34" charset="0"/>
              <a:buChar char="•"/>
            </a:pPr>
            <a:r>
              <a:rPr lang="en-NZ" sz="2400" dirty="0"/>
              <a:t>Things we liked about this asset…</a:t>
            </a:r>
          </a:p>
          <a:p>
            <a:pPr marL="342900" lvl="3" indent="-342900">
              <a:buFont typeface="Arial" panose="020B0604020202020204" pitchFamily="34" charset="0"/>
              <a:buChar char="•"/>
            </a:pPr>
            <a:r>
              <a:rPr lang="en-NZ" sz="2400" dirty="0"/>
              <a:t>This asset could have been improved by…</a:t>
            </a:r>
          </a:p>
        </p:txBody>
      </p:sp>
      <p:pic>
        <p:nvPicPr>
          <p:cNvPr id="5" name="Picture 4" descr="Campaign one shows a kidney shaped balloon being handed from one person to another with the caption: &quot;There are currently around 4,800 people in the UK waiting for a kidney transplant. PASS IT ON.&quot; &#10;&#10;Campaign two shows missing white letters of the statement: &quot;WITH Y UR HELP WE C N FILL IN THE G PS&quot;, on a red background. Along with the caption, &quot;more blood donors are needed. You won't miss it when you give it; but patients could miss it if you don't. Donation contact details are also listed at the bottom. &#10;&#10;Campaign three shows a Halloween edition of the campaign, it is a dripping green statement of: &quot;Donating isn't scary&quot;. The letters are surrounded by eyes appearing from the black background. ">
            <a:extLst>
              <a:ext uri="{C183D7F6-B498-43B3-948B-1728B52AA6E4}">
                <adec:decorative xmlns:adec="http://schemas.microsoft.com/office/drawing/2017/decorative" val="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531697" y="1559984"/>
            <a:ext cx="3215020" cy="4547698"/>
          </a:xfrm>
          <a:prstGeom prst="rect">
            <a:avLst/>
          </a:prstGeom>
        </p:spPr>
      </p:pic>
      <p:sp>
        <p:nvSpPr>
          <p:cNvPr id="4" name="Slide Number Placeholder 4">
            <a:extLst>
              <a:ext uri="{FF2B5EF4-FFF2-40B4-BE49-F238E27FC236}">
                <a16:creationId xmlns:a16="http://schemas.microsoft.com/office/drawing/2014/main" id="{4427ED8E-D3D8-1B4B-A725-EBFACC7F3FB7}"/>
              </a:ext>
            </a:extLst>
          </p:cNvPr>
          <p:cNvSpPr txBox="1">
            <a:spLocks/>
          </p:cNvSpPr>
          <p:nvPr/>
        </p:nvSpPr>
        <p:spPr>
          <a:xfrm>
            <a:off x="376600" y="8302857"/>
            <a:ext cx="3657957" cy="486833"/>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68B15A4-E55F-C047-8706-F70E7B15C889}" type="slidenum">
              <a:rPr lang="en-US" smtClean="0"/>
              <a:pPr/>
              <a:t>19</a:t>
            </a:fld>
            <a:r>
              <a:rPr lang="en-US" dirty="0"/>
              <a:t>         Donation and Choices</a:t>
            </a:r>
          </a:p>
        </p:txBody>
      </p:sp>
      <p:pic>
        <p:nvPicPr>
          <p:cNvPr id="7" name="Picture 6" descr="A group of women hugging each other&#10;&#10;Description automatically generated">
            <a:extLst>
              <a:ext uri="{FF2B5EF4-FFF2-40B4-BE49-F238E27FC236}">
                <a16:creationId xmlns:a16="http://schemas.microsoft.com/office/drawing/2014/main" id="{93D14FA8-2C54-FCF9-37CC-BD1CD65C25D0}"/>
              </a:ext>
            </a:extLst>
          </p:cNvPr>
          <p:cNvPicPr>
            <a:picLocks noChangeAspect="1"/>
          </p:cNvPicPr>
          <p:nvPr/>
        </p:nvPicPr>
        <p:blipFill>
          <a:blip r:embed="rId4"/>
          <a:stretch>
            <a:fillRect/>
          </a:stretch>
        </p:blipFill>
        <p:spPr>
          <a:xfrm>
            <a:off x="8767826" y="2497014"/>
            <a:ext cx="3610667" cy="3610667"/>
          </a:xfrm>
          <a:prstGeom prst="rect">
            <a:avLst/>
          </a:prstGeom>
        </p:spPr>
      </p:pic>
    </p:spTree>
    <p:extLst>
      <p:ext uri="{BB962C8B-B14F-4D97-AF65-F5344CB8AC3E}">
        <p14:creationId xmlns:p14="http://schemas.microsoft.com/office/powerpoint/2010/main" val="4145302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51D3-BB19-BA40-841D-010C0A99532F}"/>
              </a:ext>
            </a:extLst>
          </p:cNvPr>
          <p:cNvSpPr>
            <a:spLocks noGrp="1"/>
          </p:cNvSpPr>
          <p:nvPr>
            <p:ph type="title"/>
          </p:nvPr>
        </p:nvSpPr>
        <p:spPr/>
        <p:txBody>
          <a:bodyPr/>
          <a:lstStyle/>
          <a:p>
            <a:r>
              <a:rPr lang="en-NZ" dirty="0"/>
              <a:t>Can you create a campaign asset?</a:t>
            </a:r>
            <a:endParaRPr lang="en-US" dirty="0"/>
          </a:p>
        </p:txBody>
      </p:sp>
      <p:sp>
        <p:nvSpPr>
          <p:cNvPr id="3" name="Text Placeholder 2">
            <a:extLst>
              <a:ext uri="{FF2B5EF4-FFF2-40B4-BE49-F238E27FC236}">
                <a16:creationId xmlns:a16="http://schemas.microsoft.com/office/drawing/2014/main" id="{4BA14D43-4871-9342-88B9-7FF18E8926A9}"/>
              </a:ext>
            </a:extLst>
          </p:cNvPr>
          <p:cNvSpPr>
            <a:spLocks noGrp="1"/>
          </p:cNvSpPr>
          <p:nvPr>
            <p:ph type="body" sz="quarter" idx="11"/>
          </p:nvPr>
        </p:nvSpPr>
        <p:spPr>
          <a:xfrm>
            <a:off x="442913" y="1560514"/>
            <a:ext cx="8445593" cy="1244115"/>
          </a:xfrm>
        </p:spPr>
        <p:txBody>
          <a:bodyPr vert="horz" lIns="91440" tIns="45720" rIns="91440" bIns="45720" rtlCol="0" anchor="t">
            <a:noAutofit/>
          </a:bodyPr>
          <a:lstStyle/>
          <a:p>
            <a:r>
              <a:rPr lang="en-NZ" dirty="0"/>
              <a:t>Your campaign asset will need to:</a:t>
            </a:r>
          </a:p>
          <a:p>
            <a:pPr marL="342900" lvl="3" indent="-342900">
              <a:buFont typeface="Arial" panose="020B0604020202020204" pitchFamily="34" charset="0"/>
              <a:buChar char="•"/>
            </a:pPr>
            <a:r>
              <a:rPr lang="en-NZ" sz="2100" dirty="0">
                <a:latin typeface="Arial"/>
                <a:cs typeface="Arial"/>
              </a:rPr>
              <a:t>raise awareness of the need for blood, stem cell or organ and tissue donors</a:t>
            </a:r>
          </a:p>
          <a:p>
            <a:pPr marL="342900" lvl="3" indent="-342900">
              <a:buFont typeface="Arial" panose="020B0604020202020204" pitchFamily="34" charset="0"/>
              <a:buChar char="•"/>
            </a:pPr>
            <a:r>
              <a:rPr lang="en-NZ" sz="2100" dirty="0"/>
              <a:t>include key features of an effective campaign asset </a:t>
            </a:r>
          </a:p>
          <a:p>
            <a:pPr marL="342900" lvl="3" indent="-342900">
              <a:buFont typeface="Arial" panose="020B0604020202020204" pitchFamily="34" charset="0"/>
              <a:buChar char="•"/>
            </a:pPr>
            <a:r>
              <a:rPr lang="en-NZ" sz="2100" dirty="0"/>
              <a:t>stack up against the competition!</a:t>
            </a:r>
          </a:p>
        </p:txBody>
      </p:sp>
      <p:sp>
        <p:nvSpPr>
          <p:cNvPr id="5" name="Text Placeholder 4">
            <a:extLst>
              <a:ext uri="{FF2B5EF4-FFF2-40B4-BE49-F238E27FC236}">
                <a16:creationId xmlns:a16="http://schemas.microsoft.com/office/drawing/2014/main" id="{13EA8BBA-8561-2C41-83F2-D63F96988753}"/>
              </a:ext>
            </a:extLst>
          </p:cNvPr>
          <p:cNvSpPr>
            <a:spLocks noGrp="1"/>
          </p:cNvSpPr>
          <p:nvPr>
            <p:ph type="body" sz="quarter" idx="12"/>
          </p:nvPr>
        </p:nvSpPr>
        <p:spPr/>
        <p:txBody>
          <a:bodyPr anchor="ctr"/>
          <a:lstStyle/>
          <a:p>
            <a:pPr lvl="1" algn="ctr"/>
            <a:r>
              <a:rPr lang="en-NZ" b="1" dirty="0">
                <a:solidFill>
                  <a:schemeClr val="bg1"/>
                </a:solidFill>
              </a:rPr>
              <a:t>Key features</a:t>
            </a:r>
            <a:endParaRPr lang="en-NZ" dirty="0">
              <a:solidFill>
                <a:schemeClr val="bg1"/>
              </a:solidFill>
            </a:endParaRPr>
          </a:p>
        </p:txBody>
      </p:sp>
      <p:sp>
        <p:nvSpPr>
          <p:cNvPr id="6" name="Text Placeholder 5">
            <a:extLst>
              <a:ext uri="{FF2B5EF4-FFF2-40B4-BE49-F238E27FC236}">
                <a16:creationId xmlns:a16="http://schemas.microsoft.com/office/drawing/2014/main" id="{BEA4E1DF-F475-D244-9F50-D254033639D4}"/>
              </a:ext>
            </a:extLst>
          </p:cNvPr>
          <p:cNvSpPr>
            <a:spLocks noGrp="1"/>
          </p:cNvSpPr>
          <p:nvPr>
            <p:ph type="body" sz="quarter" idx="15"/>
          </p:nvPr>
        </p:nvSpPr>
        <p:spPr>
          <a:xfrm>
            <a:off x="10578185" y="2468881"/>
            <a:ext cx="3352968" cy="3440852"/>
          </a:xfrm>
        </p:spPr>
        <p:txBody>
          <a:bodyPr lIns="180000" tIns="180000" rIns="180000"/>
          <a:lstStyle/>
          <a:p>
            <a:pPr marL="342900" lvl="3" indent="-342900">
              <a:buFont typeface="Arial" panose="020B0604020202020204" pitchFamily="34" charset="0"/>
              <a:buChar char="•"/>
            </a:pPr>
            <a:r>
              <a:rPr lang="en-NZ" sz="2100" dirty="0"/>
              <a:t>images</a:t>
            </a:r>
          </a:p>
          <a:p>
            <a:pPr marL="342900" lvl="3" indent="-342900">
              <a:buFont typeface="Arial" panose="020B0604020202020204" pitchFamily="34" charset="0"/>
              <a:buChar char="•"/>
            </a:pPr>
            <a:r>
              <a:rPr lang="en-NZ" sz="2100" dirty="0"/>
              <a:t>use of statistics</a:t>
            </a:r>
          </a:p>
          <a:p>
            <a:pPr marL="342900" lvl="3" indent="-342900">
              <a:buFont typeface="Arial" panose="020B0604020202020204" pitchFamily="34" charset="0"/>
              <a:buChar char="•"/>
            </a:pPr>
            <a:r>
              <a:rPr lang="en-NZ" sz="2100" dirty="0"/>
              <a:t>memorable</a:t>
            </a:r>
          </a:p>
          <a:p>
            <a:pPr marL="342900" lvl="3" indent="-342900">
              <a:buFont typeface="Arial" panose="020B0604020202020204" pitchFamily="34" charset="0"/>
              <a:buChar char="•"/>
            </a:pPr>
            <a:r>
              <a:rPr lang="en-NZ" sz="2100" dirty="0"/>
              <a:t>clear message</a:t>
            </a:r>
          </a:p>
          <a:p>
            <a:pPr marL="342900" lvl="3" indent="-342900">
              <a:buFont typeface="Arial" panose="020B0604020202020204" pitchFamily="34" charset="0"/>
              <a:buChar char="•"/>
            </a:pPr>
            <a:r>
              <a:rPr lang="en-NZ" sz="2100" dirty="0"/>
              <a:t>creative</a:t>
            </a:r>
          </a:p>
          <a:p>
            <a:pPr marL="342900" lvl="3" indent="-342900">
              <a:buFont typeface="Arial" panose="020B0604020202020204" pitchFamily="34" charset="0"/>
              <a:buChar char="•"/>
            </a:pPr>
            <a:r>
              <a:rPr lang="en-NZ" sz="2100" dirty="0"/>
              <a:t>relevant</a:t>
            </a:r>
          </a:p>
          <a:p>
            <a:pPr marL="342900" lvl="3" indent="-342900">
              <a:buFont typeface="Arial" panose="020B0604020202020204" pitchFamily="34" charset="0"/>
              <a:buChar char="•"/>
            </a:pPr>
            <a:r>
              <a:rPr lang="en-NZ" sz="2100" dirty="0"/>
              <a:t>use of slogans</a:t>
            </a:r>
          </a:p>
        </p:txBody>
      </p:sp>
      <p:cxnSp>
        <p:nvCxnSpPr>
          <p:cNvPr id="8" name="Straight Connector 7">
            <a:extLst>
              <a:ext uri="{FF2B5EF4-FFF2-40B4-BE49-F238E27FC236}">
                <a16:creationId xmlns:a16="http://schemas.microsoft.com/office/drawing/2014/main" id="{FAC8A87E-076F-F749-ADF8-34091D585885}"/>
              </a:ext>
              <a:ext uri="{C183D7F6-B498-43B3-948B-1728B52AA6E4}">
                <adec:decorative xmlns:adec="http://schemas.microsoft.com/office/drawing/2017/decorative" val="1"/>
              </a:ext>
            </a:extLst>
          </p:cNvPr>
          <p:cNvCxnSpPr>
            <a:cxnSpLocks/>
            <a:stCxn id="5" idx="2"/>
            <a:endCxn id="6" idx="0"/>
          </p:cNvCxnSpPr>
          <p:nvPr/>
        </p:nvCxnSpPr>
        <p:spPr>
          <a:xfrm>
            <a:off x="12254669" y="2182571"/>
            <a:ext cx="0" cy="28631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6D8D2293-DBDB-C64C-AB9F-543A12D86CF4}"/>
              </a:ext>
            </a:extLst>
          </p:cNvPr>
          <p:cNvSpPr>
            <a:spLocks noGrp="1"/>
          </p:cNvSpPr>
          <p:nvPr>
            <p:ph type="body" sz="quarter" idx="22"/>
          </p:nvPr>
        </p:nvSpPr>
        <p:spPr/>
        <p:txBody>
          <a:bodyPr/>
          <a:lstStyle/>
          <a:p>
            <a:r>
              <a:rPr lang="en-NZ" b="1" dirty="0"/>
              <a:t>Optional: </a:t>
            </a:r>
            <a:br>
              <a:rPr lang="en-NZ" b="1" dirty="0"/>
            </a:br>
            <a:r>
              <a:rPr lang="en-NZ" b="1" dirty="0"/>
              <a:t>consider the barriers to </a:t>
            </a:r>
            <a:br>
              <a:rPr lang="en-NZ" b="1" dirty="0"/>
            </a:br>
            <a:r>
              <a:rPr lang="en-NZ" b="1" dirty="0"/>
              <a:t>donation</a:t>
            </a:r>
            <a:endParaRPr lang="en-NZ" dirty="0"/>
          </a:p>
          <a:p>
            <a:endParaRPr lang="en-US" dirty="0"/>
          </a:p>
        </p:txBody>
      </p:sp>
      <p:sp>
        <p:nvSpPr>
          <p:cNvPr id="9" name="Slide Number Placeholder 4">
            <a:extLst>
              <a:ext uri="{FF2B5EF4-FFF2-40B4-BE49-F238E27FC236}">
                <a16:creationId xmlns:a16="http://schemas.microsoft.com/office/drawing/2014/main" id="{FB20E3D0-A264-B444-B535-7D61912B1D8A}"/>
              </a:ext>
            </a:extLst>
          </p:cNvPr>
          <p:cNvSpPr txBox="1">
            <a:spLocks/>
          </p:cNvSpPr>
          <p:nvPr/>
        </p:nvSpPr>
        <p:spPr>
          <a:xfrm>
            <a:off x="376600" y="8302857"/>
            <a:ext cx="3657957" cy="486833"/>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68B15A4-E55F-C047-8706-F70E7B15C889}" type="slidenum">
              <a:rPr lang="en-US" smtClean="0"/>
              <a:pPr/>
              <a:t>20</a:t>
            </a:fld>
            <a:r>
              <a:rPr lang="en-US" dirty="0"/>
              <a:t>         Donation and Choices</a:t>
            </a:r>
          </a:p>
        </p:txBody>
      </p:sp>
    </p:spTree>
    <p:extLst>
      <p:ext uri="{BB962C8B-B14F-4D97-AF65-F5344CB8AC3E}">
        <p14:creationId xmlns:p14="http://schemas.microsoft.com/office/powerpoint/2010/main" val="2612611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P spid="6" grpId="0" uiExpan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6A369-C18E-A94E-82E3-D1C201B98F56}"/>
              </a:ext>
            </a:extLst>
          </p:cNvPr>
          <p:cNvSpPr>
            <a:spLocks noGrp="1"/>
          </p:cNvSpPr>
          <p:nvPr>
            <p:ph type="title"/>
          </p:nvPr>
        </p:nvSpPr>
        <p:spPr/>
        <p:txBody>
          <a:bodyPr/>
          <a:lstStyle/>
          <a:p>
            <a:r>
              <a:rPr lang="en-NZ" dirty="0"/>
              <a:t>Key facts to include</a:t>
            </a:r>
            <a:endParaRPr lang="en-US" dirty="0"/>
          </a:p>
        </p:txBody>
      </p:sp>
      <p:cxnSp>
        <p:nvCxnSpPr>
          <p:cNvPr id="24" name="Straight Connector 23">
            <a:extLst>
              <a:ext uri="{FF2B5EF4-FFF2-40B4-BE49-F238E27FC236}">
                <a16:creationId xmlns:a16="http://schemas.microsoft.com/office/drawing/2014/main" id="{21008129-E7E9-4C4B-AE6A-C2EF53AD2439}"/>
              </a:ext>
              <a:ext uri="{C183D7F6-B498-43B3-948B-1728B52AA6E4}">
                <adec:decorative xmlns:adec="http://schemas.microsoft.com/office/drawing/2017/decorative" val="1"/>
              </a:ext>
            </a:extLst>
          </p:cNvPr>
          <p:cNvCxnSpPr>
            <a:cxnSpLocks/>
          </p:cNvCxnSpPr>
          <p:nvPr/>
        </p:nvCxnSpPr>
        <p:spPr>
          <a:xfrm>
            <a:off x="2958717" y="2173288"/>
            <a:ext cx="6594" cy="35671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C3D4D23-85BA-2642-B351-4D3DEF790E6F}"/>
              </a:ext>
              <a:ext uri="{C183D7F6-B498-43B3-948B-1728B52AA6E4}">
                <adec:decorative xmlns:adec="http://schemas.microsoft.com/office/drawing/2017/decorative" val="1"/>
              </a:ext>
            </a:extLst>
          </p:cNvPr>
          <p:cNvCxnSpPr>
            <a:cxnSpLocks/>
          </p:cNvCxnSpPr>
          <p:nvPr/>
        </p:nvCxnSpPr>
        <p:spPr>
          <a:xfrm>
            <a:off x="8121651" y="2173288"/>
            <a:ext cx="0" cy="35671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9A877AC-FBC6-6D49-A910-3F2A93B03AFB}"/>
              </a:ext>
              <a:ext uri="{C183D7F6-B498-43B3-948B-1728B52AA6E4}">
                <adec:decorative xmlns:adec="http://schemas.microsoft.com/office/drawing/2017/decorative" val="1"/>
              </a:ext>
            </a:extLst>
          </p:cNvPr>
          <p:cNvCxnSpPr>
            <a:cxnSpLocks/>
          </p:cNvCxnSpPr>
          <p:nvPr/>
        </p:nvCxnSpPr>
        <p:spPr>
          <a:xfrm flipH="1">
            <a:off x="13271117" y="2050473"/>
            <a:ext cx="25698" cy="36899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5C0A870B-671A-3347-9FCD-1016F1B41B24}"/>
              </a:ext>
            </a:extLst>
          </p:cNvPr>
          <p:cNvSpPr>
            <a:spLocks noGrp="1"/>
          </p:cNvSpPr>
          <p:nvPr>
            <p:ph type="body" sz="quarter" idx="10"/>
          </p:nvPr>
        </p:nvSpPr>
        <p:spPr>
          <a:xfrm>
            <a:off x="1702066" y="1627188"/>
            <a:ext cx="2513301" cy="546100"/>
          </a:xfrm>
        </p:spPr>
        <p:txBody>
          <a:bodyPr anchor="ctr"/>
          <a:lstStyle/>
          <a:p>
            <a:pPr algn="ctr"/>
            <a:r>
              <a:rPr lang="en-NZ" sz="2000" b="1" dirty="0">
                <a:solidFill>
                  <a:schemeClr val="bg1"/>
                </a:solidFill>
              </a:rPr>
              <a:t>Blood donation</a:t>
            </a:r>
            <a:endParaRPr lang="en-NZ" sz="2000" dirty="0">
              <a:solidFill>
                <a:schemeClr val="bg1"/>
              </a:solidFill>
            </a:endParaRPr>
          </a:p>
        </p:txBody>
      </p:sp>
      <p:sp>
        <p:nvSpPr>
          <p:cNvPr id="23" name="Text Placeholder 10">
            <a:extLst>
              <a:ext uri="{FF2B5EF4-FFF2-40B4-BE49-F238E27FC236}">
                <a16:creationId xmlns:a16="http://schemas.microsoft.com/office/drawing/2014/main" id="{D85D80BF-ABCE-FA43-BE0F-3C03C8616A24}"/>
              </a:ext>
            </a:extLst>
          </p:cNvPr>
          <p:cNvSpPr txBox="1">
            <a:spLocks/>
          </p:cNvSpPr>
          <p:nvPr/>
        </p:nvSpPr>
        <p:spPr>
          <a:xfrm>
            <a:off x="506338" y="4431439"/>
            <a:ext cx="4904758" cy="2000679"/>
          </a:xfrm>
          <a:prstGeom prst="roundRect">
            <a:avLst>
              <a:gd name="adj" fmla="val 13178"/>
            </a:avLst>
          </a:prstGeom>
          <a:solidFill>
            <a:schemeClr val="bg1"/>
          </a:solidFill>
          <a:ln>
            <a:solidFill>
              <a:srgbClr val="245EA9"/>
            </a:solidFill>
          </a:ln>
        </p:spPr>
        <p:txBody>
          <a:bodyPr vert="horz" lIns="91440" tIns="45720" rIns="91440" bIns="45720" rtlCol="0">
            <a:noAutofit/>
          </a:bodyPr>
          <a:lstStyle>
            <a:lvl1pPr marL="0" indent="0" algn="l" defTabSz="1219170" rtl="0" eaLnBrk="1" latinLnBrk="0" hangingPunct="1">
              <a:lnSpc>
                <a:spcPct val="10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10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10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10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342900" lvl="3" indent="-342900">
              <a:buFont typeface="Arial" panose="020B0604020202020204" pitchFamily="34" charset="0"/>
              <a:buChar char="•"/>
            </a:pPr>
            <a:r>
              <a:rPr lang="en-NZ" dirty="0"/>
              <a:t>One blood donation can save up to three lives</a:t>
            </a:r>
          </a:p>
          <a:p>
            <a:pPr marL="342900" lvl="3" indent="-342900">
              <a:buFont typeface="Arial" panose="020B0604020202020204" pitchFamily="34" charset="0"/>
              <a:buChar char="•"/>
            </a:pPr>
            <a:r>
              <a:rPr lang="en-NZ" dirty="0"/>
              <a:t>It takes one hour, of which just 5-10 minutes is actually giving blood</a:t>
            </a:r>
          </a:p>
          <a:p>
            <a:pPr marL="342900" lvl="3" indent="-342900">
              <a:buFont typeface="Arial" panose="020B0604020202020204" pitchFamily="34" charset="0"/>
              <a:buChar char="•"/>
            </a:pPr>
            <a:r>
              <a:rPr lang="en-NZ" dirty="0"/>
              <a:t>A person can sign up at </a:t>
            </a:r>
            <a:r>
              <a:rPr lang="en-NZ" b="1" dirty="0">
                <a:hlinkClick r:id="rId3" action="ppaction://hlinkfile"/>
              </a:rPr>
              <a:t>blood.co.uk</a:t>
            </a:r>
            <a:endParaRPr lang="en-NZ" b="1" dirty="0"/>
          </a:p>
        </p:txBody>
      </p:sp>
      <p:sp>
        <p:nvSpPr>
          <p:cNvPr id="4" name="Text Placeholder 3">
            <a:extLst>
              <a:ext uri="{FF2B5EF4-FFF2-40B4-BE49-F238E27FC236}">
                <a16:creationId xmlns:a16="http://schemas.microsoft.com/office/drawing/2014/main" id="{3F5E2262-F399-2F40-BBA4-FFC85B8308D3}"/>
              </a:ext>
            </a:extLst>
          </p:cNvPr>
          <p:cNvSpPr>
            <a:spLocks noGrp="1"/>
          </p:cNvSpPr>
          <p:nvPr>
            <p:ph type="body" sz="quarter" idx="11"/>
          </p:nvPr>
        </p:nvSpPr>
        <p:spPr>
          <a:xfrm>
            <a:off x="6665684" y="1627188"/>
            <a:ext cx="2988431" cy="546100"/>
          </a:xfrm>
        </p:spPr>
        <p:txBody>
          <a:bodyPr anchor="ctr"/>
          <a:lstStyle/>
          <a:p>
            <a:pPr algn="ctr"/>
            <a:r>
              <a:rPr lang="en-NZ" sz="2000" b="1" dirty="0">
                <a:solidFill>
                  <a:schemeClr val="bg1"/>
                </a:solidFill>
              </a:rPr>
              <a:t>Stem cell donation</a:t>
            </a:r>
            <a:endParaRPr lang="en-NZ" sz="2000" dirty="0">
              <a:solidFill>
                <a:schemeClr val="bg1"/>
              </a:solidFill>
            </a:endParaRPr>
          </a:p>
        </p:txBody>
      </p:sp>
      <p:sp>
        <p:nvSpPr>
          <p:cNvPr id="22" name="Text Placeholder 9">
            <a:extLst>
              <a:ext uri="{FF2B5EF4-FFF2-40B4-BE49-F238E27FC236}">
                <a16:creationId xmlns:a16="http://schemas.microsoft.com/office/drawing/2014/main" id="{EF68250A-A809-9C46-8182-918F0CD3FC48}"/>
              </a:ext>
            </a:extLst>
          </p:cNvPr>
          <p:cNvSpPr txBox="1">
            <a:spLocks/>
          </p:cNvSpPr>
          <p:nvPr/>
        </p:nvSpPr>
        <p:spPr>
          <a:xfrm>
            <a:off x="5680766" y="4431439"/>
            <a:ext cx="4904758" cy="2547534"/>
          </a:xfrm>
          <a:prstGeom prst="roundRect">
            <a:avLst>
              <a:gd name="adj" fmla="val 10426"/>
            </a:avLst>
          </a:prstGeom>
          <a:solidFill>
            <a:schemeClr val="bg1"/>
          </a:solidFill>
          <a:ln>
            <a:solidFill>
              <a:srgbClr val="245EA9"/>
            </a:solidFill>
          </a:ln>
        </p:spPr>
        <p:txBody>
          <a:bodyPr vert="horz" lIns="91440" tIns="45720" rIns="91440" bIns="45720" rtlCol="0">
            <a:noAutofit/>
          </a:bodyPr>
          <a:lstStyle>
            <a:lvl1pPr marL="0" indent="0" algn="l" defTabSz="1219170" rtl="0" eaLnBrk="1" latinLnBrk="0" hangingPunct="1">
              <a:lnSpc>
                <a:spcPct val="10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10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10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10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342900" lvl="3" indent="-342900">
              <a:buFont typeface="Arial" panose="020B0604020202020204" pitchFamily="34" charset="0"/>
              <a:buChar char="•"/>
            </a:pPr>
            <a:r>
              <a:rPr lang="en-NZ"/>
              <a:t>Stem cell donation saves the lives of people with blood cancer and blood disorders</a:t>
            </a:r>
          </a:p>
          <a:p>
            <a:pPr marL="342900" lvl="3" indent="-342900">
              <a:buFont typeface="Arial" panose="020B0604020202020204" pitchFamily="34" charset="0"/>
              <a:buChar char="•"/>
            </a:pPr>
            <a:r>
              <a:rPr lang="en-NZ"/>
              <a:t>There is a need for more male stem cell donors (they make up 16% of the register, but provide 55% of all donations)</a:t>
            </a:r>
            <a:endParaRPr lang="en-NZ" dirty="0"/>
          </a:p>
        </p:txBody>
      </p:sp>
      <p:sp>
        <p:nvSpPr>
          <p:cNvPr id="5" name="Text Placeholder 4">
            <a:extLst>
              <a:ext uri="{FF2B5EF4-FFF2-40B4-BE49-F238E27FC236}">
                <a16:creationId xmlns:a16="http://schemas.microsoft.com/office/drawing/2014/main" id="{443651A3-CF42-9E42-906C-918A23E488F8}"/>
              </a:ext>
            </a:extLst>
          </p:cNvPr>
          <p:cNvSpPr>
            <a:spLocks noGrp="1"/>
          </p:cNvSpPr>
          <p:nvPr>
            <p:ph type="body" sz="quarter" idx="12"/>
          </p:nvPr>
        </p:nvSpPr>
        <p:spPr>
          <a:xfrm>
            <a:off x="11459577" y="1627188"/>
            <a:ext cx="3674475" cy="546100"/>
          </a:xfrm>
        </p:spPr>
        <p:txBody>
          <a:bodyPr anchor="ctr"/>
          <a:lstStyle/>
          <a:p>
            <a:pPr algn="ctr"/>
            <a:r>
              <a:rPr lang="en-NZ" sz="2000" b="1" dirty="0">
                <a:solidFill>
                  <a:schemeClr val="bg1"/>
                </a:solidFill>
              </a:rPr>
              <a:t>Organ and tissue donation</a:t>
            </a:r>
            <a:endParaRPr lang="en-NZ" sz="2000" dirty="0">
              <a:solidFill>
                <a:schemeClr val="bg1"/>
              </a:solidFill>
            </a:endParaRPr>
          </a:p>
        </p:txBody>
      </p:sp>
      <p:sp>
        <p:nvSpPr>
          <p:cNvPr id="21" name="Text Placeholder 8">
            <a:extLst>
              <a:ext uri="{FF2B5EF4-FFF2-40B4-BE49-F238E27FC236}">
                <a16:creationId xmlns:a16="http://schemas.microsoft.com/office/drawing/2014/main" id="{8E7E79DD-883A-1249-B907-33097ECC3A43}"/>
              </a:ext>
            </a:extLst>
          </p:cNvPr>
          <p:cNvSpPr txBox="1">
            <a:spLocks/>
          </p:cNvSpPr>
          <p:nvPr/>
        </p:nvSpPr>
        <p:spPr>
          <a:xfrm>
            <a:off x="10844436" y="4431439"/>
            <a:ext cx="4904758" cy="3516709"/>
          </a:xfrm>
          <a:prstGeom prst="roundRect">
            <a:avLst>
              <a:gd name="adj" fmla="val 8058"/>
            </a:avLst>
          </a:prstGeom>
          <a:solidFill>
            <a:schemeClr val="bg1"/>
          </a:solidFill>
          <a:ln>
            <a:solidFill>
              <a:srgbClr val="245EA9"/>
            </a:solidFill>
          </a:ln>
        </p:spPr>
        <p:txBody>
          <a:bodyPr vert="horz" lIns="91440" tIns="45720" rIns="91440" bIns="45720" rtlCol="0" anchor="t">
            <a:noAutofit/>
          </a:bodyPr>
          <a:lstStyle>
            <a:lvl1pPr marL="0" indent="0" algn="l" defTabSz="1219170" rtl="0" eaLnBrk="1" latinLnBrk="0" hangingPunct="1">
              <a:lnSpc>
                <a:spcPct val="10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10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10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10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342900" lvl="3" indent="-342900">
              <a:buFont typeface="Arial" panose="020B0604020202020204" pitchFamily="34" charset="0"/>
              <a:buChar char="•"/>
            </a:pPr>
            <a:r>
              <a:rPr lang="en-NZ" dirty="0"/>
              <a:t>An organ donor can save or transform up to nine lives and many more through tissue donation.</a:t>
            </a:r>
          </a:p>
          <a:p>
            <a:pPr marL="342900" lvl="3" indent="-342900">
              <a:buFont typeface="Arial" panose="020B0604020202020204" pitchFamily="34" charset="0"/>
              <a:buChar char="•"/>
            </a:pPr>
            <a:r>
              <a:rPr lang="en-NZ" dirty="0">
                <a:latin typeface="Arial"/>
                <a:cs typeface="Arial"/>
              </a:rPr>
              <a:t>Currently, more than 7,600 people in England are on the transplant </a:t>
            </a:r>
            <a:br>
              <a:rPr lang="en-NZ" dirty="0"/>
            </a:br>
            <a:r>
              <a:rPr lang="en-NZ" dirty="0">
                <a:latin typeface="Arial"/>
                <a:cs typeface="Arial"/>
              </a:rPr>
              <a:t>waiting list.</a:t>
            </a:r>
          </a:p>
          <a:p>
            <a:pPr marL="342900" lvl="3" indent="-342900">
              <a:buFont typeface="Arial" panose="020B0604020202020204" pitchFamily="34" charset="0"/>
              <a:buChar char="•"/>
            </a:pPr>
            <a:r>
              <a:rPr lang="en-NZ" dirty="0"/>
              <a:t>A person can register their decision at </a:t>
            </a:r>
            <a:r>
              <a:rPr lang="en-NZ" b="1" dirty="0">
                <a:hlinkClick r:id="rId4" action="ppaction://hlinkfile"/>
              </a:rPr>
              <a:t>organdonation.nhs.uk/register-your-decision</a:t>
            </a:r>
          </a:p>
        </p:txBody>
      </p:sp>
      <p:pic>
        <p:nvPicPr>
          <p:cNvPr id="12" name="Picture 11">
            <a:extLst>
              <a:ext uri="{FF2B5EF4-FFF2-40B4-BE49-F238E27FC236}">
                <a16:creationId xmlns:a16="http://schemas.microsoft.com/office/drawing/2014/main" id="{18608267-2AF6-6F48-8A70-9B83B86E5C8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130718" y="2467649"/>
            <a:ext cx="1655999" cy="1655999"/>
          </a:xfrm>
          <a:prstGeom prst="rect">
            <a:avLst/>
          </a:prstGeom>
        </p:spPr>
      </p:pic>
      <p:pic>
        <p:nvPicPr>
          <p:cNvPr id="13" name="Picture 12">
            <a:extLst>
              <a:ext uri="{FF2B5EF4-FFF2-40B4-BE49-F238E27FC236}">
                <a16:creationId xmlns:a16="http://schemas.microsoft.com/office/drawing/2014/main" id="{4278A7BE-0346-A44C-A501-7D42174AD50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305146" y="2466936"/>
            <a:ext cx="1655999" cy="1655999"/>
          </a:xfrm>
          <a:prstGeom prst="rect">
            <a:avLst/>
          </a:prstGeom>
        </p:spPr>
      </p:pic>
      <p:pic>
        <p:nvPicPr>
          <p:cNvPr id="14" name="Picture 13">
            <a:extLst>
              <a:ext uri="{FF2B5EF4-FFF2-40B4-BE49-F238E27FC236}">
                <a16:creationId xmlns:a16="http://schemas.microsoft.com/office/drawing/2014/main" id="{ED02D50D-3596-9243-8360-3C155C4FB94F}"/>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461487" y="2442231"/>
            <a:ext cx="1670656" cy="1655999"/>
          </a:xfrm>
          <a:prstGeom prst="rect">
            <a:avLst/>
          </a:prstGeom>
        </p:spPr>
      </p:pic>
      <p:sp>
        <p:nvSpPr>
          <p:cNvPr id="27" name="Slide Number Placeholder 4">
            <a:extLst>
              <a:ext uri="{FF2B5EF4-FFF2-40B4-BE49-F238E27FC236}">
                <a16:creationId xmlns:a16="http://schemas.microsoft.com/office/drawing/2014/main" id="{C60254F4-D4E7-5E46-9481-C818652CDFC0}"/>
              </a:ext>
            </a:extLst>
          </p:cNvPr>
          <p:cNvSpPr txBox="1">
            <a:spLocks/>
          </p:cNvSpPr>
          <p:nvPr/>
        </p:nvSpPr>
        <p:spPr>
          <a:xfrm>
            <a:off x="376600" y="8302857"/>
            <a:ext cx="3657957" cy="486833"/>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68B15A4-E55F-C047-8706-F70E7B15C889}" type="slidenum">
              <a:rPr lang="en-US" smtClean="0"/>
              <a:pPr/>
              <a:t>21</a:t>
            </a:fld>
            <a:r>
              <a:rPr lang="en-US"/>
              <a:t>         Donation and Choices</a:t>
            </a:r>
            <a:endParaRPr lang="en-US" dirty="0"/>
          </a:p>
        </p:txBody>
      </p:sp>
    </p:spTree>
    <p:extLst>
      <p:ext uri="{BB962C8B-B14F-4D97-AF65-F5344CB8AC3E}">
        <p14:creationId xmlns:p14="http://schemas.microsoft.com/office/powerpoint/2010/main" val="1775066431"/>
      </p:ext>
    </p:extLst>
  </p:cSld>
  <p:clrMapOvr>
    <a:masterClrMapping/>
  </p:clrMapOvr>
</p:sld>
</file>

<file path=ppt/theme/theme1.xml><?xml version="1.0" encoding="utf-8"?>
<a:theme xmlns:a="http://schemas.openxmlformats.org/drawingml/2006/main" name="Office Theme">
  <a:themeElements>
    <a:clrScheme name="Custom 40">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1170C0"/>
      </a:hlink>
      <a:folHlink>
        <a:srgbClr val="1170C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aee4a98-54e2-4fa9-8bf1-c07c68638e25" xsi:nil="true"/>
    <lcf76f155ced4ddcb4097134ff3c332f xmlns="76d35953-0c82-4e80-a0f5-8caced1e126f">
      <Terms xmlns="http://schemas.microsoft.com/office/infopath/2007/PartnerControls"/>
    </lcf76f155ced4ddcb4097134ff3c332f>
    <MediaLengthInSeconds xmlns="76d35953-0c82-4e80-a0f5-8caced1e126f" xsi:nil="true"/>
    <SharedWithUsers xmlns="58756cf9-dff4-4f69-b555-8419322a7ef5">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6702D3E4262DE41B73A0741039F19DB" ma:contentTypeVersion="17" ma:contentTypeDescription="Create a new document." ma:contentTypeScope="" ma:versionID="cf26719f08af950d3faefe5a6b5ef233">
  <xsd:schema xmlns:xsd="http://www.w3.org/2001/XMLSchema" xmlns:xs="http://www.w3.org/2001/XMLSchema" xmlns:p="http://schemas.microsoft.com/office/2006/metadata/properties" xmlns:ns2="76d35953-0c82-4e80-a0f5-8caced1e126f" xmlns:ns3="58756cf9-dff4-4f69-b555-8419322a7ef5" xmlns:ns4="0aee4a98-54e2-4fa9-8bf1-c07c68638e25" targetNamespace="http://schemas.microsoft.com/office/2006/metadata/properties" ma:root="true" ma:fieldsID="eea4892d1908092d7e721a13974b8aa8" ns2:_="" ns3:_="" ns4:_="">
    <xsd:import namespace="76d35953-0c82-4e80-a0f5-8caced1e126f"/>
    <xsd:import namespace="58756cf9-dff4-4f69-b555-8419322a7ef5"/>
    <xsd:import namespace="0aee4a98-54e2-4fa9-8bf1-c07c68638e2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d35953-0c82-4e80-a0f5-8caced1e12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e4d4c276-3e6c-4cc9-8c7e-f782a92f086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8756cf9-dff4-4f69-b555-8419322a7ef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aee4a98-54e2-4fa9-8bf1-c07c68638e25"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341957e5-af80-4af1-b154-5ea1d4042146}" ma:internalName="TaxCatchAll" ma:showField="CatchAllData" ma:web="58756cf9-dff4-4f69-b555-8419322a7ef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A8E153A-89D5-46AA-91A5-697136C63667}">
  <ds:schemaRefs>
    <ds:schemaRef ds:uri="http://schemas.microsoft.com/sharepoint/v3/contenttype/forms"/>
  </ds:schemaRefs>
</ds:datastoreItem>
</file>

<file path=customXml/itemProps2.xml><?xml version="1.0" encoding="utf-8"?>
<ds:datastoreItem xmlns:ds="http://schemas.openxmlformats.org/officeDocument/2006/customXml" ds:itemID="{5DB316C0-B2A4-43DB-8501-08A140A93B77}">
  <ds:schemaRefs>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0aee4a98-54e2-4fa9-8bf1-c07c68638e25"/>
    <ds:schemaRef ds:uri="http://purl.org/dc/dcmitype/"/>
    <ds:schemaRef ds:uri="76d35953-0c82-4e80-a0f5-8caced1e126f"/>
    <ds:schemaRef ds:uri="58756cf9-dff4-4f69-b555-8419322a7ef5"/>
    <ds:schemaRef ds:uri="http://schemas.microsoft.com/office/2006/metadata/properties"/>
    <ds:schemaRef ds:uri="http://purl.org/dc/terms/"/>
    <ds:schemaRef ds:uri="http://purl.org/dc/elements/1.1/"/>
  </ds:schemaRefs>
</ds:datastoreItem>
</file>

<file path=customXml/itemProps3.xml><?xml version="1.0" encoding="utf-8"?>
<ds:datastoreItem xmlns:ds="http://schemas.openxmlformats.org/officeDocument/2006/customXml" ds:itemID="{572824A9-9475-41DE-AC75-99511EFE0B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d35953-0c82-4e80-a0f5-8caced1e126f"/>
    <ds:schemaRef ds:uri="58756cf9-dff4-4f69-b555-8419322a7ef5"/>
    <ds:schemaRef ds:uri="0aee4a98-54e2-4fa9-8bf1-c07c68638e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12543</TotalTime>
  <Words>3628</Words>
  <Application>Microsoft Office PowerPoint</Application>
  <PresentationFormat>Custom</PresentationFormat>
  <Paragraphs>296</Paragraphs>
  <Slides>21</Slides>
  <Notes>19</Notes>
  <HiddenSlides>4</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Helvetica Neue</vt:lpstr>
      <vt:lpstr>Office Theme</vt:lpstr>
      <vt:lpstr>Donation  and Choices</vt:lpstr>
      <vt:lpstr>Curriculum Links – England</vt:lpstr>
      <vt:lpstr>About these resources</vt:lpstr>
      <vt:lpstr>About NHS Blood and Transplant</vt:lpstr>
      <vt:lpstr>About Anthony Nolan</vt:lpstr>
      <vt:lpstr>Donation and Choices</vt:lpstr>
      <vt:lpstr>Baseline assessment</vt:lpstr>
      <vt:lpstr>Exploring donation</vt:lpstr>
      <vt:lpstr>Choices available in England when it comes to donation </vt:lpstr>
      <vt:lpstr>What helps people make choices?</vt:lpstr>
      <vt:lpstr>Opinion Line</vt:lpstr>
      <vt:lpstr>Reflections</vt:lpstr>
      <vt:lpstr>Max and Keira’s law</vt:lpstr>
      <vt:lpstr>What are the strongest reasons for donation and the opt-out system?</vt:lpstr>
      <vt:lpstr>Discussion questions</vt:lpstr>
      <vt:lpstr>Endpoint assessment</vt:lpstr>
      <vt:lpstr>PowerPoint Presentation</vt:lpstr>
      <vt:lpstr>Create a campaign</vt:lpstr>
      <vt:lpstr>What makes an effective campaign? </vt:lpstr>
      <vt:lpstr>Can you create a campaign asset?</vt:lpstr>
      <vt:lpstr>Key facts to include</vt:lpstr>
    </vt:vector>
  </TitlesOfParts>
  <Manager>NHS</Manager>
  <Company>NHS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Donation and Choices PSHE Lesson 2</dc:title>
  <dc:subject>Blood donation</dc:subject>
  <dc:creator>NHS</dc:creator>
  <cp:keywords>NHS, lesson 2, donation, choice, law, campaign</cp:keywords>
  <dc:description>The second lesson of the course focuses on the difference in choices around donation, reflect on opinions and the law around donation and make a creative campaign.</dc:description>
  <cp:lastModifiedBy>Jennifer Hobbs</cp:lastModifiedBy>
  <cp:revision>395</cp:revision>
  <dcterms:created xsi:type="dcterms:W3CDTF">2020-08-20T06:06:27Z</dcterms:created>
  <dcterms:modified xsi:type="dcterms:W3CDTF">2024-09-23T10:24:27Z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mplianceAssetId">
    <vt:lpwstr/>
  </property>
  <property fmtid="{D5CDD505-2E9C-101B-9397-08002B2CF9AE}" pid="4" name="TriggerFlowInfo">
    <vt:lpwstr/>
  </property>
  <property fmtid="{D5CDD505-2E9C-101B-9397-08002B2CF9AE}" pid="5" name="TemplateUrl">
    <vt:lpwstr/>
  </property>
  <property fmtid="{D5CDD505-2E9C-101B-9397-08002B2CF9AE}" pid="6" name="_ExtendedDescription">
    <vt:lpwstr/>
  </property>
  <property fmtid="{D5CDD505-2E9C-101B-9397-08002B2CF9AE}" pid="7" name="xd_Signature">
    <vt:lpwstr/>
  </property>
  <property fmtid="{D5CDD505-2E9C-101B-9397-08002B2CF9AE}" pid="8" name="xd_ProgID">
    <vt:lpwstr/>
  </property>
  <property fmtid="{D5CDD505-2E9C-101B-9397-08002B2CF9AE}" pid="9" name="ContentTypeId">
    <vt:lpwstr>0x01010096702D3E4262DE41B73A0741039F19DB</vt:lpwstr>
  </property>
  <property fmtid="{D5CDD505-2E9C-101B-9397-08002B2CF9AE}" pid="10" name="Order">
    <vt:lpwstr>12722200.0000000</vt:lpwstr>
  </property>
  <property fmtid="{D5CDD505-2E9C-101B-9397-08002B2CF9AE}" pid="11" name="MSIP_Label_75d5e8df-4dab-4ed7-bebd-85d2a7e66537_Enabled">
    <vt:lpwstr>true</vt:lpwstr>
  </property>
  <property fmtid="{D5CDD505-2E9C-101B-9397-08002B2CF9AE}" pid="12" name="MSIP_Label_75d5e8df-4dab-4ed7-bebd-85d2a7e66537_SetDate">
    <vt:lpwstr>2024-09-23T10:18:26Z</vt:lpwstr>
  </property>
  <property fmtid="{D5CDD505-2E9C-101B-9397-08002B2CF9AE}" pid="13" name="MSIP_Label_75d5e8df-4dab-4ed7-bebd-85d2a7e66537_Method">
    <vt:lpwstr>Privileged</vt:lpwstr>
  </property>
  <property fmtid="{D5CDD505-2E9C-101B-9397-08002B2CF9AE}" pid="14" name="MSIP_Label_75d5e8df-4dab-4ed7-bebd-85d2a7e66537_Name">
    <vt:lpwstr>OFFICIAL GROUP</vt:lpwstr>
  </property>
  <property fmtid="{D5CDD505-2E9C-101B-9397-08002B2CF9AE}" pid="15" name="MSIP_Label_75d5e8df-4dab-4ed7-bebd-85d2a7e66537_SiteId">
    <vt:lpwstr>e11a1b8f-8f52-4608-8f76-467ff1d34c96</vt:lpwstr>
  </property>
  <property fmtid="{D5CDD505-2E9C-101B-9397-08002B2CF9AE}" pid="16" name="MSIP_Label_75d5e8df-4dab-4ed7-bebd-85d2a7e66537_ActionId">
    <vt:lpwstr>297aa886-0f53-4e6b-ae04-6271c05d7216</vt:lpwstr>
  </property>
  <property fmtid="{D5CDD505-2E9C-101B-9397-08002B2CF9AE}" pid="17" name="MSIP_Label_75d5e8df-4dab-4ed7-bebd-85d2a7e66537_ContentBits">
    <vt:lpwstr>1</vt:lpwstr>
  </property>
  <property fmtid="{D5CDD505-2E9C-101B-9397-08002B2CF9AE}" pid="18" name="ClassificationContentMarkingHeaderLocations">
    <vt:lpwstr>Office Theme:5</vt:lpwstr>
  </property>
  <property fmtid="{D5CDD505-2E9C-101B-9397-08002B2CF9AE}" pid="19" name="ClassificationContentMarkingHeaderText">
    <vt:lpwstr>OFFICIAL</vt:lpwstr>
  </property>
</Properties>
</file>