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B7068-F6A6-5F87-FA1E-F00A492B0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7C43C0-50C1-2166-A093-6DE06557B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BA03-44E3-40ED-B952-3F4A612E2653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8F4E43-6C9B-2EC1-F258-6219DB289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AA11A5-EDE1-2600-AF36-9D61DF080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9A17-0474-40A5-953E-028AB8EE20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11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2373D3-15DB-4955-DBE7-EAD15EA14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50C93-807A-F8A9-ECC6-699159436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E0949-B0AF-F6BB-872D-AF0E352970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7BA03-44E3-40ED-B952-3F4A612E2653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FD431-E838-7AC9-14D2-AD9C1291AA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C87E7-8D75-FB2E-2B70-E6EC63E449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89A17-0474-40A5-953E-028AB8EE20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33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62394D3-823D-3EE4-6CEF-BCAA055A0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/>
              <a:t>Annual Report on Heart Transplantation 2023/24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7F043A-6041-CA09-2088-38E19534BF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05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0FF92B7-1018-8EAF-9101-E1753F363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Introduction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C2326F-F7C5-D8A6-AFE9-3AB65661B5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574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B318D5-6C4D-384E-A9FD-50654342A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BE0171-1F5A-E6F4-FF6E-5CC0D58A34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45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4316D99-3462-3698-24B8-3EC1417E0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D7B72F-9140-B3BE-6FCC-8EF079C5D1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30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058FD4-8383-DD12-AACF-6ECA42A30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989D72-B192-3A0E-21F0-1054EB02B0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70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3C2D910-504C-A26D-9836-A756779AE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51118C-47D8-29CA-6AD7-57D1EBECE6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3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DE097F-8102-EF32-0DE0-47D4EF931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91C1B2-0051-750A-74FE-CFD9980AE1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691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E481B4-6A8B-7C61-E0C5-F5011C9A4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C54428-7BA9-0D4B-8560-99A95A0140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588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1704FF-7BD4-0C06-31C2-DEFE5AD2D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CE0A23-8CD0-57B7-463B-08E4C2D5CD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11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945A76-E519-8785-7472-39EA89C5F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581783-ED67-39FA-9306-7F6F969350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18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3101529-DD43-FB13-99CF-6BD13981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8225EF-2E28-F9D4-FD69-5566C3BE24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5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A15E42D-F2E5-6764-872E-43E34CCDC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Heart Transplantation </a:t>
            </a:r>
            <a:br>
              <a:rPr lang="en-GB" sz="4400"/>
            </a:br>
            <a:r>
              <a:rPr lang="en-GB" sz="4400"/>
              <a:t>Transplant List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001FA1-125E-BE54-56BD-E9399FDDA3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865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A15D0F-66BA-A485-9267-6C2ECC279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253FAD-D3A4-F3AA-6EB7-40E1FAC657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57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8E42181-5B82-3BC8-8858-24D05C97A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78289F-442C-2AB4-9999-0869B3FEA0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638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E3E01C6-EB43-6FC0-6536-751FC3E5F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396150-657A-0EE9-FA75-9780703B39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94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4758448-349B-AD5F-CF56-2203EC520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CF3A99-8592-B8A1-BE11-B56DE64EB4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608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D92B61-37D2-A669-7FF9-3C92199B7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466205-18FC-891C-49C8-452B26E812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57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B2DEC55-C319-A006-6B59-0735D7B33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FE279D-C938-FA62-443E-66E14DAE14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93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9E41CD2-351C-15C0-B04B-F75C96CFA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DAF5D4-1956-C42C-9DCA-7699957C7C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15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974E151-8939-0C82-25D5-9134747FF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B288F2-4EAE-72EB-29B2-C957DA6062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94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106557D-D607-7498-1A4C-C073CEE2D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B3E692-0C68-0FE9-60B4-BE12AFDD5F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0582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1E4626-7A9B-5B68-0A50-613018C52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81C69A-2F7B-852E-919A-F56F256771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14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A09C7F5-EDC9-3151-B1B9-3ADB93EF4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48FF5B-1A64-2AB7-62A3-EB051CD8E9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903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7EE8CE2-85B6-12F5-3509-FD628E4D4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531DF8-192F-97BF-E723-58AC75F426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1787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67B8C7-E499-6E8E-6AED-91E46FD38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Heart Transplantation </a:t>
            </a:r>
            <a:br>
              <a:rPr lang="en-GB" sz="4400"/>
            </a:br>
            <a:r>
              <a:rPr lang="en-GB" sz="4400"/>
              <a:t>Response to Offers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E708C0-B052-ACB8-A6F0-2274AD308C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542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B9C771-8DBB-76EA-9D71-B6275F552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8705FA-F779-9125-CB9F-BADCBED6B9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102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DF7247B-8FD6-0D8C-E7DF-E0B1DCDCB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Heart Transplantation </a:t>
            </a:r>
            <a:br>
              <a:rPr lang="en-GB" sz="4400"/>
            </a:br>
            <a:r>
              <a:rPr lang="en-GB" sz="4400"/>
              <a:t>Transplants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A07124-BF89-E9A1-F4F2-BA7CF11856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981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61696F-5F13-A58C-90FE-1A6762C05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C41A74-7E42-9C35-C5A2-1C138297CA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4586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14B4C5A-DB7A-F473-F7FB-A7818DC99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C9801C-8823-E04A-29C2-D577F14BD0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8691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E5338DF-DBDF-CB97-DF3D-98FA642E0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833DB6-4310-2EAA-BFDE-569E1AC554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275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09D946-85BB-5356-EC8C-37BBC0FE5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15F699-B742-0662-3EE0-F96248B620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5730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47C6D99-F121-1144-1E68-0BFC9B59E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5E8587-4652-4A82-BEA0-5E00573C15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315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91CF5A-DA95-7D19-5F92-936B52177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B86ED8-B539-88A5-D25A-C73D444E4A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272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D6C0404-88ED-FF6A-DB91-535662C19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6BE596-57B0-DEA2-D120-7083A144EC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623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8946888-E0CF-0ED6-86C9-018F65626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2356B6-8073-E0DC-F174-0748FC79FB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8303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5C3DD07-4040-8A1E-40E4-791DC353B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470287-2492-15ED-40B6-A421F811BB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7615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5AB1C1-F40E-672E-52C2-D8C4E26A8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Heart Transplantation </a:t>
            </a:r>
            <a:br>
              <a:rPr lang="en-GB" sz="4400"/>
            </a:br>
            <a:r>
              <a:rPr lang="en-GB" sz="4400"/>
              <a:t>Post-Transplant Survival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3108B5-AD26-B460-11C4-5A088492FB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247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1C58DFF-5C8C-6319-33C0-94C71BAB2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ACF5A5-F1E3-8708-4370-D83C9AFB71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542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CA9FCB3-28B0-192C-FE20-A1D193ABF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F1449F-3B9D-E832-A151-2EC49B1379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217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6325F2C-F1D5-BD5B-338C-C1643B5EB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1B48EA-BC42-5A1A-D9C4-1C3EA88DE4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740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E585B5A-A6B2-DF81-34FD-359BD120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0221D9-8988-26AF-D4A0-A40951F430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160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F6D510-074D-19FA-862D-8CFA40C92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B08250-7606-CB2E-FCEA-BB842C44C9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8229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88CD636-1871-9B46-B893-34EB71C80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2457FC-C4BB-C07F-AB71-BE7FA0003A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8805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5ECBF3-0359-A28E-07BE-4AC8FCFDB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Heart Transplantation </a:t>
            </a:r>
            <a:br>
              <a:rPr lang="en-GB" sz="4400"/>
            </a:br>
            <a:r>
              <a:rPr lang="en-GB" sz="4400"/>
              <a:t>Survival from Listing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DA71AE-7AED-0D60-8CC8-65E350368D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747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71DB686-3227-FAC8-E640-91FC1490D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5B0541-9E83-97C4-E021-95530D28C3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7648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5EC1DA-2C85-BCDC-49C2-907D626B4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8B627F-0C6B-199D-52AF-436B702359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422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E60BDAE-ED34-87C4-3E49-4303F0CE0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Paediatric Heart Transplantation </a:t>
            </a:r>
            <a:br>
              <a:rPr lang="en-GB" sz="4400"/>
            </a:br>
            <a:r>
              <a:rPr lang="en-GB" sz="4400"/>
              <a:t>Transplant List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037E07-A59A-058F-6D5C-63B4882B34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6397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238D0E5-A3FF-6D16-DEA9-AB5F4928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BF3A44-4B56-485B-8BF5-8507D76C95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1261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E63DDB8-A146-8689-2454-32C36618D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4F3DAC-0D45-8C20-3002-3DE811EAF7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5394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1A941C1-A205-DCEA-8AB2-2063DFF92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956E53-DFAF-A08A-1EF6-7D402AAEC4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84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EEDB35-0EFF-148D-2ECA-BC750982C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D70877-62D3-FBFD-F744-8728B1E299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459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339A77F-1709-4BA5-9C20-4EBA74EDF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7D2C03-6E38-4DAA-F2CD-BFDC96B74E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9958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CEBE1EC-8514-9507-32C5-380EE6E29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7303FC-6405-4B24-8A52-9C12580C06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0768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B5D4EF-4EFB-FA08-4EEA-A2FD0971B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Paediatric Heart Transplantation </a:t>
            </a:r>
            <a:br>
              <a:rPr lang="en-GB"/>
            </a:br>
            <a:r>
              <a:rPr lang="en-GB"/>
              <a:t>Transplants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0FE535-4F59-1018-FD4B-B0C619EB3F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8774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28DCBEB-3761-3D2E-7A8B-8925CA93A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1D1A8E-2F4E-C81D-820A-C2605CFD03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4879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34B5EA-AC11-204C-22FE-66723BD03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A454E9-0AEA-578B-6A18-A80C670AB9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996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3A7218F-95DA-6722-11BF-DA3947CB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9E48C6-FB49-256E-EFD2-F209E7F4DC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784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8E14E63-4610-7948-D5A5-6710A0E1C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40224F-461C-F5B1-211E-926D5A99A4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8985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974399-4E47-542B-F61C-D54179038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6CC7A0-6A86-2E36-2821-E51C9EADEE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916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844034-A16F-1D15-5C69-67F07152E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52A2E4-5FA9-EBF8-8D55-91ECE5019B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303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ACC32C0-42D7-D42D-3668-E89207751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58F4DF-8830-E5D0-4224-B5859E371A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168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ED9838-58E7-6C88-742D-1306ED4D3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654610-2255-371F-02C3-471B23F5F2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121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8C6A79-966C-27BE-0BA5-84268FA8A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4A64B2-DE79-A053-C4FF-CBA68F8AA8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594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Widescreen</PresentationFormat>
  <Paragraphs>9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7" baseType="lpstr">
      <vt:lpstr>Arial</vt:lpstr>
      <vt:lpstr>Calibri</vt:lpstr>
      <vt:lpstr>Calibri Light</vt:lpstr>
      <vt:lpstr>Office Theme</vt:lpstr>
      <vt:lpstr>Annual Report on Heart Transplantation 2023/24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Heart Transplantation  Transplant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Heart Transplantation  Response to Offers</vt:lpstr>
      <vt:lpstr>PowerPoint Presentation</vt:lpstr>
      <vt:lpstr>Adult Heart Transplantation 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Heart Transplantation  Post-Transplant Survival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Heart Transplantation  Survival from Listing</vt:lpstr>
      <vt:lpstr>PowerPoint Presentation</vt:lpstr>
      <vt:lpstr>PowerPoint Presentation</vt:lpstr>
      <vt:lpstr>Paediatric Heart Transplantation  Transplant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Paediatric Heart Transplantation 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Report on Heart Transplantation 2023/24</dc:title>
  <dc:creator>Lewis Simmonds</dc:creator>
  <cp:lastModifiedBy>Lewis Simmonds</cp:lastModifiedBy>
  <cp:revision>1</cp:revision>
  <dcterms:created xsi:type="dcterms:W3CDTF">2024-09-11T12:57:51Z</dcterms:created>
  <dcterms:modified xsi:type="dcterms:W3CDTF">2024-09-11T12:57:51Z</dcterms:modified>
</cp:coreProperties>
</file>