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38D85-8B2E-43C8-86F1-D89E245151FC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45495-6FEC-4C5C-8D1D-7A1DF2402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11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28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6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8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07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6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87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97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46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68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1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95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1781F-F027-4918-A7D3-685A5D5A3E99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8FED9-A551-4F5E-B2A4-B0B6D1858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260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514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73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0"/>
            <a:ext cx="9143207" cy="514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42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4"/>
            <a:ext cx="9142253" cy="514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8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9" y="0"/>
            <a:ext cx="9150909" cy="514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8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5" y="0"/>
            <a:ext cx="9154855" cy="515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" y="21882"/>
            <a:ext cx="9136119" cy="514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038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3" y="2158"/>
            <a:ext cx="9136989" cy="5141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364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3492"/>
            <a:ext cx="9091105" cy="511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83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583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297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65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19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888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7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533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" y="0"/>
            <a:ext cx="91408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813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4" y="-1"/>
            <a:ext cx="9122306" cy="513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364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" y="0"/>
            <a:ext cx="9141046" cy="514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66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0"/>
            <a:ext cx="91408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446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0828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561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81" y="-1791"/>
            <a:ext cx="9144009" cy="5145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83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608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245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0"/>
            <a:ext cx="9143207" cy="514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597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9" y="0"/>
            <a:ext cx="91408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911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822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" y="-1"/>
            <a:ext cx="9141236" cy="514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287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" y="-1"/>
            <a:ext cx="9141048" cy="5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260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866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0"/>
            <a:ext cx="9143207" cy="514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50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86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481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881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0"/>
            <a:ext cx="9143207" cy="514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147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" y="0"/>
            <a:ext cx="91408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503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625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" y="0"/>
            <a:ext cx="91408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838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179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Agne Zarankaite</dc:creator>
  <cp:lastModifiedBy>Agne Zarankaite</cp:lastModifiedBy>
  <cp:revision>5</cp:revision>
  <dcterms:created xsi:type="dcterms:W3CDTF">2017-02-28T09:53:32Z</dcterms:created>
  <dcterms:modified xsi:type="dcterms:W3CDTF">2017-02-28T10:40:18Z</dcterms:modified>
</cp:coreProperties>
</file>