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8" r:id="rId7"/>
    <p:sldId id="259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94" d="100"/>
          <a:sy n="94" d="100"/>
        </p:scale>
        <p:origin x="6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D87F4-BB25-0137-7D32-6FC2BD53D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8260F-3376-F4B0-445F-4845A2DC0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46E16-E6B4-C4BF-5661-BA1EF427B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A7D4-7E89-6A74-CF69-F1C1E7092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0809-8AA9-E5E9-49BC-8B77F78B1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415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5ACF-3695-91AC-D7A8-7ACA580BD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B0C4F-C742-0317-89A9-5B5031E2F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5C68A-4A46-DD54-A20C-17611D04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357B3-45E1-FC12-7F61-E8CA12E2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44389-9647-76AA-7240-9F819D22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247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427B-3F24-6386-9199-31BAC90F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4565F-3AC2-5B43-961F-D1116B165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60F87-7AE8-B427-BD0B-89E9B740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899C7-5A46-A9FA-BAD8-66E5C9C97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18109-C6A6-55B3-DB14-A266C3C1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7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A626-1224-C2ED-705A-F96E1D6B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EB564-626A-1BBC-8C9D-B1ABF3095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D366D-DCD4-3BE9-9435-36ECEE9A5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E9456-8B2B-0F62-EE4D-42C58CE8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E995A-2416-7C48-A57F-AD022E91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0F3B4-3268-C9AD-5C13-B035F9BF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909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DF34-09FF-030B-5263-0AD4BCD6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2113E-2EBF-7AAB-5F20-8E2DBBF52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74244-6C45-C1B8-24BD-BFA66EAC2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3E215-E9B2-1597-E50A-ECCBEB0C0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2A78F-BDA7-ED3C-8B9C-3CE4327C2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36528-6A2C-00EE-3FFE-F4DB22D9E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7149DD-942C-A275-A037-574EBB06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F9B77B-1350-BE64-A23D-545ED242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93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233C-28D9-C0DB-2818-69409A487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38B1A-3C65-2BFD-B5F1-3714653C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AB3F6-7BC3-C92E-D711-B039DA5A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78F91-9F7B-6A6C-A132-445D9DAC6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16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F5155A-86FA-4245-F898-E107968B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22FE0-54FF-1AE5-5BF2-9DA72D24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14D08-F2CE-1066-99B8-F37872F5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348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15F9-7C1A-A249-21BF-897C353B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ECA1D-B33A-14C2-3D71-7570C1E31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79E36-E37A-790E-0380-B3598E32B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B63B9-410B-E905-257B-8ED844180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B9A6-EE81-4F91-7152-209EB122F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7DE69-A558-9962-93E8-B4F23126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64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5703D-FB0B-2670-BF6C-321F7D47C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FA2779-8988-638F-D45D-B023F2200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826AE-A12F-A1BA-9621-C0E5F6B5D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43E02-5B08-83E8-70A8-5D2F188F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47E84-8F69-5B13-D896-A06B940E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683B3-526A-1829-3E32-67EE59E49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154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260DF-F519-00A7-13FC-998ADFAD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07246-D427-A0B2-EBAE-7F31EA41A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D82DD-E4F2-C241-DEED-0986C35C3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8042E-48C7-CAD4-1972-3D5E5ADE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40947-485C-F700-A2B4-461047E6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403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5E9609-E7FA-751B-D81A-2E983CF45A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466E3-5CE1-0B8B-E37F-DCBBE0624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8BB4E-809A-B21F-76AA-115C27D2F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3555D-482F-E4E5-24C9-559ADDE1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03E90-C151-72B2-0DA0-2DDC877F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806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B758ED-DD8F-1F8D-2E01-2725E822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AA1AE-033A-4059-E772-DF8D68A67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57A4B-ACFF-710E-F654-1266739E7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A01B-8D0E-4535-8F16-CDE97A9D903C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CBF14-81CA-9D16-22AE-28EA2BAA18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948E2-4BAD-D3D1-9EB4-D6FEFBBB8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90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looking at a person in a hospital bed&#10;&#10;Description automatically generated with low confidence">
            <a:extLst>
              <a:ext uri="{FF2B5EF4-FFF2-40B4-BE49-F238E27FC236}">
                <a16:creationId xmlns:a16="http://schemas.microsoft.com/office/drawing/2014/main" id="{8700975E-56EB-AB37-0E36-297CEC9617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0" r="19100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6251D18-C138-5F0A-3B50-B3102E6DC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7874" y="3994597"/>
            <a:ext cx="8409904" cy="16904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National Deceased Donation 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Course 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2023</a:t>
            </a:r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1CDF4134-1601-9206-06A3-342CCC070D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695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B21893E-0220-6266-F39E-908D97DBF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509" y="5583760"/>
            <a:ext cx="4056526" cy="113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81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ooden hand holding pencil">
            <a:extLst>
              <a:ext uri="{FF2B5EF4-FFF2-40B4-BE49-F238E27FC236}">
                <a16:creationId xmlns:a16="http://schemas.microsoft.com/office/drawing/2014/main" id="{74979EA9-A75E-CAEF-0DF2-D8AEAF0A3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" b="15021"/>
          <a:stretch/>
        </p:blipFill>
        <p:spPr>
          <a:xfrm>
            <a:off x="-3049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CF728-9077-FF5A-1FE0-A3A30224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71188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dirty="0">
                <a:solidFill>
                  <a:schemeClr val="accent1">
                    <a:lumMod val="75000"/>
                  </a:schemeClr>
                </a:solidFill>
              </a:rPr>
              <a:t>Please sign in</a:t>
            </a:r>
          </a:p>
        </p:txBody>
      </p:sp>
    </p:spTree>
    <p:extLst>
      <p:ext uri="{BB962C8B-B14F-4D97-AF65-F5344CB8AC3E}">
        <p14:creationId xmlns:p14="http://schemas.microsoft.com/office/powerpoint/2010/main" val="3628766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82F0E9-E06C-A1A1-CDA3-2DE53F26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6858" y="2763579"/>
            <a:ext cx="4140014" cy="1330839"/>
          </a:xfrm>
        </p:spPr>
        <p:txBody>
          <a:bodyPr>
            <a:noAutofit/>
          </a:bodyPr>
          <a:lstStyle/>
          <a:p>
            <a:pPr algn="ctr"/>
            <a:r>
              <a:rPr lang="en-GB" sz="5400" dirty="0"/>
              <a:t>Welcome!</a:t>
            </a:r>
            <a:br>
              <a:rPr lang="en-GB" sz="5400" dirty="0"/>
            </a:br>
            <a:r>
              <a:rPr lang="en-GB" sz="5400" dirty="0"/>
              <a:t>Take a seat….</a:t>
            </a:r>
            <a:br>
              <a:rPr lang="en-GB" sz="5400" dirty="0"/>
            </a:br>
            <a:r>
              <a:rPr lang="en-GB" sz="5400" dirty="0"/>
              <a:t>Relax… </a:t>
            </a:r>
            <a:br>
              <a:rPr lang="en-GB" sz="5400" dirty="0"/>
            </a:br>
            <a:r>
              <a:rPr lang="en-GB" sz="5400" dirty="0"/>
              <a:t>We start at 10:30</a:t>
            </a:r>
          </a:p>
        </p:txBody>
      </p:sp>
      <p:pic>
        <p:nvPicPr>
          <p:cNvPr id="12" name="Content Placeholder 11" descr="Beach chair on sandy beach">
            <a:extLst>
              <a:ext uri="{FF2B5EF4-FFF2-40B4-BE49-F238E27FC236}">
                <a16:creationId xmlns:a16="http://schemas.microsoft.com/office/drawing/2014/main" id="{CDCEF4A8-DB39-49CE-A3E4-6211D1698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5" r="4662" b="-1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4006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5162D-BB81-7E2E-87BD-F59E37B1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93" y="1555334"/>
            <a:ext cx="3798592" cy="37473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 your 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pre-course survey complete?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B55BB25B-1F81-3240-1AFD-3D7C830C20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74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 descr="Logo, company name&#10;&#10;Description automatically generated">
            <a:extLst>
              <a:ext uri="{FF2B5EF4-FFF2-40B4-BE49-F238E27FC236}">
                <a16:creationId xmlns:a16="http://schemas.microsoft.com/office/drawing/2014/main" id="{B61D8CF9-C3E0-C46B-D51C-ECF85DA72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8" r="-1" b="20638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833B9DE-ACFC-9C19-C061-82711095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Different learning needs? </a:t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Just Let us know</a:t>
            </a:r>
          </a:p>
        </p:txBody>
      </p:sp>
    </p:spTree>
    <p:extLst>
      <p:ext uri="{BB962C8B-B14F-4D97-AF65-F5344CB8AC3E}">
        <p14:creationId xmlns:p14="http://schemas.microsoft.com/office/powerpoint/2010/main" val="1908689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30000">
        <p159:morph option="byObject"/>
      </p:transition>
    </mc:Choice>
    <mc:Fallback xmlns="">
      <p:transition spd="slow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6" ma:contentTypeDescription="Create a new document." ma:contentTypeScope="" ma:versionID="0c449b03a85982f2445fc7e15cd3ae28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cdfcc5ab533cfd5dd576ac5b38d997e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6AA2C3-FF71-4276-AFC3-8B110FAB21D0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1184d4b9-0856-4329-917a-a00dd4be4299"/>
    <ds:schemaRef ds:uri="http://schemas.microsoft.com/office/infopath/2007/PartnerControls"/>
    <ds:schemaRef ds:uri="http://schemas.openxmlformats.org/package/2006/metadata/core-properties"/>
    <ds:schemaRef ds:uri="6dc0cc31-d152-4c57-a5dc-d92704ab0787"/>
  </ds:schemaRefs>
</ds:datastoreItem>
</file>

<file path=customXml/itemProps2.xml><?xml version="1.0" encoding="utf-8"?>
<ds:datastoreItem xmlns:ds="http://schemas.openxmlformats.org/officeDocument/2006/customXml" ds:itemID="{831DFEC1-A19D-464C-A854-3FF4B5B93E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2B3122-BFED-44DE-A554-3F2B85BC8A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6329</TotalTime>
  <Words>48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The  National Deceased Donation  Course    2023</vt:lpstr>
      <vt:lpstr>Please sign in</vt:lpstr>
      <vt:lpstr>Welcome! Take a seat…. Relax…  We start at 10:30</vt:lpstr>
      <vt:lpstr>Is your  pre-course survey complete?  </vt:lpstr>
      <vt:lpstr>Different learning needs?    Just Let us know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National Deceased Donation  Course    2023</dc:title>
  <dc:creator>Jill Featherstone</dc:creator>
  <cp:lastModifiedBy>Jill Featherstone</cp:lastModifiedBy>
  <cp:revision>3</cp:revision>
  <dcterms:created xsi:type="dcterms:W3CDTF">2023-03-24T12:40:08Z</dcterms:created>
  <dcterms:modified xsi:type="dcterms:W3CDTF">2023-11-10T11:35:54Z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</Properties>
</file>