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5175" cy="6858000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34153-C790-BDCA-D752-C41076B91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3B187F-361E-73E9-F791-324B888E1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24398-345A-4090-A362-71B8D56DA666}" type="datetimeFigureOut">
              <a:rPr lang="en-GB" smtClean="0"/>
              <a:t>21/02/2023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5CF033-C6B1-0AC9-4F94-723CCF669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616EFF-CD86-7E55-B355-96A79C77C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EA237-A3B8-475D-BCA8-E145E364F2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7696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FB1701-192C-12C1-5777-FA63CE8AF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419" y="365126"/>
            <a:ext cx="105183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F02F3A-A44B-B10B-98A5-16282ECE3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419" y="1825625"/>
            <a:ext cx="1051833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B35CA1-6D57-BBBF-3092-6C35B52514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418" y="6356351"/>
            <a:ext cx="2743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24398-345A-4090-A362-71B8D56DA666}" type="datetimeFigureOut">
              <a:rPr lang="en-GB" smtClean="0"/>
              <a:t>21/02/2023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51D8E5-E55A-6CA9-1A3C-B443B2D385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9652" y="6356351"/>
            <a:ext cx="41158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172DDC-DAF2-AD70-B65D-81CA79EAD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2843" y="6356351"/>
            <a:ext cx="2743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EA237-A3B8-475D-BCA8-E145E364F2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9949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85A3D80-A7DB-539E-DE54-863756F5C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>
                <a:solidFill>
                  <a:schemeClr val="bg1"/>
                </a:solidFill>
              </a:rPr>
              <a:t>Overview of organ donation and transplantation -</a:t>
            </a:r>
            <a:br>
              <a:rPr lang="en-GB" altLang="en-US">
                <a:solidFill>
                  <a:schemeClr val="bg1"/>
                </a:solidFill>
              </a:rPr>
            </a:br>
            <a:r>
              <a:rPr lang="en-GB" altLang="en-US">
                <a:solidFill>
                  <a:schemeClr val="bg1"/>
                </a:solidFill>
              </a:rPr>
              <a:t>Activity and Trends</a:t>
            </a:r>
            <a:endParaRPr lang="en-GB" altLang="en-US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676A1B-37AE-81CD-D1E4-37F8A649F3A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869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EAC46E2-9C3D-2EFC-36BA-DD1861F89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altLang="en-US" sz="3199"/>
              <a:t>Deceased donors, transplants and </a:t>
            </a:r>
            <a:br>
              <a:rPr lang="en-GB" altLang="en-US" sz="3199"/>
            </a:br>
            <a:r>
              <a:rPr lang="en-GB" altLang="en-US" sz="3199"/>
              <a:t>transplant waiting list</a:t>
            </a:r>
            <a:endParaRPr lang="en-GB" altLang="en-US" sz="3199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4F0FD7-0194-82B5-4C45-9D86D907D84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79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5A6E88D-F01E-99C6-EAB2-ADFAE2617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altLang="en-US" sz="3200"/>
              <a:t>Deceased donors, transplants and </a:t>
            </a:r>
            <a:br>
              <a:rPr lang="en-GB" altLang="en-US" sz="3200"/>
            </a:br>
            <a:r>
              <a:rPr lang="en-GB" altLang="en-US" sz="3200"/>
              <a:t>transplant waiting list</a:t>
            </a:r>
            <a:endParaRPr lang="en-GB" alt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AA179F-B21F-20C5-5754-E48298FD126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521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123A7B6-9D92-EBCD-D2B7-A5411218F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F05FDD-9C23-398C-242B-D75E0C65B79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129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A123525-44B1-745E-C708-B83AA75C5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C3CD7B-E625-420A-DD3A-71E136137F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05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D2A8AA8-3F34-4723-8841-04841862E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8261C7-685E-1D93-5D2F-0DD33838C24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49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66E045D-94E3-426F-34F1-631317C8E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DD8EA2-BC43-3865-81E7-97E97C6B95F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446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CAC48F1-26F0-DE41-3D54-9BA09E1D9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49CF42-9E8C-06DD-8D29-3791C8B2B71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021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D5523E2-3C6F-4275-D174-2547D1D6E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D82D45-7364-F058-84E2-4DECD7861C1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208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3EDDED0-F151-AE07-93F3-B8CFD7E85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210435-8571-A677-AB99-DDECDCBAEE2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323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4078533-3DF6-0B32-4D41-FFE3B2C9C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A19F23-9BD9-3878-56DB-5E6B60DA0C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956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2E3B78E-6DBD-915F-A842-9F5315CE3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CEB287-05BD-B039-0CD4-8B2A154F7B8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1045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</Words>
  <Application>Microsoft Office PowerPoint</Application>
  <PresentationFormat>Custom</PresentationFormat>
  <Paragraphs>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Overview of organ donation and transplantation - Activity and Trends</vt:lpstr>
      <vt:lpstr>Deceased donors, transplants and  transplant waiting list</vt:lpstr>
      <vt:lpstr>Deceased donors, transplants and  transplant waiting list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organ donation and transplantation - Activity and Trends</dc:title>
  <dc:creator>Lisa Mumford</dc:creator>
  <cp:lastModifiedBy>Lisa Mumford</cp:lastModifiedBy>
  <cp:revision>1</cp:revision>
  <dcterms:created xsi:type="dcterms:W3CDTF">2023-02-21T17:37:33Z</dcterms:created>
  <dcterms:modified xsi:type="dcterms:W3CDTF">2023-02-21T17:37:33Z</dcterms:modified>
</cp:coreProperties>
</file>