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jpg" ContentType="image/png"/>
  <Default Extension="mov" ContentType="video/quicktime"/>
  <Default Extension="mp4" ContentType="video/mp4"/>
  <Default Extension="png" ContentType="image/png"/>
  <Default Extension="rels" ContentType="application/vnd.openxmlformats-package.relationships+xml"/>
  <Default Extension="tiff" ContentType="image/tiff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4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5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6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theme/theme7.xml" ContentType="application/vnd.openxmlformats-officedocument.theme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8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theme/theme9.xml" ContentType="application/vnd.openxmlformats-officedocument.theme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theme/theme10.xml" ContentType="application/vnd.openxmlformats-officedocument.theme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theme/theme11.xml" ContentType="application/vnd.openxmlformats-officedocument.theme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theme/theme12.xml" ContentType="application/vnd.openxmlformats-officedocument.theme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theme/theme13.xml" ContentType="application/vnd.openxmlformats-officedocument.theme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theme/theme14.xml" ContentType="application/vnd.openxmlformats-officedocument.theme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theme/theme15.xml" ContentType="application/vnd.openxmlformats-officedocument.theme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theme/theme16.xml" ContentType="application/vnd.openxmlformats-officedocument.theme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theme/theme17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theme/theme18.xml" ContentType="application/vnd.openxmlformats-officedocument.theme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theme/theme19.xml" ContentType="application/vnd.openxmlformats-officedocument.them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heme/theme20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notesSlides/notesSlide2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3.xml" ContentType="application/vnd.openxmlformats-officedocument.themeOverr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4.xml" ContentType="application/vnd.openxmlformats-officedocument.themeOverr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media/image50.jpg" ContentType="image/jpeg"/>
  <Override PartName="/ppt/media/image52.jpg" ContentType="image/jpeg"/>
  <Override PartName="/ppt/notesSlides/notesSlide13.xml" ContentType="application/vnd.openxmlformats-officedocument.presentationml.notesSlide+xml"/>
  <Override PartName="/ppt/media/image54.jpg" ContentType="image/jpeg"/>
  <Override PartName="/ppt/media/image55.jpg" ContentType="image/jpeg"/>
  <Override PartName="/ppt/media/image56.jpg" ContentType="image/jpeg"/>
  <Override PartName="/ppt/media/image57.jpg" ContentType="image/jpeg"/>
  <Override PartName="/ppt/media/image58.jpg" ContentType="image/jpeg"/>
  <Override PartName="/ppt/media/image59.jpg" ContentType="image/jpeg"/>
  <Override PartName="/ppt/media/image60.jpg" ContentType="image/jpeg"/>
  <Override PartName="/ppt/media/image61.jpg" ContentType="image/jpeg"/>
  <Override PartName="/ppt/media/image62.jpg" ContentType="image/jpeg"/>
  <Override PartName="/ppt/media/image63.jpg" ContentType="image/jpeg"/>
  <Override PartName="/ppt/media/image64.jpg" ContentType="image/jpeg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5.xml" ContentType="application/vnd.openxmlformats-officedocument.themeOverride+xml"/>
  <Override PartName="/ppt/notesSlides/notesSlide18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theme/themeOverride6.xml" ContentType="application/vnd.openxmlformats-officedocument.themeOverr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media/image81.jpg" ContentType="image/jpeg"/>
  <Override PartName="/ppt/notesSlides/notesSlide21.xml" ContentType="application/vnd.openxmlformats-officedocument.presentationml.notesSlide+xml"/>
  <Override PartName="/ppt/media/image84.jpg" ContentType="image/jpeg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media/image100.jpg" ContentType="image/jpeg"/>
  <Override PartName="/ppt/media/image101.jpg" ContentType="image/jpeg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media/image112.jpg" ContentType="image/jpeg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7" r:id="rId1"/>
    <p:sldMasterId id="2147483753" r:id="rId2"/>
    <p:sldMasterId id="2147483765" r:id="rId3"/>
    <p:sldMasterId id="2147483801" r:id="rId4"/>
    <p:sldMasterId id="2147483841" r:id="rId5"/>
    <p:sldMasterId id="2147483866" r:id="rId6"/>
    <p:sldMasterId id="2147483890" r:id="rId7"/>
    <p:sldMasterId id="2147483940" r:id="rId8"/>
    <p:sldMasterId id="2147483952" r:id="rId9"/>
    <p:sldMasterId id="2147483982" r:id="rId10"/>
    <p:sldMasterId id="2147483994" r:id="rId11"/>
    <p:sldMasterId id="2147484019" r:id="rId12"/>
    <p:sldMasterId id="2147484031" r:id="rId13"/>
    <p:sldMasterId id="2147484043" r:id="rId14"/>
    <p:sldMasterId id="2147484056" r:id="rId15"/>
    <p:sldMasterId id="2147484068" r:id="rId16"/>
    <p:sldMasterId id="2147484080" r:id="rId17"/>
    <p:sldMasterId id="2147484096" r:id="rId18"/>
    <p:sldMasterId id="2147484109" r:id="rId19"/>
  </p:sldMasterIdLst>
  <p:notesMasterIdLst>
    <p:notesMasterId r:id="rId61"/>
  </p:notesMasterIdLst>
  <p:sldIdLst>
    <p:sldId id="6618" r:id="rId20"/>
    <p:sldId id="6619" r:id="rId21"/>
    <p:sldId id="2145709523" r:id="rId22"/>
    <p:sldId id="4637" r:id="rId23"/>
    <p:sldId id="6512" r:id="rId24"/>
    <p:sldId id="6511" r:id="rId25"/>
    <p:sldId id="1342" r:id="rId26"/>
    <p:sldId id="6601" r:id="rId27"/>
    <p:sldId id="722" r:id="rId28"/>
    <p:sldId id="2053" r:id="rId29"/>
    <p:sldId id="2054" r:id="rId30"/>
    <p:sldId id="2145709527" r:id="rId31"/>
    <p:sldId id="4625" r:id="rId32"/>
    <p:sldId id="2145709528" r:id="rId33"/>
    <p:sldId id="4595" r:id="rId34"/>
    <p:sldId id="2145709529" r:id="rId35"/>
    <p:sldId id="2145709530" r:id="rId36"/>
    <p:sldId id="545" r:id="rId37"/>
    <p:sldId id="2145709531" r:id="rId38"/>
    <p:sldId id="2019" r:id="rId39"/>
    <p:sldId id="2145709532" r:id="rId40"/>
    <p:sldId id="2002" r:id="rId41"/>
    <p:sldId id="2145709499" r:id="rId42"/>
    <p:sldId id="6668" r:id="rId43"/>
    <p:sldId id="2003" r:id="rId44"/>
    <p:sldId id="2145709533" r:id="rId45"/>
    <p:sldId id="2145709534" r:id="rId46"/>
    <p:sldId id="2052" r:id="rId47"/>
    <p:sldId id="9099" r:id="rId48"/>
    <p:sldId id="2145709544" r:id="rId49"/>
    <p:sldId id="2145709545" r:id="rId50"/>
    <p:sldId id="2145709546" r:id="rId51"/>
    <p:sldId id="2145709537" r:id="rId52"/>
    <p:sldId id="2145709540" r:id="rId53"/>
    <p:sldId id="2145709542" r:id="rId54"/>
    <p:sldId id="2145709543" r:id="rId55"/>
    <p:sldId id="2145709541" r:id="rId56"/>
    <p:sldId id="277" r:id="rId57"/>
    <p:sldId id="274" r:id="rId58"/>
    <p:sldId id="2145709547" r:id="rId59"/>
    <p:sldId id="1945" r:id="rId6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E2C6B"/>
    <a:srgbClr val="E0119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419"/>
    <p:restoredTop sz="82857"/>
  </p:normalViewPr>
  <p:slideViewPr>
    <p:cSldViewPr snapToGrid="0" snapToObjects="1">
      <p:cViewPr varScale="1">
        <p:scale>
          <a:sx n="100" d="100"/>
          <a:sy n="100" d="100"/>
        </p:scale>
        <p:origin x="856" y="184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7.xml"/><Relationship Id="rId21" Type="http://schemas.openxmlformats.org/officeDocument/2006/relationships/slide" Target="slides/slide2.xml"/><Relationship Id="rId34" Type="http://schemas.openxmlformats.org/officeDocument/2006/relationships/slide" Target="slides/slide15.xml"/><Relationship Id="rId42" Type="http://schemas.openxmlformats.org/officeDocument/2006/relationships/slide" Target="slides/slide23.xml"/><Relationship Id="rId47" Type="http://schemas.openxmlformats.org/officeDocument/2006/relationships/slide" Target="slides/slide28.xml"/><Relationship Id="rId50" Type="http://schemas.openxmlformats.org/officeDocument/2006/relationships/slide" Target="slides/slide31.xml"/><Relationship Id="rId55" Type="http://schemas.openxmlformats.org/officeDocument/2006/relationships/slide" Target="slides/slide36.xml"/><Relationship Id="rId63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9" Type="http://schemas.openxmlformats.org/officeDocument/2006/relationships/slide" Target="slides/slide10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5.xml"/><Relationship Id="rId32" Type="http://schemas.openxmlformats.org/officeDocument/2006/relationships/slide" Target="slides/slide13.xml"/><Relationship Id="rId37" Type="http://schemas.openxmlformats.org/officeDocument/2006/relationships/slide" Target="slides/slide18.xml"/><Relationship Id="rId40" Type="http://schemas.openxmlformats.org/officeDocument/2006/relationships/slide" Target="slides/slide21.xml"/><Relationship Id="rId45" Type="http://schemas.openxmlformats.org/officeDocument/2006/relationships/slide" Target="slides/slide26.xml"/><Relationship Id="rId53" Type="http://schemas.openxmlformats.org/officeDocument/2006/relationships/slide" Target="slides/slide34.xml"/><Relationship Id="rId58" Type="http://schemas.openxmlformats.org/officeDocument/2006/relationships/slide" Target="slides/slide39.xml"/><Relationship Id="rId5" Type="http://schemas.openxmlformats.org/officeDocument/2006/relationships/slideMaster" Target="slideMasters/slideMaster5.xml"/><Relationship Id="rId61" Type="http://schemas.openxmlformats.org/officeDocument/2006/relationships/notesMaster" Target="notesMasters/notesMaster1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3.xml"/><Relationship Id="rId27" Type="http://schemas.openxmlformats.org/officeDocument/2006/relationships/slide" Target="slides/slide8.xml"/><Relationship Id="rId30" Type="http://schemas.openxmlformats.org/officeDocument/2006/relationships/slide" Target="slides/slide11.xml"/><Relationship Id="rId35" Type="http://schemas.openxmlformats.org/officeDocument/2006/relationships/slide" Target="slides/slide16.xml"/><Relationship Id="rId43" Type="http://schemas.openxmlformats.org/officeDocument/2006/relationships/slide" Target="slides/slide24.xml"/><Relationship Id="rId48" Type="http://schemas.openxmlformats.org/officeDocument/2006/relationships/slide" Target="slides/slide29.xml"/><Relationship Id="rId56" Type="http://schemas.openxmlformats.org/officeDocument/2006/relationships/slide" Target="slides/slide37.xml"/><Relationship Id="rId64" Type="http://schemas.openxmlformats.org/officeDocument/2006/relationships/theme" Target="theme/theme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2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6.xml"/><Relationship Id="rId33" Type="http://schemas.openxmlformats.org/officeDocument/2006/relationships/slide" Target="slides/slide14.xml"/><Relationship Id="rId38" Type="http://schemas.openxmlformats.org/officeDocument/2006/relationships/slide" Target="slides/slide19.xml"/><Relationship Id="rId46" Type="http://schemas.openxmlformats.org/officeDocument/2006/relationships/slide" Target="slides/slide27.xml"/><Relationship Id="rId59" Type="http://schemas.openxmlformats.org/officeDocument/2006/relationships/slide" Target="slides/slide40.xml"/><Relationship Id="rId20" Type="http://schemas.openxmlformats.org/officeDocument/2006/relationships/slide" Target="slides/slide1.xml"/><Relationship Id="rId41" Type="http://schemas.openxmlformats.org/officeDocument/2006/relationships/slide" Target="slides/slide22.xml"/><Relationship Id="rId54" Type="http://schemas.openxmlformats.org/officeDocument/2006/relationships/slide" Target="slides/slide35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4.xml"/><Relationship Id="rId28" Type="http://schemas.openxmlformats.org/officeDocument/2006/relationships/slide" Target="slides/slide9.xml"/><Relationship Id="rId36" Type="http://schemas.openxmlformats.org/officeDocument/2006/relationships/slide" Target="slides/slide17.xml"/><Relationship Id="rId49" Type="http://schemas.openxmlformats.org/officeDocument/2006/relationships/slide" Target="slides/slide30.xml"/><Relationship Id="rId57" Type="http://schemas.openxmlformats.org/officeDocument/2006/relationships/slide" Target="slides/slide38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2.xml"/><Relationship Id="rId44" Type="http://schemas.openxmlformats.org/officeDocument/2006/relationships/slide" Target="slides/slide25.xml"/><Relationship Id="rId52" Type="http://schemas.openxmlformats.org/officeDocument/2006/relationships/slide" Target="slides/slide33.xml"/><Relationship Id="rId60" Type="http://schemas.openxmlformats.org/officeDocument/2006/relationships/slide" Target="slides/slide41.xml"/><Relationship Id="rId65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20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../embeddings/oleObject3.bin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oleObject" Target="file:////Users\dalegardiner\Dropbox\CLOD\NHSBT%20Statistics\NHSBT%20Statistics%202020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dalegardiner/Dropbox/CLOD/NHSBT%20Statistics/NHSBT%20Statistics%202020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oleObject" Target="../embeddings/oleObject4.bin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oleObject" Target="file:////Users\dalegardiner\Dropbox\CLOD\NHSBT%20Statistics\Renal%20Registry%20Data.xlsx" TargetMode="Externa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oleObject" Target="file:////Users/dalegardiner/Dropbox/CLOD/NHSBT%20Statistics/ODT%20vs%20MV%20COVID.xlsx" TargetMode="Externa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.xml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oleObject" Target="file:////Users/dalegardiner/Dropbox/CLOD/NHSBT%20Statistics/COVID%20Consent%20Authorisation%20Rate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000" dirty="0">
                <a:solidFill>
                  <a:schemeClr val="bg1"/>
                </a:solidFill>
              </a:rPr>
              <a:t>International deceased donors pmp, 2020</a:t>
            </a:r>
          </a:p>
        </c:rich>
      </c:tx>
      <c:layout>
        <c:manualLayout>
          <c:xMode val="edge"/>
          <c:yMode val="edge"/>
          <c:x val="0.24026423439553507"/>
          <c:y val="2.490271020754903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5.5732026449216106E-2"/>
          <c:y val="0.12395685295435631"/>
          <c:w val="0.92794749877333582"/>
          <c:h val="0.41812050254363015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'2020 (GODT)'!$B$1</c:f>
              <c:strCache>
                <c:ptCount val="1"/>
                <c:pt idx="0">
                  <c:v>Donation after brain death (DBD)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'2020 (GODT)'!$A$2:$A$14</c:f>
              <c:strCache>
                <c:ptCount val="13"/>
                <c:pt idx="0">
                  <c:v>Spain</c:v>
                </c:pt>
                <c:pt idx="1">
                  <c:v>USA</c:v>
                </c:pt>
                <c:pt idx="2">
                  <c:v>Portugal</c:v>
                </c:pt>
                <c:pt idx="3">
                  <c:v>France</c:v>
                </c:pt>
                <c:pt idx="4">
                  <c:v>Italy</c:v>
                </c:pt>
                <c:pt idx="5">
                  <c:v>Norway</c:v>
                </c:pt>
                <c:pt idx="6">
                  <c:v>United Kingdom</c:v>
                </c:pt>
                <c:pt idx="7">
                  <c:v>Australia</c:v>
                </c:pt>
                <c:pt idx="8">
                  <c:v>Sweden</c:v>
                </c:pt>
                <c:pt idx="9">
                  <c:v>Netherlands</c:v>
                </c:pt>
                <c:pt idx="10">
                  <c:v>New Zealand</c:v>
                </c:pt>
                <c:pt idx="11">
                  <c:v>Ireland</c:v>
                </c:pt>
                <c:pt idx="12">
                  <c:v>Germany</c:v>
                </c:pt>
              </c:strCache>
            </c:strRef>
          </c:cat>
          <c:val>
            <c:numRef>
              <c:f>'2020 (GODT)'!$B$2:$B$14</c:f>
              <c:numCache>
                <c:formatCode>0.0</c:formatCode>
                <c:ptCount val="13"/>
                <c:pt idx="0">
                  <c:v>24.7</c:v>
                </c:pt>
                <c:pt idx="1">
                  <c:v>28.3</c:v>
                </c:pt>
                <c:pt idx="2">
                  <c:v>23.7</c:v>
                </c:pt>
                <c:pt idx="3">
                  <c:v>20.8</c:v>
                </c:pt>
                <c:pt idx="4">
                  <c:v>20.5</c:v>
                </c:pt>
                <c:pt idx="5">
                  <c:v>18.899999999999999</c:v>
                </c:pt>
                <c:pt idx="6">
                  <c:v>11.999999999999998</c:v>
                </c:pt>
                <c:pt idx="7">
                  <c:v>12.799999999999999</c:v>
                </c:pt>
                <c:pt idx="8">
                  <c:v>16.799999999999997</c:v>
                </c:pt>
                <c:pt idx="9">
                  <c:v>5.8000000000000007</c:v>
                </c:pt>
                <c:pt idx="10">
                  <c:v>11.600000000000001</c:v>
                </c:pt>
                <c:pt idx="11">
                  <c:v>11.5</c:v>
                </c:pt>
                <c:pt idx="12">
                  <c:v>10.9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965-EB48-941A-E295CEA657AE}"/>
            </c:ext>
          </c:extLst>
        </c:ser>
        <c:ser>
          <c:idx val="1"/>
          <c:order val="1"/>
          <c:tx>
            <c:strRef>
              <c:f>'2020 (GODT)'!$C$1</c:f>
              <c:strCache>
                <c:ptCount val="1"/>
                <c:pt idx="0">
                  <c:v>Donation after circulatory death (DCD)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Pt>
            <c:idx val="6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C965-EB48-941A-E295CEA657AE}"/>
              </c:ext>
            </c:extLst>
          </c:dPt>
          <c:dLbls>
            <c:delete val="1"/>
          </c:dLbls>
          <c:cat>
            <c:strRef>
              <c:f>'2020 (GODT)'!$A$2:$A$14</c:f>
              <c:strCache>
                <c:ptCount val="13"/>
                <c:pt idx="0">
                  <c:v>Spain</c:v>
                </c:pt>
                <c:pt idx="1">
                  <c:v>USA</c:v>
                </c:pt>
                <c:pt idx="2">
                  <c:v>Portugal</c:v>
                </c:pt>
                <c:pt idx="3">
                  <c:v>France</c:v>
                </c:pt>
                <c:pt idx="4">
                  <c:v>Italy</c:v>
                </c:pt>
                <c:pt idx="5">
                  <c:v>Norway</c:v>
                </c:pt>
                <c:pt idx="6">
                  <c:v>United Kingdom</c:v>
                </c:pt>
                <c:pt idx="7">
                  <c:v>Australia</c:v>
                </c:pt>
                <c:pt idx="8">
                  <c:v>Sweden</c:v>
                </c:pt>
                <c:pt idx="9">
                  <c:v>Netherlands</c:v>
                </c:pt>
                <c:pt idx="10">
                  <c:v>New Zealand</c:v>
                </c:pt>
                <c:pt idx="11">
                  <c:v>Ireland</c:v>
                </c:pt>
                <c:pt idx="12">
                  <c:v>Germany</c:v>
                </c:pt>
              </c:strCache>
            </c:strRef>
          </c:cat>
          <c:val>
            <c:numRef>
              <c:f>'2020 (GODT)'!$C$2:$C$14</c:f>
              <c:numCache>
                <c:formatCode>0.0</c:formatCode>
                <c:ptCount val="13"/>
                <c:pt idx="0">
                  <c:v>13.3</c:v>
                </c:pt>
                <c:pt idx="1">
                  <c:v>9.6999999999999993</c:v>
                </c:pt>
                <c:pt idx="2">
                  <c:v>1.1000000000000001</c:v>
                </c:pt>
                <c:pt idx="3">
                  <c:v>2.4</c:v>
                </c:pt>
                <c:pt idx="4">
                  <c:v>1</c:v>
                </c:pt>
                <c:pt idx="5">
                  <c:v>0</c:v>
                </c:pt>
                <c:pt idx="6">
                  <c:v>6.4</c:v>
                </c:pt>
                <c:pt idx="7">
                  <c:v>5.4</c:v>
                </c:pt>
                <c:pt idx="8">
                  <c:v>1.1000000000000001</c:v>
                </c:pt>
                <c:pt idx="9">
                  <c:v>9.1</c:v>
                </c:pt>
                <c:pt idx="10">
                  <c:v>1.7</c:v>
                </c:pt>
                <c:pt idx="11">
                  <c:v>1.4</c:v>
                </c:pt>
                <c:pt idx="1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965-EB48-941A-E295CEA657AE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90"/>
        <c:overlap val="90"/>
        <c:axId val="1081144751"/>
        <c:axId val="1086334239"/>
      </c:barChart>
      <c:catAx>
        <c:axId val="108114475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86334239"/>
        <c:crosses val="autoZero"/>
        <c:auto val="1"/>
        <c:lblAlgn val="ctr"/>
        <c:lblOffset val="100"/>
        <c:noMultiLvlLbl val="0"/>
      </c:catAx>
      <c:valAx>
        <c:axId val="1086334239"/>
        <c:scaling>
          <c:orientation val="minMax"/>
          <c:max val="40"/>
        </c:scaling>
        <c:delete val="0"/>
        <c:axPos val="l"/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8114475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sz="2000" b="1" dirty="0">
                <a:solidFill>
                  <a:srgbClr val="C0247A"/>
                </a:solidFill>
              </a:rPr>
              <a:t>UK Donors per million population over time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spPr>
            <a:ln w="63500" cap="rnd">
              <a:solidFill>
                <a:srgbClr val="E0119D"/>
              </a:solidFill>
              <a:round/>
            </a:ln>
            <a:effectLst/>
          </c:spPr>
          <c:marker>
            <c:symbol val="circle"/>
            <c:size val="12"/>
            <c:spPr>
              <a:solidFill>
                <a:srgbClr val="E0119D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strRef>
              <c:f>Master!$A$11:$A$25</c:f>
              <c:strCache>
                <c:ptCount val="15"/>
                <c:pt idx="0">
                  <c:v>2007-08</c:v>
                </c:pt>
                <c:pt idx="1">
                  <c:v>2008-09</c:v>
                </c:pt>
                <c:pt idx="2">
                  <c:v>2009-10</c:v>
                </c:pt>
                <c:pt idx="3">
                  <c:v>2010-11</c:v>
                </c:pt>
                <c:pt idx="4">
                  <c:v>2011-12</c:v>
                </c:pt>
                <c:pt idx="5">
                  <c:v>2012-13</c:v>
                </c:pt>
                <c:pt idx="6">
                  <c:v>2013-14</c:v>
                </c:pt>
                <c:pt idx="7">
                  <c:v>2014-15</c:v>
                </c:pt>
                <c:pt idx="8">
                  <c:v>2015-16</c:v>
                </c:pt>
                <c:pt idx="9">
                  <c:v>2016-17</c:v>
                </c:pt>
                <c:pt idx="10">
                  <c:v>2017-18</c:v>
                </c:pt>
                <c:pt idx="11">
                  <c:v>2018-19</c:v>
                </c:pt>
                <c:pt idx="12">
                  <c:v>2019-20</c:v>
                </c:pt>
                <c:pt idx="13">
                  <c:v>2020-21</c:v>
                </c:pt>
                <c:pt idx="14">
                  <c:v>2021-22</c:v>
                </c:pt>
              </c:strCache>
            </c:strRef>
          </c:cat>
          <c:val>
            <c:numRef>
              <c:f>Master!$E$11:$E$25</c:f>
              <c:numCache>
                <c:formatCode>General</c:formatCode>
                <c:ptCount val="15"/>
                <c:pt idx="0">
                  <c:v>13.4</c:v>
                </c:pt>
                <c:pt idx="1">
                  <c:v>14.9</c:v>
                </c:pt>
                <c:pt idx="2">
                  <c:v>15.5</c:v>
                </c:pt>
                <c:pt idx="3">
                  <c:v>16.3</c:v>
                </c:pt>
                <c:pt idx="4">
                  <c:v>17.5</c:v>
                </c:pt>
                <c:pt idx="5">
                  <c:v>19.100000000000001</c:v>
                </c:pt>
                <c:pt idx="6">
                  <c:v>20.6</c:v>
                </c:pt>
                <c:pt idx="7">
                  <c:v>19.899999999999999</c:v>
                </c:pt>
                <c:pt idx="8">
                  <c:v>21.2</c:v>
                </c:pt>
                <c:pt idx="9">
                  <c:v>21.5</c:v>
                </c:pt>
                <c:pt idx="10">
                  <c:v>24.1</c:v>
                </c:pt>
                <c:pt idx="11">
                  <c:v>24.3</c:v>
                </c:pt>
                <c:pt idx="12">
                  <c:v>23.8</c:v>
                </c:pt>
                <c:pt idx="13">
                  <c:v>17.600000000000001</c:v>
                </c:pt>
                <c:pt idx="14">
                  <c:v>20.100000000000001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A1E-0F4E-AF4E-57B7787062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51345903"/>
        <c:axId val="2051259039"/>
      </c:lineChart>
      <c:catAx>
        <c:axId val="205134590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51259039"/>
        <c:crosses val="autoZero"/>
        <c:auto val="1"/>
        <c:lblAlgn val="ctr"/>
        <c:lblOffset val="100"/>
        <c:tickLblSkip val="1"/>
        <c:noMultiLvlLbl val="0"/>
      </c:catAx>
      <c:valAx>
        <c:axId val="205125903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sz="2000" dirty="0"/>
                  <a:t>Donors per million population</a:t>
                </a:r>
              </a:p>
            </c:rich>
          </c:tx>
          <c:layout>
            <c:manualLayout>
              <c:xMode val="edge"/>
              <c:yMode val="edge"/>
              <c:x val="8.3753655793025877E-3"/>
              <c:y val="0.14394904458598726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5134590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sz="2400" dirty="0">
                <a:solidFill>
                  <a:srgbClr val="C0247A"/>
                </a:solidFill>
              </a:rPr>
              <a:t>UK Number of Families Approached over time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1"/>
          <c:order val="0"/>
          <c:spPr>
            <a:ln w="63500" cap="rnd">
              <a:solidFill>
                <a:srgbClr val="00B050"/>
              </a:solidFill>
              <a:round/>
            </a:ln>
            <a:effectLst/>
          </c:spPr>
          <c:marker>
            <c:symbol val="none"/>
          </c:marker>
          <c:cat>
            <c:strRef>
              <c:f>Master!$A$11:$A$23</c:f>
              <c:strCache>
                <c:ptCount val="13"/>
                <c:pt idx="0">
                  <c:v>2007-08</c:v>
                </c:pt>
                <c:pt idx="1">
                  <c:v>2008-09</c:v>
                </c:pt>
                <c:pt idx="2">
                  <c:v>2009-10</c:v>
                </c:pt>
                <c:pt idx="3">
                  <c:v>2010-11</c:v>
                </c:pt>
                <c:pt idx="4">
                  <c:v>2011-12</c:v>
                </c:pt>
                <c:pt idx="5">
                  <c:v>2012-13</c:v>
                </c:pt>
                <c:pt idx="6">
                  <c:v>2013-14</c:v>
                </c:pt>
                <c:pt idx="7">
                  <c:v>2014-15</c:v>
                </c:pt>
                <c:pt idx="8">
                  <c:v>2015-16</c:v>
                </c:pt>
                <c:pt idx="9">
                  <c:v>2016-17</c:v>
                </c:pt>
                <c:pt idx="10">
                  <c:v>2017-18</c:v>
                </c:pt>
                <c:pt idx="11">
                  <c:v>2018-19</c:v>
                </c:pt>
                <c:pt idx="12">
                  <c:v>2019-20</c:v>
                </c:pt>
              </c:strCache>
            </c:strRef>
          </c:cat>
          <c:val>
            <c:numRef>
              <c:f>Master!$U$11:$U$23</c:f>
              <c:numCache>
                <c:formatCode>General</c:formatCode>
                <c:ptCount val="13"/>
                <c:pt idx="0">
                  <c:v>1403</c:v>
                </c:pt>
                <c:pt idx="1">
                  <c:v>1492</c:v>
                </c:pt>
                <c:pt idx="2" formatCode="0">
                  <c:v>1686.6666666666665</c:v>
                </c:pt>
                <c:pt idx="3">
                  <c:v>2416</c:v>
                </c:pt>
                <c:pt idx="4">
                  <c:v>2682</c:v>
                </c:pt>
                <c:pt idx="5">
                  <c:v>2916</c:v>
                </c:pt>
                <c:pt idx="6">
                  <c:v>3247</c:v>
                </c:pt>
                <c:pt idx="7">
                  <c:v>3295</c:v>
                </c:pt>
                <c:pt idx="8">
                  <c:v>3234</c:v>
                </c:pt>
                <c:pt idx="9">
                  <c:v>3144</c:v>
                </c:pt>
                <c:pt idx="10">
                  <c:v>3329</c:v>
                </c:pt>
                <c:pt idx="11">
                  <c:v>3245</c:v>
                </c:pt>
                <c:pt idx="12">
                  <c:v>3276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4C0-3C42-A4F5-AAC0D77C31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051345903"/>
        <c:axId val="2051259039"/>
      </c:lineChart>
      <c:catAx>
        <c:axId val="205134590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51259039"/>
        <c:crosses val="autoZero"/>
        <c:auto val="1"/>
        <c:lblAlgn val="ctr"/>
        <c:lblOffset val="100"/>
        <c:tickLblSkip val="2"/>
        <c:noMultiLvlLbl val="0"/>
      </c:catAx>
      <c:valAx>
        <c:axId val="2051259039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5134590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000" b="1" i="0" baseline="0" dirty="0">
                <a:solidFill>
                  <a:srgbClr val="E0119D"/>
                </a:solidFill>
                <a:effectLst/>
              </a:rPr>
              <a:t>UK Specialist Nurse Presence Rate for </a:t>
            </a:r>
          </a:p>
          <a:p>
            <a:pPr>
              <a:defRPr sz="1800" b="1"/>
            </a:pPr>
            <a:r>
              <a:rPr lang="en-US" sz="2000" b="1" i="0" baseline="0" dirty="0">
                <a:solidFill>
                  <a:srgbClr val="E0119D"/>
                </a:solidFill>
                <a:effectLst/>
              </a:rPr>
              <a:t>Donation Approach</a:t>
            </a:r>
            <a:endParaRPr lang="en-GB" sz="2000" dirty="0">
              <a:solidFill>
                <a:srgbClr val="E0119D"/>
              </a:solidFill>
              <a:effectLst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spPr>
            <a:ln w="63500" cap="rnd">
              <a:solidFill>
                <a:srgbClr val="0771BD"/>
              </a:solidFill>
              <a:round/>
            </a:ln>
            <a:effectLst/>
          </c:spPr>
          <c:marker>
            <c:symbol val="circle"/>
            <c:size val="5"/>
            <c:spPr>
              <a:noFill/>
              <a:ln w="50800">
                <a:noFill/>
              </a:ln>
              <a:effectLst/>
            </c:spPr>
          </c:marker>
          <c:dLbls>
            <c:dLbl>
              <c:idx val="0"/>
              <c:layout>
                <c:manualLayout>
                  <c:x val="-4.997106538633813E-2"/>
                  <c:y val="-4.074612170947650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22A-E841-B5CB-99DE1FB9AEC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Sheet1!$A$3:$A$11</c:f>
              <c:strCache>
                <c:ptCount val="9"/>
                <c:pt idx="0">
                  <c:v>2011-12</c:v>
                </c:pt>
                <c:pt idx="1">
                  <c:v>2012-13</c:v>
                </c:pt>
                <c:pt idx="2">
                  <c:v>2013-14</c:v>
                </c:pt>
                <c:pt idx="3">
                  <c:v>2014-15</c:v>
                </c:pt>
                <c:pt idx="4">
                  <c:v>2015-16</c:v>
                </c:pt>
                <c:pt idx="5">
                  <c:v>2016-17</c:v>
                </c:pt>
                <c:pt idx="6">
                  <c:v>2017-18</c:v>
                </c:pt>
                <c:pt idx="7">
                  <c:v>2018-19</c:v>
                </c:pt>
                <c:pt idx="8">
                  <c:v>2019-20</c:v>
                </c:pt>
              </c:strCache>
            </c:strRef>
          </c:cat>
          <c:val>
            <c:numRef>
              <c:f>Sheet1!$D$3:$D$11</c:f>
              <c:numCache>
                <c:formatCode>General</c:formatCode>
                <c:ptCount val="9"/>
                <c:pt idx="0">
                  <c:v>63.2</c:v>
                </c:pt>
                <c:pt idx="1">
                  <c:v>71.3</c:v>
                </c:pt>
                <c:pt idx="2">
                  <c:v>76.400000000000006</c:v>
                </c:pt>
                <c:pt idx="3">
                  <c:v>77.900000000000006</c:v>
                </c:pt>
                <c:pt idx="4">
                  <c:v>83.1</c:v>
                </c:pt>
                <c:pt idx="5">
                  <c:v>85.8</c:v>
                </c:pt>
                <c:pt idx="6">
                  <c:v>89.7</c:v>
                </c:pt>
                <c:pt idx="7">
                  <c:v>90.9</c:v>
                </c:pt>
                <c:pt idx="8">
                  <c:v>92.3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22A-E841-B5CB-99DE1FB9AE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76523728"/>
        <c:axId val="276525360"/>
      </c:lineChart>
      <c:catAx>
        <c:axId val="2765237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525360"/>
        <c:crosses val="autoZero"/>
        <c:auto val="1"/>
        <c:lblAlgn val="ctr"/>
        <c:lblOffset val="100"/>
        <c:noMultiLvlLbl val="0"/>
      </c:catAx>
      <c:valAx>
        <c:axId val="276525360"/>
        <c:scaling>
          <c:orientation val="minMax"/>
          <c:min val="5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sz="1800" b="1" dirty="0"/>
                  <a:t>Presence Rate %</a:t>
                </a:r>
              </a:p>
            </c:rich>
          </c:tx>
          <c:layout>
            <c:manualLayout>
              <c:xMode val="edge"/>
              <c:yMode val="edge"/>
              <c:x val="1.4019300271334173E-3"/>
              <c:y val="0.2528636252498639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523728"/>
        <c:crosses val="autoZero"/>
        <c:crossBetween val="between"/>
        <c:minorUnit val="5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400" b="1" dirty="0"/>
              <a:t>Change in UK Renal</a:t>
            </a:r>
            <a:r>
              <a:rPr lang="en-US" sz="2400" b="1" baseline="0" dirty="0"/>
              <a:t> Replacement Therapies</a:t>
            </a:r>
            <a:endParaRPr lang="en-US" sz="2400" b="1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3006175437706599"/>
          <c:y val="0.110363389790824"/>
          <c:w val="0.84857581418229899"/>
          <c:h val="0.76154697785912495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Dialysis</c:v>
                </c:pt>
              </c:strCache>
            </c:strRef>
          </c:tx>
          <c:spPr>
            <a:ln w="88900" cap="rnd">
              <a:solidFill>
                <a:srgbClr val="FFFF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tx1">
                  <a:lumMod val="65000"/>
                  <a:lumOff val="35000"/>
                </a:schemeClr>
              </a:solidFill>
              <a:ln w="25400">
                <a:solidFill>
                  <a:schemeClr val="tx1"/>
                </a:solidFill>
              </a:ln>
              <a:effectLst/>
            </c:spPr>
          </c:marker>
          <c:cat>
            <c:numRef>
              <c:f>Sheet1!$A$2:$A$11</c:f>
              <c:numCache>
                <c:formatCode>General</c:formatCode>
                <c:ptCount val="10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</c:numCache>
            </c:num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377</c:v>
                </c:pt>
                <c:pt idx="1">
                  <c:v>389</c:v>
                </c:pt>
                <c:pt idx="2">
                  <c:v>399</c:v>
                </c:pt>
                <c:pt idx="3">
                  <c:v>411</c:v>
                </c:pt>
                <c:pt idx="4">
                  <c:v>417</c:v>
                </c:pt>
                <c:pt idx="5">
                  <c:v>421</c:v>
                </c:pt>
                <c:pt idx="6">
                  <c:v>426</c:v>
                </c:pt>
                <c:pt idx="7">
                  <c:v>430</c:v>
                </c:pt>
                <c:pt idx="8">
                  <c:v>427</c:v>
                </c:pt>
                <c:pt idx="9">
                  <c:v>430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B3E-5742-AC65-B1FCBE49F85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Transplant</c:v>
                </c:pt>
              </c:strCache>
            </c:strRef>
          </c:tx>
          <c:spPr>
            <a:ln w="88900" cap="rnd">
              <a:solidFill>
                <a:srgbClr val="E0119D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ysClr val="window" lastClr="FFFFFF"/>
              </a:solidFill>
              <a:ln w="25400">
                <a:solidFill>
                  <a:sysClr val="window" lastClr="FFFFFF"/>
                </a:solidFill>
              </a:ln>
              <a:effectLst/>
            </c:spPr>
          </c:marker>
          <c:cat>
            <c:numRef>
              <c:f>Sheet1!$A$2:$A$11</c:f>
              <c:numCache>
                <c:formatCode>General</c:formatCode>
                <c:ptCount val="10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</c:numCache>
            </c:numRef>
          </c:cat>
          <c:val>
            <c:numRef>
              <c:f>Sheet1!$C$2:$C$11</c:f>
              <c:numCache>
                <c:formatCode>General</c:formatCode>
                <c:ptCount val="10"/>
                <c:pt idx="0">
                  <c:v>316</c:v>
                </c:pt>
                <c:pt idx="1">
                  <c:v>336</c:v>
                </c:pt>
                <c:pt idx="2">
                  <c:v>347</c:v>
                </c:pt>
                <c:pt idx="3">
                  <c:v>363</c:v>
                </c:pt>
                <c:pt idx="4">
                  <c:v>377</c:v>
                </c:pt>
                <c:pt idx="5">
                  <c:v>397</c:v>
                </c:pt>
                <c:pt idx="6">
                  <c:v>416</c:v>
                </c:pt>
                <c:pt idx="7">
                  <c:v>436</c:v>
                </c:pt>
                <c:pt idx="8">
                  <c:v>462</c:v>
                </c:pt>
                <c:pt idx="9">
                  <c:v>482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B3E-5742-AC65-B1FCBE49F8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2088353928"/>
        <c:axId val="-2088676776"/>
      </c:lineChart>
      <c:catAx>
        <c:axId val="-2088353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2088676776"/>
        <c:crosses val="autoZero"/>
        <c:auto val="1"/>
        <c:lblAlgn val="ctr"/>
        <c:lblOffset val="100"/>
        <c:noMultiLvlLbl val="0"/>
      </c:catAx>
      <c:valAx>
        <c:axId val="-2088676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800" dirty="0"/>
                  <a:t>Prevalence</a:t>
                </a:r>
                <a:r>
                  <a:rPr lang="en-US" sz="1800" baseline="0" dirty="0"/>
                  <a:t> per </a:t>
                </a:r>
                <a:r>
                  <a:rPr lang="en-US" sz="1800" baseline="0" dirty="0">
                    <a:effectLst/>
                  </a:rPr>
                  <a:t>million </a:t>
                </a:r>
                <a:r>
                  <a:rPr lang="en-US" sz="1800" baseline="0" dirty="0"/>
                  <a:t>population</a:t>
                </a:r>
                <a:endParaRPr lang="en-US" sz="1800" dirty="0"/>
              </a:p>
            </c:rich>
          </c:tx>
          <c:layout>
            <c:manualLayout>
              <c:xMode val="edge"/>
              <c:yMode val="edge"/>
              <c:x val="0"/>
              <c:y val="0.1138419280223144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2088353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65858242110481402"/>
          <c:y val="0.51729031935050396"/>
          <c:w val="0.31402857976086329"/>
          <c:h val="0.2110999822369236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sz="2400" b="0" i="0" baseline="0">
                <a:effectLst/>
              </a:rPr>
              <a:t>Deceased Donors vs UK Mechanical Ventilation Beds Occupied by COVID</a:t>
            </a:r>
            <a:endParaRPr lang="en-GB" sz="2400">
              <a:effectLst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'ODT vs MV COVID'!$B$1</c:f>
              <c:strCache>
                <c:ptCount val="1"/>
                <c:pt idx="0">
                  <c:v>COVID Occupied MV Beds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'ODT vs MV COVID'!$A$2:$A$547</c:f>
              <c:numCache>
                <c:formatCode>m/d/yy</c:formatCode>
                <c:ptCount val="546"/>
                <c:pt idx="0">
                  <c:v>43923</c:v>
                </c:pt>
                <c:pt idx="1">
                  <c:v>43924</c:v>
                </c:pt>
                <c:pt idx="2">
                  <c:v>43925</c:v>
                </c:pt>
                <c:pt idx="3">
                  <c:v>43926</c:v>
                </c:pt>
                <c:pt idx="4">
                  <c:v>43927</c:v>
                </c:pt>
                <c:pt idx="5">
                  <c:v>43928</c:v>
                </c:pt>
                <c:pt idx="6">
                  <c:v>43929</c:v>
                </c:pt>
                <c:pt idx="7">
                  <c:v>43930</c:v>
                </c:pt>
                <c:pt idx="8">
                  <c:v>43931</c:v>
                </c:pt>
                <c:pt idx="9">
                  <c:v>43932</c:v>
                </c:pt>
                <c:pt idx="10">
                  <c:v>43933</c:v>
                </c:pt>
                <c:pt idx="11">
                  <c:v>43934</c:v>
                </c:pt>
                <c:pt idx="12">
                  <c:v>43935</c:v>
                </c:pt>
                <c:pt idx="13">
                  <c:v>43936</c:v>
                </c:pt>
                <c:pt idx="14">
                  <c:v>43937</c:v>
                </c:pt>
                <c:pt idx="15">
                  <c:v>43938</c:v>
                </c:pt>
                <c:pt idx="16">
                  <c:v>43939</c:v>
                </c:pt>
                <c:pt idx="17">
                  <c:v>43940</c:v>
                </c:pt>
                <c:pt idx="18">
                  <c:v>43941</c:v>
                </c:pt>
                <c:pt idx="19">
                  <c:v>43942</c:v>
                </c:pt>
                <c:pt idx="20">
                  <c:v>43943</c:v>
                </c:pt>
                <c:pt idx="21">
                  <c:v>43944</c:v>
                </c:pt>
                <c:pt idx="22">
                  <c:v>43945</c:v>
                </c:pt>
                <c:pt idx="23">
                  <c:v>43946</c:v>
                </c:pt>
                <c:pt idx="24">
                  <c:v>43947</c:v>
                </c:pt>
                <c:pt idx="25">
                  <c:v>43948</c:v>
                </c:pt>
                <c:pt idx="26">
                  <c:v>43949</c:v>
                </c:pt>
                <c:pt idx="27">
                  <c:v>43950</c:v>
                </c:pt>
                <c:pt idx="28">
                  <c:v>43951</c:v>
                </c:pt>
                <c:pt idx="29">
                  <c:v>43952</c:v>
                </c:pt>
                <c:pt idx="30">
                  <c:v>43953</c:v>
                </c:pt>
                <c:pt idx="31">
                  <c:v>43954</c:v>
                </c:pt>
                <c:pt idx="32">
                  <c:v>43955</c:v>
                </c:pt>
                <c:pt idx="33">
                  <c:v>43956</c:v>
                </c:pt>
                <c:pt idx="34">
                  <c:v>43957</c:v>
                </c:pt>
                <c:pt idx="35">
                  <c:v>43958</c:v>
                </c:pt>
                <c:pt idx="36">
                  <c:v>43959</c:v>
                </c:pt>
                <c:pt idx="37">
                  <c:v>43960</c:v>
                </c:pt>
                <c:pt idx="38">
                  <c:v>43961</c:v>
                </c:pt>
                <c:pt idx="39">
                  <c:v>43962</c:v>
                </c:pt>
                <c:pt idx="40">
                  <c:v>43963</c:v>
                </c:pt>
                <c:pt idx="41">
                  <c:v>43964</c:v>
                </c:pt>
                <c:pt idx="42">
                  <c:v>43965</c:v>
                </c:pt>
                <c:pt idx="43">
                  <c:v>43966</c:v>
                </c:pt>
                <c:pt idx="44">
                  <c:v>43967</c:v>
                </c:pt>
                <c:pt idx="45">
                  <c:v>43968</c:v>
                </c:pt>
                <c:pt idx="46">
                  <c:v>43969</c:v>
                </c:pt>
                <c:pt idx="47">
                  <c:v>43970</c:v>
                </c:pt>
                <c:pt idx="48">
                  <c:v>43971</c:v>
                </c:pt>
                <c:pt idx="49">
                  <c:v>43972</c:v>
                </c:pt>
                <c:pt idx="50">
                  <c:v>43973</c:v>
                </c:pt>
                <c:pt idx="51">
                  <c:v>43974</c:v>
                </c:pt>
                <c:pt idx="52">
                  <c:v>43975</c:v>
                </c:pt>
                <c:pt idx="53">
                  <c:v>43976</c:v>
                </c:pt>
                <c:pt idx="54">
                  <c:v>43977</c:v>
                </c:pt>
                <c:pt idx="55">
                  <c:v>43978</c:v>
                </c:pt>
                <c:pt idx="56">
                  <c:v>43979</c:v>
                </c:pt>
                <c:pt idx="57">
                  <c:v>43980</c:v>
                </c:pt>
                <c:pt idx="58">
                  <c:v>43981</c:v>
                </c:pt>
                <c:pt idx="59">
                  <c:v>43982</c:v>
                </c:pt>
                <c:pt idx="60">
                  <c:v>43983</c:v>
                </c:pt>
                <c:pt idx="61">
                  <c:v>43984</c:v>
                </c:pt>
                <c:pt idx="62">
                  <c:v>43985</c:v>
                </c:pt>
                <c:pt idx="63">
                  <c:v>43986</c:v>
                </c:pt>
                <c:pt idx="64">
                  <c:v>43987</c:v>
                </c:pt>
                <c:pt idx="65">
                  <c:v>43988</c:v>
                </c:pt>
                <c:pt idx="66">
                  <c:v>43989</c:v>
                </c:pt>
                <c:pt idx="67">
                  <c:v>43990</c:v>
                </c:pt>
                <c:pt idx="68">
                  <c:v>43991</c:v>
                </c:pt>
                <c:pt idx="69">
                  <c:v>43992</c:v>
                </c:pt>
                <c:pt idx="70">
                  <c:v>43993</c:v>
                </c:pt>
                <c:pt idx="71">
                  <c:v>43994</c:v>
                </c:pt>
                <c:pt idx="72">
                  <c:v>43995</c:v>
                </c:pt>
                <c:pt idx="73">
                  <c:v>43996</c:v>
                </c:pt>
                <c:pt idx="74">
                  <c:v>43997</c:v>
                </c:pt>
                <c:pt idx="75">
                  <c:v>43998</c:v>
                </c:pt>
                <c:pt idx="76">
                  <c:v>43999</c:v>
                </c:pt>
                <c:pt idx="77">
                  <c:v>44000</c:v>
                </c:pt>
                <c:pt idx="78">
                  <c:v>44001</c:v>
                </c:pt>
                <c:pt idx="79">
                  <c:v>44002</c:v>
                </c:pt>
                <c:pt idx="80">
                  <c:v>44003</c:v>
                </c:pt>
                <c:pt idx="81">
                  <c:v>44004</c:v>
                </c:pt>
                <c:pt idx="82">
                  <c:v>44005</c:v>
                </c:pt>
                <c:pt idx="83">
                  <c:v>44006</c:v>
                </c:pt>
                <c:pt idx="84">
                  <c:v>44007</c:v>
                </c:pt>
                <c:pt idx="85">
                  <c:v>44008</c:v>
                </c:pt>
                <c:pt idx="86">
                  <c:v>44009</c:v>
                </c:pt>
                <c:pt idx="87">
                  <c:v>44010</c:v>
                </c:pt>
                <c:pt idx="88">
                  <c:v>44011</c:v>
                </c:pt>
                <c:pt idx="89">
                  <c:v>44012</c:v>
                </c:pt>
                <c:pt idx="90">
                  <c:v>44013</c:v>
                </c:pt>
                <c:pt idx="91">
                  <c:v>44014</c:v>
                </c:pt>
                <c:pt idx="92">
                  <c:v>44015</c:v>
                </c:pt>
                <c:pt idx="93">
                  <c:v>44016</c:v>
                </c:pt>
                <c:pt idx="94">
                  <c:v>44017</c:v>
                </c:pt>
                <c:pt idx="95">
                  <c:v>44018</c:v>
                </c:pt>
                <c:pt idx="96">
                  <c:v>44019</c:v>
                </c:pt>
                <c:pt idx="97">
                  <c:v>44020</c:v>
                </c:pt>
                <c:pt idx="98">
                  <c:v>44021</c:v>
                </c:pt>
                <c:pt idx="99">
                  <c:v>44022</c:v>
                </c:pt>
                <c:pt idx="100">
                  <c:v>44023</c:v>
                </c:pt>
                <c:pt idx="101">
                  <c:v>44024</c:v>
                </c:pt>
                <c:pt idx="102">
                  <c:v>44025</c:v>
                </c:pt>
                <c:pt idx="103">
                  <c:v>44026</c:v>
                </c:pt>
                <c:pt idx="104">
                  <c:v>44027</c:v>
                </c:pt>
                <c:pt idx="105">
                  <c:v>44028</c:v>
                </c:pt>
                <c:pt idx="106">
                  <c:v>44029</c:v>
                </c:pt>
                <c:pt idx="107">
                  <c:v>44030</c:v>
                </c:pt>
                <c:pt idx="108">
                  <c:v>44031</c:v>
                </c:pt>
                <c:pt idx="109">
                  <c:v>44032</c:v>
                </c:pt>
                <c:pt idx="110">
                  <c:v>44033</c:v>
                </c:pt>
                <c:pt idx="111">
                  <c:v>44034</c:v>
                </c:pt>
                <c:pt idx="112">
                  <c:v>44035</c:v>
                </c:pt>
                <c:pt idx="113">
                  <c:v>44036</c:v>
                </c:pt>
                <c:pt idx="114">
                  <c:v>44037</c:v>
                </c:pt>
                <c:pt idx="115">
                  <c:v>44038</c:v>
                </c:pt>
                <c:pt idx="116">
                  <c:v>44039</c:v>
                </c:pt>
                <c:pt idx="117">
                  <c:v>44040</c:v>
                </c:pt>
                <c:pt idx="118">
                  <c:v>44041</c:v>
                </c:pt>
                <c:pt idx="119">
                  <c:v>44042</c:v>
                </c:pt>
                <c:pt idx="120">
                  <c:v>44043</c:v>
                </c:pt>
                <c:pt idx="121">
                  <c:v>44044</c:v>
                </c:pt>
                <c:pt idx="122">
                  <c:v>44045</c:v>
                </c:pt>
                <c:pt idx="123">
                  <c:v>44046</c:v>
                </c:pt>
                <c:pt idx="124">
                  <c:v>44047</c:v>
                </c:pt>
                <c:pt idx="125">
                  <c:v>44048</c:v>
                </c:pt>
                <c:pt idx="126">
                  <c:v>44049</c:v>
                </c:pt>
                <c:pt idx="127">
                  <c:v>44050</c:v>
                </c:pt>
                <c:pt idx="128">
                  <c:v>44051</c:v>
                </c:pt>
                <c:pt idx="129">
                  <c:v>44052</c:v>
                </c:pt>
                <c:pt idx="130">
                  <c:v>44053</c:v>
                </c:pt>
                <c:pt idx="131">
                  <c:v>44054</c:v>
                </c:pt>
                <c:pt idx="132">
                  <c:v>44055</c:v>
                </c:pt>
                <c:pt idx="133">
                  <c:v>44056</c:v>
                </c:pt>
                <c:pt idx="134">
                  <c:v>44057</c:v>
                </c:pt>
                <c:pt idx="135">
                  <c:v>44058</c:v>
                </c:pt>
                <c:pt idx="136">
                  <c:v>44059</c:v>
                </c:pt>
                <c:pt idx="137">
                  <c:v>44060</c:v>
                </c:pt>
                <c:pt idx="138">
                  <c:v>44061</c:v>
                </c:pt>
                <c:pt idx="139">
                  <c:v>44062</c:v>
                </c:pt>
                <c:pt idx="140">
                  <c:v>44063</c:v>
                </c:pt>
                <c:pt idx="141">
                  <c:v>44064</c:v>
                </c:pt>
                <c:pt idx="142">
                  <c:v>44065</c:v>
                </c:pt>
                <c:pt idx="143">
                  <c:v>44066</c:v>
                </c:pt>
                <c:pt idx="144">
                  <c:v>44067</c:v>
                </c:pt>
                <c:pt idx="145">
                  <c:v>44068</c:v>
                </c:pt>
                <c:pt idx="146">
                  <c:v>44069</c:v>
                </c:pt>
                <c:pt idx="147">
                  <c:v>44070</c:v>
                </c:pt>
                <c:pt idx="148">
                  <c:v>44071</c:v>
                </c:pt>
                <c:pt idx="149">
                  <c:v>44072</c:v>
                </c:pt>
                <c:pt idx="150">
                  <c:v>44073</c:v>
                </c:pt>
                <c:pt idx="151">
                  <c:v>44074</c:v>
                </c:pt>
                <c:pt idx="152">
                  <c:v>44075</c:v>
                </c:pt>
                <c:pt idx="153">
                  <c:v>44076</c:v>
                </c:pt>
                <c:pt idx="154">
                  <c:v>44077</c:v>
                </c:pt>
                <c:pt idx="155">
                  <c:v>44078</c:v>
                </c:pt>
                <c:pt idx="156">
                  <c:v>44079</c:v>
                </c:pt>
                <c:pt idx="157">
                  <c:v>44080</c:v>
                </c:pt>
                <c:pt idx="158">
                  <c:v>44081</c:v>
                </c:pt>
                <c:pt idx="159">
                  <c:v>44082</c:v>
                </c:pt>
                <c:pt idx="160">
                  <c:v>44083</c:v>
                </c:pt>
                <c:pt idx="161">
                  <c:v>44084</c:v>
                </c:pt>
                <c:pt idx="162">
                  <c:v>44085</c:v>
                </c:pt>
                <c:pt idx="163">
                  <c:v>44086</c:v>
                </c:pt>
                <c:pt idx="164">
                  <c:v>44087</c:v>
                </c:pt>
                <c:pt idx="165">
                  <c:v>44088</c:v>
                </c:pt>
                <c:pt idx="166">
                  <c:v>44089</c:v>
                </c:pt>
                <c:pt idx="167">
                  <c:v>44090</c:v>
                </c:pt>
                <c:pt idx="168">
                  <c:v>44091</c:v>
                </c:pt>
                <c:pt idx="169">
                  <c:v>44092</c:v>
                </c:pt>
                <c:pt idx="170">
                  <c:v>44093</c:v>
                </c:pt>
                <c:pt idx="171">
                  <c:v>44094</c:v>
                </c:pt>
                <c:pt idx="172">
                  <c:v>44095</c:v>
                </c:pt>
                <c:pt idx="173">
                  <c:v>44096</c:v>
                </c:pt>
                <c:pt idx="174">
                  <c:v>44097</c:v>
                </c:pt>
                <c:pt idx="175">
                  <c:v>44098</c:v>
                </c:pt>
                <c:pt idx="176">
                  <c:v>44099</c:v>
                </c:pt>
                <c:pt idx="177">
                  <c:v>44100</c:v>
                </c:pt>
                <c:pt idx="178">
                  <c:v>44101</c:v>
                </c:pt>
                <c:pt idx="179">
                  <c:v>44102</c:v>
                </c:pt>
                <c:pt idx="180">
                  <c:v>44103</c:v>
                </c:pt>
                <c:pt idx="181">
                  <c:v>44104</c:v>
                </c:pt>
                <c:pt idx="182">
                  <c:v>44105</c:v>
                </c:pt>
                <c:pt idx="183">
                  <c:v>44106</c:v>
                </c:pt>
                <c:pt idx="184">
                  <c:v>44107</c:v>
                </c:pt>
                <c:pt idx="185">
                  <c:v>44108</c:v>
                </c:pt>
                <c:pt idx="186">
                  <c:v>44109</c:v>
                </c:pt>
                <c:pt idx="187">
                  <c:v>44110</c:v>
                </c:pt>
                <c:pt idx="188">
                  <c:v>44111</c:v>
                </c:pt>
                <c:pt idx="189">
                  <c:v>44112</c:v>
                </c:pt>
                <c:pt idx="190">
                  <c:v>44113</c:v>
                </c:pt>
                <c:pt idx="191">
                  <c:v>44114</c:v>
                </c:pt>
                <c:pt idx="192">
                  <c:v>44115</c:v>
                </c:pt>
                <c:pt idx="193">
                  <c:v>44116</c:v>
                </c:pt>
                <c:pt idx="194">
                  <c:v>44117</c:v>
                </c:pt>
                <c:pt idx="195">
                  <c:v>44118</c:v>
                </c:pt>
                <c:pt idx="196">
                  <c:v>44119</c:v>
                </c:pt>
                <c:pt idx="197">
                  <c:v>44120</c:v>
                </c:pt>
                <c:pt idx="198">
                  <c:v>44121</c:v>
                </c:pt>
                <c:pt idx="199">
                  <c:v>44122</c:v>
                </c:pt>
                <c:pt idx="200">
                  <c:v>44123</c:v>
                </c:pt>
                <c:pt idx="201">
                  <c:v>44124</c:v>
                </c:pt>
                <c:pt idx="202">
                  <c:v>44125</c:v>
                </c:pt>
                <c:pt idx="203">
                  <c:v>44126</c:v>
                </c:pt>
                <c:pt idx="204">
                  <c:v>44127</c:v>
                </c:pt>
                <c:pt idx="205">
                  <c:v>44128</c:v>
                </c:pt>
                <c:pt idx="206">
                  <c:v>44129</c:v>
                </c:pt>
                <c:pt idx="207">
                  <c:v>44130</c:v>
                </c:pt>
                <c:pt idx="208">
                  <c:v>44131</c:v>
                </c:pt>
                <c:pt idx="209">
                  <c:v>44132</c:v>
                </c:pt>
                <c:pt idx="210">
                  <c:v>44133</c:v>
                </c:pt>
                <c:pt idx="211">
                  <c:v>44134</c:v>
                </c:pt>
                <c:pt idx="212">
                  <c:v>44135</c:v>
                </c:pt>
                <c:pt idx="213">
                  <c:v>44136</c:v>
                </c:pt>
                <c:pt idx="214">
                  <c:v>44137</c:v>
                </c:pt>
                <c:pt idx="215">
                  <c:v>44138</c:v>
                </c:pt>
                <c:pt idx="216">
                  <c:v>44139</c:v>
                </c:pt>
                <c:pt idx="217">
                  <c:v>44140</c:v>
                </c:pt>
                <c:pt idx="218">
                  <c:v>44141</c:v>
                </c:pt>
                <c:pt idx="219">
                  <c:v>44142</c:v>
                </c:pt>
                <c:pt idx="220">
                  <c:v>44143</c:v>
                </c:pt>
                <c:pt idx="221">
                  <c:v>44144</c:v>
                </c:pt>
                <c:pt idx="222">
                  <c:v>44145</c:v>
                </c:pt>
                <c:pt idx="223">
                  <c:v>44146</c:v>
                </c:pt>
                <c:pt idx="224">
                  <c:v>44147</c:v>
                </c:pt>
                <c:pt idx="225">
                  <c:v>44148</c:v>
                </c:pt>
                <c:pt idx="226">
                  <c:v>44149</c:v>
                </c:pt>
                <c:pt idx="227">
                  <c:v>44150</c:v>
                </c:pt>
                <c:pt idx="228">
                  <c:v>44151</c:v>
                </c:pt>
                <c:pt idx="229">
                  <c:v>44152</c:v>
                </c:pt>
                <c:pt idx="230">
                  <c:v>44153</c:v>
                </c:pt>
                <c:pt idx="231">
                  <c:v>44154</c:v>
                </c:pt>
                <c:pt idx="232">
                  <c:v>44155</c:v>
                </c:pt>
                <c:pt idx="233">
                  <c:v>44156</c:v>
                </c:pt>
                <c:pt idx="234">
                  <c:v>44157</c:v>
                </c:pt>
                <c:pt idx="235">
                  <c:v>44158</c:v>
                </c:pt>
                <c:pt idx="236">
                  <c:v>44159</c:v>
                </c:pt>
                <c:pt idx="237">
                  <c:v>44160</c:v>
                </c:pt>
                <c:pt idx="238">
                  <c:v>44161</c:v>
                </c:pt>
                <c:pt idx="239">
                  <c:v>44162</c:v>
                </c:pt>
                <c:pt idx="240">
                  <c:v>44163</c:v>
                </c:pt>
                <c:pt idx="241">
                  <c:v>44164</c:v>
                </c:pt>
                <c:pt idx="242">
                  <c:v>44165</c:v>
                </c:pt>
                <c:pt idx="243">
                  <c:v>44166</c:v>
                </c:pt>
                <c:pt idx="244">
                  <c:v>44167</c:v>
                </c:pt>
                <c:pt idx="245">
                  <c:v>44168</c:v>
                </c:pt>
                <c:pt idx="246">
                  <c:v>44169</c:v>
                </c:pt>
                <c:pt idx="247">
                  <c:v>44170</c:v>
                </c:pt>
                <c:pt idx="248">
                  <c:v>44171</c:v>
                </c:pt>
                <c:pt idx="249">
                  <c:v>44172</c:v>
                </c:pt>
                <c:pt idx="250">
                  <c:v>44173</c:v>
                </c:pt>
                <c:pt idx="251">
                  <c:v>44174</c:v>
                </c:pt>
                <c:pt idx="252">
                  <c:v>44175</c:v>
                </c:pt>
                <c:pt idx="253">
                  <c:v>44176</c:v>
                </c:pt>
                <c:pt idx="254">
                  <c:v>44177</c:v>
                </c:pt>
                <c:pt idx="255">
                  <c:v>44178</c:v>
                </c:pt>
                <c:pt idx="256">
                  <c:v>44179</c:v>
                </c:pt>
                <c:pt idx="257">
                  <c:v>44180</c:v>
                </c:pt>
                <c:pt idx="258">
                  <c:v>44181</c:v>
                </c:pt>
                <c:pt idx="259">
                  <c:v>44182</c:v>
                </c:pt>
                <c:pt idx="260">
                  <c:v>44183</c:v>
                </c:pt>
                <c:pt idx="261">
                  <c:v>44184</c:v>
                </c:pt>
                <c:pt idx="262">
                  <c:v>44185</c:v>
                </c:pt>
                <c:pt idx="263">
                  <c:v>44186</c:v>
                </c:pt>
                <c:pt idx="264">
                  <c:v>44187</c:v>
                </c:pt>
                <c:pt idx="265">
                  <c:v>44188</c:v>
                </c:pt>
                <c:pt idx="266">
                  <c:v>44189</c:v>
                </c:pt>
                <c:pt idx="267">
                  <c:v>44190</c:v>
                </c:pt>
                <c:pt idx="268">
                  <c:v>44191</c:v>
                </c:pt>
                <c:pt idx="269">
                  <c:v>44192</c:v>
                </c:pt>
                <c:pt idx="270">
                  <c:v>44193</c:v>
                </c:pt>
                <c:pt idx="271">
                  <c:v>44194</c:v>
                </c:pt>
                <c:pt idx="272">
                  <c:v>44195</c:v>
                </c:pt>
                <c:pt idx="273">
                  <c:v>44196</c:v>
                </c:pt>
                <c:pt idx="274">
                  <c:v>44197</c:v>
                </c:pt>
                <c:pt idx="275">
                  <c:v>44198</c:v>
                </c:pt>
                <c:pt idx="276">
                  <c:v>44199</c:v>
                </c:pt>
                <c:pt idx="277">
                  <c:v>44200</c:v>
                </c:pt>
                <c:pt idx="278">
                  <c:v>44201</c:v>
                </c:pt>
                <c:pt idx="279">
                  <c:v>44202</c:v>
                </c:pt>
                <c:pt idx="280">
                  <c:v>44203</c:v>
                </c:pt>
                <c:pt idx="281">
                  <c:v>44204</c:v>
                </c:pt>
                <c:pt idx="282">
                  <c:v>44205</c:v>
                </c:pt>
                <c:pt idx="283">
                  <c:v>44206</c:v>
                </c:pt>
                <c:pt idx="284">
                  <c:v>44207</c:v>
                </c:pt>
                <c:pt idx="285">
                  <c:v>44208</c:v>
                </c:pt>
                <c:pt idx="286">
                  <c:v>44209</c:v>
                </c:pt>
                <c:pt idx="287">
                  <c:v>44210</c:v>
                </c:pt>
                <c:pt idx="288">
                  <c:v>44211</c:v>
                </c:pt>
                <c:pt idx="289">
                  <c:v>44212</c:v>
                </c:pt>
                <c:pt idx="290">
                  <c:v>44213</c:v>
                </c:pt>
                <c:pt idx="291">
                  <c:v>44214</c:v>
                </c:pt>
                <c:pt idx="292">
                  <c:v>44215</c:v>
                </c:pt>
                <c:pt idx="293">
                  <c:v>44216</c:v>
                </c:pt>
                <c:pt idx="294">
                  <c:v>44217</c:v>
                </c:pt>
                <c:pt idx="295">
                  <c:v>44218</c:v>
                </c:pt>
                <c:pt idx="296">
                  <c:v>44219</c:v>
                </c:pt>
                <c:pt idx="297">
                  <c:v>44220</c:v>
                </c:pt>
                <c:pt idx="298">
                  <c:v>44221</c:v>
                </c:pt>
                <c:pt idx="299">
                  <c:v>44222</c:v>
                </c:pt>
                <c:pt idx="300">
                  <c:v>44223</c:v>
                </c:pt>
                <c:pt idx="301">
                  <c:v>44224</c:v>
                </c:pt>
                <c:pt idx="302">
                  <c:v>44225</c:v>
                </c:pt>
                <c:pt idx="303">
                  <c:v>44226</c:v>
                </c:pt>
                <c:pt idx="304">
                  <c:v>44227</c:v>
                </c:pt>
                <c:pt idx="305">
                  <c:v>44228</c:v>
                </c:pt>
                <c:pt idx="306">
                  <c:v>44229</c:v>
                </c:pt>
                <c:pt idx="307">
                  <c:v>44230</c:v>
                </c:pt>
                <c:pt idx="308">
                  <c:v>44231</c:v>
                </c:pt>
                <c:pt idx="309">
                  <c:v>44232</c:v>
                </c:pt>
                <c:pt idx="310">
                  <c:v>44233</c:v>
                </c:pt>
                <c:pt idx="311">
                  <c:v>44234</c:v>
                </c:pt>
                <c:pt idx="312">
                  <c:v>44235</c:v>
                </c:pt>
                <c:pt idx="313">
                  <c:v>44236</c:v>
                </c:pt>
                <c:pt idx="314">
                  <c:v>44237</c:v>
                </c:pt>
                <c:pt idx="315">
                  <c:v>44238</c:v>
                </c:pt>
                <c:pt idx="316">
                  <c:v>44239</c:v>
                </c:pt>
                <c:pt idx="317">
                  <c:v>44240</c:v>
                </c:pt>
                <c:pt idx="318">
                  <c:v>44241</c:v>
                </c:pt>
                <c:pt idx="319">
                  <c:v>44242</c:v>
                </c:pt>
                <c:pt idx="320">
                  <c:v>44243</c:v>
                </c:pt>
                <c:pt idx="321">
                  <c:v>44244</c:v>
                </c:pt>
                <c:pt idx="322">
                  <c:v>44245</c:v>
                </c:pt>
                <c:pt idx="323">
                  <c:v>44246</c:v>
                </c:pt>
                <c:pt idx="324">
                  <c:v>44247</c:v>
                </c:pt>
                <c:pt idx="325">
                  <c:v>44248</c:v>
                </c:pt>
                <c:pt idx="326">
                  <c:v>44249</c:v>
                </c:pt>
                <c:pt idx="327">
                  <c:v>44250</c:v>
                </c:pt>
                <c:pt idx="328">
                  <c:v>44251</c:v>
                </c:pt>
                <c:pt idx="329">
                  <c:v>44252</c:v>
                </c:pt>
                <c:pt idx="330">
                  <c:v>44253</c:v>
                </c:pt>
                <c:pt idx="331">
                  <c:v>44254</c:v>
                </c:pt>
                <c:pt idx="332">
                  <c:v>44255</c:v>
                </c:pt>
                <c:pt idx="333">
                  <c:v>44256</c:v>
                </c:pt>
                <c:pt idx="334">
                  <c:v>44257</c:v>
                </c:pt>
                <c:pt idx="335">
                  <c:v>44258</c:v>
                </c:pt>
                <c:pt idx="336">
                  <c:v>44259</c:v>
                </c:pt>
                <c:pt idx="337">
                  <c:v>44260</c:v>
                </c:pt>
                <c:pt idx="338">
                  <c:v>44261</c:v>
                </c:pt>
                <c:pt idx="339">
                  <c:v>44262</c:v>
                </c:pt>
                <c:pt idx="340">
                  <c:v>44263</c:v>
                </c:pt>
                <c:pt idx="341">
                  <c:v>44264</c:v>
                </c:pt>
                <c:pt idx="342">
                  <c:v>44265</c:v>
                </c:pt>
                <c:pt idx="343">
                  <c:v>44266</c:v>
                </c:pt>
                <c:pt idx="344">
                  <c:v>44267</c:v>
                </c:pt>
                <c:pt idx="345">
                  <c:v>44268</c:v>
                </c:pt>
                <c:pt idx="346">
                  <c:v>44269</c:v>
                </c:pt>
                <c:pt idx="347">
                  <c:v>44270</c:v>
                </c:pt>
                <c:pt idx="348">
                  <c:v>44271</c:v>
                </c:pt>
                <c:pt idx="349">
                  <c:v>44272</c:v>
                </c:pt>
                <c:pt idx="350">
                  <c:v>44273</c:v>
                </c:pt>
                <c:pt idx="351">
                  <c:v>44274</c:v>
                </c:pt>
                <c:pt idx="352">
                  <c:v>44275</c:v>
                </c:pt>
                <c:pt idx="353">
                  <c:v>44276</c:v>
                </c:pt>
                <c:pt idx="354">
                  <c:v>44277</c:v>
                </c:pt>
                <c:pt idx="355">
                  <c:v>44278</c:v>
                </c:pt>
                <c:pt idx="356">
                  <c:v>44279</c:v>
                </c:pt>
                <c:pt idx="357">
                  <c:v>44280</c:v>
                </c:pt>
                <c:pt idx="358">
                  <c:v>44281</c:v>
                </c:pt>
                <c:pt idx="359">
                  <c:v>44282</c:v>
                </c:pt>
                <c:pt idx="360">
                  <c:v>44283</c:v>
                </c:pt>
                <c:pt idx="361">
                  <c:v>44284</c:v>
                </c:pt>
                <c:pt idx="362">
                  <c:v>44285</c:v>
                </c:pt>
                <c:pt idx="363">
                  <c:v>44286</c:v>
                </c:pt>
                <c:pt idx="364">
                  <c:v>44287</c:v>
                </c:pt>
                <c:pt idx="365">
                  <c:v>44288</c:v>
                </c:pt>
                <c:pt idx="366">
                  <c:v>44289</c:v>
                </c:pt>
                <c:pt idx="367">
                  <c:v>44290</c:v>
                </c:pt>
                <c:pt idx="368">
                  <c:v>44291</c:v>
                </c:pt>
                <c:pt idx="369">
                  <c:v>44292</c:v>
                </c:pt>
                <c:pt idx="370">
                  <c:v>44293</c:v>
                </c:pt>
                <c:pt idx="371">
                  <c:v>44294</c:v>
                </c:pt>
                <c:pt idx="372">
                  <c:v>44295</c:v>
                </c:pt>
                <c:pt idx="373">
                  <c:v>44296</c:v>
                </c:pt>
                <c:pt idx="374">
                  <c:v>44297</c:v>
                </c:pt>
                <c:pt idx="375">
                  <c:v>44298</c:v>
                </c:pt>
                <c:pt idx="376">
                  <c:v>44299</c:v>
                </c:pt>
                <c:pt idx="377">
                  <c:v>44300</c:v>
                </c:pt>
                <c:pt idx="378">
                  <c:v>44301</c:v>
                </c:pt>
                <c:pt idx="379">
                  <c:v>44302</c:v>
                </c:pt>
                <c:pt idx="380">
                  <c:v>44303</c:v>
                </c:pt>
                <c:pt idx="381">
                  <c:v>44304</c:v>
                </c:pt>
                <c:pt idx="382">
                  <c:v>44305</c:v>
                </c:pt>
                <c:pt idx="383">
                  <c:v>44306</c:v>
                </c:pt>
                <c:pt idx="384">
                  <c:v>44307</c:v>
                </c:pt>
                <c:pt idx="385">
                  <c:v>44308</c:v>
                </c:pt>
                <c:pt idx="386">
                  <c:v>44309</c:v>
                </c:pt>
                <c:pt idx="387">
                  <c:v>44310</c:v>
                </c:pt>
                <c:pt idx="388">
                  <c:v>44311</c:v>
                </c:pt>
                <c:pt idx="389">
                  <c:v>44312</c:v>
                </c:pt>
                <c:pt idx="390">
                  <c:v>44313</c:v>
                </c:pt>
                <c:pt idx="391">
                  <c:v>44314</c:v>
                </c:pt>
                <c:pt idx="392">
                  <c:v>44315</c:v>
                </c:pt>
                <c:pt idx="393">
                  <c:v>44316</c:v>
                </c:pt>
                <c:pt idx="394">
                  <c:v>44317</c:v>
                </c:pt>
                <c:pt idx="395">
                  <c:v>44318</c:v>
                </c:pt>
                <c:pt idx="396">
                  <c:v>44319</c:v>
                </c:pt>
                <c:pt idx="397">
                  <c:v>44320</c:v>
                </c:pt>
                <c:pt idx="398">
                  <c:v>44321</c:v>
                </c:pt>
                <c:pt idx="399">
                  <c:v>44322</c:v>
                </c:pt>
                <c:pt idx="400">
                  <c:v>44323</c:v>
                </c:pt>
                <c:pt idx="401">
                  <c:v>44324</c:v>
                </c:pt>
                <c:pt idx="402">
                  <c:v>44325</c:v>
                </c:pt>
                <c:pt idx="403">
                  <c:v>44326</c:v>
                </c:pt>
                <c:pt idx="404">
                  <c:v>44327</c:v>
                </c:pt>
                <c:pt idx="405">
                  <c:v>44328</c:v>
                </c:pt>
                <c:pt idx="406">
                  <c:v>44329</c:v>
                </c:pt>
                <c:pt idx="407">
                  <c:v>44330</c:v>
                </c:pt>
                <c:pt idx="408">
                  <c:v>44331</c:v>
                </c:pt>
                <c:pt idx="409">
                  <c:v>44332</c:v>
                </c:pt>
                <c:pt idx="410">
                  <c:v>44333</c:v>
                </c:pt>
                <c:pt idx="411">
                  <c:v>44334</c:v>
                </c:pt>
                <c:pt idx="412">
                  <c:v>44335</c:v>
                </c:pt>
                <c:pt idx="413">
                  <c:v>44336</c:v>
                </c:pt>
                <c:pt idx="414">
                  <c:v>44337</c:v>
                </c:pt>
                <c:pt idx="415">
                  <c:v>44338</c:v>
                </c:pt>
                <c:pt idx="416">
                  <c:v>44339</c:v>
                </c:pt>
                <c:pt idx="417">
                  <c:v>44340</c:v>
                </c:pt>
                <c:pt idx="418">
                  <c:v>44341</c:v>
                </c:pt>
                <c:pt idx="419">
                  <c:v>44342</c:v>
                </c:pt>
                <c:pt idx="420">
                  <c:v>44343</c:v>
                </c:pt>
                <c:pt idx="421">
                  <c:v>44344</c:v>
                </c:pt>
                <c:pt idx="422">
                  <c:v>44345</c:v>
                </c:pt>
                <c:pt idx="423">
                  <c:v>44346</c:v>
                </c:pt>
                <c:pt idx="424">
                  <c:v>44347</c:v>
                </c:pt>
                <c:pt idx="425">
                  <c:v>44348</c:v>
                </c:pt>
                <c:pt idx="426">
                  <c:v>44349</c:v>
                </c:pt>
                <c:pt idx="427">
                  <c:v>44350</c:v>
                </c:pt>
                <c:pt idx="428">
                  <c:v>44351</c:v>
                </c:pt>
                <c:pt idx="429">
                  <c:v>44352</c:v>
                </c:pt>
                <c:pt idx="430">
                  <c:v>44353</c:v>
                </c:pt>
                <c:pt idx="431">
                  <c:v>44354</c:v>
                </c:pt>
                <c:pt idx="432">
                  <c:v>44355</c:v>
                </c:pt>
                <c:pt idx="433">
                  <c:v>44356</c:v>
                </c:pt>
                <c:pt idx="434">
                  <c:v>44357</c:v>
                </c:pt>
                <c:pt idx="435">
                  <c:v>44358</c:v>
                </c:pt>
                <c:pt idx="436">
                  <c:v>44359</c:v>
                </c:pt>
                <c:pt idx="437">
                  <c:v>44360</c:v>
                </c:pt>
                <c:pt idx="438">
                  <c:v>44361</c:v>
                </c:pt>
                <c:pt idx="439">
                  <c:v>44362</c:v>
                </c:pt>
                <c:pt idx="440">
                  <c:v>44363</c:v>
                </c:pt>
                <c:pt idx="441">
                  <c:v>44364</c:v>
                </c:pt>
                <c:pt idx="442">
                  <c:v>44365</c:v>
                </c:pt>
                <c:pt idx="443">
                  <c:v>44366</c:v>
                </c:pt>
                <c:pt idx="444">
                  <c:v>44367</c:v>
                </c:pt>
                <c:pt idx="445">
                  <c:v>44368</c:v>
                </c:pt>
                <c:pt idx="446">
                  <c:v>44369</c:v>
                </c:pt>
                <c:pt idx="447">
                  <c:v>44370</c:v>
                </c:pt>
                <c:pt idx="448">
                  <c:v>44371</c:v>
                </c:pt>
                <c:pt idx="449">
                  <c:v>44372</c:v>
                </c:pt>
                <c:pt idx="450">
                  <c:v>44373</c:v>
                </c:pt>
                <c:pt idx="451">
                  <c:v>44374</c:v>
                </c:pt>
                <c:pt idx="452">
                  <c:v>44375</c:v>
                </c:pt>
                <c:pt idx="453">
                  <c:v>44376</c:v>
                </c:pt>
                <c:pt idx="454">
                  <c:v>44377</c:v>
                </c:pt>
                <c:pt idx="455">
                  <c:v>44378</c:v>
                </c:pt>
                <c:pt idx="456">
                  <c:v>44379</c:v>
                </c:pt>
                <c:pt idx="457">
                  <c:v>44380</c:v>
                </c:pt>
                <c:pt idx="458">
                  <c:v>44381</c:v>
                </c:pt>
                <c:pt idx="459">
                  <c:v>44382</c:v>
                </c:pt>
                <c:pt idx="460">
                  <c:v>44383</c:v>
                </c:pt>
                <c:pt idx="461">
                  <c:v>44384</c:v>
                </c:pt>
                <c:pt idx="462">
                  <c:v>44385</c:v>
                </c:pt>
                <c:pt idx="463">
                  <c:v>44386</c:v>
                </c:pt>
                <c:pt idx="464">
                  <c:v>44387</c:v>
                </c:pt>
                <c:pt idx="465">
                  <c:v>44388</c:v>
                </c:pt>
                <c:pt idx="466">
                  <c:v>44389</c:v>
                </c:pt>
                <c:pt idx="467">
                  <c:v>44390</c:v>
                </c:pt>
                <c:pt idx="468">
                  <c:v>44391</c:v>
                </c:pt>
                <c:pt idx="469">
                  <c:v>44392</c:v>
                </c:pt>
                <c:pt idx="470">
                  <c:v>44393</c:v>
                </c:pt>
                <c:pt idx="471">
                  <c:v>44394</c:v>
                </c:pt>
                <c:pt idx="472">
                  <c:v>44395</c:v>
                </c:pt>
                <c:pt idx="473">
                  <c:v>44396</c:v>
                </c:pt>
                <c:pt idx="474">
                  <c:v>44397</c:v>
                </c:pt>
                <c:pt idx="475">
                  <c:v>44398</c:v>
                </c:pt>
                <c:pt idx="476">
                  <c:v>44399</c:v>
                </c:pt>
                <c:pt idx="477">
                  <c:v>44400</c:v>
                </c:pt>
                <c:pt idx="478">
                  <c:v>44401</c:v>
                </c:pt>
                <c:pt idx="479">
                  <c:v>44402</c:v>
                </c:pt>
                <c:pt idx="480">
                  <c:v>44403</c:v>
                </c:pt>
                <c:pt idx="481">
                  <c:v>44404</c:v>
                </c:pt>
                <c:pt idx="482">
                  <c:v>44405</c:v>
                </c:pt>
                <c:pt idx="483">
                  <c:v>44406</c:v>
                </c:pt>
                <c:pt idx="484">
                  <c:v>44407</c:v>
                </c:pt>
                <c:pt idx="485">
                  <c:v>44408</c:v>
                </c:pt>
                <c:pt idx="486">
                  <c:v>44409</c:v>
                </c:pt>
                <c:pt idx="487">
                  <c:v>44410</c:v>
                </c:pt>
                <c:pt idx="488">
                  <c:v>44411</c:v>
                </c:pt>
                <c:pt idx="489">
                  <c:v>44412</c:v>
                </c:pt>
                <c:pt idx="490">
                  <c:v>44413</c:v>
                </c:pt>
                <c:pt idx="491">
                  <c:v>44414</c:v>
                </c:pt>
                <c:pt idx="492">
                  <c:v>44415</c:v>
                </c:pt>
                <c:pt idx="493">
                  <c:v>44416</c:v>
                </c:pt>
                <c:pt idx="494">
                  <c:v>44417</c:v>
                </c:pt>
                <c:pt idx="495">
                  <c:v>44418</c:v>
                </c:pt>
                <c:pt idx="496">
                  <c:v>44419</c:v>
                </c:pt>
                <c:pt idx="497">
                  <c:v>44420</c:v>
                </c:pt>
                <c:pt idx="498">
                  <c:v>44421</c:v>
                </c:pt>
                <c:pt idx="499">
                  <c:v>44422</c:v>
                </c:pt>
                <c:pt idx="500">
                  <c:v>44423</c:v>
                </c:pt>
                <c:pt idx="501">
                  <c:v>44424</c:v>
                </c:pt>
                <c:pt idx="502">
                  <c:v>44425</c:v>
                </c:pt>
                <c:pt idx="503">
                  <c:v>44426</c:v>
                </c:pt>
                <c:pt idx="504">
                  <c:v>44427</c:v>
                </c:pt>
                <c:pt idx="505">
                  <c:v>44428</c:v>
                </c:pt>
                <c:pt idx="506">
                  <c:v>44429</c:v>
                </c:pt>
                <c:pt idx="507">
                  <c:v>44430</c:v>
                </c:pt>
                <c:pt idx="508">
                  <c:v>44431</c:v>
                </c:pt>
                <c:pt idx="509">
                  <c:v>44432</c:v>
                </c:pt>
                <c:pt idx="510">
                  <c:v>44433</c:v>
                </c:pt>
                <c:pt idx="511">
                  <c:v>44434</c:v>
                </c:pt>
                <c:pt idx="512">
                  <c:v>44435</c:v>
                </c:pt>
                <c:pt idx="513">
                  <c:v>44436</c:v>
                </c:pt>
                <c:pt idx="514">
                  <c:v>44437</c:v>
                </c:pt>
                <c:pt idx="515">
                  <c:v>44438</c:v>
                </c:pt>
                <c:pt idx="516">
                  <c:v>44439</c:v>
                </c:pt>
                <c:pt idx="517">
                  <c:v>44440</c:v>
                </c:pt>
                <c:pt idx="518">
                  <c:v>44441</c:v>
                </c:pt>
                <c:pt idx="519">
                  <c:v>44442</c:v>
                </c:pt>
                <c:pt idx="520">
                  <c:v>44443</c:v>
                </c:pt>
                <c:pt idx="521">
                  <c:v>44444</c:v>
                </c:pt>
                <c:pt idx="522">
                  <c:v>44445</c:v>
                </c:pt>
                <c:pt idx="523">
                  <c:v>44446</c:v>
                </c:pt>
                <c:pt idx="524">
                  <c:v>44447</c:v>
                </c:pt>
                <c:pt idx="525">
                  <c:v>44448</c:v>
                </c:pt>
                <c:pt idx="526">
                  <c:v>44449</c:v>
                </c:pt>
                <c:pt idx="527">
                  <c:v>44450</c:v>
                </c:pt>
                <c:pt idx="528">
                  <c:v>44451</c:v>
                </c:pt>
                <c:pt idx="529">
                  <c:v>44452</c:v>
                </c:pt>
                <c:pt idx="530">
                  <c:v>44453</c:v>
                </c:pt>
                <c:pt idx="531">
                  <c:v>44454</c:v>
                </c:pt>
                <c:pt idx="532">
                  <c:v>44455</c:v>
                </c:pt>
                <c:pt idx="533">
                  <c:v>44456</c:v>
                </c:pt>
                <c:pt idx="534">
                  <c:v>44457</c:v>
                </c:pt>
                <c:pt idx="535">
                  <c:v>44458</c:v>
                </c:pt>
                <c:pt idx="536">
                  <c:v>44459</c:v>
                </c:pt>
                <c:pt idx="537">
                  <c:v>44460</c:v>
                </c:pt>
                <c:pt idx="538">
                  <c:v>44461</c:v>
                </c:pt>
                <c:pt idx="539">
                  <c:v>44462</c:v>
                </c:pt>
                <c:pt idx="540">
                  <c:v>44463</c:v>
                </c:pt>
                <c:pt idx="541">
                  <c:v>44464</c:v>
                </c:pt>
                <c:pt idx="542">
                  <c:v>44465</c:v>
                </c:pt>
                <c:pt idx="543">
                  <c:v>44466</c:v>
                </c:pt>
                <c:pt idx="544">
                  <c:v>44467</c:v>
                </c:pt>
                <c:pt idx="545">
                  <c:v>44468</c:v>
                </c:pt>
              </c:numCache>
            </c:numRef>
          </c:cat>
          <c:val>
            <c:numRef>
              <c:f>'ODT vs MV COVID'!$B$2:$B$547</c:f>
              <c:numCache>
                <c:formatCode>General</c:formatCode>
                <c:ptCount val="546"/>
                <c:pt idx="0">
                  <c:v>1813</c:v>
                </c:pt>
                <c:pt idx="1">
                  <c:v>2120</c:v>
                </c:pt>
                <c:pt idx="2">
                  <c:v>2309</c:v>
                </c:pt>
                <c:pt idx="3">
                  <c:v>2469</c:v>
                </c:pt>
                <c:pt idx="4">
                  <c:v>2644</c:v>
                </c:pt>
                <c:pt idx="5">
                  <c:v>2864</c:v>
                </c:pt>
                <c:pt idx="6">
                  <c:v>2967</c:v>
                </c:pt>
                <c:pt idx="7">
                  <c:v>2963</c:v>
                </c:pt>
                <c:pt idx="8">
                  <c:v>3228</c:v>
                </c:pt>
                <c:pt idx="9">
                  <c:v>3274</c:v>
                </c:pt>
                <c:pt idx="10">
                  <c:v>3301</c:v>
                </c:pt>
                <c:pt idx="11">
                  <c:v>3277</c:v>
                </c:pt>
                <c:pt idx="12">
                  <c:v>3234</c:v>
                </c:pt>
                <c:pt idx="13">
                  <c:v>3228</c:v>
                </c:pt>
                <c:pt idx="14">
                  <c:v>3222</c:v>
                </c:pt>
                <c:pt idx="15">
                  <c:v>3162</c:v>
                </c:pt>
                <c:pt idx="16">
                  <c:v>3247</c:v>
                </c:pt>
                <c:pt idx="17">
                  <c:v>3176</c:v>
                </c:pt>
                <c:pt idx="18">
                  <c:v>3130</c:v>
                </c:pt>
                <c:pt idx="19">
                  <c:v>3036</c:v>
                </c:pt>
                <c:pt idx="20">
                  <c:v>2964</c:v>
                </c:pt>
                <c:pt idx="21">
                  <c:v>2867</c:v>
                </c:pt>
                <c:pt idx="22">
                  <c:v>2703</c:v>
                </c:pt>
                <c:pt idx="23">
                  <c:v>2702</c:v>
                </c:pt>
                <c:pt idx="24">
                  <c:v>2580</c:v>
                </c:pt>
                <c:pt idx="25">
                  <c:v>2460</c:v>
                </c:pt>
                <c:pt idx="26">
                  <c:v>2353</c:v>
                </c:pt>
                <c:pt idx="27">
                  <c:v>2286</c:v>
                </c:pt>
                <c:pt idx="28">
                  <c:v>2224</c:v>
                </c:pt>
                <c:pt idx="29">
                  <c:v>2178</c:v>
                </c:pt>
                <c:pt idx="30">
                  <c:v>2068</c:v>
                </c:pt>
                <c:pt idx="31">
                  <c:v>2009</c:v>
                </c:pt>
                <c:pt idx="32">
                  <c:v>1936</c:v>
                </c:pt>
                <c:pt idx="33">
                  <c:v>1874</c:v>
                </c:pt>
                <c:pt idx="34">
                  <c:v>1802</c:v>
                </c:pt>
                <c:pt idx="35">
                  <c:v>1685</c:v>
                </c:pt>
                <c:pt idx="36">
                  <c:v>1642</c:v>
                </c:pt>
                <c:pt idx="37">
                  <c:v>1585</c:v>
                </c:pt>
                <c:pt idx="38">
                  <c:v>1538</c:v>
                </c:pt>
                <c:pt idx="39">
                  <c:v>1485</c:v>
                </c:pt>
                <c:pt idx="40">
                  <c:v>1414</c:v>
                </c:pt>
                <c:pt idx="41">
                  <c:v>1342</c:v>
                </c:pt>
                <c:pt idx="42">
                  <c:v>1314</c:v>
                </c:pt>
                <c:pt idx="43">
                  <c:v>1337</c:v>
                </c:pt>
                <c:pt idx="44">
                  <c:v>1234</c:v>
                </c:pt>
                <c:pt idx="45">
                  <c:v>1196</c:v>
                </c:pt>
                <c:pt idx="46">
                  <c:v>1141</c:v>
                </c:pt>
                <c:pt idx="47">
                  <c:v>1106</c:v>
                </c:pt>
                <c:pt idx="48">
                  <c:v>1034</c:v>
                </c:pt>
                <c:pt idx="49">
                  <c:v>1008</c:v>
                </c:pt>
                <c:pt idx="50">
                  <c:v>964</c:v>
                </c:pt>
                <c:pt idx="51">
                  <c:v>928</c:v>
                </c:pt>
                <c:pt idx="52">
                  <c:v>886</c:v>
                </c:pt>
                <c:pt idx="53">
                  <c:v>863</c:v>
                </c:pt>
                <c:pt idx="54">
                  <c:v>847</c:v>
                </c:pt>
                <c:pt idx="55">
                  <c:v>783</c:v>
                </c:pt>
                <c:pt idx="56">
                  <c:v>751</c:v>
                </c:pt>
                <c:pt idx="57">
                  <c:v>719</c:v>
                </c:pt>
                <c:pt idx="58">
                  <c:v>704</c:v>
                </c:pt>
                <c:pt idx="59">
                  <c:v>679</c:v>
                </c:pt>
                <c:pt idx="60">
                  <c:v>652</c:v>
                </c:pt>
                <c:pt idx="61">
                  <c:v>636</c:v>
                </c:pt>
                <c:pt idx="62">
                  <c:v>602</c:v>
                </c:pt>
                <c:pt idx="63">
                  <c:v>571</c:v>
                </c:pt>
                <c:pt idx="64">
                  <c:v>554</c:v>
                </c:pt>
                <c:pt idx="65">
                  <c:v>540</c:v>
                </c:pt>
                <c:pt idx="66">
                  <c:v>515</c:v>
                </c:pt>
                <c:pt idx="67">
                  <c:v>509</c:v>
                </c:pt>
                <c:pt idx="68">
                  <c:v>491</c:v>
                </c:pt>
                <c:pt idx="69">
                  <c:v>439</c:v>
                </c:pt>
                <c:pt idx="70">
                  <c:v>390</c:v>
                </c:pt>
                <c:pt idx="71">
                  <c:v>393</c:v>
                </c:pt>
                <c:pt idx="72">
                  <c:v>390</c:v>
                </c:pt>
                <c:pt idx="73">
                  <c:v>393</c:v>
                </c:pt>
                <c:pt idx="74">
                  <c:v>385</c:v>
                </c:pt>
                <c:pt idx="75">
                  <c:v>378</c:v>
                </c:pt>
                <c:pt idx="76">
                  <c:v>357</c:v>
                </c:pt>
                <c:pt idx="77">
                  <c:v>352</c:v>
                </c:pt>
                <c:pt idx="78">
                  <c:v>330</c:v>
                </c:pt>
                <c:pt idx="79">
                  <c:v>346</c:v>
                </c:pt>
                <c:pt idx="80">
                  <c:v>310</c:v>
                </c:pt>
                <c:pt idx="81">
                  <c:v>340</c:v>
                </c:pt>
                <c:pt idx="82">
                  <c:v>311</c:v>
                </c:pt>
                <c:pt idx="83">
                  <c:v>316</c:v>
                </c:pt>
                <c:pt idx="84">
                  <c:v>276</c:v>
                </c:pt>
                <c:pt idx="85">
                  <c:v>268</c:v>
                </c:pt>
                <c:pt idx="86">
                  <c:v>270</c:v>
                </c:pt>
                <c:pt idx="87">
                  <c:v>270</c:v>
                </c:pt>
                <c:pt idx="88">
                  <c:v>262</c:v>
                </c:pt>
                <c:pt idx="89">
                  <c:v>279</c:v>
                </c:pt>
                <c:pt idx="90">
                  <c:v>259</c:v>
                </c:pt>
                <c:pt idx="91">
                  <c:v>239</c:v>
                </c:pt>
                <c:pt idx="92">
                  <c:v>231</c:v>
                </c:pt>
                <c:pt idx="93">
                  <c:v>221</c:v>
                </c:pt>
                <c:pt idx="94">
                  <c:v>217</c:v>
                </c:pt>
                <c:pt idx="95">
                  <c:v>209</c:v>
                </c:pt>
                <c:pt idx="96">
                  <c:v>197</c:v>
                </c:pt>
                <c:pt idx="97">
                  <c:v>185</c:v>
                </c:pt>
                <c:pt idx="98">
                  <c:v>188</c:v>
                </c:pt>
                <c:pt idx="99">
                  <c:v>191</c:v>
                </c:pt>
                <c:pt idx="100">
                  <c:v>168</c:v>
                </c:pt>
                <c:pt idx="101">
                  <c:v>159</c:v>
                </c:pt>
                <c:pt idx="102">
                  <c:v>162</c:v>
                </c:pt>
                <c:pt idx="103">
                  <c:v>145</c:v>
                </c:pt>
                <c:pt idx="104">
                  <c:v>153</c:v>
                </c:pt>
                <c:pt idx="105">
                  <c:v>142</c:v>
                </c:pt>
                <c:pt idx="106">
                  <c:v>143</c:v>
                </c:pt>
                <c:pt idx="107">
                  <c:v>137</c:v>
                </c:pt>
                <c:pt idx="108">
                  <c:v>131</c:v>
                </c:pt>
                <c:pt idx="109">
                  <c:v>129</c:v>
                </c:pt>
                <c:pt idx="110">
                  <c:v>137</c:v>
                </c:pt>
                <c:pt idx="111">
                  <c:v>110</c:v>
                </c:pt>
                <c:pt idx="112">
                  <c:v>111</c:v>
                </c:pt>
                <c:pt idx="113">
                  <c:v>104</c:v>
                </c:pt>
                <c:pt idx="114">
                  <c:v>93</c:v>
                </c:pt>
                <c:pt idx="115">
                  <c:v>92</c:v>
                </c:pt>
                <c:pt idx="116">
                  <c:v>97</c:v>
                </c:pt>
                <c:pt idx="117">
                  <c:v>93</c:v>
                </c:pt>
                <c:pt idx="118">
                  <c:v>87</c:v>
                </c:pt>
                <c:pt idx="119">
                  <c:v>84</c:v>
                </c:pt>
                <c:pt idx="120">
                  <c:v>86</c:v>
                </c:pt>
                <c:pt idx="121">
                  <c:v>92</c:v>
                </c:pt>
                <c:pt idx="122">
                  <c:v>85</c:v>
                </c:pt>
                <c:pt idx="123">
                  <c:v>77</c:v>
                </c:pt>
                <c:pt idx="124">
                  <c:v>76</c:v>
                </c:pt>
                <c:pt idx="125">
                  <c:v>73</c:v>
                </c:pt>
                <c:pt idx="126">
                  <c:v>69</c:v>
                </c:pt>
                <c:pt idx="127">
                  <c:v>67</c:v>
                </c:pt>
                <c:pt idx="128">
                  <c:v>62</c:v>
                </c:pt>
                <c:pt idx="129">
                  <c:v>65</c:v>
                </c:pt>
                <c:pt idx="130">
                  <c:v>70</c:v>
                </c:pt>
                <c:pt idx="131">
                  <c:v>73</c:v>
                </c:pt>
                <c:pt idx="132">
                  <c:v>80</c:v>
                </c:pt>
                <c:pt idx="133">
                  <c:v>75</c:v>
                </c:pt>
                <c:pt idx="134">
                  <c:v>73</c:v>
                </c:pt>
                <c:pt idx="135">
                  <c:v>76</c:v>
                </c:pt>
                <c:pt idx="136">
                  <c:v>78</c:v>
                </c:pt>
                <c:pt idx="137">
                  <c:v>73</c:v>
                </c:pt>
                <c:pt idx="138">
                  <c:v>73</c:v>
                </c:pt>
                <c:pt idx="139">
                  <c:v>70</c:v>
                </c:pt>
                <c:pt idx="140">
                  <c:v>76</c:v>
                </c:pt>
                <c:pt idx="141">
                  <c:v>72</c:v>
                </c:pt>
                <c:pt idx="142">
                  <c:v>71</c:v>
                </c:pt>
                <c:pt idx="143">
                  <c:v>72</c:v>
                </c:pt>
                <c:pt idx="144">
                  <c:v>68</c:v>
                </c:pt>
                <c:pt idx="145">
                  <c:v>68</c:v>
                </c:pt>
                <c:pt idx="146">
                  <c:v>64</c:v>
                </c:pt>
                <c:pt idx="147">
                  <c:v>71</c:v>
                </c:pt>
                <c:pt idx="148">
                  <c:v>60</c:v>
                </c:pt>
                <c:pt idx="149">
                  <c:v>66</c:v>
                </c:pt>
                <c:pt idx="150">
                  <c:v>68</c:v>
                </c:pt>
                <c:pt idx="151">
                  <c:v>71</c:v>
                </c:pt>
                <c:pt idx="152">
                  <c:v>82</c:v>
                </c:pt>
                <c:pt idx="153">
                  <c:v>81</c:v>
                </c:pt>
                <c:pt idx="154">
                  <c:v>76</c:v>
                </c:pt>
                <c:pt idx="155">
                  <c:v>69</c:v>
                </c:pt>
                <c:pt idx="156">
                  <c:v>67</c:v>
                </c:pt>
                <c:pt idx="157">
                  <c:v>69</c:v>
                </c:pt>
                <c:pt idx="158">
                  <c:v>77</c:v>
                </c:pt>
                <c:pt idx="159">
                  <c:v>80</c:v>
                </c:pt>
                <c:pt idx="160">
                  <c:v>80</c:v>
                </c:pt>
                <c:pt idx="161">
                  <c:v>78</c:v>
                </c:pt>
                <c:pt idx="162">
                  <c:v>143</c:v>
                </c:pt>
                <c:pt idx="163">
                  <c:v>86</c:v>
                </c:pt>
                <c:pt idx="164">
                  <c:v>92</c:v>
                </c:pt>
                <c:pt idx="165">
                  <c:v>105</c:v>
                </c:pt>
                <c:pt idx="166">
                  <c:v>115</c:v>
                </c:pt>
                <c:pt idx="167">
                  <c:v>124</c:v>
                </c:pt>
                <c:pt idx="168">
                  <c:v>127</c:v>
                </c:pt>
                <c:pt idx="169">
                  <c:v>138</c:v>
                </c:pt>
                <c:pt idx="170">
                  <c:v>144</c:v>
                </c:pt>
                <c:pt idx="171">
                  <c:v>165</c:v>
                </c:pt>
                <c:pt idx="172">
                  <c:v>181</c:v>
                </c:pt>
                <c:pt idx="173">
                  <c:v>211</c:v>
                </c:pt>
                <c:pt idx="174">
                  <c:v>228</c:v>
                </c:pt>
                <c:pt idx="175">
                  <c:v>243</c:v>
                </c:pt>
                <c:pt idx="176">
                  <c:v>262</c:v>
                </c:pt>
                <c:pt idx="177">
                  <c:v>261</c:v>
                </c:pt>
                <c:pt idx="178">
                  <c:v>276</c:v>
                </c:pt>
                <c:pt idx="179">
                  <c:v>297</c:v>
                </c:pt>
                <c:pt idx="180">
                  <c:v>314</c:v>
                </c:pt>
                <c:pt idx="181">
                  <c:v>333</c:v>
                </c:pt>
                <c:pt idx="182">
                  <c:v>341</c:v>
                </c:pt>
                <c:pt idx="183">
                  <c:v>369</c:v>
                </c:pt>
                <c:pt idx="184">
                  <c:v>369</c:v>
                </c:pt>
                <c:pt idx="185">
                  <c:v>369</c:v>
                </c:pt>
                <c:pt idx="186">
                  <c:v>393</c:v>
                </c:pt>
                <c:pt idx="187">
                  <c:v>410</c:v>
                </c:pt>
                <c:pt idx="188">
                  <c:v>442</c:v>
                </c:pt>
                <c:pt idx="189">
                  <c:v>436</c:v>
                </c:pt>
                <c:pt idx="190">
                  <c:v>440</c:v>
                </c:pt>
                <c:pt idx="191">
                  <c:v>469</c:v>
                </c:pt>
                <c:pt idx="192">
                  <c:v>477</c:v>
                </c:pt>
                <c:pt idx="193">
                  <c:v>507</c:v>
                </c:pt>
                <c:pt idx="194">
                  <c:v>516</c:v>
                </c:pt>
                <c:pt idx="195">
                  <c:v>563</c:v>
                </c:pt>
                <c:pt idx="196">
                  <c:v>581</c:v>
                </c:pt>
                <c:pt idx="197">
                  <c:v>592</c:v>
                </c:pt>
                <c:pt idx="198">
                  <c:v>614</c:v>
                </c:pt>
                <c:pt idx="199">
                  <c:v>630</c:v>
                </c:pt>
                <c:pt idx="200">
                  <c:v>658</c:v>
                </c:pt>
                <c:pt idx="201">
                  <c:v>698</c:v>
                </c:pt>
                <c:pt idx="202">
                  <c:v>712</c:v>
                </c:pt>
                <c:pt idx="203">
                  <c:v>708</c:v>
                </c:pt>
                <c:pt idx="204">
                  <c:v>744</c:v>
                </c:pt>
                <c:pt idx="205">
                  <c:v>788</c:v>
                </c:pt>
                <c:pt idx="206">
                  <c:v>828</c:v>
                </c:pt>
                <c:pt idx="207">
                  <c:v>853</c:v>
                </c:pt>
                <c:pt idx="208">
                  <c:v>903</c:v>
                </c:pt>
                <c:pt idx="209">
                  <c:v>957</c:v>
                </c:pt>
                <c:pt idx="210">
                  <c:v>974</c:v>
                </c:pt>
                <c:pt idx="211">
                  <c:v>979</c:v>
                </c:pt>
                <c:pt idx="212">
                  <c:v>1003</c:v>
                </c:pt>
                <c:pt idx="213">
                  <c:v>979</c:v>
                </c:pt>
                <c:pt idx="214">
                  <c:v>1075</c:v>
                </c:pt>
                <c:pt idx="215">
                  <c:v>1144</c:v>
                </c:pt>
                <c:pt idx="216">
                  <c:v>1193</c:v>
                </c:pt>
                <c:pt idx="217">
                  <c:v>1183</c:v>
                </c:pt>
                <c:pt idx="218">
                  <c:v>1187</c:v>
                </c:pt>
                <c:pt idx="219">
                  <c:v>1207</c:v>
                </c:pt>
                <c:pt idx="220">
                  <c:v>1232</c:v>
                </c:pt>
                <c:pt idx="221">
                  <c:v>1271</c:v>
                </c:pt>
                <c:pt idx="222">
                  <c:v>1219</c:v>
                </c:pt>
                <c:pt idx="223">
                  <c:v>1268</c:v>
                </c:pt>
                <c:pt idx="224">
                  <c:v>1275</c:v>
                </c:pt>
                <c:pt idx="225">
                  <c:v>1355</c:v>
                </c:pt>
                <c:pt idx="226">
                  <c:v>1365</c:v>
                </c:pt>
                <c:pt idx="227">
                  <c:v>1397</c:v>
                </c:pt>
                <c:pt idx="228">
                  <c:v>1391</c:v>
                </c:pt>
                <c:pt idx="229">
                  <c:v>1420</c:v>
                </c:pt>
                <c:pt idx="230">
                  <c:v>1430</c:v>
                </c:pt>
                <c:pt idx="231">
                  <c:v>1426</c:v>
                </c:pt>
                <c:pt idx="232">
                  <c:v>1422</c:v>
                </c:pt>
                <c:pt idx="233">
                  <c:v>1447</c:v>
                </c:pt>
                <c:pt idx="234">
                  <c:v>1454</c:v>
                </c:pt>
                <c:pt idx="235">
                  <c:v>1487</c:v>
                </c:pt>
                <c:pt idx="236">
                  <c:v>1489</c:v>
                </c:pt>
                <c:pt idx="237">
                  <c:v>1480</c:v>
                </c:pt>
                <c:pt idx="238">
                  <c:v>1456</c:v>
                </c:pt>
                <c:pt idx="239">
                  <c:v>1417</c:v>
                </c:pt>
                <c:pt idx="240">
                  <c:v>1378</c:v>
                </c:pt>
                <c:pt idx="241">
                  <c:v>1387</c:v>
                </c:pt>
                <c:pt idx="242">
                  <c:v>1357</c:v>
                </c:pt>
                <c:pt idx="243">
                  <c:v>1351</c:v>
                </c:pt>
                <c:pt idx="244">
                  <c:v>1315</c:v>
                </c:pt>
                <c:pt idx="245">
                  <c:v>1261</c:v>
                </c:pt>
                <c:pt idx="246">
                  <c:v>1274</c:v>
                </c:pt>
                <c:pt idx="247">
                  <c:v>1247</c:v>
                </c:pt>
                <c:pt idx="248">
                  <c:v>1249</c:v>
                </c:pt>
                <c:pt idx="249">
                  <c:v>1271</c:v>
                </c:pt>
                <c:pt idx="250">
                  <c:v>1272</c:v>
                </c:pt>
                <c:pt idx="251">
                  <c:v>1243</c:v>
                </c:pt>
                <c:pt idx="252">
                  <c:v>1267</c:v>
                </c:pt>
                <c:pt idx="253">
                  <c:v>1275</c:v>
                </c:pt>
                <c:pt idx="254">
                  <c:v>1243</c:v>
                </c:pt>
                <c:pt idx="255">
                  <c:v>1281</c:v>
                </c:pt>
                <c:pt idx="256">
                  <c:v>1288</c:v>
                </c:pt>
                <c:pt idx="257">
                  <c:v>1326</c:v>
                </c:pt>
                <c:pt idx="258">
                  <c:v>1340</c:v>
                </c:pt>
                <c:pt idx="259">
                  <c:v>1366</c:v>
                </c:pt>
                <c:pt idx="260">
                  <c:v>1364</c:v>
                </c:pt>
                <c:pt idx="261">
                  <c:v>1412</c:v>
                </c:pt>
                <c:pt idx="262">
                  <c:v>1442</c:v>
                </c:pt>
                <c:pt idx="263">
                  <c:v>1512</c:v>
                </c:pt>
                <c:pt idx="264">
                  <c:v>1529</c:v>
                </c:pt>
                <c:pt idx="265">
                  <c:v>1554</c:v>
                </c:pt>
                <c:pt idx="266">
                  <c:v>1607</c:v>
                </c:pt>
                <c:pt idx="267">
                  <c:v>1616</c:v>
                </c:pt>
                <c:pt idx="268">
                  <c:v>1682</c:v>
                </c:pt>
                <c:pt idx="269">
                  <c:v>1751</c:v>
                </c:pt>
                <c:pt idx="270">
                  <c:v>1847</c:v>
                </c:pt>
                <c:pt idx="271">
                  <c:v>1939</c:v>
                </c:pt>
                <c:pt idx="272">
                  <c:v>2066</c:v>
                </c:pt>
                <c:pt idx="273">
                  <c:v>2122</c:v>
                </c:pt>
                <c:pt idx="274">
                  <c:v>2162</c:v>
                </c:pt>
                <c:pt idx="275">
                  <c:v>2256</c:v>
                </c:pt>
                <c:pt idx="276">
                  <c:v>2420</c:v>
                </c:pt>
                <c:pt idx="277">
                  <c:v>2560</c:v>
                </c:pt>
                <c:pt idx="278">
                  <c:v>2645</c:v>
                </c:pt>
                <c:pt idx="279">
                  <c:v>2821</c:v>
                </c:pt>
                <c:pt idx="280">
                  <c:v>2929</c:v>
                </c:pt>
                <c:pt idx="281">
                  <c:v>3098</c:v>
                </c:pt>
                <c:pt idx="282">
                  <c:v>3145</c:v>
                </c:pt>
                <c:pt idx="283">
                  <c:v>3264</c:v>
                </c:pt>
                <c:pt idx="284">
                  <c:v>3363</c:v>
                </c:pt>
                <c:pt idx="285">
                  <c:v>3496</c:v>
                </c:pt>
                <c:pt idx="286">
                  <c:v>3626</c:v>
                </c:pt>
                <c:pt idx="287">
                  <c:v>3672</c:v>
                </c:pt>
                <c:pt idx="288">
                  <c:v>3789</c:v>
                </c:pt>
                <c:pt idx="289">
                  <c:v>3854</c:v>
                </c:pt>
                <c:pt idx="290">
                  <c:v>3871</c:v>
                </c:pt>
                <c:pt idx="291">
                  <c:v>3916</c:v>
                </c:pt>
                <c:pt idx="292">
                  <c:v>3947</c:v>
                </c:pt>
                <c:pt idx="293">
                  <c:v>3953</c:v>
                </c:pt>
                <c:pt idx="294">
                  <c:v>3960</c:v>
                </c:pt>
                <c:pt idx="295">
                  <c:v>4076</c:v>
                </c:pt>
                <c:pt idx="296">
                  <c:v>4066</c:v>
                </c:pt>
                <c:pt idx="297">
                  <c:v>4077</c:v>
                </c:pt>
                <c:pt idx="298">
                  <c:v>4032</c:v>
                </c:pt>
                <c:pt idx="299">
                  <c:v>3961</c:v>
                </c:pt>
                <c:pt idx="300">
                  <c:v>3937</c:v>
                </c:pt>
                <c:pt idx="301">
                  <c:v>3918</c:v>
                </c:pt>
                <c:pt idx="302">
                  <c:v>3832</c:v>
                </c:pt>
                <c:pt idx="303">
                  <c:v>3806</c:v>
                </c:pt>
                <c:pt idx="304">
                  <c:v>3687</c:v>
                </c:pt>
                <c:pt idx="305">
                  <c:v>3726</c:v>
                </c:pt>
                <c:pt idx="306">
                  <c:v>3635</c:v>
                </c:pt>
                <c:pt idx="307">
                  <c:v>3628</c:v>
                </c:pt>
                <c:pt idx="308">
                  <c:v>3572</c:v>
                </c:pt>
                <c:pt idx="309">
                  <c:v>3505</c:v>
                </c:pt>
                <c:pt idx="310">
                  <c:v>3373</c:v>
                </c:pt>
                <c:pt idx="311">
                  <c:v>3302</c:v>
                </c:pt>
                <c:pt idx="312">
                  <c:v>3230</c:v>
                </c:pt>
                <c:pt idx="313">
                  <c:v>3164</c:v>
                </c:pt>
                <c:pt idx="314">
                  <c:v>3132</c:v>
                </c:pt>
                <c:pt idx="315">
                  <c:v>3036</c:v>
                </c:pt>
                <c:pt idx="316">
                  <c:v>2943</c:v>
                </c:pt>
                <c:pt idx="317">
                  <c:v>2842</c:v>
                </c:pt>
                <c:pt idx="318">
                  <c:v>2851</c:v>
                </c:pt>
                <c:pt idx="319">
                  <c:v>2805</c:v>
                </c:pt>
                <c:pt idx="320">
                  <c:v>2708</c:v>
                </c:pt>
                <c:pt idx="321">
                  <c:v>2614</c:v>
                </c:pt>
                <c:pt idx="322">
                  <c:v>2535</c:v>
                </c:pt>
                <c:pt idx="323">
                  <c:v>2469</c:v>
                </c:pt>
                <c:pt idx="324">
                  <c:v>2358</c:v>
                </c:pt>
                <c:pt idx="325">
                  <c:v>2329</c:v>
                </c:pt>
                <c:pt idx="326">
                  <c:v>2273</c:v>
                </c:pt>
                <c:pt idx="327">
                  <c:v>2149</c:v>
                </c:pt>
                <c:pt idx="328">
                  <c:v>2118</c:v>
                </c:pt>
                <c:pt idx="329">
                  <c:v>2047</c:v>
                </c:pt>
                <c:pt idx="330">
                  <c:v>1971</c:v>
                </c:pt>
                <c:pt idx="331">
                  <c:v>1903</c:v>
                </c:pt>
                <c:pt idx="332">
                  <c:v>1783</c:v>
                </c:pt>
                <c:pt idx="333">
                  <c:v>1806</c:v>
                </c:pt>
                <c:pt idx="334">
                  <c:v>1709</c:v>
                </c:pt>
                <c:pt idx="335">
                  <c:v>1647</c:v>
                </c:pt>
                <c:pt idx="336">
                  <c:v>1589</c:v>
                </c:pt>
                <c:pt idx="337">
                  <c:v>1542</c:v>
                </c:pt>
                <c:pt idx="338">
                  <c:v>1449</c:v>
                </c:pt>
                <c:pt idx="339">
                  <c:v>1394</c:v>
                </c:pt>
                <c:pt idx="340">
                  <c:v>1356</c:v>
                </c:pt>
                <c:pt idx="341">
                  <c:v>1292</c:v>
                </c:pt>
                <c:pt idx="342">
                  <c:v>1236</c:v>
                </c:pt>
                <c:pt idx="343">
                  <c:v>1192</c:v>
                </c:pt>
                <c:pt idx="344">
                  <c:v>1110</c:v>
                </c:pt>
                <c:pt idx="345">
                  <c:v>1087</c:v>
                </c:pt>
                <c:pt idx="346">
                  <c:v>1049</c:v>
                </c:pt>
                <c:pt idx="347">
                  <c:v>1016</c:v>
                </c:pt>
                <c:pt idx="348">
                  <c:v>968</c:v>
                </c:pt>
                <c:pt idx="349">
                  <c:v>925</c:v>
                </c:pt>
                <c:pt idx="350">
                  <c:v>879</c:v>
                </c:pt>
                <c:pt idx="351">
                  <c:v>830</c:v>
                </c:pt>
                <c:pt idx="352">
                  <c:v>787</c:v>
                </c:pt>
                <c:pt idx="353">
                  <c:v>768</c:v>
                </c:pt>
                <c:pt idx="354">
                  <c:v>748</c:v>
                </c:pt>
                <c:pt idx="355">
                  <c:v>711</c:v>
                </c:pt>
                <c:pt idx="356">
                  <c:v>682</c:v>
                </c:pt>
                <c:pt idx="357">
                  <c:v>630</c:v>
                </c:pt>
                <c:pt idx="358">
                  <c:v>615</c:v>
                </c:pt>
                <c:pt idx="359">
                  <c:v>594</c:v>
                </c:pt>
                <c:pt idx="360">
                  <c:v>582</c:v>
                </c:pt>
                <c:pt idx="361">
                  <c:v>583</c:v>
                </c:pt>
                <c:pt idx="362">
                  <c:v>568</c:v>
                </c:pt>
                <c:pt idx="363">
                  <c:v>547</c:v>
                </c:pt>
                <c:pt idx="364">
                  <c:v>517</c:v>
                </c:pt>
                <c:pt idx="365">
                  <c:v>485</c:v>
                </c:pt>
                <c:pt idx="366">
                  <c:v>478</c:v>
                </c:pt>
                <c:pt idx="367">
                  <c:v>469</c:v>
                </c:pt>
                <c:pt idx="368">
                  <c:v>461</c:v>
                </c:pt>
                <c:pt idx="369">
                  <c:v>453</c:v>
                </c:pt>
                <c:pt idx="370">
                  <c:v>440</c:v>
                </c:pt>
                <c:pt idx="371">
                  <c:v>421</c:v>
                </c:pt>
                <c:pt idx="372">
                  <c:v>405</c:v>
                </c:pt>
                <c:pt idx="373">
                  <c:v>385</c:v>
                </c:pt>
                <c:pt idx="374">
                  <c:v>385</c:v>
                </c:pt>
                <c:pt idx="375">
                  <c:v>377</c:v>
                </c:pt>
                <c:pt idx="376">
                  <c:v>370</c:v>
                </c:pt>
                <c:pt idx="377">
                  <c:v>351</c:v>
                </c:pt>
                <c:pt idx="378">
                  <c:v>329</c:v>
                </c:pt>
                <c:pt idx="379">
                  <c:v>332</c:v>
                </c:pt>
                <c:pt idx="380">
                  <c:v>323</c:v>
                </c:pt>
                <c:pt idx="381">
                  <c:v>311</c:v>
                </c:pt>
                <c:pt idx="382">
                  <c:v>318</c:v>
                </c:pt>
                <c:pt idx="383">
                  <c:v>300</c:v>
                </c:pt>
                <c:pt idx="384">
                  <c:v>276</c:v>
                </c:pt>
                <c:pt idx="385">
                  <c:v>261</c:v>
                </c:pt>
                <c:pt idx="386">
                  <c:v>243</c:v>
                </c:pt>
                <c:pt idx="387">
                  <c:v>240</c:v>
                </c:pt>
                <c:pt idx="388">
                  <c:v>231</c:v>
                </c:pt>
                <c:pt idx="389">
                  <c:v>227</c:v>
                </c:pt>
                <c:pt idx="390">
                  <c:v>214</c:v>
                </c:pt>
                <c:pt idx="391">
                  <c:v>208</c:v>
                </c:pt>
                <c:pt idx="392">
                  <c:v>196</c:v>
                </c:pt>
                <c:pt idx="393">
                  <c:v>185</c:v>
                </c:pt>
                <c:pt idx="394">
                  <c:v>188</c:v>
                </c:pt>
                <c:pt idx="395">
                  <c:v>196</c:v>
                </c:pt>
                <c:pt idx="396">
                  <c:v>187</c:v>
                </c:pt>
                <c:pt idx="397">
                  <c:v>181</c:v>
                </c:pt>
                <c:pt idx="398">
                  <c:v>182</c:v>
                </c:pt>
                <c:pt idx="399">
                  <c:v>163</c:v>
                </c:pt>
                <c:pt idx="400">
                  <c:v>159</c:v>
                </c:pt>
                <c:pt idx="401">
                  <c:v>151</c:v>
                </c:pt>
                <c:pt idx="402">
                  <c:v>144</c:v>
                </c:pt>
                <c:pt idx="403">
                  <c:v>149</c:v>
                </c:pt>
                <c:pt idx="404">
                  <c:v>138</c:v>
                </c:pt>
                <c:pt idx="405">
                  <c:v>136</c:v>
                </c:pt>
                <c:pt idx="406">
                  <c:v>129</c:v>
                </c:pt>
                <c:pt idx="407">
                  <c:v>124</c:v>
                </c:pt>
                <c:pt idx="408">
                  <c:v>121</c:v>
                </c:pt>
                <c:pt idx="409">
                  <c:v>123</c:v>
                </c:pt>
                <c:pt idx="410">
                  <c:v>125</c:v>
                </c:pt>
                <c:pt idx="411">
                  <c:v>124</c:v>
                </c:pt>
                <c:pt idx="412">
                  <c:v>122</c:v>
                </c:pt>
                <c:pt idx="413">
                  <c:v>123</c:v>
                </c:pt>
                <c:pt idx="414">
                  <c:v>124</c:v>
                </c:pt>
                <c:pt idx="415">
                  <c:v>123</c:v>
                </c:pt>
                <c:pt idx="416">
                  <c:v>120</c:v>
                </c:pt>
                <c:pt idx="417">
                  <c:v>121</c:v>
                </c:pt>
                <c:pt idx="418">
                  <c:v>128</c:v>
                </c:pt>
                <c:pt idx="419">
                  <c:v>125</c:v>
                </c:pt>
                <c:pt idx="420">
                  <c:v>120</c:v>
                </c:pt>
                <c:pt idx="421">
                  <c:v>124</c:v>
                </c:pt>
                <c:pt idx="422">
                  <c:v>119</c:v>
                </c:pt>
                <c:pt idx="423">
                  <c:v>124</c:v>
                </c:pt>
                <c:pt idx="424">
                  <c:v>122</c:v>
                </c:pt>
                <c:pt idx="425">
                  <c:v>136</c:v>
                </c:pt>
                <c:pt idx="426">
                  <c:v>129</c:v>
                </c:pt>
                <c:pt idx="427">
                  <c:v>134</c:v>
                </c:pt>
                <c:pt idx="428">
                  <c:v>130</c:v>
                </c:pt>
                <c:pt idx="429">
                  <c:v>135</c:v>
                </c:pt>
                <c:pt idx="430">
                  <c:v>145</c:v>
                </c:pt>
                <c:pt idx="431">
                  <c:v>148</c:v>
                </c:pt>
                <c:pt idx="432">
                  <c:v>154</c:v>
                </c:pt>
                <c:pt idx="433">
                  <c:v>159</c:v>
                </c:pt>
                <c:pt idx="434">
                  <c:v>158</c:v>
                </c:pt>
                <c:pt idx="435">
                  <c:v>161</c:v>
                </c:pt>
                <c:pt idx="436">
                  <c:v>169</c:v>
                </c:pt>
                <c:pt idx="437">
                  <c:v>188</c:v>
                </c:pt>
                <c:pt idx="438">
                  <c:v>188</c:v>
                </c:pt>
                <c:pt idx="439">
                  <c:v>206</c:v>
                </c:pt>
                <c:pt idx="440">
                  <c:v>208</c:v>
                </c:pt>
                <c:pt idx="441">
                  <c:v>210</c:v>
                </c:pt>
                <c:pt idx="442">
                  <c:v>223</c:v>
                </c:pt>
                <c:pt idx="443">
                  <c:v>215</c:v>
                </c:pt>
                <c:pt idx="444">
                  <c:v>210</c:v>
                </c:pt>
                <c:pt idx="445">
                  <c:v>228</c:v>
                </c:pt>
                <c:pt idx="446">
                  <c:v>250</c:v>
                </c:pt>
                <c:pt idx="447">
                  <c:v>246</c:v>
                </c:pt>
                <c:pt idx="448">
                  <c:v>259</c:v>
                </c:pt>
                <c:pt idx="449">
                  <c:v>257</c:v>
                </c:pt>
                <c:pt idx="450">
                  <c:v>256</c:v>
                </c:pt>
                <c:pt idx="451">
                  <c:v>263</c:v>
                </c:pt>
                <c:pt idx="452">
                  <c:v>297</c:v>
                </c:pt>
                <c:pt idx="453">
                  <c:v>283</c:v>
                </c:pt>
                <c:pt idx="454">
                  <c:v>287</c:v>
                </c:pt>
                <c:pt idx="455">
                  <c:v>300</c:v>
                </c:pt>
                <c:pt idx="456">
                  <c:v>321</c:v>
                </c:pt>
                <c:pt idx="457">
                  <c:v>327</c:v>
                </c:pt>
                <c:pt idx="458">
                  <c:v>336</c:v>
                </c:pt>
                <c:pt idx="459">
                  <c:v>369</c:v>
                </c:pt>
                <c:pt idx="460">
                  <c:v>392</c:v>
                </c:pt>
                <c:pt idx="461">
                  <c:v>417</c:v>
                </c:pt>
                <c:pt idx="462">
                  <c:v>417</c:v>
                </c:pt>
                <c:pt idx="463">
                  <c:v>437</c:v>
                </c:pt>
                <c:pt idx="464">
                  <c:v>448</c:v>
                </c:pt>
                <c:pt idx="465">
                  <c:v>454</c:v>
                </c:pt>
                <c:pt idx="466">
                  <c:v>482</c:v>
                </c:pt>
                <c:pt idx="467">
                  <c:v>522</c:v>
                </c:pt>
                <c:pt idx="468">
                  <c:v>545</c:v>
                </c:pt>
                <c:pt idx="469">
                  <c:v>551</c:v>
                </c:pt>
                <c:pt idx="470">
                  <c:v>573</c:v>
                </c:pt>
                <c:pt idx="471">
                  <c:v>583</c:v>
                </c:pt>
                <c:pt idx="472">
                  <c:v>582</c:v>
                </c:pt>
                <c:pt idx="473">
                  <c:v>611</c:v>
                </c:pt>
                <c:pt idx="474">
                  <c:v>618</c:v>
                </c:pt>
                <c:pt idx="475">
                  <c:v>647</c:v>
                </c:pt>
                <c:pt idx="476">
                  <c:v>699</c:v>
                </c:pt>
                <c:pt idx="477">
                  <c:v>715</c:v>
                </c:pt>
                <c:pt idx="478">
                  <c:v>755</c:v>
                </c:pt>
                <c:pt idx="479">
                  <c:v>779</c:v>
                </c:pt>
                <c:pt idx="480">
                  <c:v>820</c:v>
                </c:pt>
                <c:pt idx="481">
                  <c:v>848</c:v>
                </c:pt>
                <c:pt idx="482">
                  <c:v>853</c:v>
                </c:pt>
                <c:pt idx="483">
                  <c:v>869</c:v>
                </c:pt>
                <c:pt idx="484">
                  <c:v>889</c:v>
                </c:pt>
                <c:pt idx="485">
                  <c:v>893</c:v>
                </c:pt>
                <c:pt idx="486">
                  <c:v>877</c:v>
                </c:pt>
                <c:pt idx="487">
                  <c:v>895</c:v>
                </c:pt>
                <c:pt idx="488">
                  <c:v>887</c:v>
                </c:pt>
                <c:pt idx="489">
                  <c:v>881</c:v>
                </c:pt>
                <c:pt idx="490">
                  <c:v>871</c:v>
                </c:pt>
                <c:pt idx="491">
                  <c:v>870</c:v>
                </c:pt>
                <c:pt idx="492">
                  <c:v>854</c:v>
                </c:pt>
                <c:pt idx="493">
                  <c:v>856</c:v>
                </c:pt>
                <c:pt idx="494">
                  <c:v>859</c:v>
                </c:pt>
                <c:pt idx="495">
                  <c:v>874</c:v>
                </c:pt>
                <c:pt idx="496">
                  <c:v>871</c:v>
                </c:pt>
                <c:pt idx="497">
                  <c:v>882</c:v>
                </c:pt>
                <c:pt idx="498">
                  <c:v>892</c:v>
                </c:pt>
                <c:pt idx="499">
                  <c:v>892</c:v>
                </c:pt>
                <c:pt idx="500">
                  <c:v>898</c:v>
                </c:pt>
                <c:pt idx="501">
                  <c:v>918</c:v>
                </c:pt>
                <c:pt idx="502">
                  <c:v>925</c:v>
                </c:pt>
                <c:pt idx="503">
                  <c:v>909</c:v>
                </c:pt>
                <c:pt idx="504">
                  <c:v>928</c:v>
                </c:pt>
                <c:pt idx="505">
                  <c:v>955</c:v>
                </c:pt>
                <c:pt idx="506">
                  <c:v>955</c:v>
                </c:pt>
                <c:pt idx="507">
                  <c:v>963</c:v>
                </c:pt>
                <c:pt idx="508">
                  <c:v>942</c:v>
                </c:pt>
                <c:pt idx="509">
                  <c:v>957</c:v>
                </c:pt>
                <c:pt idx="510">
                  <c:v>974</c:v>
                </c:pt>
                <c:pt idx="511">
                  <c:v>982</c:v>
                </c:pt>
                <c:pt idx="512">
                  <c:v>988</c:v>
                </c:pt>
                <c:pt idx="513">
                  <c:v>953</c:v>
                </c:pt>
                <c:pt idx="514">
                  <c:v>971</c:v>
                </c:pt>
                <c:pt idx="515">
                  <c:v>984</c:v>
                </c:pt>
                <c:pt idx="516">
                  <c:v>1014</c:v>
                </c:pt>
                <c:pt idx="517">
                  <c:v>1030</c:v>
                </c:pt>
                <c:pt idx="518">
                  <c:v>1038</c:v>
                </c:pt>
                <c:pt idx="519">
                  <c:v>1034</c:v>
                </c:pt>
                <c:pt idx="520">
                  <c:v>1019</c:v>
                </c:pt>
                <c:pt idx="521">
                  <c:v>1018</c:v>
                </c:pt>
                <c:pt idx="522">
                  <c:v>1062</c:v>
                </c:pt>
                <c:pt idx="523">
                  <c:v>1047</c:v>
                </c:pt>
                <c:pt idx="524">
                  <c:v>1060</c:v>
                </c:pt>
                <c:pt idx="525">
                  <c:v>1051</c:v>
                </c:pt>
                <c:pt idx="526">
                  <c:v>1056</c:v>
                </c:pt>
                <c:pt idx="527">
                  <c:v>1027</c:v>
                </c:pt>
                <c:pt idx="528">
                  <c:v>1055</c:v>
                </c:pt>
                <c:pt idx="529">
                  <c:v>1056</c:v>
                </c:pt>
                <c:pt idx="530">
                  <c:v>1060</c:v>
                </c:pt>
                <c:pt idx="531">
                  <c:v>1081</c:v>
                </c:pt>
                <c:pt idx="532">
                  <c:v>1020</c:v>
                </c:pt>
                <c:pt idx="533">
                  <c:v>1011</c:v>
                </c:pt>
                <c:pt idx="534">
                  <c:v>1004</c:v>
                </c:pt>
                <c:pt idx="535">
                  <c:v>1006</c:v>
                </c:pt>
                <c:pt idx="536">
                  <c:v>982</c:v>
                </c:pt>
                <c:pt idx="537">
                  <c:v>943</c:v>
                </c:pt>
                <c:pt idx="538">
                  <c:v>939</c:v>
                </c:pt>
                <c:pt idx="539">
                  <c:v>916</c:v>
                </c:pt>
                <c:pt idx="540">
                  <c:v>878</c:v>
                </c:pt>
                <c:pt idx="541">
                  <c:v>874</c:v>
                </c:pt>
                <c:pt idx="542">
                  <c:v>839</c:v>
                </c:pt>
                <c:pt idx="543">
                  <c:v>831</c:v>
                </c:pt>
                <c:pt idx="544">
                  <c:v>826</c:v>
                </c:pt>
                <c:pt idx="545">
                  <c:v>813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05A-1645-892F-920C8679AA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56237615"/>
        <c:axId val="1686106752"/>
      </c:lineChart>
      <c:lineChart>
        <c:grouping val="standard"/>
        <c:varyColors val="0"/>
        <c:ser>
          <c:idx val="1"/>
          <c:order val="1"/>
          <c:tx>
            <c:v>Donors</c:v>
          </c:tx>
          <c:spPr>
            <a:ln w="28575" cap="rnd">
              <a:noFill/>
              <a:round/>
            </a:ln>
            <a:effectLst/>
          </c:spPr>
          <c:marker>
            <c:symbol val="none"/>
          </c:marker>
          <c:trendline>
            <c:name>7 day moving average</c:name>
            <c:spPr>
              <a:ln w="19050" cap="rnd">
                <a:solidFill>
                  <a:srgbClr val="E0119D"/>
                </a:solidFill>
                <a:prstDash val="solid"/>
              </a:ln>
              <a:effectLst/>
            </c:spPr>
            <c:trendlineType val="movingAvg"/>
            <c:period val="7"/>
            <c:dispRSqr val="0"/>
            <c:dispEq val="0"/>
          </c:trendline>
          <c:val>
            <c:numRef>
              <c:f>'ODT vs MV COVID'!$C$2:$C$547</c:f>
              <c:numCache>
                <c:formatCode>########0</c:formatCode>
                <c:ptCount val="546"/>
                <c:pt idx="0">
                  <c:v>1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2</c:v>
                </c:pt>
                <c:pt idx="10">
                  <c:v>1</c:v>
                </c:pt>
                <c:pt idx="11">
                  <c:v>0</c:v>
                </c:pt>
                <c:pt idx="12">
                  <c:v>1</c:v>
                </c:pt>
                <c:pt idx="13">
                  <c:v>2</c:v>
                </c:pt>
                <c:pt idx="14">
                  <c:v>2</c:v>
                </c:pt>
                <c:pt idx="15">
                  <c:v>2</c:v>
                </c:pt>
                <c:pt idx="16">
                  <c:v>2</c:v>
                </c:pt>
                <c:pt idx="17">
                  <c:v>2</c:v>
                </c:pt>
                <c:pt idx="18">
                  <c:v>0</c:v>
                </c:pt>
                <c:pt idx="19">
                  <c:v>3</c:v>
                </c:pt>
                <c:pt idx="20">
                  <c:v>1</c:v>
                </c:pt>
                <c:pt idx="21">
                  <c:v>2</c:v>
                </c:pt>
                <c:pt idx="22">
                  <c:v>4</c:v>
                </c:pt>
                <c:pt idx="23">
                  <c:v>2</c:v>
                </c:pt>
                <c:pt idx="24">
                  <c:v>1</c:v>
                </c:pt>
                <c:pt idx="25">
                  <c:v>1</c:v>
                </c:pt>
                <c:pt idx="26">
                  <c:v>0</c:v>
                </c:pt>
                <c:pt idx="27">
                  <c:v>3</c:v>
                </c:pt>
                <c:pt idx="28">
                  <c:v>5</c:v>
                </c:pt>
                <c:pt idx="29">
                  <c:v>4</c:v>
                </c:pt>
                <c:pt idx="30">
                  <c:v>2</c:v>
                </c:pt>
                <c:pt idx="31">
                  <c:v>3</c:v>
                </c:pt>
                <c:pt idx="32">
                  <c:v>2</c:v>
                </c:pt>
                <c:pt idx="33">
                  <c:v>3</c:v>
                </c:pt>
                <c:pt idx="34">
                  <c:v>3</c:v>
                </c:pt>
                <c:pt idx="35">
                  <c:v>1</c:v>
                </c:pt>
                <c:pt idx="36">
                  <c:v>0</c:v>
                </c:pt>
                <c:pt idx="37">
                  <c:v>1</c:v>
                </c:pt>
                <c:pt idx="38">
                  <c:v>1</c:v>
                </c:pt>
                <c:pt idx="39">
                  <c:v>3</c:v>
                </c:pt>
                <c:pt idx="40">
                  <c:v>4</c:v>
                </c:pt>
                <c:pt idx="41">
                  <c:v>2</c:v>
                </c:pt>
                <c:pt idx="42">
                  <c:v>0</c:v>
                </c:pt>
                <c:pt idx="43">
                  <c:v>1</c:v>
                </c:pt>
                <c:pt idx="44">
                  <c:v>1</c:v>
                </c:pt>
                <c:pt idx="45">
                  <c:v>1</c:v>
                </c:pt>
                <c:pt idx="46">
                  <c:v>0</c:v>
                </c:pt>
                <c:pt idx="47">
                  <c:v>2</c:v>
                </c:pt>
                <c:pt idx="48">
                  <c:v>4</c:v>
                </c:pt>
                <c:pt idx="49">
                  <c:v>0</c:v>
                </c:pt>
                <c:pt idx="50">
                  <c:v>0</c:v>
                </c:pt>
                <c:pt idx="51">
                  <c:v>2</c:v>
                </c:pt>
                <c:pt idx="52">
                  <c:v>4</c:v>
                </c:pt>
                <c:pt idx="53">
                  <c:v>2</c:v>
                </c:pt>
                <c:pt idx="54">
                  <c:v>4</c:v>
                </c:pt>
                <c:pt idx="55">
                  <c:v>3</c:v>
                </c:pt>
                <c:pt idx="56">
                  <c:v>1</c:v>
                </c:pt>
                <c:pt idx="57">
                  <c:v>4</c:v>
                </c:pt>
                <c:pt idx="58">
                  <c:v>3</c:v>
                </c:pt>
                <c:pt idx="59">
                  <c:v>0</c:v>
                </c:pt>
                <c:pt idx="60">
                  <c:v>3</c:v>
                </c:pt>
                <c:pt idx="61">
                  <c:v>3</c:v>
                </c:pt>
                <c:pt idx="62">
                  <c:v>4</c:v>
                </c:pt>
                <c:pt idx="63">
                  <c:v>3</c:v>
                </c:pt>
                <c:pt idx="64">
                  <c:v>2</c:v>
                </c:pt>
                <c:pt idx="65">
                  <c:v>3</c:v>
                </c:pt>
                <c:pt idx="66">
                  <c:v>4</c:v>
                </c:pt>
                <c:pt idx="67">
                  <c:v>1</c:v>
                </c:pt>
                <c:pt idx="68">
                  <c:v>2</c:v>
                </c:pt>
                <c:pt idx="69">
                  <c:v>3</c:v>
                </c:pt>
                <c:pt idx="70">
                  <c:v>1</c:v>
                </c:pt>
                <c:pt idx="71">
                  <c:v>3</c:v>
                </c:pt>
                <c:pt idx="72">
                  <c:v>3</c:v>
                </c:pt>
                <c:pt idx="73">
                  <c:v>3</c:v>
                </c:pt>
                <c:pt idx="74">
                  <c:v>2</c:v>
                </c:pt>
                <c:pt idx="75">
                  <c:v>0</c:v>
                </c:pt>
                <c:pt idx="76">
                  <c:v>6</c:v>
                </c:pt>
                <c:pt idx="77">
                  <c:v>6</c:v>
                </c:pt>
                <c:pt idx="78">
                  <c:v>1</c:v>
                </c:pt>
                <c:pt idx="79">
                  <c:v>2</c:v>
                </c:pt>
                <c:pt idx="80">
                  <c:v>4</c:v>
                </c:pt>
                <c:pt idx="81">
                  <c:v>1</c:v>
                </c:pt>
                <c:pt idx="82">
                  <c:v>5</c:v>
                </c:pt>
                <c:pt idx="83">
                  <c:v>11</c:v>
                </c:pt>
                <c:pt idx="84">
                  <c:v>2</c:v>
                </c:pt>
                <c:pt idx="85">
                  <c:v>3</c:v>
                </c:pt>
                <c:pt idx="86">
                  <c:v>4</c:v>
                </c:pt>
                <c:pt idx="87">
                  <c:v>2</c:v>
                </c:pt>
                <c:pt idx="88">
                  <c:v>4</c:v>
                </c:pt>
                <c:pt idx="89">
                  <c:v>3</c:v>
                </c:pt>
                <c:pt idx="90">
                  <c:v>4</c:v>
                </c:pt>
                <c:pt idx="91">
                  <c:v>3</c:v>
                </c:pt>
                <c:pt idx="92">
                  <c:v>6</c:v>
                </c:pt>
                <c:pt idx="93">
                  <c:v>5</c:v>
                </c:pt>
                <c:pt idx="94">
                  <c:v>4</c:v>
                </c:pt>
                <c:pt idx="95">
                  <c:v>3</c:v>
                </c:pt>
                <c:pt idx="96">
                  <c:v>3</c:v>
                </c:pt>
                <c:pt idx="97">
                  <c:v>6</c:v>
                </c:pt>
                <c:pt idx="98">
                  <c:v>11</c:v>
                </c:pt>
                <c:pt idx="99">
                  <c:v>4</c:v>
                </c:pt>
                <c:pt idx="100">
                  <c:v>2</c:v>
                </c:pt>
                <c:pt idx="101">
                  <c:v>2</c:v>
                </c:pt>
                <c:pt idx="102">
                  <c:v>2</c:v>
                </c:pt>
                <c:pt idx="103">
                  <c:v>4</c:v>
                </c:pt>
                <c:pt idx="104">
                  <c:v>5</c:v>
                </c:pt>
                <c:pt idx="105">
                  <c:v>5</c:v>
                </c:pt>
                <c:pt idx="106">
                  <c:v>2</c:v>
                </c:pt>
                <c:pt idx="107">
                  <c:v>4</c:v>
                </c:pt>
                <c:pt idx="108">
                  <c:v>2</c:v>
                </c:pt>
                <c:pt idx="109">
                  <c:v>2</c:v>
                </c:pt>
                <c:pt idx="110">
                  <c:v>3</c:v>
                </c:pt>
                <c:pt idx="111">
                  <c:v>10</c:v>
                </c:pt>
                <c:pt idx="112">
                  <c:v>5</c:v>
                </c:pt>
                <c:pt idx="113">
                  <c:v>3</c:v>
                </c:pt>
                <c:pt idx="114">
                  <c:v>3</c:v>
                </c:pt>
                <c:pt idx="115">
                  <c:v>4</c:v>
                </c:pt>
                <c:pt idx="116">
                  <c:v>2</c:v>
                </c:pt>
                <c:pt idx="117">
                  <c:v>5</c:v>
                </c:pt>
                <c:pt idx="118">
                  <c:v>5</c:v>
                </c:pt>
                <c:pt idx="119">
                  <c:v>3</c:v>
                </c:pt>
                <c:pt idx="120">
                  <c:v>5</c:v>
                </c:pt>
                <c:pt idx="121">
                  <c:v>5</c:v>
                </c:pt>
                <c:pt idx="122">
                  <c:v>4</c:v>
                </c:pt>
                <c:pt idx="123">
                  <c:v>2</c:v>
                </c:pt>
                <c:pt idx="124">
                  <c:v>6</c:v>
                </c:pt>
                <c:pt idx="125">
                  <c:v>4</c:v>
                </c:pt>
                <c:pt idx="126">
                  <c:v>5</c:v>
                </c:pt>
                <c:pt idx="127">
                  <c:v>8</c:v>
                </c:pt>
                <c:pt idx="128">
                  <c:v>5</c:v>
                </c:pt>
                <c:pt idx="129">
                  <c:v>5</c:v>
                </c:pt>
                <c:pt idx="130">
                  <c:v>2</c:v>
                </c:pt>
                <c:pt idx="131">
                  <c:v>1</c:v>
                </c:pt>
                <c:pt idx="132">
                  <c:v>9</c:v>
                </c:pt>
                <c:pt idx="133">
                  <c:v>2</c:v>
                </c:pt>
                <c:pt idx="134">
                  <c:v>4</c:v>
                </c:pt>
                <c:pt idx="135">
                  <c:v>8</c:v>
                </c:pt>
                <c:pt idx="136">
                  <c:v>4</c:v>
                </c:pt>
                <c:pt idx="137">
                  <c:v>4</c:v>
                </c:pt>
                <c:pt idx="138">
                  <c:v>4</c:v>
                </c:pt>
                <c:pt idx="139">
                  <c:v>1</c:v>
                </c:pt>
                <c:pt idx="140">
                  <c:v>7</c:v>
                </c:pt>
                <c:pt idx="141">
                  <c:v>4</c:v>
                </c:pt>
                <c:pt idx="142">
                  <c:v>4</c:v>
                </c:pt>
                <c:pt idx="143">
                  <c:v>4</c:v>
                </c:pt>
                <c:pt idx="144">
                  <c:v>4</c:v>
                </c:pt>
                <c:pt idx="145">
                  <c:v>4</c:v>
                </c:pt>
                <c:pt idx="146">
                  <c:v>7</c:v>
                </c:pt>
                <c:pt idx="147">
                  <c:v>5</c:v>
                </c:pt>
                <c:pt idx="148">
                  <c:v>2</c:v>
                </c:pt>
                <c:pt idx="149">
                  <c:v>4</c:v>
                </c:pt>
                <c:pt idx="150">
                  <c:v>5</c:v>
                </c:pt>
                <c:pt idx="151">
                  <c:v>4</c:v>
                </c:pt>
                <c:pt idx="152">
                  <c:v>4</c:v>
                </c:pt>
                <c:pt idx="153">
                  <c:v>6</c:v>
                </c:pt>
                <c:pt idx="154">
                  <c:v>6</c:v>
                </c:pt>
                <c:pt idx="155">
                  <c:v>6</c:v>
                </c:pt>
                <c:pt idx="156">
                  <c:v>2</c:v>
                </c:pt>
                <c:pt idx="157">
                  <c:v>8</c:v>
                </c:pt>
                <c:pt idx="158">
                  <c:v>2</c:v>
                </c:pt>
                <c:pt idx="159">
                  <c:v>2</c:v>
                </c:pt>
                <c:pt idx="160">
                  <c:v>5</c:v>
                </c:pt>
                <c:pt idx="161">
                  <c:v>4</c:v>
                </c:pt>
                <c:pt idx="162">
                  <c:v>1</c:v>
                </c:pt>
                <c:pt idx="163">
                  <c:v>5</c:v>
                </c:pt>
                <c:pt idx="164">
                  <c:v>4</c:v>
                </c:pt>
                <c:pt idx="165">
                  <c:v>4</c:v>
                </c:pt>
                <c:pt idx="166">
                  <c:v>9</c:v>
                </c:pt>
                <c:pt idx="167">
                  <c:v>4</c:v>
                </c:pt>
                <c:pt idx="168">
                  <c:v>1</c:v>
                </c:pt>
                <c:pt idx="169">
                  <c:v>4</c:v>
                </c:pt>
                <c:pt idx="170">
                  <c:v>5</c:v>
                </c:pt>
                <c:pt idx="171">
                  <c:v>3</c:v>
                </c:pt>
                <c:pt idx="172">
                  <c:v>5</c:v>
                </c:pt>
                <c:pt idx="173">
                  <c:v>6</c:v>
                </c:pt>
                <c:pt idx="174">
                  <c:v>4</c:v>
                </c:pt>
                <c:pt idx="175">
                  <c:v>4</c:v>
                </c:pt>
                <c:pt idx="176">
                  <c:v>4</c:v>
                </c:pt>
                <c:pt idx="177">
                  <c:v>6</c:v>
                </c:pt>
                <c:pt idx="178">
                  <c:v>4</c:v>
                </c:pt>
                <c:pt idx="179">
                  <c:v>2</c:v>
                </c:pt>
                <c:pt idx="180">
                  <c:v>5</c:v>
                </c:pt>
                <c:pt idx="181">
                  <c:v>4</c:v>
                </c:pt>
                <c:pt idx="182">
                  <c:v>4</c:v>
                </c:pt>
                <c:pt idx="183">
                  <c:v>4</c:v>
                </c:pt>
                <c:pt idx="184">
                  <c:v>4</c:v>
                </c:pt>
                <c:pt idx="185">
                  <c:v>3</c:v>
                </c:pt>
                <c:pt idx="186">
                  <c:v>2</c:v>
                </c:pt>
                <c:pt idx="187">
                  <c:v>5</c:v>
                </c:pt>
                <c:pt idx="188">
                  <c:v>5</c:v>
                </c:pt>
                <c:pt idx="189">
                  <c:v>8</c:v>
                </c:pt>
                <c:pt idx="190">
                  <c:v>1</c:v>
                </c:pt>
                <c:pt idx="191">
                  <c:v>4</c:v>
                </c:pt>
                <c:pt idx="192">
                  <c:v>3</c:v>
                </c:pt>
                <c:pt idx="193">
                  <c:v>3</c:v>
                </c:pt>
                <c:pt idx="194">
                  <c:v>1</c:v>
                </c:pt>
                <c:pt idx="195">
                  <c:v>5</c:v>
                </c:pt>
                <c:pt idx="196">
                  <c:v>6</c:v>
                </c:pt>
                <c:pt idx="197">
                  <c:v>4</c:v>
                </c:pt>
                <c:pt idx="198">
                  <c:v>1</c:v>
                </c:pt>
                <c:pt idx="199">
                  <c:v>3</c:v>
                </c:pt>
                <c:pt idx="200">
                  <c:v>6</c:v>
                </c:pt>
                <c:pt idx="201">
                  <c:v>3</c:v>
                </c:pt>
                <c:pt idx="202">
                  <c:v>4</c:v>
                </c:pt>
                <c:pt idx="203">
                  <c:v>5</c:v>
                </c:pt>
                <c:pt idx="204">
                  <c:v>3</c:v>
                </c:pt>
                <c:pt idx="205">
                  <c:v>1</c:v>
                </c:pt>
                <c:pt idx="206">
                  <c:v>2</c:v>
                </c:pt>
                <c:pt idx="207">
                  <c:v>2</c:v>
                </c:pt>
                <c:pt idx="208">
                  <c:v>3</c:v>
                </c:pt>
                <c:pt idx="209">
                  <c:v>2</c:v>
                </c:pt>
                <c:pt idx="210">
                  <c:v>2</c:v>
                </c:pt>
                <c:pt idx="211">
                  <c:v>4</c:v>
                </c:pt>
                <c:pt idx="212">
                  <c:v>3</c:v>
                </c:pt>
                <c:pt idx="213">
                  <c:v>5</c:v>
                </c:pt>
                <c:pt idx="214">
                  <c:v>3</c:v>
                </c:pt>
                <c:pt idx="215">
                  <c:v>2</c:v>
                </c:pt>
                <c:pt idx="216">
                  <c:v>2</c:v>
                </c:pt>
                <c:pt idx="217">
                  <c:v>1</c:v>
                </c:pt>
                <c:pt idx="218">
                  <c:v>5</c:v>
                </c:pt>
                <c:pt idx="219">
                  <c:v>3</c:v>
                </c:pt>
                <c:pt idx="220">
                  <c:v>0</c:v>
                </c:pt>
                <c:pt idx="221">
                  <c:v>5</c:v>
                </c:pt>
                <c:pt idx="222">
                  <c:v>4</c:v>
                </c:pt>
                <c:pt idx="223">
                  <c:v>3</c:v>
                </c:pt>
                <c:pt idx="224">
                  <c:v>5</c:v>
                </c:pt>
                <c:pt idx="225">
                  <c:v>1</c:v>
                </c:pt>
                <c:pt idx="226">
                  <c:v>6</c:v>
                </c:pt>
                <c:pt idx="227">
                  <c:v>3</c:v>
                </c:pt>
                <c:pt idx="228">
                  <c:v>2</c:v>
                </c:pt>
                <c:pt idx="229">
                  <c:v>6</c:v>
                </c:pt>
                <c:pt idx="230">
                  <c:v>5</c:v>
                </c:pt>
                <c:pt idx="231">
                  <c:v>3</c:v>
                </c:pt>
                <c:pt idx="232">
                  <c:v>4</c:v>
                </c:pt>
                <c:pt idx="233">
                  <c:v>2</c:v>
                </c:pt>
                <c:pt idx="234">
                  <c:v>3</c:v>
                </c:pt>
                <c:pt idx="235">
                  <c:v>6</c:v>
                </c:pt>
                <c:pt idx="236">
                  <c:v>5</c:v>
                </c:pt>
                <c:pt idx="237">
                  <c:v>3</c:v>
                </c:pt>
                <c:pt idx="238">
                  <c:v>3</c:v>
                </c:pt>
                <c:pt idx="239">
                  <c:v>4</c:v>
                </c:pt>
                <c:pt idx="240">
                  <c:v>1</c:v>
                </c:pt>
                <c:pt idx="241">
                  <c:v>5</c:v>
                </c:pt>
                <c:pt idx="242">
                  <c:v>3</c:v>
                </c:pt>
                <c:pt idx="243">
                  <c:v>5</c:v>
                </c:pt>
                <c:pt idx="244">
                  <c:v>2</c:v>
                </c:pt>
                <c:pt idx="245">
                  <c:v>5</c:v>
                </c:pt>
                <c:pt idx="246">
                  <c:v>9</c:v>
                </c:pt>
                <c:pt idx="247">
                  <c:v>3</c:v>
                </c:pt>
                <c:pt idx="248">
                  <c:v>2</c:v>
                </c:pt>
                <c:pt idx="249">
                  <c:v>7</c:v>
                </c:pt>
                <c:pt idx="250">
                  <c:v>3</c:v>
                </c:pt>
                <c:pt idx="251">
                  <c:v>4</c:v>
                </c:pt>
                <c:pt idx="252">
                  <c:v>3</c:v>
                </c:pt>
                <c:pt idx="253">
                  <c:v>3</c:v>
                </c:pt>
                <c:pt idx="254">
                  <c:v>2</c:v>
                </c:pt>
                <c:pt idx="255">
                  <c:v>1</c:v>
                </c:pt>
                <c:pt idx="256">
                  <c:v>3</c:v>
                </c:pt>
                <c:pt idx="257">
                  <c:v>2</c:v>
                </c:pt>
                <c:pt idx="258">
                  <c:v>6</c:v>
                </c:pt>
                <c:pt idx="259">
                  <c:v>1</c:v>
                </c:pt>
                <c:pt idx="260">
                  <c:v>3</c:v>
                </c:pt>
                <c:pt idx="261">
                  <c:v>2</c:v>
                </c:pt>
                <c:pt idx="262">
                  <c:v>1</c:v>
                </c:pt>
                <c:pt idx="263">
                  <c:v>3</c:v>
                </c:pt>
                <c:pt idx="264">
                  <c:v>5</c:v>
                </c:pt>
                <c:pt idx="265">
                  <c:v>1</c:v>
                </c:pt>
                <c:pt idx="266">
                  <c:v>4</c:v>
                </c:pt>
                <c:pt idx="267">
                  <c:v>2</c:v>
                </c:pt>
                <c:pt idx="268">
                  <c:v>1</c:v>
                </c:pt>
                <c:pt idx="269">
                  <c:v>2</c:v>
                </c:pt>
                <c:pt idx="270">
                  <c:v>2</c:v>
                </c:pt>
                <c:pt idx="271">
                  <c:v>4</c:v>
                </c:pt>
                <c:pt idx="272">
                  <c:v>2</c:v>
                </c:pt>
                <c:pt idx="273">
                  <c:v>4</c:v>
                </c:pt>
                <c:pt idx="274">
                  <c:v>7</c:v>
                </c:pt>
                <c:pt idx="275">
                  <c:v>1</c:v>
                </c:pt>
                <c:pt idx="276">
                  <c:v>0</c:v>
                </c:pt>
                <c:pt idx="277">
                  <c:v>4</c:v>
                </c:pt>
                <c:pt idx="278">
                  <c:v>2</c:v>
                </c:pt>
                <c:pt idx="279">
                  <c:v>7</c:v>
                </c:pt>
                <c:pt idx="280">
                  <c:v>5</c:v>
                </c:pt>
                <c:pt idx="281">
                  <c:v>6</c:v>
                </c:pt>
                <c:pt idx="282">
                  <c:v>3</c:v>
                </c:pt>
                <c:pt idx="283">
                  <c:v>1</c:v>
                </c:pt>
                <c:pt idx="284">
                  <c:v>3</c:v>
                </c:pt>
                <c:pt idx="285">
                  <c:v>4</c:v>
                </c:pt>
                <c:pt idx="286">
                  <c:v>2</c:v>
                </c:pt>
                <c:pt idx="287">
                  <c:v>3</c:v>
                </c:pt>
                <c:pt idx="288">
                  <c:v>6</c:v>
                </c:pt>
                <c:pt idx="289">
                  <c:v>3</c:v>
                </c:pt>
                <c:pt idx="290">
                  <c:v>2</c:v>
                </c:pt>
                <c:pt idx="291">
                  <c:v>2</c:v>
                </c:pt>
                <c:pt idx="292">
                  <c:v>5</c:v>
                </c:pt>
                <c:pt idx="293">
                  <c:v>1</c:v>
                </c:pt>
                <c:pt idx="294">
                  <c:v>2</c:v>
                </c:pt>
                <c:pt idx="295">
                  <c:v>3</c:v>
                </c:pt>
                <c:pt idx="296">
                  <c:v>3</c:v>
                </c:pt>
                <c:pt idx="297">
                  <c:v>1</c:v>
                </c:pt>
                <c:pt idx="298">
                  <c:v>0</c:v>
                </c:pt>
                <c:pt idx="299">
                  <c:v>2</c:v>
                </c:pt>
                <c:pt idx="300">
                  <c:v>6</c:v>
                </c:pt>
                <c:pt idx="301">
                  <c:v>4</c:v>
                </c:pt>
                <c:pt idx="302">
                  <c:v>0</c:v>
                </c:pt>
                <c:pt idx="303">
                  <c:v>2</c:v>
                </c:pt>
                <c:pt idx="304">
                  <c:v>2</c:v>
                </c:pt>
                <c:pt idx="305">
                  <c:v>2</c:v>
                </c:pt>
                <c:pt idx="306">
                  <c:v>2</c:v>
                </c:pt>
                <c:pt idx="307">
                  <c:v>2</c:v>
                </c:pt>
                <c:pt idx="308">
                  <c:v>2</c:v>
                </c:pt>
                <c:pt idx="309">
                  <c:v>6</c:v>
                </c:pt>
                <c:pt idx="310">
                  <c:v>4</c:v>
                </c:pt>
                <c:pt idx="311">
                  <c:v>0</c:v>
                </c:pt>
                <c:pt idx="312">
                  <c:v>1</c:v>
                </c:pt>
                <c:pt idx="313">
                  <c:v>2</c:v>
                </c:pt>
                <c:pt idx="314">
                  <c:v>4</c:v>
                </c:pt>
                <c:pt idx="315">
                  <c:v>1</c:v>
                </c:pt>
                <c:pt idx="316">
                  <c:v>3</c:v>
                </c:pt>
                <c:pt idx="317">
                  <c:v>0</c:v>
                </c:pt>
                <c:pt idx="318">
                  <c:v>2</c:v>
                </c:pt>
                <c:pt idx="319">
                  <c:v>3</c:v>
                </c:pt>
                <c:pt idx="320">
                  <c:v>1</c:v>
                </c:pt>
                <c:pt idx="321">
                  <c:v>3</c:v>
                </c:pt>
                <c:pt idx="322">
                  <c:v>1</c:v>
                </c:pt>
                <c:pt idx="323">
                  <c:v>4</c:v>
                </c:pt>
                <c:pt idx="324">
                  <c:v>2</c:v>
                </c:pt>
                <c:pt idx="325">
                  <c:v>3</c:v>
                </c:pt>
                <c:pt idx="326">
                  <c:v>2</c:v>
                </c:pt>
                <c:pt idx="327">
                  <c:v>2</c:v>
                </c:pt>
                <c:pt idx="328">
                  <c:v>5</c:v>
                </c:pt>
                <c:pt idx="329">
                  <c:v>3</c:v>
                </c:pt>
                <c:pt idx="330">
                  <c:v>3</c:v>
                </c:pt>
                <c:pt idx="331">
                  <c:v>2</c:v>
                </c:pt>
                <c:pt idx="332">
                  <c:v>2</c:v>
                </c:pt>
                <c:pt idx="333">
                  <c:v>5</c:v>
                </c:pt>
                <c:pt idx="334">
                  <c:v>3</c:v>
                </c:pt>
                <c:pt idx="335">
                  <c:v>4</c:v>
                </c:pt>
                <c:pt idx="336">
                  <c:v>4</c:v>
                </c:pt>
                <c:pt idx="337">
                  <c:v>3</c:v>
                </c:pt>
                <c:pt idx="338">
                  <c:v>5</c:v>
                </c:pt>
                <c:pt idx="339">
                  <c:v>6</c:v>
                </c:pt>
                <c:pt idx="340">
                  <c:v>1</c:v>
                </c:pt>
                <c:pt idx="341">
                  <c:v>3</c:v>
                </c:pt>
                <c:pt idx="342">
                  <c:v>5</c:v>
                </c:pt>
                <c:pt idx="343">
                  <c:v>5</c:v>
                </c:pt>
                <c:pt idx="344">
                  <c:v>4</c:v>
                </c:pt>
                <c:pt idx="345">
                  <c:v>2</c:v>
                </c:pt>
                <c:pt idx="346">
                  <c:v>5</c:v>
                </c:pt>
                <c:pt idx="347">
                  <c:v>4</c:v>
                </c:pt>
                <c:pt idx="348">
                  <c:v>1</c:v>
                </c:pt>
                <c:pt idx="349">
                  <c:v>5</c:v>
                </c:pt>
                <c:pt idx="350">
                  <c:v>4</c:v>
                </c:pt>
                <c:pt idx="351">
                  <c:v>2</c:v>
                </c:pt>
                <c:pt idx="352">
                  <c:v>5</c:v>
                </c:pt>
                <c:pt idx="353">
                  <c:v>3</c:v>
                </c:pt>
                <c:pt idx="354">
                  <c:v>4</c:v>
                </c:pt>
                <c:pt idx="355">
                  <c:v>4</c:v>
                </c:pt>
                <c:pt idx="356">
                  <c:v>3</c:v>
                </c:pt>
                <c:pt idx="357">
                  <c:v>3</c:v>
                </c:pt>
                <c:pt idx="358">
                  <c:v>9</c:v>
                </c:pt>
                <c:pt idx="359">
                  <c:v>2</c:v>
                </c:pt>
                <c:pt idx="360">
                  <c:v>8</c:v>
                </c:pt>
                <c:pt idx="361">
                  <c:v>4</c:v>
                </c:pt>
                <c:pt idx="362">
                  <c:v>7</c:v>
                </c:pt>
                <c:pt idx="363">
                  <c:v>5</c:v>
                </c:pt>
                <c:pt idx="364">
                  <c:v>4</c:v>
                </c:pt>
                <c:pt idx="365">
                  <c:v>5</c:v>
                </c:pt>
                <c:pt idx="366">
                  <c:v>3</c:v>
                </c:pt>
                <c:pt idx="367">
                  <c:v>2</c:v>
                </c:pt>
                <c:pt idx="368">
                  <c:v>2</c:v>
                </c:pt>
                <c:pt idx="369">
                  <c:v>3</c:v>
                </c:pt>
                <c:pt idx="370">
                  <c:v>1</c:v>
                </c:pt>
                <c:pt idx="371">
                  <c:v>2</c:v>
                </c:pt>
                <c:pt idx="372">
                  <c:v>8</c:v>
                </c:pt>
                <c:pt idx="373">
                  <c:v>2</c:v>
                </c:pt>
                <c:pt idx="374">
                  <c:v>3</c:v>
                </c:pt>
                <c:pt idx="375">
                  <c:v>1</c:v>
                </c:pt>
                <c:pt idx="376">
                  <c:v>4</c:v>
                </c:pt>
                <c:pt idx="377">
                  <c:v>4</c:v>
                </c:pt>
                <c:pt idx="378">
                  <c:v>5</c:v>
                </c:pt>
                <c:pt idx="379">
                  <c:v>6</c:v>
                </c:pt>
                <c:pt idx="380">
                  <c:v>3</c:v>
                </c:pt>
                <c:pt idx="381">
                  <c:v>2</c:v>
                </c:pt>
                <c:pt idx="382">
                  <c:v>6</c:v>
                </c:pt>
                <c:pt idx="383">
                  <c:v>3</c:v>
                </c:pt>
                <c:pt idx="384">
                  <c:v>5</c:v>
                </c:pt>
                <c:pt idx="385">
                  <c:v>6</c:v>
                </c:pt>
                <c:pt idx="386">
                  <c:v>4</c:v>
                </c:pt>
                <c:pt idx="387">
                  <c:v>4</c:v>
                </c:pt>
                <c:pt idx="388">
                  <c:v>3</c:v>
                </c:pt>
                <c:pt idx="389">
                  <c:v>2</c:v>
                </c:pt>
                <c:pt idx="390">
                  <c:v>4</c:v>
                </c:pt>
                <c:pt idx="391">
                  <c:v>4</c:v>
                </c:pt>
                <c:pt idx="392">
                  <c:v>5</c:v>
                </c:pt>
                <c:pt idx="393">
                  <c:v>7</c:v>
                </c:pt>
                <c:pt idx="394">
                  <c:v>10</c:v>
                </c:pt>
                <c:pt idx="395">
                  <c:v>4</c:v>
                </c:pt>
                <c:pt idx="396">
                  <c:v>1</c:v>
                </c:pt>
                <c:pt idx="397">
                  <c:v>1</c:v>
                </c:pt>
                <c:pt idx="398">
                  <c:v>4</c:v>
                </c:pt>
                <c:pt idx="399">
                  <c:v>4</c:v>
                </c:pt>
                <c:pt idx="400">
                  <c:v>4</c:v>
                </c:pt>
                <c:pt idx="401">
                  <c:v>4</c:v>
                </c:pt>
                <c:pt idx="402">
                  <c:v>3</c:v>
                </c:pt>
                <c:pt idx="403">
                  <c:v>4</c:v>
                </c:pt>
                <c:pt idx="404">
                  <c:v>2</c:v>
                </c:pt>
                <c:pt idx="405">
                  <c:v>3</c:v>
                </c:pt>
                <c:pt idx="406">
                  <c:v>3</c:v>
                </c:pt>
                <c:pt idx="407">
                  <c:v>3</c:v>
                </c:pt>
                <c:pt idx="408">
                  <c:v>2</c:v>
                </c:pt>
                <c:pt idx="409">
                  <c:v>9</c:v>
                </c:pt>
                <c:pt idx="410">
                  <c:v>4</c:v>
                </c:pt>
                <c:pt idx="411">
                  <c:v>2</c:v>
                </c:pt>
                <c:pt idx="412">
                  <c:v>2</c:v>
                </c:pt>
                <c:pt idx="413">
                  <c:v>9</c:v>
                </c:pt>
                <c:pt idx="414">
                  <c:v>4</c:v>
                </c:pt>
                <c:pt idx="415">
                  <c:v>9</c:v>
                </c:pt>
                <c:pt idx="416">
                  <c:v>3</c:v>
                </c:pt>
                <c:pt idx="417">
                  <c:v>1</c:v>
                </c:pt>
                <c:pt idx="418">
                  <c:v>4</c:v>
                </c:pt>
                <c:pt idx="419">
                  <c:v>2</c:v>
                </c:pt>
                <c:pt idx="420">
                  <c:v>2</c:v>
                </c:pt>
                <c:pt idx="421">
                  <c:v>4</c:v>
                </c:pt>
                <c:pt idx="422">
                  <c:v>5</c:v>
                </c:pt>
                <c:pt idx="423">
                  <c:v>3</c:v>
                </c:pt>
                <c:pt idx="424">
                  <c:v>4</c:v>
                </c:pt>
                <c:pt idx="425">
                  <c:v>1</c:v>
                </c:pt>
                <c:pt idx="426">
                  <c:v>4</c:v>
                </c:pt>
                <c:pt idx="427">
                  <c:v>6</c:v>
                </c:pt>
                <c:pt idx="428">
                  <c:v>7</c:v>
                </c:pt>
                <c:pt idx="429">
                  <c:v>5</c:v>
                </c:pt>
                <c:pt idx="430">
                  <c:v>6</c:v>
                </c:pt>
                <c:pt idx="431">
                  <c:v>4</c:v>
                </c:pt>
                <c:pt idx="432">
                  <c:v>2</c:v>
                </c:pt>
                <c:pt idx="433">
                  <c:v>8</c:v>
                </c:pt>
                <c:pt idx="434">
                  <c:v>2</c:v>
                </c:pt>
                <c:pt idx="435">
                  <c:v>4</c:v>
                </c:pt>
                <c:pt idx="436">
                  <c:v>5</c:v>
                </c:pt>
                <c:pt idx="437">
                  <c:v>7</c:v>
                </c:pt>
                <c:pt idx="438">
                  <c:v>3</c:v>
                </c:pt>
                <c:pt idx="439">
                  <c:v>3</c:v>
                </c:pt>
                <c:pt idx="440">
                  <c:v>10</c:v>
                </c:pt>
                <c:pt idx="441">
                  <c:v>5</c:v>
                </c:pt>
                <c:pt idx="442">
                  <c:v>7</c:v>
                </c:pt>
                <c:pt idx="443">
                  <c:v>2</c:v>
                </c:pt>
                <c:pt idx="444">
                  <c:v>2</c:v>
                </c:pt>
                <c:pt idx="445">
                  <c:v>1</c:v>
                </c:pt>
                <c:pt idx="446">
                  <c:v>3</c:v>
                </c:pt>
                <c:pt idx="447">
                  <c:v>1</c:v>
                </c:pt>
                <c:pt idx="448">
                  <c:v>5</c:v>
                </c:pt>
                <c:pt idx="449">
                  <c:v>2</c:v>
                </c:pt>
                <c:pt idx="450">
                  <c:v>4</c:v>
                </c:pt>
                <c:pt idx="451">
                  <c:v>1</c:v>
                </c:pt>
                <c:pt idx="452">
                  <c:v>3</c:v>
                </c:pt>
                <c:pt idx="453">
                  <c:v>6</c:v>
                </c:pt>
                <c:pt idx="454">
                  <c:v>7</c:v>
                </c:pt>
                <c:pt idx="455">
                  <c:v>7</c:v>
                </c:pt>
                <c:pt idx="456">
                  <c:v>4</c:v>
                </c:pt>
                <c:pt idx="457">
                  <c:v>3</c:v>
                </c:pt>
                <c:pt idx="458">
                  <c:v>6</c:v>
                </c:pt>
                <c:pt idx="459">
                  <c:v>3</c:v>
                </c:pt>
                <c:pt idx="460">
                  <c:v>7</c:v>
                </c:pt>
                <c:pt idx="461">
                  <c:v>3</c:v>
                </c:pt>
                <c:pt idx="462">
                  <c:v>5</c:v>
                </c:pt>
                <c:pt idx="463">
                  <c:v>1</c:v>
                </c:pt>
                <c:pt idx="464">
                  <c:v>3</c:v>
                </c:pt>
                <c:pt idx="465">
                  <c:v>2</c:v>
                </c:pt>
                <c:pt idx="466">
                  <c:v>1</c:v>
                </c:pt>
                <c:pt idx="467">
                  <c:v>2</c:v>
                </c:pt>
                <c:pt idx="468">
                  <c:v>8</c:v>
                </c:pt>
                <c:pt idx="469">
                  <c:v>4</c:v>
                </c:pt>
                <c:pt idx="470">
                  <c:v>6</c:v>
                </c:pt>
                <c:pt idx="471">
                  <c:v>3</c:v>
                </c:pt>
                <c:pt idx="472">
                  <c:v>2</c:v>
                </c:pt>
                <c:pt idx="473">
                  <c:v>3</c:v>
                </c:pt>
                <c:pt idx="474">
                  <c:v>1</c:v>
                </c:pt>
                <c:pt idx="475">
                  <c:v>4</c:v>
                </c:pt>
                <c:pt idx="476">
                  <c:v>5</c:v>
                </c:pt>
                <c:pt idx="477">
                  <c:v>2</c:v>
                </c:pt>
                <c:pt idx="478">
                  <c:v>7</c:v>
                </c:pt>
                <c:pt idx="479">
                  <c:v>5</c:v>
                </c:pt>
                <c:pt idx="480">
                  <c:v>4</c:v>
                </c:pt>
                <c:pt idx="481">
                  <c:v>9</c:v>
                </c:pt>
                <c:pt idx="482">
                  <c:v>5</c:v>
                </c:pt>
                <c:pt idx="483">
                  <c:v>7</c:v>
                </c:pt>
                <c:pt idx="484">
                  <c:v>3</c:v>
                </c:pt>
                <c:pt idx="485">
                  <c:v>4</c:v>
                </c:pt>
                <c:pt idx="486">
                  <c:v>2</c:v>
                </c:pt>
                <c:pt idx="487">
                  <c:v>1</c:v>
                </c:pt>
                <c:pt idx="488">
                  <c:v>1</c:v>
                </c:pt>
                <c:pt idx="489">
                  <c:v>6</c:v>
                </c:pt>
                <c:pt idx="490">
                  <c:v>5</c:v>
                </c:pt>
                <c:pt idx="491">
                  <c:v>0</c:v>
                </c:pt>
                <c:pt idx="492">
                  <c:v>5</c:v>
                </c:pt>
                <c:pt idx="493">
                  <c:v>0</c:v>
                </c:pt>
                <c:pt idx="494">
                  <c:v>0</c:v>
                </c:pt>
                <c:pt idx="495">
                  <c:v>2</c:v>
                </c:pt>
                <c:pt idx="496">
                  <c:v>3</c:v>
                </c:pt>
                <c:pt idx="497">
                  <c:v>3</c:v>
                </c:pt>
                <c:pt idx="498">
                  <c:v>7</c:v>
                </c:pt>
                <c:pt idx="499">
                  <c:v>3</c:v>
                </c:pt>
                <c:pt idx="500">
                  <c:v>3</c:v>
                </c:pt>
                <c:pt idx="501">
                  <c:v>1</c:v>
                </c:pt>
                <c:pt idx="502">
                  <c:v>2</c:v>
                </c:pt>
                <c:pt idx="503">
                  <c:v>3</c:v>
                </c:pt>
                <c:pt idx="504">
                  <c:v>9</c:v>
                </c:pt>
                <c:pt idx="505">
                  <c:v>4</c:v>
                </c:pt>
                <c:pt idx="506">
                  <c:v>3</c:v>
                </c:pt>
                <c:pt idx="507">
                  <c:v>7</c:v>
                </c:pt>
                <c:pt idx="508">
                  <c:v>2</c:v>
                </c:pt>
                <c:pt idx="509">
                  <c:v>4</c:v>
                </c:pt>
                <c:pt idx="510">
                  <c:v>4</c:v>
                </c:pt>
                <c:pt idx="511">
                  <c:v>2</c:v>
                </c:pt>
                <c:pt idx="512">
                  <c:v>7</c:v>
                </c:pt>
                <c:pt idx="513">
                  <c:v>4</c:v>
                </c:pt>
                <c:pt idx="514">
                  <c:v>6</c:v>
                </c:pt>
                <c:pt idx="515">
                  <c:v>0</c:v>
                </c:pt>
                <c:pt idx="516">
                  <c:v>5</c:v>
                </c:pt>
                <c:pt idx="517">
                  <c:v>5</c:v>
                </c:pt>
                <c:pt idx="518">
                  <c:v>2</c:v>
                </c:pt>
                <c:pt idx="519">
                  <c:v>4</c:v>
                </c:pt>
                <c:pt idx="520">
                  <c:v>5</c:v>
                </c:pt>
                <c:pt idx="521">
                  <c:v>0</c:v>
                </c:pt>
                <c:pt idx="522">
                  <c:v>2</c:v>
                </c:pt>
                <c:pt idx="523">
                  <c:v>4</c:v>
                </c:pt>
                <c:pt idx="524">
                  <c:v>4</c:v>
                </c:pt>
                <c:pt idx="525">
                  <c:v>4</c:v>
                </c:pt>
                <c:pt idx="526">
                  <c:v>2</c:v>
                </c:pt>
                <c:pt idx="527">
                  <c:v>5</c:v>
                </c:pt>
                <c:pt idx="528">
                  <c:v>2</c:v>
                </c:pt>
                <c:pt idx="529">
                  <c:v>2</c:v>
                </c:pt>
                <c:pt idx="530">
                  <c:v>3</c:v>
                </c:pt>
                <c:pt idx="531">
                  <c:v>4</c:v>
                </c:pt>
                <c:pt idx="532">
                  <c:v>1</c:v>
                </c:pt>
                <c:pt idx="533">
                  <c:v>4</c:v>
                </c:pt>
                <c:pt idx="534">
                  <c:v>6</c:v>
                </c:pt>
                <c:pt idx="535">
                  <c:v>2</c:v>
                </c:pt>
                <c:pt idx="536">
                  <c:v>4</c:v>
                </c:pt>
                <c:pt idx="537">
                  <c:v>6</c:v>
                </c:pt>
                <c:pt idx="538">
                  <c:v>2</c:v>
                </c:pt>
                <c:pt idx="539">
                  <c:v>5</c:v>
                </c:pt>
                <c:pt idx="540">
                  <c:v>8</c:v>
                </c:pt>
                <c:pt idx="541">
                  <c:v>4</c:v>
                </c:pt>
                <c:pt idx="542">
                  <c:v>4</c:v>
                </c:pt>
                <c:pt idx="543">
                  <c:v>3</c:v>
                </c:pt>
                <c:pt idx="544">
                  <c:v>3</c:v>
                </c:pt>
                <c:pt idx="545">
                  <c:v>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05A-1645-892F-920C8679AA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15792704"/>
        <c:axId val="1716297120"/>
      </c:lineChart>
      <c:dateAx>
        <c:axId val="856237615"/>
        <c:scaling>
          <c:orientation val="minMax"/>
        </c:scaling>
        <c:delete val="0"/>
        <c:axPos val="b"/>
        <c:numFmt formatCode="m/d/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86106752"/>
        <c:crosses val="autoZero"/>
        <c:auto val="1"/>
        <c:lblOffset val="100"/>
        <c:baseTimeUnit val="days"/>
        <c:majorUnit val="1"/>
        <c:majorTimeUnit val="months"/>
      </c:dateAx>
      <c:valAx>
        <c:axId val="1686106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56237615"/>
        <c:crosses val="autoZero"/>
        <c:crossBetween val="between"/>
      </c:valAx>
      <c:valAx>
        <c:axId val="1716297120"/>
        <c:scaling>
          <c:orientation val="minMax"/>
        </c:scaling>
        <c:delete val="0"/>
        <c:axPos val="r"/>
        <c:numFmt formatCode="########0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15792704"/>
        <c:crosses val="max"/>
        <c:crossBetween val="between"/>
      </c:valAx>
      <c:catAx>
        <c:axId val="1715792704"/>
        <c:scaling>
          <c:orientation val="minMax"/>
        </c:scaling>
        <c:delete val="1"/>
        <c:axPos val="b"/>
        <c:majorTickMark val="out"/>
        <c:minorTickMark val="none"/>
        <c:tickLblPos val="nextTo"/>
        <c:crossAx val="1716297120"/>
        <c:crosses val="autoZero"/>
        <c:auto val="1"/>
        <c:lblAlgn val="ctr"/>
        <c:lblOffset val="100"/>
        <c:tickLblSkip val="1"/>
        <c:tickMarkSkip val="1"/>
        <c:noMultiLvlLbl val="0"/>
      </c:cat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sz="2400" dirty="0"/>
              <a:t>UK Consent / Authorisation Rates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spPr>
            <a:ln w="38100" cap="rnd">
              <a:solidFill>
                <a:srgbClr val="E0119D"/>
              </a:solidFill>
              <a:round/>
            </a:ln>
            <a:effectLst/>
          </c:spPr>
          <c:marker>
            <c:symbol val="none"/>
          </c:marker>
          <c:dLbls>
            <c:dLbl>
              <c:idx val="2"/>
              <c:layout>
                <c:manualLayout>
                  <c:x val="-2.5368693402328588E-2"/>
                  <c:y val="-4.465994512725574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C2E0-D84F-8E28-9DE269B083E1}"/>
                </c:ext>
              </c:extLst>
            </c:dLbl>
            <c:dLbl>
              <c:idx val="4"/>
              <c:layout>
                <c:manualLayout>
                  <c:x val="-1.890038809831824E-2"/>
                  <c:y val="-7.86542794048761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2E0-D84F-8E28-9DE269B083E1}"/>
                </c:ext>
              </c:extLst>
            </c:dLbl>
            <c:dLbl>
              <c:idx val="11"/>
              <c:layout>
                <c:manualLayout>
                  <c:x val="-2.1487710219922476E-2"/>
                  <c:y val="-2.19970556088421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C2E0-D84F-8E28-9DE269B083E1}"/>
                </c:ext>
              </c:extLst>
            </c:dLbl>
            <c:dLbl>
              <c:idx val="12"/>
              <c:layout>
                <c:manualLayout>
                  <c:x val="-1.3725743855109961E-2"/>
                  <c:y val="-4.465994512725569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2E0-D84F-8E28-9DE269B083E1}"/>
                </c:ext>
              </c:extLst>
            </c:dLbl>
            <c:dLbl>
              <c:idx val="20"/>
              <c:layout>
                <c:manualLayout>
                  <c:x val="-2.2781371280724449E-2"/>
                  <c:y val="-8.715286297428119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C2E0-D84F-8E28-9DE269B083E1}"/>
                </c:ext>
              </c:extLst>
            </c:dLbl>
            <c:dLbl>
              <c:idx val="28"/>
              <c:layout>
                <c:manualLayout>
                  <c:x val="-2.1680555555555658E-2"/>
                  <c:y val="2.333563828600744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C2E0-D84F-8E28-9DE269B083E1}"/>
                </c:ext>
              </c:extLst>
            </c:dLbl>
            <c:dLbl>
              <c:idx val="35"/>
              <c:layout>
                <c:manualLayout>
                  <c:x val="-4.2513888888888886E-2"/>
                  <c:y val="-1.065869599161294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C2E0-D84F-8E28-9DE269B083E1}"/>
                </c:ext>
              </c:extLst>
            </c:dLbl>
            <c:dLbl>
              <c:idx val="36"/>
              <c:layout>
                <c:manualLayout>
                  <c:x val="-6.4027777777777781E-3"/>
                  <c:y val="-7.8258348018113502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C2E0-D84F-8E28-9DE269B083E1}"/>
                </c:ext>
              </c:extLst>
            </c:dLbl>
            <c:dLbl>
              <c:idx val="38"/>
              <c:layout>
                <c:manualLayout>
                  <c:x val="-2.3069444444444445E-2"/>
                  <c:y val="2.333563828600734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C2E0-D84F-8E28-9DE269B083E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trendline>
            <c:spPr>
              <a:ln w="53975" cap="rnd">
                <a:solidFill>
                  <a:srgbClr val="000000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cat>
            <c:numRef>
              <c:f>Sheet1!$A$2:$A$41</c:f>
              <c:numCache>
                <c:formatCode>mmm\-yy</c:formatCode>
                <c:ptCount val="40"/>
                <c:pt idx="0">
                  <c:v>43556</c:v>
                </c:pt>
                <c:pt idx="1">
                  <c:v>43586</c:v>
                </c:pt>
                <c:pt idx="2">
                  <c:v>43617</c:v>
                </c:pt>
                <c:pt idx="3">
                  <c:v>43647</c:v>
                </c:pt>
                <c:pt idx="4">
                  <c:v>43678</c:v>
                </c:pt>
                <c:pt idx="5">
                  <c:v>43709</c:v>
                </c:pt>
                <c:pt idx="6">
                  <c:v>43739</c:v>
                </c:pt>
                <c:pt idx="7">
                  <c:v>43770</c:v>
                </c:pt>
                <c:pt idx="8">
                  <c:v>43800</c:v>
                </c:pt>
                <c:pt idx="9">
                  <c:v>43831</c:v>
                </c:pt>
                <c:pt idx="10">
                  <c:v>43862</c:v>
                </c:pt>
                <c:pt idx="11">
                  <c:v>43891</c:v>
                </c:pt>
                <c:pt idx="12">
                  <c:v>43922</c:v>
                </c:pt>
                <c:pt idx="13">
                  <c:v>43952</c:v>
                </c:pt>
                <c:pt idx="14">
                  <c:v>43983</c:v>
                </c:pt>
                <c:pt idx="15">
                  <c:v>44013</c:v>
                </c:pt>
                <c:pt idx="16">
                  <c:v>44044</c:v>
                </c:pt>
                <c:pt idx="17">
                  <c:v>44075</c:v>
                </c:pt>
                <c:pt idx="18">
                  <c:v>44105</c:v>
                </c:pt>
                <c:pt idx="19">
                  <c:v>44136</c:v>
                </c:pt>
                <c:pt idx="20">
                  <c:v>44166</c:v>
                </c:pt>
                <c:pt idx="21">
                  <c:v>44197</c:v>
                </c:pt>
                <c:pt idx="22">
                  <c:v>44228</c:v>
                </c:pt>
                <c:pt idx="23">
                  <c:v>44256</c:v>
                </c:pt>
                <c:pt idx="24">
                  <c:v>44287</c:v>
                </c:pt>
                <c:pt idx="25">
                  <c:v>44317</c:v>
                </c:pt>
                <c:pt idx="26">
                  <c:v>44348</c:v>
                </c:pt>
                <c:pt idx="27">
                  <c:v>44378</c:v>
                </c:pt>
                <c:pt idx="28">
                  <c:v>44409</c:v>
                </c:pt>
                <c:pt idx="29">
                  <c:v>44440</c:v>
                </c:pt>
                <c:pt idx="30">
                  <c:v>44470</c:v>
                </c:pt>
                <c:pt idx="31">
                  <c:v>44501</c:v>
                </c:pt>
                <c:pt idx="32">
                  <c:v>44531</c:v>
                </c:pt>
                <c:pt idx="33">
                  <c:v>44562</c:v>
                </c:pt>
                <c:pt idx="34">
                  <c:v>44593</c:v>
                </c:pt>
                <c:pt idx="35">
                  <c:v>44621</c:v>
                </c:pt>
                <c:pt idx="36">
                  <c:v>44652</c:v>
                </c:pt>
                <c:pt idx="37">
                  <c:v>44682</c:v>
                </c:pt>
                <c:pt idx="38">
                  <c:v>44713</c:v>
                </c:pt>
                <c:pt idx="39">
                  <c:v>44743</c:v>
                </c:pt>
              </c:numCache>
            </c:numRef>
          </c:cat>
          <c:val>
            <c:numRef>
              <c:f>Sheet1!$B$2:$B$41</c:f>
              <c:numCache>
                <c:formatCode>General</c:formatCode>
                <c:ptCount val="40"/>
                <c:pt idx="0">
                  <c:v>66</c:v>
                </c:pt>
                <c:pt idx="1">
                  <c:v>67</c:v>
                </c:pt>
                <c:pt idx="2">
                  <c:v>66</c:v>
                </c:pt>
                <c:pt idx="3">
                  <c:v>71</c:v>
                </c:pt>
                <c:pt idx="4">
                  <c:v>63</c:v>
                </c:pt>
                <c:pt idx="5">
                  <c:v>68</c:v>
                </c:pt>
                <c:pt idx="6">
                  <c:v>72</c:v>
                </c:pt>
                <c:pt idx="7">
                  <c:v>68</c:v>
                </c:pt>
                <c:pt idx="8">
                  <c:v>66</c:v>
                </c:pt>
                <c:pt idx="9">
                  <c:v>67</c:v>
                </c:pt>
                <c:pt idx="10">
                  <c:v>68</c:v>
                </c:pt>
                <c:pt idx="11">
                  <c:v>75</c:v>
                </c:pt>
                <c:pt idx="12">
                  <c:v>67</c:v>
                </c:pt>
                <c:pt idx="13">
                  <c:v>69</c:v>
                </c:pt>
                <c:pt idx="14">
                  <c:v>69</c:v>
                </c:pt>
                <c:pt idx="15">
                  <c:v>71</c:v>
                </c:pt>
                <c:pt idx="16">
                  <c:v>70</c:v>
                </c:pt>
                <c:pt idx="17">
                  <c:v>70</c:v>
                </c:pt>
                <c:pt idx="18">
                  <c:v>69</c:v>
                </c:pt>
                <c:pt idx="19">
                  <c:v>71</c:v>
                </c:pt>
                <c:pt idx="20">
                  <c:v>66</c:v>
                </c:pt>
                <c:pt idx="21">
                  <c:v>72</c:v>
                </c:pt>
                <c:pt idx="22">
                  <c:v>66</c:v>
                </c:pt>
                <c:pt idx="23">
                  <c:v>69</c:v>
                </c:pt>
                <c:pt idx="24">
                  <c:v>66</c:v>
                </c:pt>
                <c:pt idx="25">
                  <c:v>69</c:v>
                </c:pt>
                <c:pt idx="26">
                  <c:v>62</c:v>
                </c:pt>
                <c:pt idx="27">
                  <c:v>67</c:v>
                </c:pt>
                <c:pt idx="28">
                  <c:v>58</c:v>
                </c:pt>
                <c:pt idx="29">
                  <c:v>62</c:v>
                </c:pt>
                <c:pt idx="30">
                  <c:v>69</c:v>
                </c:pt>
                <c:pt idx="31">
                  <c:v>67</c:v>
                </c:pt>
                <c:pt idx="32">
                  <c:v>70</c:v>
                </c:pt>
                <c:pt idx="33">
                  <c:v>69</c:v>
                </c:pt>
                <c:pt idx="34">
                  <c:v>68</c:v>
                </c:pt>
                <c:pt idx="35">
                  <c:v>63</c:v>
                </c:pt>
                <c:pt idx="36">
                  <c:v>63</c:v>
                </c:pt>
                <c:pt idx="37">
                  <c:v>67</c:v>
                </c:pt>
                <c:pt idx="38">
                  <c:v>61</c:v>
                </c:pt>
                <c:pt idx="39">
                  <c:v>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C2E0-D84F-8E28-9DE269B083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71694080"/>
        <c:axId val="771408736"/>
      </c:lineChart>
      <c:dateAx>
        <c:axId val="771694080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1860000" spcFirstLastPara="1" vertOverflow="ellipsis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71408736"/>
        <c:crosses val="autoZero"/>
        <c:auto val="1"/>
        <c:lblOffset val="100"/>
        <c:baseTimeUnit val="months"/>
        <c:majorUnit val="2"/>
        <c:majorTimeUnit val="months"/>
      </c:dateAx>
      <c:valAx>
        <c:axId val="771408736"/>
        <c:scaling>
          <c:orientation val="minMax"/>
          <c:min val="5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716940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5BAFE3-913B-4D43-A82D-1AA61D01E930}" type="datetimeFigureOut">
              <a:rPr lang="en-US" smtClean="0"/>
              <a:t>10/3/22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2FFCB1-6113-8F48-9D87-37115B7EFF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04820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22275" y="1241425"/>
            <a:ext cx="5953125" cy="3349625"/>
          </a:xfrm>
          <a:ln/>
        </p:spPr>
      </p:sp>
      <p:sp>
        <p:nvSpPr>
          <p:cNvPr id="614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04386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22275" y="1241425"/>
            <a:ext cx="5953125" cy="3349625"/>
          </a:xfrm>
          <a:ln/>
        </p:spPr>
      </p:sp>
      <p:sp>
        <p:nvSpPr>
          <p:cNvPr id="614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405717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22275" y="1241425"/>
            <a:ext cx="5953125" cy="3349625"/>
          </a:xfrm>
          <a:ln/>
        </p:spPr>
      </p:sp>
      <p:sp>
        <p:nvSpPr>
          <p:cNvPr id="614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498523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22275" y="1241425"/>
            <a:ext cx="5953125" cy="3349625"/>
          </a:xfrm>
          <a:ln/>
        </p:spPr>
      </p:sp>
      <p:sp>
        <p:nvSpPr>
          <p:cNvPr id="614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248064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Dale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8EF218-7006-3B44-9E45-2A520B6FACE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09789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SN-OD is present in 87% of conversations regarding the confirmation of neurological death and in 57% of discussions regarding the possible withdrawal of life-sustaining treatments. </a:t>
            </a:r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2BD2B2-FB65-4A11-A544-C3E958F8851C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920872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dirty="0">
              <a:latin typeface="Times New Roman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25825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FFABA1-027E-4BDC-809C-7ED39C70FB3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829783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More work to be done.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FFABA1-027E-4BDC-809C-7ED39C70FB3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187915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22275" y="1241425"/>
            <a:ext cx="5953125" cy="3349625"/>
          </a:xfrm>
          <a:ln/>
        </p:spPr>
      </p:sp>
      <p:sp>
        <p:nvSpPr>
          <p:cNvPr id="614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5843002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2BD2B2-FB65-4A11-A544-C3E958F8851C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7934220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5113BE5-657D-47C9-AE4E-FC42AE8227AC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457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607875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B5FB403-E359-0C4C-AC34-B0C0316205D3}" type="slidenum">
              <a:rPr kumimoji="0" lang="en-GB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-128"/>
                <a:cs typeface="Arial" panose="020B0604020202020204" pitchFamily="34" charset="0"/>
              </a:rPr>
              <a:pPr marL="0" marR="0" lvl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939845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DCD Tx %</a:t>
            </a:r>
          </a:p>
          <a:p>
            <a:r>
              <a:rPr lang="en-US" b="1" dirty="0"/>
              <a:t>Kidneys</a:t>
            </a: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Table 5.7 Kidney only transplant rates per million population (pmp), in the UK, 1 April 2017 - 31 March 2018, by country and English Strategic Health Authority </a:t>
            </a:r>
            <a:endParaRPr lang="en-GB" b="0" dirty="0"/>
          </a:p>
          <a:p>
            <a:r>
              <a:rPr lang="en-US" b="1" dirty="0"/>
              <a:t>Liver</a:t>
            </a: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Table 8.8 Liver transplant rates per million population (pmp) in the UK, 1 April 2017 - 31 March 2018, by Country/ Strategic Health Authority </a:t>
            </a:r>
            <a:endParaRPr lang="en-US" b="0" dirty="0"/>
          </a:p>
          <a:p>
            <a:r>
              <a:rPr lang="en-US" b="1" dirty="0"/>
              <a:t>Pancreas</a:t>
            </a: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Table 6.7 Pancreas transplant rates per million population (pmp), in the UK, 1 April 2017 - 31 March 2018, by country and English Strategic Health Authority </a:t>
            </a:r>
            <a:endParaRPr lang="en-GB" b="0" dirty="0"/>
          </a:p>
          <a:p>
            <a:r>
              <a:rPr lang="en-US" b="1" dirty="0"/>
              <a:t>Lungs</a:t>
            </a: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Table 7.9 Cardiothoracic transplant rates per million population (pmp) in the UK, 1 April 2017 - 31 March 2018, by country/ Strategic Health Authority </a:t>
            </a:r>
            <a:endParaRPr lang="en-US" b="0" dirty="0"/>
          </a:p>
          <a:p>
            <a:r>
              <a:rPr lang="en-US" b="1" dirty="0"/>
              <a:t>Heart</a:t>
            </a: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Table 7.9 Cardiothoracic transplant rates per million population (pmp) in the UK, 1 April 2017 - 31 March 2018, by country/ Strategic Health Authority </a:t>
            </a:r>
            <a:endParaRPr lang="en-US" b="0" dirty="0"/>
          </a:p>
          <a:p>
            <a:endParaRPr lang="en-US" b="1" dirty="0"/>
          </a:p>
          <a:p>
            <a:r>
              <a:rPr lang="en-US" b="1" dirty="0"/>
              <a:t>Tx Survival</a:t>
            </a:r>
          </a:p>
          <a:p>
            <a:r>
              <a:rPr lang="en-US" b="1" dirty="0"/>
              <a:t>Kidney</a:t>
            </a: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Table 11.1 Graft survival after first adult kidney only transplant from a DBD </a:t>
            </a: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Table 11.2 Patient survival after first adult kidney only transplant from a DBD </a:t>
            </a: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Table 11.3 Graft survival after first adult kidney only transplant from a DCD </a:t>
            </a: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Table 11.4 Patient survival after first adult kidney only transplant from a DCD </a:t>
            </a: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Table 11.5 Graft survival after first adult living donor kidney transplant </a:t>
            </a: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Table 11.6 Patient survival after first adult living donor kidney transplant </a:t>
            </a: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Pancreas</a:t>
            </a: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Table 11.15 Graft survival after first pancreas only transplant from a DBD </a:t>
            </a:r>
            <a:endParaRPr lang="en-GB" b="0" dirty="0">
              <a:effectLst/>
            </a:endParaRP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Table 11.17 Graft survival after first pancreas only transplant from a DCD </a:t>
            </a: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Liver</a:t>
            </a: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Table 11.25 Patient survival after first elective adult liver only transplant from a DBD </a:t>
            </a: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Table 11.26 Patient survival after first elective adult liver only transplant from a DCD </a:t>
            </a:r>
            <a:endParaRPr lang="en-GB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Heart</a:t>
            </a:r>
          </a:p>
          <a:p>
            <a:r>
              <a:rPr lang="en-GB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Table 11.19 Patient survival after first adult heart only transplant from a DBD </a:t>
            </a:r>
            <a:endParaRPr lang="en-GB" b="0" dirty="0">
              <a:effectLst/>
            </a:endParaRP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Lung</a:t>
            </a: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Table 11.21 Patient survival after first adult lung only transplant from a DBD </a:t>
            </a:r>
            <a:endParaRPr lang="en-GB" b="0" dirty="0">
              <a:effectLst/>
            </a:endParaRP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Table 11.22 Patient survival after first adult lung only transplant from a DCD </a:t>
            </a:r>
            <a:endParaRPr lang="en-GB" b="0" dirty="0">
              <a:effectLst/>
            </a:endParaRP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b="0" dirty="0">
              <a:effectLst/>
            </a:endParaRP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b="0" dirty="0">
              <a:effectLst/>
            </a:endParaRP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dirty="0">
              <a:effectLst/>
            </a:endParaRP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b="0" dirty="0">
              <a:effectLst/>
            </a:endParaRP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dirty="0">
              <a:effectLst/>
            </a:endParaRP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b="0" dirty="0">
              <a:effectLst/>
            </a:endParaRP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dirty="0">
              <a:effectLst/>
            </a:endParaRPr>
          </a:p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E2FFCB1-6113-8F48-9D87-37115B7EFF48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871918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Image Placeholder 1">
            <a:extLst>
              <a:ext uri="{FF2B5EF4-FFF2-40B4-BE49-F238E27FC236}">
                <a16:creationId xmlns:a16="http://schemas.microsoft.com/office/drawing/2014/main" id="{2D84E45E-49F0-4A11-82BA-EA858917A35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Notes Placeholder 2">
            <a:extLst>
              <a:ext uri="{FF2B5EF4-FFF2-40B4-BE49-F238E27FC236}">
                <a16:creationId xmlns:a16="http://schemas.microsoft.com/office/drawing/2014/main" id="{C7F1E395-4C11-4688-A77F-37E63E083E1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 dirty="0"/>
          </a:p>
        </p:txBody>
      </p:sp>
      <p:sp>
        <p:nvSpPr>
          <p:cNvPr id="15364" name="Slide Number Placeholder 3">
            <a:extLst>
              <a:ext uri="{FF2B5EF4-FFF2-40B4-BE49-F238E27FC236}">
                <a16:creationId xmlns:a16="http://schemas.microsoft.com/office/drawing/2014/main" id="{AE3BA912-0D7C-426A-9148-2A5A7EAB2C2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137369-EFFD-4340-AE95-D77DAACCE034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579795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Image Placeholder 1">
            <a:extLst>
              <a:ext uri="{FF2B5EF4-FFF2-40B4-BE49-F238E27FC236}">
                <a16:creationId xmlns:a16="http://schemas.microsoft.com/office/drawing/2014/main" id="{2D84E45E-49F0-4A11-82BA-EA858917A35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Notes Placeholder 2">
            <a:extLst>
              <a:ext uri="{FF2B5EF4-FFF2-40B4-BE49-F238E27FC236}">
                <a16:creationId xmlns:a16="http://schemas.microsoft.com/office/drawing/2014/main" id="{C7F1E395-4C11-4688-A77F-37E63E083E1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 dirty="0"/>
          </a:p>
        </p:txBody>
      </p:sp>
      <p:sp>
        <p:nvSpPr>
          <p:cNvPr id="15364" name="Slide Number Placeholder 3">
            <a:extLst>
              <a:ext uri="{FF2B5EF4-FFF2-40B4-BE49-F238E27FC236}">
                <a16:creationId xmlns:a16="http://schemas.microsoft.com/office/drawing/2014/main" id="{AE3BA912-0D7C-426A-9148-2A5A7EAB2C2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137369-EFFD-4340-AE95-D77DAACCE034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100668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2BD2B2-FB65-4A11-A544-C3E958F8851C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5973683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9E10ACB-52BF-4F96-8A06-FF1342ED75BA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457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62949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ADABE41-8E90-453F-85E0-EEAF17E5842A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GB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97660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FFABA1-027E-4BDC-809C-7ED39C70FB3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926808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FFABA1-027E-4BDC-809C-7ED39C70FB3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176371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22275" y="1241425"/>
            <a:ext cx="5953125" cy="3349625"/>
          </a:xfrm>
          <a:ln/>
        </p:spPr>
      </p:sp>
      <p:sp>
        <p:nvSpPr>
          <p:cNvPr id="614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909233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E2FFCB1-6113-8F48-9D87-37115B7EFF4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9663308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22275" y="1241425"/>
            <a:ext cx="5953125" cy="3349625"/>
          </a:xfrm>
          <a:ln/>
        </p:spPr>
      </p:sp>
      <p:sp>
        <p:nvSpPr>
          <p:cNvPr id="614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2806746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22275" y="1241425"/>
            <a:ext cx="5953125" cy="3349625"/>
          </a:xfrm>
          <a:ln/>
        </p:spPr>
      </p:sp>
      <p:sp>
        <p:nvSpPr>
          <p:cNvPr id="614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5699861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22275" y="1241425"/>
            <a:ext cx="5953125" cy="3349625"/>
          </a:xfrm>
          <a:ln/>
        </p:spPr>
      </p:sp>
      <p:sp>
        <p:nvSpPr>
          <p:cNvPr id="614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5578773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22275" y="1241425"/>
            <a:ext cx="5953125" cy="3349625"/>
          </a:xfrm>
          <a:ln/>
        </p:spPr>
      </p:sp>
      <p:sp>
        <p:nvSpPr>
          <p:cNvPr id="614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9952240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22275" y="1241425"/>
            <a:ext cx="5953125" cy="3349625"/>
          </a:xfrm>
          <a:ln/>
        </p:spPr>
      </p:sp>
      <p:sp>
        <p:nvSpPr>
          <p:cNvPr id="614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2090462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22275" y="1241425"/>
            <a:ext cx="5953125" cy="3349625"/>
          </a:xfrm>
          <a:ln/>
        </p:spPr>
      </p:sp>
      <p:sp>
        <p:nvSpPr>
          <p:cNvPr id="614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5222550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22275" y="1241425"/>
            <a:ext cx="5953125" cy="3349625"/>
          </a:xfrm>
          <a:ln/>
        </p:spPr>
      </p:sp>
      <p:sp>
        <p:nvSpPr>
          <p:cNvPr id="614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152279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ADABE41-8E90-453F-85E0-EEAF17E5842A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en-GB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829706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22275" y="1241425"/>
            <a:ext cx="5953125" cy="3349625"/>
          </a:xfrm>
          <a:ln/>
        </p:spPr>
      </p:sp>
      <p:sp>
        <p:nvSpPr>
          <p:cNvPr id="614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4510853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E10ACB-52BF-4F96-8A06-FF1342ED75BA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69190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7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7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7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5" Type="http://schemas.openxmlformats.org/officeDocument/2006/relationships/image" Target="../media/image8.emf"/><Relationship Id="rId4" Type="http://schemas.openxmlformats.org/officeDocument/2006/relationships/oleObject" Target="../embeddings/oleObject1.bin"/></Relationships>
</file>

<file path=ppt/slideLayouts/_rels/slideLayout1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9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9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9.xml.rels><?xml version="1.0" encoding="UTF-8" standalone="yes"?>
<Relationships xmlns="http://schemas.openxmlformats.org/package/2006/relationships"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6" Type="http://schemas.openxmlformats.org/officeDocument/2006/relationships/image" Target="../media/image8.emf"/><Relationship Id="rId5" Type="http://schemas.openxmlformats.org/officeDocument/2006/relationships/oleObject" Target="../embeddings/oleObject2.bin"/><Relationship Id="rId4" Type="http://schemas.openxmlformats.org/officeDocument/2006/relationships/slideMaster" Target="../slideMasters/slideMaster19.xml"/></Relationships>
</file>

<file path=ppt/slideLayouts/_rels/slideLayout2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9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504527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2489568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4784569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94229156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3314408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1150488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2670428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95237039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47648414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30050996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574420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158751"/>
            <a:ext cx="2743200" cy="596741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58751"/>
            <a:ext cx="8026400" cy="596741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7909662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0149834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6448503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41618057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8418874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3050402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1043916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97167505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90408967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90616946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9070130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158751"/>
            <a:ext cx="2743200" cy="596741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58751"/>
            <a:ext cx="8026400" cy="596741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9340862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996333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460607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5907308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1" y="1858963"/>
            <a:ext cx="4550833" cy="33575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63634" y="1858963"/>
            <a:ext cx="4550833" cy="33575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132839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 anchor="ctr" anchorCtr="0"/>
          <a:lstStyle>
            <a:lvl1pPr algn="ctr">
              <a:defRPr sz="3200" b="0">
                <a:solidFill>
                  <a:srgbClr val="E0119D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243537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2839" y="179427"/>
            <a:ext cx="9304867" cy="1155700"/>
          </a:xfrm>
        </p:spPr>
        <p:txBody>
          <a:bodyPr anchor="ctr" anchorCtr="0"/>
          <a:lstStyle>
            <a:lvl1pPr algn="ctr">
              <a:defRPr sz="3200" b="0">
                <a:solidFill>
                  <a:srgbClr val="E0119D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504055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4742451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5456195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2440893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187974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588251" y="625475"/>
            <a:ext cx="2326216" cy="45910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625475"/>
            <a:ext cx="6775451" cy="45910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240607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3852" y="253768"/>
            <a:ext cx="9304867" cy="1155700"/>
          </a:xfrm>
        </p:spPr>
        <p:txBody>
          <a:bodyPr anchor="ctr" anchorCtr="0"/>
          <a:lstStyle>
            <a:lvl1pPr algn="ctr">
              <a:defRPr sz="3200" b="0">
                <a:solidFill>
                  <a:srgbClr val="E0119D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653" y="2036956"/>
            <a:ext cx="5744633" cy="4334815"/>
          </a:xfrm>
          <a:solidFill>
            <a:schemeClr val="bg1">
              <a:lumMod val="95000"/>
            </a:schemeClr>
          </a:solidFill>
          <a:ln>
            <a:solidFill>
              <a:schemeClr val="accent6"/>
            </a:solidFill>
          </a:ln>
        </p:spPr>
        <p:txBody>
          <a:bodyPr/>
          <a:lstStyle>
            <a:lvl1pPr>
              <a:defRPr sz="2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88238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89462" y="1873477"/>
            <a:ext cx="5744633" cy="4280580"/>
          </a:xfrm>
          <a:solidFill>
            <a:schemeClr val="bg1">
              <a:lumMod val="95000"/>
            </a:schemeClr>
          </a:solidFill>
          <a:ln>
            <a:solidFill>
              <a:schemeClr val="accent6"/>
            </a:solidFill>
          </a:ln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841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699663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858403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1743980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1" y="1858963"/>
            <a:ext cx="4550833" cy="33575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63634" y="1858963"/>
            <a:ext cx="4550833" cy="33575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666237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923020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015560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5510560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2782253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345117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205732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588251" y="625475"/>
            <a:ext cx="2326216" cy="45910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625475"/>
            <a:ext cx="6775451" cy="45910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28162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200827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412581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7784453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1" y="1858963"/>
            <a:ext cx="4550833" cy="33575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63634" y="1858963"/>
            <a:ext cx="4550833" cy="33575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520221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 anchor="ctr" anchorCtr="0"/>
          <a:lstStyle>
            <a:lvl1pPr algn="ctr">
              <a:defRPr sz="3200" b="0">
                <a:solidFill>
                  <a:srgbClr val="E0119D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157468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2839" y="179427"/>
            <a:ext cx="9304867" cy="1155700"/>
          </a:xfrm>
        </p:spPr>
        <p:txBody>
          <a:bodyPr anchor="ctr" anchorCtr="0"/>
          <a:lstStyle>
            <a:lvl1pPr algn="ctr">
              <a:defRPr sz="3200" b="0">
                <a:solidFill>
                  <a:srgbClr val="E0119D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6697020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1420404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1380631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4396658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525466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588251" y="625475"/>
            <a:ext cx="2326216" cy="45910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625475"/>
            <a:ext cx="6775451" cy="45910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86061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7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5788856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5116724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2"/>
            <a:ext cx="10363200" cy="1362075"/>
          </a:xfrm>
        </p:spPr>
        <p:txBody>
          <a:bodyPr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149848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4" y="1858964"/>
            <a:ext cx="4550833" cy="33575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63637" y="1858964"/>
            <a:ext cx="4550833" cy="33575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0440576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 anchor="ctr" anchorCtr="0"/>
          <a:lstStyle>
            <a:lvl1pPr algn="ctr">
              <a:defRPr sz="2400" b="0">
                <a:solidFill>
                  <a:srgbClr val="E0119D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0" y="1535114"/>
            <a:ext cx="5389033" cy="63976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0" y="2174875"/>
            <a:ext cx="5389033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986823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2839" y="179427"/>
            <a:ext cx="9304867" cy="1155700"/>
          </a:xfrm>
        </p:spPr>
        <p:txBody>
          <a:bodyPr anchor="ctr" anchorCtr="0"/>
          <a:lstStyle>
            <a:lvl1pPr algn="ctr">
              <a:defRPr sz="2400" b="0">
                <a:solidFill>
                  <a:srgbClr val="E0119D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05065967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1848420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1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027118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1"/>
            <a:ext cx="7315200" cy="566739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9"/>
            <a:ext cx="7315200" cy="8048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6848763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6570436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588251" y="625476"/>
            <a:ext cx="2326216" cy="459105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625476"/>
            <a:ext cx="6775451" cy="459105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8831888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8668279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5705900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00456974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1" y="1858963"/>
            <a:ext cx="4550833" cy="33575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63634" y="1858963"/>
            <a:ext cx="4550833" cy="33575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1261561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 anchor="ctr" anchorCtr="0"/>
          <a:lstStyle>
            <a:lvl1pPr algn="ctr">
              <a:defRPr sz="3200" b="0">
                <a:solidFill>
                  <a:srgbClr val="E0119D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5987782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2839" y="179427"/>
            <a:ext cx="9304867" cy="1155700"/>
          </a:xfrm>
        </p:spPr>
        <p:txBody>
          <a:bodyPr anchor="ctr" anchorCtr="0"/>
          <a:lstStyle>
            <a:lvl1pPr algn="ctr">
              <a:defRPr sz="3200" b="0">
                <a:solidFill>
                  <a:srgbClr val="E0119D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89019967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59984828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72354761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68314699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5335596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588251" y="625475"/>
            <a:ext cx="2326216" cy="45910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625475"/>
            <a:ext cx="6775451" cy="45910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3363584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609570" indent="0" algn="ctr">
              <a:buNone/>
              <a:defRPr/>
            </a:lvl2pPr>
            <a:lvl3pPr marL="1219139" indent="0" algn="ctr">
              <a:buNone/>
              <a:defRPr/>
            </a:lvl3pPr>
            <a:lvl4pPr marL="1828709" indent="0" algn="ctr">
              <a:buNone/>
              <a:defRPr/>
            </a:lvl4pPr>
            <a:lvl5pPr marL="2438278" indent="0" algn="ctr">
              <a:buNone/>
              <a:defRPr/>
            </a:lvl5pPr>
            <a:lvl6pPr marL="3047848" indent="0" algn="ctr">
              <a:buNone/>
              <a:defRPr/>
            </a:lvl6pPr>
            <a:lvl7pPr marL="3657417" indent="0" algn="ctr">
              <a:buNone/>
              <a:defRPr/>
            </a:lvl7pPr>
            <a:lvl8pPr marL="4266987" indent="0" algn="ctr">
              <a:buNone/>
              <a:defRPr/>
            </a:lvl8pPr>
            <a:lvl9pPr marL="4876557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8319819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5906228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/>
          <a:lstStyle>
            <a:lvl1pPr algn="l">
              <a:defRPr sz="5333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667"/>
            </a:lvl1pPr>
            <a:lvl2pPr marL="609570" indent="0">
              <a:buNone/>
              <a:defRPr sz="2400"/>
            </a:lvl2pPr>
            <a:lvl3pPr marL="1219139" indent="0">
              <a:buNone/>
              <a:defRPr sz="2133"/>
            </a:lvl3pPr>
            <a:lvl4pPr marL="1828709" indent="0">
              <a:buNone/>
              <a:defRPr sz="1867"/>
            </a:lvl4pPr>
            <a:lvl5pPr marL="2438278" indent="0">
              <a:buNone/>
              <a:defRPr sz="1867"/>
            </a:lvl5pPr>
            <a:lvl6pPr marL="3047848" indent="0">
              <a:buNone/>
              <a:defRPr sz="1867"/>
            </a:lvl6pPr>
            <a:lvl7pPr marL="3657417" indent="0">
              <a:buNone/>
              <a:defRPr sz="1867"/>
            </a:lvl7pPr>
            <a:lvl8pPr marL="4266987" indent="0">
              <a:buNone/>
              <a:defRPr sz="1867"/>
            </a:lvl8pPr>
            <a:lvl9pPr marL="4876557" indent="0">
              <a:buNone/>
              <a:defRPr sz="186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37453192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5" y="1858964"/>
            <a:ext cx="4550833" cy="3357563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63638" y="1858964"/>
            <a:ext cx="4550833" cy="3357563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0769859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70" indent="0">
              <a:buNone/>
              <a:defRPr sz="2667" b="1"/>
            </a:lvl2pPr>
            <a:lvl3pPr marL="1219139" indent="0">
              <a:buNone/>
              <a:defRPr sz="2400" b="1"/>
            </a:lvl3pPr>
            <a:lvl4pPr marL="1828709" indent="0">
              <a:buNone/>
              <a:defRPr sz="2133" b="1"/>
            </a:lvl4pPr>
            <a:lvl5pPr marL="2438278" indent="0">
              <a:buNone/>
              <a:defRPr sz="2133" b="1"/>
            </a:lvl5pPr>
            <a:lvl6pPr marL="3047848" indent="0">
              <a:buNone/>
              <a:defRPr sz="2133" b="1"/>
            </a:lvl6pPr>
            <a:lvl7pPr marL="3657417" indent="0">
              <a:buNone/>
              <a:defRPr sz="2133" b="1"/>
            </a:lvl7pPr>
            <a:lvl8pPr marL="4266987" indent="0">
              <a:buNone/>
              <a:defRPr sz="2133" b="1"/>
            </a:lvl8pPr>
            <a:lvl9pPr marL="4876557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2" y="1535113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70" indent="0">
              <a:buNone/>
              <a:defRPr sz="2667" b="1"/>
            </a:lvl2pPr>
            <a:lvl3pPr marL="1219139" indent="0">
              <a:buNone/>
              <a:defRPr sz="2400" b="1"/>
            </a:lvl3pPr>
            <a:lvl4pPr marL="1828709" indent="0">
              <a:buNone/>
              <a:defRPr sz="2133" b="1"/>
            </a:lvl4pPr>
            <a:lvl5pPr marL="2438278" indent="0">
              <a:buNone/>
              <a:defRPr sz="2133" b="1"/>
            </a:lvl5pPr>
            <a:lvl6pPr marL="3047848" indent="0">
              <a:buNone/>
              <a:defRPr sz="2133" b="1"/>
            </a:lvl6pPr>
            <a:lvl7pPr marL="3657417" indent="0">
              <a:buNone/>
              <a:defRPr sz="2133" b="1"/>
            </a:lvl7pPr>
            <a:lvl8pPr marL="4266987" indent="0">
              <a:buNone/>
              <a:defRPr sz="2133" b="1"/>
            </a:lvl8pPr>
            <a:lvl9pPr marL="4876557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2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973780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512707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19125083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5" y="273049"/>
            <a:ext cx="4011084" cy="1162051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5" y="1435103"/>
            <a:ext cx="4011084" cy="4691063"/>
          </a:xfrm>
        </p:spPr>
        <p:txBody>
          <a:bodyPr/>
          <a:lstStyle>
            <a:lvl1pPr marL="0" indent="0">
              <a:buNone/>
              <a:defRPr sz="1867"/>
            </a:lvl1pPr>
            <a:lvl2pPr marL="609570" indent="0">
              <a:buNone/>
              <a:defRPr sz="1600"/>
            </a:lvl2pPr>
            <a:lvl3pPr marL="1219139" indent="0">
              <a:buNone/>
              <a:defRPr sz="1333"/>
            </a:lvl3pPr>
            <a:lvl4pPr marL="1828709" indent="0">
              <a:buNone/>
              <a:defRPr sz="1200"/>
            </a:lvl4pPr>
            <a:lvl5pPr marL="2438278" indent="0">
              <a:buNone/>
              <a:defRPr sz="1200"/>
            </a:lvl5pPr>
            <a:lvl6pPr marL="3047848" indent="0">
              <a:buNone/>
              <a:defRPr sz="1200"/>
            </a:lvl6pPr>
            <a:lvl7pPr marL="3657417" indent="0">
              <a:buNone/>
              <a:defRPr sz="1200"/>
            </a:lvl7pPr>
            <a:lvl8pPr marL="4266987" indent="0">
              <a:buNone/>
              <a:defRPr sz="1200"/>
            </a:lvl8pPr>
            <a:lvl9pPr marL="4876557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3063975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1"/>
            <a:ext cx="7315200" cy="566739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4267"/>
            </a:lvl1pPr>
            <a:lvl2pPr marL="609570" indent="0">
              <a:buNone/>
              <a:defRPr sz="3733"/>
            </a:lvl2pPr>
            <a:lvl3pPr marL="1219139" indent="0">
              <a:buNone/>
              <a:defRPr sz="3200"/>
            </a:lvl3pPr>
            <a:lvl4pPr marL="1828709" indent="0">
              <a:buNone/>
              <a:defRPr sz="2667"/>
            </a:lvl4pPr>
            <a:lvl5pPr marL="2438278" indent="0">
              <a:buNone/>
              <a:defRPr sz="2667"/>
            </a:lvl5pPr>
            <a:lvl6pPr marL="3047848" indent="0">
              <a:buNone/>
              <a:defRPr sz="2667"/>
            </a:lvl6pPr>
            <a:lvl7pPr marL="3657417" indent="0">
              <a:buNone/>
              <a:defRPr sz="2667"/>
            </a:lvl7pPr>
            <a:lvl8pPr marL="4266987" indent="0">
              <a:buNone/>
              <a:defRPr sz="2667"/>
            </a:lvl8pPr>
            <a:lvl9pPr marL="4876557" indent="0">
              <a:buNone/>
              <a:defRPr sz="2667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9"/>
            <a:ext cx="7315200" cy="804863"/>
          </a:xfrm>
        </p:spPr>
        <p:txBody>
          <a:bodyPr/>
          <a:lstStyle>
            <a:lvl1pPr marL="0" indent="0">
              <a:buNone/>
              <a:defRPr sz="1867"/>
            </a:lvl1pPr>
            <a:lvl2pPr marL="609570" indent="0">
              <a:buNone/>
              <a:defRPr sz="1600"/>
            </a:lvl2pPr>
            <a:lvl3pPr marL="1219139" indent="0">
              <a:buNone/>
              <a:defRPr sz="1333"/>
            </a:lvl3pPr>
            <a:lvl4pPr marL="1828709" indent="0">
              <a:buNone/>
              <a:defRPr sz="1200"/>
            </a:lvl4pPr>
            <a:lvl5pPr marL="2438278" indent="0">
              <a:buNone/>
              <a:defRPr sz="1200"/>
            </a:lvl5pPr>
            <a:lvl6pPr marL="3047848" indent="0">
              <a:buNone/>
              <a:defRPr sz="1200"/>
            </a:lvl6pPr>
            <a:lvl7pPr marL="3657417" indent="0">
              <a:buNone/>
              <a:defRPr sz="1200"/>
            </a:lvl7pPr>
            <a:lvl8pPr marL="4266987" indent="0">
              <a:buNone/>
              <a:defRPr sz="1200"/>
            </a:lvl8pPr>
            <a:lvl9pPr marL="4876557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00303082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2010988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588251" y="625476"/>
            <a:ext cx="2326216" cy="459105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625476"/>
            <a:ext cx="6775451" cy="459105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3459818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0820495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32410CB-E3C8-7448-9DA4-67B9721E0CF6}"/>
              </a:ext>
            </a:extLst>
          </p:cNvPr>
          <p:cNvSpPr/>
          <p:nvPr userDrawn="1"/>
        </p:nvSpPr>
        <p:spPr>
          <a:xfrm>
            <a:off x="407368" y="6119336"/>
            <a:ext cx="4572000" cy="73866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2400" b="1" dirty="0">
                <a:solidFill>
                  <a:srgbClr val="D83A8C"/>
                </a:solidFill>
                <a:latin typeface="FrutigerLTStd"/>
              </a:rPr>
              <a:t>Organ Donation </a:t>
            </a:r>
            <a:r>
              <a:rPr lang="en-GB" sz="2400" dirty="0">
                <a:solidFill>
                  <a:srgbClr val="D83A8C"/>
                </a:solidFill>
                <a:latin typeface="FrutigerLTStd"/>
              </a:rPr>
              <a:t>Committee </a:t>
            </a:r>
          </a:p>
          <a:p>
            <a:r>
              <a:rPr lang="en-GB" dirty="0">
                <a:solidFill>
                  <a:srgbClr val="721E68"/>
                </a:solidFill>
                <a:latin typeface="FrutigerLTStd"/>
              </a:rPr>
              <a:t>Chair </a:t>
            </a:r>
            <a:r>
              <a:rPr lang="en-GB" dirty="0">
                <a:solidFill>
                  <a:srgbClr val="D83A8C"/>
                </a:solidFill>
                <a:latin typeface="FrutigerLTStd"/>
              </a:rPr>
              <a:t>• </a:t>
            </a:r>
            <a:r>
              <a:rPr lang="en-GB" dirty="0">
                <a:solidFill>
                  <a:srgbClr val="721E68"/>
                </a:solidFill>
                <a:latin typeface="FrutigerLTStd"/>
              </a:rPr>
              <a:t>Clinical Lead </a:t>
            </a:r>
            <a:r>
              <a:rPr lang="en-GB" dirty="0">
                <a:solidFill>
                  <a:srgbClr val="D83A8C"/>
                </a:solidFill>
                <a:latin typeface="FrutigerLTStd"/>
              </a:rPr>
              <a:t>• </a:t>
            </a:r>
            <a:r>
              <a:rPr lang="en-GB" dirty="0">
                <a:solidFill>
                  <a:srgbClr val="721E68"/>
                </a:solidFill>
                <a:latin typeface="FrutigerLTStd"/>
              </a:rPr>
              <a:t>Specialist Nurse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9226618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77928086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1563847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4459032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6383989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12317171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47715224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06305078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012884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158751"/>
            <a:ext cx="2743200" cy="596741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58751"/>
            <a:ext cx="8026400" cy="596741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7049135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E5884E-191F-444F-90F2-12716908F8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A921ED9-E2FC-1247-8801-2E51B33FE31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409B58-F013-0A44-9F0D-4CC975F5C4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F8977-2BF9-5049-ABDF-5531E86C8FAF}" type="datetimeFigureOut">
              <a:rPr lang="en-GB" smtClean="0"/>
              <a:t>03/10/2022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BAC70D-5CBB-C04E-B96E-B32A453D54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18BD10-253E-B848-A19F-9563A70186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411B2-EAC1-5543-9471-EF8DAB78A2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168887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EA4099-D6DA-FC4D-8647-04E6669BD8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D93880-D2A4-214D-A793-A839A48283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E952AE-D545-AB4D-8B1D-815B12603C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F8977-2BF9-5049-ABDF-5531E86C8FAF}" type="datetimeFigureOut">
              <a:rPr lang="en-GB" smtClean="0"/>
              <a:t>03/10/2022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8FC7C8-9A7D-B94A-A64A-A46DD8CE00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DDB420-8D26-3B45-8FD2-614017BCCD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411B2-EAC1-5543-9471-EF8DAB78A2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4766575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6C9D9B-8AD5-4E48-8B82-053F7DA573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867C43-9BBA-134B-844F-5DB9B19574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B171DD-F3A1-DB48-9E09-DAF28E77AE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F8977-2BF9-5049-ABDF-5531E86C8FAF}" type="datetimeFigureOut">
              <a:rPr lang="en-GB" smtClean="0"/>
              <a:t>03/10/2022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DDC985-D3D4-784F-B09A-F6BE65B8A8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91C602-9577-D849-8810-D7AE7B3FFC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411B2-EAC1-5543-9471-EF8DAB78A2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5919895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F7F0E2-4D34-E549-86AE-DAC0A9B752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66F887-E886-2A4A-B64E-72E16FAFE2D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CC24E1D-5098-9747-844E-A9768D5431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EAA3164-AA18-2C4F-A0FB-ADE617B6F5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F8977-2BF9-5049-ABDF-5531E86C8FAF}" type="datetimeFigureOut">
              <a:rPr lang="en-GB" smtClean="0"/>
              <a:t>03/10/2022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E2451B-4FD5-C143-8861-9B898C09B0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616100-2A19-204C-8B76-1D3EA539A0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411B2-EAC1-5543-9471-EF8DAB78A2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2856561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619F5A-1B68-094A-B408-024EB74ECF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86F024-524D-CD4E-ABAD-388E0003AA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F9C7F8-D887-1C4D-9624-8A53E0BEF2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80552B4-6F87-0840-9216-0E209ED54E1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F37C12B-50DF-1444-BB36-FDCE45235B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57BAB3A-C4AD-364F-8862-E6ABFBF972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F8977-2BF9-5049-ABDF-5531E86C8FAF}" type="datetimeFigureOut">
              <a:rPr lang="en-GB" smtClean="0"/>
              <a:t>03/10/2022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66A91E7-D32E-104E-B66B-C785501050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628267C-D5CA-B446-9DDF-27A8A593FE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411B2-EAC1-5543-9471-EF8DAB78A2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1143508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496EE0-5870-6D4A-B5A7-AB9006859E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36B84D2-D96C-EA48-B35B-6C784E4173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F8977-2BF9-5049-ABDF-5531E86C8FAF}" type="datetimeFigureOut">
              <a:rPr lang="en-GB" smtClean="0"/>
              <a:t>03/10/2022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2B632A8-3DDE-3043-9F01-D2224631F4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4F1D392-41A6-C74B-9EA9-EEA5596D07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411B2-EAC1-5543-9471-EF8DAB78A2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4660208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0CDA1D8-670C-0F4F-BA2D-D640B9CF4B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F8977-2BF9-5049-ABDF-5531E86C8FAF}" type="datetimeFigureOut">
              <a:rPr lang="en-GB" smtClean="0"/>
              <a:t>03/10/2022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C38C64E-5A74-1042-87E4-4D8D5A85A9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C4942C-C832-7549-AE29-8625B93723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411B2-EAC1-5543-9471-EF8DAB78A2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9924756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C35A3A-34FB-1E4A-BDEE-96B32BC814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CD50D5-62D4-3749-A30F-0495BEA437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217B96-4F17-454B-810B-C135E03743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FED26E-DEA0-6147-8ED3-675CF02899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F8977-2BF9-5049-ABDF-5531E86C8FAF}" type="datetimeFigureOut">
              <a:rPr lang="en-GB" smtClean="0"/>
              <a:t>03/10/2022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44F208-B96D-C84C-90C0-08FF3E0F83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803C14-B64D-814A-B740-B12E187D53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411B2-EAC1-5543-9471-EF8DAB78A2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7646357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5FD5F1-4CF4-4E48-A248-83C7AA77B9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1F9A5B8-5290-6D48-9858-9C95D396807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C616ED-0EC3-0A4C-9C9C-78BD6EF53D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5474CB8-CCD9-3C4F-A818-8CE1A3E12D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F8977-2BF9-5049-ABDF-5531E86C8FAF}" type="datetimeFigureOut">
              <a:rPr lang="en-GB" smtClean="0"/>
              <a:t>03/10/2022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51752C-9023-294A-A93A-5CBAC081B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A48353-DD95-FD4C-A390-15850AF1F1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411B2-EAC1-5543-9471-EF8DAB78A2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1092021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208F1A-3FA7-7B4F-8F70-14196ED182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F062892-02F3-5041-9AEE-70690A2C58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0D0867-CFE5-EA4B-8B67-2084B9E2EA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F8977-2BF9-5049-ABDF-5531E86C8FAF}" type="datetimeFigureOut">
              <a:rPr lang="en-GB" smtClean="0"/>
              <a:t>03/10/2022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50D23C-1E0C-9840-9ADB-A49EE0CC9F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5EB0D6-9EC1-754C-9B20-B8CCD27D9D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411B2-EAC1-5543-9471-EF8DAB78A2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3309716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63156C2-45F0-714C-BE85-DAB68696133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365126"/>
            <a:ext cx="2628900" cy="5811839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996EC33-63C0-E043-A839-8FE3448D40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1" y="365126"/>
            <a:ext cx="7734300" cy="5811839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3C67FD-7FF1-AA4F-A55E-B6C948D6AC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F8977-2BF9-5049-ABDF-5531E86C8FAF}" type="datetimeFigureOut">
              <a:rPr lang="en-GB" smtClean="0"/>
              <a:t>03/10/2022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88797B-BF56-1745-B171-69AB56FE93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FBF49A-31BD-BD43-99CE-13A52A5147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411B2-EAC1-5543-9471-EF8DAB78A2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6943031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89" indent="0" algn="ctr">
              <a:buNone/>
              <a:defRPr/>
            </a:lvl2pPr>
            <a:lvl3pPr marL="914377" indent="0" algn="ctr">
              <a:buNone/>
              <a:defRPr/>
            </a:lvl3pPr>
            <a:lvl4pPr marL="1371566" indent="0" algn="ctr">
              <a:buNone/>
              <a:defRPr/>
            </a:lvl4pPr>
            <a:lvl5pPr marL="1828754" indent="0" algn="ctr">
              <a:buNone/>
              <a:defRPr/>
            </a:lvl5pPr>
            <a:lvl6pPr marL="2285943" indent="0" algn="ctr">
              <a:buNone/>
              <a:defRPr/>
            </a:lvl6pPr>
            <a:lvl7pPr marL="2743131" indent="0" algn="ctr">
              <a:buNone/>
              <a:defRPr/>
            </a:lvl7pPr>
            <a:lvl8pPr marL="3200320" indent="0" algn="ctr">
              <a:buNone/>
              <a:defRPr/>
            </a:lvl8pPr>
            <a:lvl9pPr marL="3657509" indent="0" algn="ctr">
              <a:buNone/>
              <a:defRPr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7031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1107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89" indent="0">
              <a:buNone/>
              <a:defRPr sz="1800"/>
            </a:lvl2pPr>
            <a:lvl3pPr marL="914377" indent="0">
              <a:buNone/>
              <a:defRPr sz="1600"/>
            </a:lvl3pPr>
            <a:lvl4pPr marL="1371566" indent="0">
              <a:buNone/>
              <a:defRPr sz="1400"/>
            </a:lvl4pPr>
            <a:lvl5pPr marL="1828754" indent="0">
              <a:buNone/>
              <a:defRPr sz="1400"/>
            </a:lvl5pPr>
            <a:lvl6pPr marL="2285943" indent="0">
              <a:buNone/>
              <a:defRPr sz="1400"/>
            </a:lvl6pPr>
            <a:lvl7pPr marL="2743131" indent="0">
              <a:buNone/>
              <a:defRPr sz="1400"/>
            </a:lvl7pPr>
            <a:lvl8pPr marL="3200320" indent="0">
              <a:buNone/>
              <a:defRPr sz="1400"/>
            </a:lvl8pPr>
            <a:lvl9pPr marL="3657509" indent="0">
              <a:buNone/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64035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846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3374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377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21393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40787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74497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5725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762000"/>
            <a:ext cx="2590800" cy="5334000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762000"/>
            <a:ext cx="7569200" cy="533400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217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89" indent="0" algn="ctr">
              <a:buNone/>
              <a:defRPr/>
            </a:lvl2pPr>
            <a:lvl3pPr marL="914377" indent="0" algn="ctr">
              <a:buNone/>
              <a:defRPr/>
            </a:lvl3pPr>
            <a:lvl4pPr marL="1371566" indent="0" algn="ctr">
              <a:buNone/>
              <a:defRPr/>
            </a:lvl4pPr>
            <a:lvl5pPr marL="1828754" indent="0" algn="ctr">
              <a:buNone/>
              <a:defRPr/>
            </a:lvl5pPr>
            <a:lvl6pPr marL="2285943" indent="0" algn="ctr">
              <a:buNone/>
              <a:defRPr/>
            </a:lvl6pPr>
            <a:lvl7pPr marL="2743131" indent="0" algn="ctr">
              <a:buNone/>
              <a:defRPr/>
            </a:lvl7pPr>
            <a:lvl8pPr marL="3200320" indent="0" algn="ctr">
              <a:buNone/>
              <a:defRPr/>
            </a:lvl8pPr>
            <a:lvl9pPr marL="3657509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4752933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9997558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89" indent="0">
              <a:buNone/>
              <a:defRPr sz="1800"/>
            </a:lvl2pPr>
            <a:lvl3pPr marL="914377" indent="0">
              <a:buNone/>
              <a:defRPr sz="1600"/>
            </a:lvl3pPr>
            <a:lvl4pPr marL="1371566" indent="0">
              <a:buNone/>
              <a:defRPr sz="1400"/>
            </a:lvl4pPr>
            <a:lvl5pPr marL="1828754" indent="0">
              <a:buNone/>
              <a:defRPr sz="1400"/>
            </a:lvl5pPr>
            <a:lvl6pPr marL="2285943" indent="0">
              <a:buNone/>
              <a:defRPr sz="1400"/>
            </a:lvl6pPr>
            <a:lvl7pPr marL="2743131" indent="0">
              <a:buNone/>
              <a:defRPr sz="1400"/>
            </a:lvl7pPr>
            <a:lvl8pPr marL="3200320" indent="0">
              <a:buNone/>
              <a:defRPr sz="1400"/>
            </a:lvl8pPr>
            <a:lvl9pPr marL="3657509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27713120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2" y="1858963"/>
            <a:ext cx="4550833" cy="33575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63636" y="1858963"/>
            <a:ext cx="4550833" cy="33575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0647989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 anchor="ctr" anchorCtr="0"/>
          <a:lstStyle>
            <a:lvl1pPr algn="ctr">
              <a:defRPr sz="3200" b="0">
                <a:solidFill>
                  <a:srgbClr val="E0119D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8513003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2840" y="179427"/>
            <a:ext cx="9304867" cy="1155700"/>
          </a:xfrm>
        </p:spPr>
        <p:txBody>
          <a:bodyPr anchor="ctr" anchorCtr="0"/>
          <a:lstStyle>
            <a:lvl1pPr algn="ctr">
              <a:defRPr sz="3200" b="0">
                <a:solidFill>
                  <a:srgbClr val="E0119D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89332350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8972000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15277739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12914233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4201267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588251" y="625475"/>
            <a:ext cx="2326216" cy="459105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1" y="625475"/>
            <a:ext cx="6775451" cy="459105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2101240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68E661-38BE-444B-869D-281BD7827A5F}" type="datetimeFigureOut">
              <a:rPr lang="en-US"/>
              <a:pPr>
                <a:defRPr/>
              </a:pPr>
              <a:t>10/3/22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4CACC5-E400-0649-B627-2CD451D937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9487724"/>
      </p:ext>
    </p:extLst>
  </p:cSld>
  <p:clrMapOvr>
    <a:masterClrMapping/>
  </p:clrMapOvr>
  <p:transition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A54ED5-D17F-CD40-BD94-9A7F0BB8E36C}" type="datetimeFigureOut">
              <a:rPr lang="en-US"/>
              <a:pPr>
                <a:defRPr/>
              </a:pPr>
              <a:t>10/3/22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3435B8-E5B4-F344-8329-186A502CCE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0114772"/>
      </p:ext>
    </p:extLst>
  </p:cSld>
  <p:clrMapOvr>
    <a:masterClrMapping/>
  </p:clrMapOvr>
  <p:transition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C3B800-49AF-6B4B-933B-8585B5CC3E6F}" type="datetimeFigureOut">
              <a:rPr lang="en-US"/>
              <a:pPr>
                <a:defRPr/>
              </a:pPr>
              <a:t>10/3/22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88674B-E816-FF4B-A421-745C9EDB02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806892"/>
      </p:ext>
    </p:extLst>
  </p:cSld>
  <p:clrMapOvr>
    <a:masterClrMapping/>
  </p:clrMapOvr>
  <p:transition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1F6A0E-6694-F944-8037-5C3194D8D67B}" type="datetimeFigureOut">
              <a:rPr lang="en-US"/>
              <a:pPr>
                <a:defRPr/>
              </a:pPr>
              <a:t>10/3/22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91E7D6-444A-654D-90FE-A22A3653044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3441707"/>
      </p:ext>
    </p:extLst>
  </p:cSld>
  <p:clrMapOvr>
    <a:masterClrMapping/>
  </p:clrMapOvr>
  <p:transition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2FC13B-B609-934E-88E9-6BB51EDC8FA5}" type="datetimeFigureOut">
              <a:rPr lang="en-US"/>
              <a:pPr>
                <a:defRPr/>
              </a:pPr>
              <a:t>10/3/22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4DF42B-D0D6-2443-8B5B-627B55C841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864242"/>
      </p:ext>
    </p:extLst>
  </p:cSld>
  <p:clrMapOvr>
    <a:masterClrMapping/>
  </p:clrMapOvr>
  <p:transition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53A8F3-3C4E-1748-8C93-601BD17D031A}" type="datetimeFigureOut">
              <a:rPr lang="en-US"/>
              <a:pPr>
                <a:defRPr/>
              </a:pPr>
              <a:t>10/3/22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0CEFE3-4D41-494D-963A-5044242609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4004062"/>
      </p:ext>
    </p:extLst>
  </p:cSld>
  <p:clrMapOvr>
    <a:masterClrMapping/>
  </p:clrMapOvr>
  <p:transition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A4F7FA-423E-9C4A-A6AC-0CC7AB66050D}" type="datetimeFigureOut">
              <a:rPr lang="en-US"/>
              <a:pPr>
                <a:defRPr/>
              </a:pPr>
              <a:t>10/3/22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EFB6AA-981D-E944-AEE1-DC556C8DDB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5353288"/>
      </p:ext>
    </p:extLst>
  </p:cSld>
  <p:clrMapOvr>
    <a:masterClrMapping/>
  </p:clrMapOvr>
  <p:transition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4CFA78-A5AB-D840-A26B-2174242B0228}" type="datetimeFigureOut">
              <a:rPr lang="en-US"/>
              <a:pPr>
                <a:defRPr/>
              </a:pPr>
              <a:t>10/3/22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10A6D8-69FB-054C-A38E-6F705E11FE6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68838"/>
      </p:ext>
    </p:extLst>
  </p:cSld>
  <p:clrMapOvr>
    <a:masterClrMapping/>
  </p:clrMapOvr>
  <p:transition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2B6A83-007D-6D41-83CC-19103E82B6F5}" type="datetimeFigureOut">
              <a:rPr lang="en-US"/>
              <a:pPr>
                <a:defRPr/>
              </a:pPr>
              <a:t>10/3/22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4CC111-7FC6-9F48-914E-C030A77B23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1156411"/>
      </p:ext>
    </p:extLst>
  </p:cSld>
  <p:clrMapOvr>
    <a:masterClrMapping/>
  </p:clrMapOvr>
  <p:transition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31A1E2-A5B2-E348-BBBB-3E8F6E1DEBC5}" type="datetimeFigureOut">
              <a:rPr lang="en-US"/>
              <a:pPr>
                <a:defRPr/>
              </a:pPr>
              <a:t>10/3/22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3B9CAB-99AC-9A46-A844-B4C266C170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8288069"/>
      </p:ext>
    </p:extLst>
  </p:cSld>
  <p:clrMapOvr>
    <a:masterClrMapping/>
  </p:clrMapOvr>
  <p:transition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C51D75-B8C0-014C-B43D-850CA5EBFBF6}" type="datetimeFigureOut">
              <a:rPr lang="en-US"/>
              <a:pPr>
                <a:defRPr/>
              </a:pPr>
              <a:t>10/3/22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701BEC-BFFE-244F-92D3-42F5495359F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4242363"/>
      </p:ext>
    </p:extLst>
  </p:cSld>
  <p:clrMapOvr>
    <a:masterClrMapping/>
  </p:clrMapOvr>
  <p:transition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09600" y="1600201"/>
            <a:ext cx="10972800" cy="4525963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C1E209-1834-E646-A5BD-477FB2B7C662}" type="datetimeFigureOut">
              <a:rPr lang="en-US"/>
              <a:pPr>
                <a:defRPr/>
              </a:pPr>
              <a:t>10/3/22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657EE1-3BAC-134E-BFDC-842F7DEC7AC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179272"/>
      </p:ext>
    </p:extLst>
  </p:cSld>
  <p:clrMapOvr>
    <a:masterClrMapping/>
  </p:clrMapOvr>
  <p:transition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0A4984-AC80-41B7-97F3-EE475C85FB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97D7EBF-1CA8-4FFA-92D4-DDBDBAC5DE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B9A2D2-58BE-47D3-A362-4B2ADD4575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1513E-C07A-4E56-98D3-6B275957D502}" type="datetimeFigureOut">
              <a:rPr lang="en-GB" smtClean="0"/>
              <a:t>03/10/2022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D3DF51-2635-4738-9077-3F6B0B27C8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C411F6-7105-491E-B4D1-A00729DE8B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FCB78-7DE0-47BC-8AF2-43BB8FE565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2595463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78D779-644F-4CED-8C43-3B061BA7EB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CB9A5B-ABF1-445A-B654-BB458558A5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0B65EA-DE82-4F91-98B4-5BF39C4D7A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1513E-C07A-4E56-98D3-6B275957D502}" type="datetimeFigureOut">
              <a:rPr lang="en-GB" smtClean="0"/>
              <a:t>03/10/2022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07D944-E682-4A90-8330-F505052D15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0E2A77-3058-4CC7-B13E-3A34BC3576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FCB78-7DE0-47BC-8AF2-43BB8FE565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2922622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43A544-602C-4CE0-A7D0-D4BA31128A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20A6FE-7B6B-4404-AE3A-B8DE25E6D7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4E8D9B-5B28-4197-8415-1C844407EB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1513E-C07A-4E56-98D3-6B275957D502}" type="datetimeFigureOut">
              <a:rPr lang="en-GB" smtClean="0"/>
              <a:t>03/10/2022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28DA34-4B61-41CF-AFE7-599D345C12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8E98EE-85D7-465A-A706-0E39296715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FCB78-7DE0-47BC-8AF2-43BB8FE565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0597440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8FBD38-72CD-45AF-B684-80176AC3AC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BCEBA2-53F8-4C59-96FA-17BF768785C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A6860B-8DFD-4EBE-B43F-27F349DCB8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6859E3-2355-439D-84CA-168C082814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1513E-C07A-4E56-98D3-6B275957D502}" type="datetimeFigureOut">
              <a:rPr lang="en-GB" smtClean="0"/>
              <a:t>03/10/2022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F96512-433B-43B6-BA16-B13CF66941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9205ED-E06B-437E-BE4D-C6C9A2AB04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FCB78-7DE0-47BC-8AF2-43BB8FE565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2321511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6ADD4C-4CB4-404F-97BB-A111CA8DC4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634EE5-E7DA-49A0-A936-21EAA89075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E4A224B-E268-41B9-AB00-5AC1D6F91F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F21D5D0-4938-4B5D-8A0F-CBA188E3483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8A124E2-8C20-4E47-9197-59B618A414A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A6D7E66-78FC-4812-B784-427C5F76F0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1513E-C07A-4E56-98D3-6B275957D502}" type="datetimeFigureOut">
              <a:rPr lang="en-GB" smtClean="0"/>
              <a:t>03/10/2022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514EDAC-DBCD-45BD-94A7-B88C6290E6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AC01082-F58E-4EBB-8866-B94C19B000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FCB78-7DE0-47BC-8AF2-43BB8FE565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0236993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026619-2F12-4F78-A434-B27B6FAC74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D929947-5A6D-4529-860E-61ECE02D90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1513E-C07A-4E56-98D3-6B275957D502}" type="datetimeFigureOut">
              <a:rPr lang="en-GB" smtClean="0"/>
              <a:t>03/10/2022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F189234-21E5-480F-A4BF-DE2E985860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BC129A4-BD82-4689-A70E-EC45A4CC64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FCB78-7DE0-47BC-8AF2-43BB8FE565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8817944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A8B35B6-C211-4B4A-8964-675DE730D5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1513E-C07A-4E56-98D3-6B275957D502}" type="datetimeFigureOut">
              <a:rPr lang="en-GB" smtClean="0"/>
              <a:t>03/10/2022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7A238F6-7D09-4D5A-AE99-DFADCD9162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9BFC3F-7973-4E5F-A346-3FD20941F0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FCB78-7DE0-47BC-8AF2-43BB8FE565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7893755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8F4971-4811-4769-85E7-1ECF49697F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EE1DF3-20CD-43B9-A7E1-6A50BBA63E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717012-A3A9-4D06-91BF-6FE2A51ACB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5E17E5-CE85-428D-AFED-B8F056CDA1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1513E-C07A-4E56-98D3-6B275957D502}" type="datetimeFigureOut">
              <a:rPr lang="en-GB" smtClean="0"/>
              <a:t>03/10/2022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3CAA11-4588-47EE-BEB5-DDDD7E4BD3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A3EB9C-FA2C-4E55-8430-1C9C6C4C00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FCB78-7DE0-47BC-8AF2-43BB8FE565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7902083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048AD2-E857-4AD7-BAFD-C5414837F6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086AEC0-A0E0-4D89-97E3-948B71F752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B3161F-F302-49F8-8CF3-2B48094868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3C4091-60FA-4578-9710-9350AE5169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1513E-C07A-4E56-98D3-6B275957D502}" type="datetimeFigureOut">
              <a:rPr lang="en-GB" smtClean="0"/>
              <a:t>03/10/2022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DBDE46-7947-4E88-AB02-74AD2E0092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1667F9A-1A33-4D26-A721-6F35E7EF60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FCB78-7DE0-47BC-8AF2-43BB8FE565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7960265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4B75E4-B356-41B9-98B6-9C9D2004E4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7591870-0D29-4D37-8173-F1D718ED4E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BF1E87-FD8C-4F00-B944-C3BF30CCF8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1513E-C07A-4E56-98D3-6B275957D502}" type="datetimeFigureOut">
              <a:rPr lang="en-GB" smtClean="0"/>
              <a:t>03/10/2022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AF6D7A-E1D7-4DFB-BCFE-231AC17737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715887-59D2-4AB1-9E4A-61E225720F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FCB78-7DE0-47BC-8AF2-43BB8FE565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4439563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EE4FBC9-437C-4E65-ACA8-1E7FE6F6E1F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BE98C40-AAF3-478A-85D9-41F8687D51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84E710-6B0B-43D6-ACCA-1CB18DFF86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1513E-C07A-4E56-98D3-6B275957D502}" type="datetimeFigureOut">
              <a:rPr lang="en-GB" smtClean="0"/>
              <a:t>03/10/2022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ACC53F-D31C-41E2-9C77-52D41109B5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DC7BC2-31F1-428C-B40A-E75FDD90CD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FCB78-7DE0-47BC-8AF2-43BB8FE565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8873741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483EBD-31C8-43B4-9B9F-FC1242BB35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2702" y="1122363"/>
            <a:ext cx="6856215" cy="2387600"/>
          </a:xfrm>
        </p:spPr>
        <p:txBody>
          <a:bodyPr anchor="b"/>
          <a:lstStyle>
            <a:lvl1pPr algn="ctr">
              <a:defRPr sz="5998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1CDD41F-86AB-41DC-81FB-DB14C9773A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2702" y="3602038"/>
            <a:ext cx="6856215" cy="1655762"/>
          </a:xfrm>
        </p:spPr>
        <p:txBody>
          <a:bodyPr/>
          <a:lstStyle>
            <a:lvl1pPr marL="0" indent="0" algn="ctr">
              <a:buNone/>
              <a:defRPr sz="2399"/>
            </a:lvl1pPr>
            <a:lvl2pPr marL="457063" indent="0" algn="ctr">
              <a:buNone/>
              <a:defRPr sz="1999"/>
            </a:lvl2pPr>
            <a:lvl3pPr marL="914126" indent="0" algn="ctr">
              <a:buNone/>
              <a:defRPr sz="1799"/>
            </a:lvl3pPr>
            <a:lvl4pPr marL="1371189" indent="0" algn="ctr">
              <a:buNone/>
              <a:defRPr sz="1600"/>
            </a:lvl4pPr>
            <a:lvl5pPr marL="1828251" indent="0" algn="ctr">
              <a:buNone/>
              <a:defRPr sz="1600"/>
            </a:lvl5pPr>
            <a:lvl6pPr marL="2285314" indent="0" algn="ctr">
              <a:buNone/>
              <a:defRPr sz="1600"/>
            </a:lvl6pPr>
            <a:lvl7pPr marL="2742377" indent="0" algn="ctr">
              <a:buNone/>
              <a:defRPr sz="1600"/>
            </a:lvl7pPr>
            <a:lvl8pPr marL="3199440" indent="0" algn="ctr">
              <a:buNone/>
              <a:defRPr sz="1600"/>
            </a:lvl8pPr>
            <a:lvl9pPr marL="365650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8163802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D6EB35-E19F-4A86-B56F-9035646817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CAF083-BF98-4C15-83AB-82A32901E1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1302888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834FAB-E1FA-4B1C-9696-70AB40AD6E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725" y="1709739"/>
            <a:ext cx="7884647" cy="2852737"/>
          </a:xfrm>
        </p:spPr>
        <p:txBody>
          <a:bodyPr anchor="b"/>
          <a:lstStyle>
            <a:lvl1pPr>
              <a:defRPr sz="5998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DFEBF1-3D55-463A-9B6B-CB302A291F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725" y="4589464"/>
            <a:ext cx="7884647" cy="1500187"/>
          </a:xfrm>
        </p:spPr>
        <p:txBody>
          <a:bodyPr/>
          <a:lstStyle>
            <a:lvl1pPr marL="0" indent="0">
              <a:buNone/>
              <a:defRPr sz="2399"/>
            </a:lvl1pPr>
            <a:lvl2pPr marL="457063" indent="0">
              <a:buNone/>
              <a:defRPr sz="1999"/>
            </a:lvl2pPr>
            <a:lvl3pPr marL="914126" indent="0">
              <a:buNone/>
              <a:defRPr sz="1799"/>
            </a:lvl3pPr>
            <a:lvl4pPr marL="1371189" indent="0">
              <a:buNone/>
              <a:defRPr sz="1600"/>
            </a:lvl4pPr>
            <a:lvl5pPr marL="1828251" indent="0">
              <a:buNone/>
              <a:defRPr sz="1600"/>
            </a:lvl5pPr>
            <a:lvl6pPr marL="2285314" indent="0">
              <a:buNone/>
              <a:defRPr sz="1600"/>
            </a:lvl6pPr>
            <a:lvl7pPr marL="2742377" indent="0">
              <a:buNone/>
              <a:defRPr sz="1600"/>
            </a:lvl7pPr>
            <a:lvl8pPr marL="3199440" indent="0">
              <a:buNone/>
              <a:defRPr sz="1600"/>
            </a:lvl8pPr>
            <a:lvl9pPr marL="3656503" indent="0">
              <a:buNone/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53850815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A8015F-115C-4023-AC93-9DAB101CA7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175289-15C9-4505-B100-2C316DA6C30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082" y="1858963"/>
            <a:ext cx="3412236" cy="335756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5F728A2-A8E1-4263-82D7-C6E93E3836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021678" y="1858963"/>
            <a:ext cx="3412236" cy="335756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6319648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52A4F9-6534-46D4-9562-099CEAA48C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074" y="365126"/>
            <a:ext cx="7884647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9E0E73-570F-48F4-838F-2BBCBF51C1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074" y="1681163"/>
            <a:ext cx="3867730" cy="823912"/>
          </a:xfrm>
        </p:spPr>
        <p:txBody>
          <a:bodyPr anchor="b"/>
          <a:lstStyle>
            <a:lvl1pPr marL="0" indent="0">
              <a:buNone/>
              <a:defRPr sz="2399" b="1"/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A91BA47-249D-4449-842D-3852A4095A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074" y="2505075"/>
            <a:ext cx="386773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F643243-B137-43CB-BC41-11F52C1E13B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7945" y="1681163"/>
            <a:ext cx="3886776" cy="823912"/>
          </a:xfrm>
        </p:spPr>
        <p:txBody>
          <a:bodyPr anchor="b"/>
          <a:lstStyle>
            <a:lvl1pPr marL="0" indent="0">
              <a:buNone/>
              <a:defRPr sz="2399" b="1"/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A12D419-01E8-4DE2-BB67-6C0760A6809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7945" y="2505075"/>
            <a:ext cx="3886776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6855023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E4CB34-6644-4615-9A91-462235CC1C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8464764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70206259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BBB535-A615-4BAE-9FC6-722177289E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074" y="457200"/>
            <a:ext cx="2948807" cy="1600200"/>
          </a:xfrm>
        </p:spPr>
        <p:txBody>
          <a:bodyPr anchor="b"/>
          <a:lstStyle>
            <a:lvl1pPr>
              <a:defRPr sz="3199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9619F7-1C3B-4597-A024-AF145BFDCA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6776" y="987426"/>
            <a:ext cx="4627945" cy="4873625"/>
          </a:xfrm>
        </p:spPr>
        <p:txBody>
          <a:bodyPr/>
          <a:lstStyle>
            <a:lvl1pPr>
              <a:defRPr sz="3199"/>
            </a:lvl1pPr>
            <a:lvl2pPr>
              <a:defRPr sz="2799"/>
            </a:lvl2pPr>
            <a:lvl3pPr>
              <a:defRPr sz="2399"/>
            </a:lvl3pPr>
            <a:lvl4pPr>
              <a:defRPr sz="1999"/>
            </a:lvl4pPr>
            <a:lvl5pPr>
              <a:defRPr sz="1999"/>
            </a:lvl5pPr>
            <a:lvl6pPr>
              <a:defRPr sz="1999"/>
            </a:lvl6pPr>
            <a:lvl7pPr>
              <a:defRPr sz="1999"/>
            </a:lvl7pPr>
            <a:lvl8pPr>
              <a:defRPr sz="1999"/>
            </a:lvl8pPr>
            <a:lvl9pPr>
              <a:defRPr sz="1999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23091C-3642-4FE7-91C8-8AAC3C00EB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074" y="2057400"/>
            <a:ext cx="294880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73123993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D5B421-071A-4D0C-8B23-2E02C46740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074" y="457200"/>
            <a:ext cx="2948807" cy="1600200"/>
          </a:xfrm>
        </p:spPr>
        <p:txBody>
          <a:bodyPr anchor="b"/>
          <a:lstStyle>
            <a:lvl1pPr>
              <a:defRPr sz="3199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0B2511C-A66C-497B-B5BE-A4F69877C8E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6776" y="987426"/>
            <a:ext cx="4627945" cy="4873625"/>
          </a:xfrm>
        </p:spPr>
        <p:txBody>
          <a:bodyPr/>
          <a:lstStyle>
            <a:lvl1pPr marL="0" indent="0">
              <a:buNone/>
              <a:defRPr sz="3199"/>
            </a:lvl1pPr>
            <a:lvl2pPr marL="457063" indent="0">
              <a:buNone/>
              <a:defRPr sz="2799"/>
            </a:lvl2pPr>
            <a:lvl3pPr marL="914126" indent="0">
              <a:buNone/>
              <a:defRPr sz="2399"/>
            </a:lvl3pPr>
            <a:lvl4pPr marL="1371189" indent="0">
              <a:buNone/>
              <a:defRPr sz="1999"/>
            </a:lvl4pPr>
            <a:lvl5pPr marL="1828251" indent="0">
              <a:buNone/>
              <a:defRPr sz="1999"/>
            </a:lvl5pPr>
            <a:lvl6pPr marL="2285314" indent="0">
              <a:buNone/>
              <a:defRPr sz="1999"/>
            </a:lvl6pPr>
            <a:lvl7pPr marL="2742377" indent="0">
              <a:buNone/>
              <a:defRPr sz="1999"/>
            </a:lvl7pPr>
            <a:lvl8pPr marL="3199440" indent="0">
              <a:buNone/>
              <a:defRPr sz="1999"/>
            </a:lvl8pPr>
            <a:lvl9pPr marL="3656503" indent="0">
              <a:buNone/>
              <a:defRPr sz="1999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DAE078-DB7A-4C13-899B-50EFE89F50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074" y="2057400"/>
            <a:ext cx="294880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0897026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2C973E-6E82-469F-9D3E-0718F3BF8B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80801F2-BB65-43AC-A52B-982BF72172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5565817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8D2643E-4F38-4D12-AA0B-8BCF1FC8D3E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5689706" y="625475"/>
            <a:ext cx="1744208" cy="45910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40D0A97-C01B-40DD-AADB-5B33E500BF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081" y="625475"/>
            <a:ext cx="5080265" cy="459105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6170914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lternative title slide">
    <p:bg>
      <p:bgPr>
        <a:gradFill rotWithShape="1">
          <a:gsLst>
            <a:gs pos="0">
              <a:srgbClr val="0091C9"/>
            </a:gs>
            <a:gs pos="60001">
              <a:srgbClr val="0072C6"/>
            </a:gs>
            <a:gs pos="100000">
              <a:srgbClr val="003893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7">
            <a:extLst>
              <a:ext uri="{FF2B5EF4-FFF2-40B4-BE49-F238E27FC236}">
                <a16:creationId xmlns:a16="http://schemas.microsoft.com/office/drawing/2014/main" id="{8FC55732-AEDD-47CF-94A3-0A043FAC2AA5}"/>
              </a:ext>
            </a:extLst>
          </p:cNvPr>
          <p:cNvSpPr/>
          <p:nvPr/>
        </p:nvSpPr>
        <p:spPr>
          <a:xfrm>
            <a:off x="-6350" y="-9525"/>
            <a:ext cx="12212638" cy="2019300"/>
          </a:xfrm>
          <a:custGeom>
            <a:avLst/>
            <a:gdLst>
              <a:gd name="connsiteX0" fmla="*/ 0 w 9262587"/>
              <a:gd name="connsiteY0" fmla="*/ 1836110 h 2121727"/>
              <a:gd name="connsiteX1" fmla="*/ 1168024 w 9262587"/>
              <a:gd name="connsiteY1" fmla="*/ 1581095 h 2121727"/>
              <a:gd name="connsiteX2" fmla="*/ 1994312 w 9262587"/>
              <a:gd name="connsiteY2" fmla="*/ 1535192 h 2121727"/>
              <a:gd name="connsiteX3" fmla="*/ 2693087 w 9262587"/>
              <a:gd name="connsiteY3" fmla="*/ 1550493 h 2121727"/>
              <a:gd name="connsiteX4" fmla="*/ 4141641 w 9262587"/>
              <a:gd name="connsiteY4" fmla="*/ 1831010 h 2121727"/>
              <a:gd name="connsiteX5" fmla="*/ 5212756 w 9262587"/>
              <a:gd name="connsiteY5" fmla="*/ 2075824 h 2121727"/>
              <a:gd name="connsiteX6" fmla="*/ 7043851 w 9262587"/>
              <a:gd name="connsiteY6" fmla="*/ 2121727 h 2121727"/>
              <a:gd name="connsiteX7" fmla="*/ 8844343 w 9262587"/>
              <a:gd name="connsiteY7" fmla="*/ 1866712 h 2121727"/>
              <a:gd name="connsiteX8" fmla="*/ 9262587 w 9262587"/>
              <a:gd name="connsiteY8" fmla="*/ 1611696 h 2121727"/>
              <a:gd name="connsiteX9" fmla="*/ 9221783 w 9262587"/>
              <a:gd name="connsiteY9" fmla="*/ 0 h 2121727"/>
              <a:gd name="connsiteX10" fmla="*/ 20402 w 9262587"/>
              <a:gd name="connsiteY10" fmla="*/ 40802 h 2121727"/>
              <a:gd name="connsiteX11" fmla="*/ 0 w 9262587"/>
              <a:gd name="connsiteY11" fmla="*/ 1836110 h 2121727"/>
              <a:gd name="connsiteX0" fmla="*/ 0 w 9221783"/>
              <a:gd name="connsiteY0" fmla="*/ 1836110 h 2121727"/>
              <a:gd name="connsiteX1" fmla="*/ 1168024 w 9221783"/>
              <a:gd name="connsiteY1" fmla="*/ 1581095 h 2121727"/>
              <a:gd name="connsiteX2" fmla="*/ 1994312 w 9221783"/>
              <a:gd name="connsiteY2" fmla="*/ 1535192 h 2121727"/>
              <a:gd name="connsiteX3" fmla="*/ 2693087 w 9221783"/>
              <a:gd name="connsiteY3" fmla="*/ 1550493 h 2121727"/>
              <a:gd name="connsiteX4" fmla="*/ 4141641 w 9221783"/>
              <a:gd name="connsiteY4" fmla="*/ 1831010 h 2121727"/>
              <a:gd name="connsiteX5" fmla="*/ 5212756 w 9221783"/>
              <a:gd name="connsiteY5" fmla="*/ 2075824 h 2121727"/>
              <a:gd name="connsiteX6" fmla="*/ 7043851 w 9221783"/>
              <a:gd name="connsiteY6" fmla="*/ 2121727 h 2121727"/>
              <a:gd name="connsiteX7" fmla="*/ 8844343 w 9221783"/>
              <a:gd name="connsiteY7" fmla="*/ 1866712 h 2121727"/>
              <a:gd name="connsiteX8" fmla="*/ 9170777 w 9221783"/>
              <a:gd name="connsiteY8" fmla="*/ 1662699 h 2121727"/>
              <a:gd name="connsiteX9" fmla="*/ 9221783 w 9221783"/>
              <a:gd name="connsiteY9" fmla="*/ 0 h 2121727"/>
              <a:gd name="connsiteX10" fmla="*/ 20402 w 9221783"/>
              <a:gd name="connsiteY10" fmla="*/ 40802 h 2121727"/>
              <a:gd name="connsiteX11" fmla="*/ 0 w 9221783"/>
              <a:gd name="connsiteY11" fmla="*/ 1836110 h 2121727"/>
              <a:gd name="connsiteX0" fmla="*/ 0 w 9170777"/>
              <a:gd name="connsiteY0" fmla="*/ 1795308 h 2080925"/>
              <a:gd name="connsiteX1" fmla="*/ 1168024 w 9170777"/>
              <a:gd name="connsiteY1" fmla="*/ 1540293 h 2080925"/>
              <a:gd name="connsiteX2" fmla="*/ 1994312 w 9170777"/>
              <a:gd name="connsiteY2" fmla="*/ 1494390 h 2080925"/>
              <a:gd name="connsiteX3" fmla="*/ 2693087 w 9170777"/>
              <a:gd name="connsiteY3" fmla="*/ 1509691 h 2080925"/>
              <a:gd name="connsiteX4" fmla="*/ 4141641 w 9170777"/>
              <a:gd name="connsiteY4" fmla="*/ 1790208 h 2080925"/>
              <a:gd name="connsiteX5" fmla="*/ 5212756 w 9170777"/>
              <a:gd name="connsiteY5" fmla="*/ 2035022 h 2080925"/>
              <a:gd name="connsiteX6" fmla="*/ 7043851 w 9170777"/>
              <a:gd name="connsiteY6" fmla="*/ 2080925 h 2080925"/>
              <a:gd name="connsiteX7" fmla="*/ 8844343 w 9170777"/>
              <a:gd name="connsiteY7" fmla="*/ 1825910 h 2080925"/>
              <a:gd name="connsiteX8" fmla="*/ 9170777 w 9170777"/>
              <a:gd name="connsiteY8" fmla="*/ 1621897 h 2080925"/>
              <a:gd name="connsiteX9" fmla="*/ 9119772 w 9170777"/>
              <a:gd name="connsiteY9" fmla="*/ 61204 h 2080925"/>
              <a:gd name="connsiteX10" fmla="*/ 20402 w 9170777"/>
              <a:gd name="connsiteY10" fmla="*/ 0 h 2080925"/>
              <a:gd name="connsiteX11" fmla="*/ 0 w 9170777"/>
              <a:gd name="connsiteY11" fmla="*/ 1795308 h 2080925"/>
              <a:gd name="connsiteX0" fmla="*/ 0 w 9170777"/>
              <a:gd name="connsiteY0" fmla="*/ 1795308 h 2080925"/>
              <a:gd name="connsiteX1" fmla="*/ 1168024 w 9170777"/>
              <a:gd name="connsiteY1" fmla="*/ 1540293 h 2080925"/>
              <a:gd name="connsiteX2" fmla="*/ 1994312 w 9170777"/>
              <a:gd name="connsiteY2" fmla="*/ 1494390 h 2080925"/>
              <a:gd name="connsiteX3" fmla="*/ 2693087 w 9170777"/>
              <a:gd name="connsiteY3" fmla="*/ 1509691 h 2080925"/>
              <a:gd name="connsiteX4" fmla="*/ 4141641 w 9170777"/>
              <a:gd name="connsiteY4" fmla="*/ 1790208 h 2080925"/>
              <a:gd name="connsiteX5" fmla="*/ 5212756 w 9170777"/>
              <a:gd name="connsiteY5" fmla="*/ 2035022 h 2080925"/>
              <a:gd name="connsiteX6" fmla="*/ 7043851 w 9170777"/>
              <a:gd name="connsiteY6" fmla="*/ 2080925 h 2080925"/>
              <a:gd name="connsiteX7" fmla="*/ 8844343 w 9170777"/>
              <a:gd name="connsiteY7" fmla="*/ 1825910 h 2080925"/>
              <a:gd name="connsiteX8" fmla="*/ 9170777 w 9170777"/>
              <a:gd name="connsiteY8" fmla="*/ 1621897 h 2080925"/>
              <a:gd name="connsiteX9" fmla="*/ 9119772 w 9170777"/>
              <a:gd name="connsiteY9" fmla="*/ 61204 h 2080925"/>
              <a:gd name="connsiteX10" fmla="*/ 20402 w 9170777"/>
              <a:gd name="connsiteY10" fmla="*/ 0 h 2080925"/>
              <a:gd name="connsiteX11" fmla="*/ 0 w 9170777"/>
              <a:gd name="connsiteY11" fmla="*/ 1795308 h 2080925"/>
              <a:gd name="connsiteX0" fmla="*/ 0 w 9119859"/>
              <a:gd name="connsiteY0" fmla="*/ 1795308 h 2080925"/>
              <a:gd name="connsiteX1" fmla="*/ 1168024 w 9119859"/>
              <a:gd name="connsiteY1" fmla="*/ 1540293 h 2080925"/>
              <a:gd name="connsiteX2" fmla="*/ 1994312 w 9119859"/>
              <a:gd name="connsiteY2" fmla="*/ 1494390 h 2080925"/>
              <a:gd name="connsiteX3" fmla="*/ 2693087 w 9119859"/>
              <a:gd name="connsiteY3" fmla="*/ 1509691 h 2080925"/>
              <a:gd name="connsiteX4" fmla="*/ 4141641 w 9119859"/>
              <a:gd name="connsiteY4" fmla="*/ 1790208 h 2080925"/>
              <a:gd name="connsiteX5" fmla="*/ 5212756 w 9119859"/>
              <a:gd name="connsiteY5" fmla="*/ 2035022 h 2080925"/>
              <a:gd name="connsiteX6" fmla="*/ 7043851 w 9119859"/>
              <a:gd name="connsiteY6" fmla="*/ 2080925 h 2080925"/>
              <a:gd name="connsiteX7" fmla="*/ 8844343 w 9119859"/>
              <a:gd name="connsiteY7" fmla="*/ 1825910 h 2080925"/>
              <a:gd name="connsiteX8" fmla="*/ 9114671 w 9119859"/>
              <a:gd name="connsiteY8" fmla="*/ 1667800 h 2080925"/>
              <a:gd name="connsiteX9" fmla="*/ 9119772 w 9119859"/>
              <a:gd name="connsiteY9" fmla="*/ 61204 h 2080925"/>
              <a:gd name="connsiteX10" fmla="*/ 20402 w 9119859"/>
              <a:gd name="connsiteY10" fmla="*/ 0 h 2080925"/>
              <a:gd name="connsiteX11" fmla="*/ 0 w 9119859"/>
              <a:gd name="connsiteY11" fmla="*/ 1795308 h 2080925"/>
              <a:gd name="connsiteX0" fmla="*/ 0 w 9120224"/>
              <a:gd name="connsiteY0" fmla="*/ 1795308 h 2080925"/>
              <a:gd name="connsiteX1" fmla="*/ 1168024 w 9120224"/>
              <a:gd name="connsiteY1" fmla="*/ 1540293 h 2080925"/>
              <a:gd name="connsiteX2" fmla="*/ 1994312 w 9120224"/>
              <a:gd name="connsiteY2" fmla="*/ 1494390 h 2080925"/>
              <a:gd name="connsiteX3" fmla="*/ 2693087 w 9120224"/>
              <a:gd name="connsiteY3" fmla="*/ 1509691 h 2080925"/>
              <a:gd name="connsiteX4" fmla="*/ 4141641 w 9120224"/>
              <a:gd name="connsiteY4" fmla="*/ 1790208 h 2080925"/>
              <a:gd name="connsiteX5" fmla="*/ 5212756 w 9120224"/>
              <a:gd name="connsiteY5" fmla="*/ 2035022 h 2080925"/>
              <a:gd name="connsiteX6" fmla="*/ 7043851 w 9120224"/>
              <a:gd name="connsiteY6" fmla="*/ 2080925 h 2080925"/>
              <a:gd name="connsiteX7" fmla="*/ 8844343 w 9120224"/>
              <a:gd name="connsiteY7" fmla="*/ 1825910 h 2080925"/>
              <a:gd name="connsiteX8" fmla="*/ 9114671 w 9120224"/>
              <a:gd name="connsiteY8" fmla="*/ 1667800 h 2080925"/>
              <a:gd name="connsiteX9" fmla="*/ 9119772 w 9120224"/>
              <a:gd name="connsiteY9" fmla="*/ 61204 h 2080925"/>
              <a:gd name="connsiteX10" fmla="*/ 20402 w 9120224"/>
              <a:gd name="connsiteY10" fmla="*/ 0 h 2080925"/>
              <a:gd name="connsiteX11" fmla="*/ 0 w 9120224"/>
              <a:gd name="connsiteY11" fmla="*/ 1795308 h 2080925"/>
              <a:gd name="connsiteX0" fmla="*/ 40949 w 9161173"/>
              <a:gd name="connsiteY0" fmla="*/ 1734116 h 2019733"/>
              <a:gd name="connsiteX1" fmla="*/ 1208973 w 9161173"/>
              <a:gd name="connsiteY1" fmla="*/ 1479101 h 2019733"/>
              <a:gd name="connsiteX2" fmla="*/ 2035261 w 9161173"/>
              <a:gd name="connsiteY2" fmla="*/ 1433198 h 2019733"/>
              <a:gd name="connsiteX3" fmla="*/ 2734036 w 9161173"/>
              <a:gd name="connsiteY3" fmla="*/ 1448499 h 2019733"/>
              <a:gd name="connsiteX4" fmla="*/ 4182590 w 9161173"/>
              <a:gd name="connsiteY4" fmla="*/ 1729016 h 2019733"/>
              <a:gd name="connsiteX5" fmla="*/ 5253705 w 9161173"/>
              <a:gd name="connsiteY5" fmla="*/ 1973830 h 2019733"/>
              <a:gd name="connsiteX6" fmla="*/ 7084800 w 9161173"/>
              <a:gd name="connsiteY6" fmla="*/ 2019733 h 2019733"/>
              <a:gd name="connsiteX7" fmla="*/ 8885292 w 9161173"/>
              <a:gd name="connsiteY7" fmla="*/ 1764718 h 2019733"/>
              <a:gd name="connsiteX8" fmla="*/ 9155620 w 9161173"/>
              <a:gd name="connsiteY8" fmla="*/ 1606608 h 2019733"/>
              <a:gd name="connsiteX9" fmla="*/ 9160721 w 9161173"/>
              <a:gd name="connsiteY9" fmla="*/ 12 h 2019733"/>
              <a:gd name="connsiteX10" fmla="*/ 144 w 9161173"/>
              <a:gd name="connsiteY10" fmla="*/ 35714 h 2019733"/>
              <a:gd name="connsiteX11" fmla="*/ 40949 w 9161173"/>
              <a:gd name="connsiteY11" fmla="*/ 1734116 h 2019733"/>
              <a:gd name="connsiteX0" fmla="*/ 40805 w 9161029"/>
              <a:gd name="connsiteY0" fmla="*/ 17341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35714 h 2019733"/>
              <a:gd name="connsiteX11" fmla="*/ 40805 w 9161029"/>
              <a:gd name="connsiteY11" fmla="*/ 17341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35714 h 2019733"/>
              <a:gd name="connsiteX11" fmla="*/ 0 w 9161029"/>
              <a:gd name="connsiteY11" fmla="*/ 17392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35714 h 2019733"/>
              <a:gd name="connsiteX11" fmla="*/ 0 w 9161029"/>
              <a:gd name="connsiteY11" fmla="*/ 17392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2639 h 2019733"/>
              <a:gd name="connsiteX11" fmla="*/ 0 w 9161029"/>
              <a:gd name="connsiteY11" fmla="*/ 17392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2639 h 2019733"/>
              <a:gd name="connsiteX11" fmla="*/ 0 w 9161029"/>
              <a:gd name="connsiteY11" fmla="*/ 17392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2639 h 2019733"/>
              <a:gd name="connsiteX11" fmla="*/ 0 w 9161029"/>
              <a:gd name="connsiteY11" fmla="*/ 1739216 h 2019733"/>
              <a:gd name="connsiteX0" fmla="*/ 8028 w 9169057"/>
              <a:gd name="connsiteY0" fmla="*/ 1739216 h 2019733"/>
              <a:gd name="connsiteX1" fmla="*/ 1216857 w 9169057"/>
              <a:gd name="connsiteY1" fmla="*/ 1479101 h 2019733"/>
              <a:gd name="connsiteX2" fmla="*/ 2043145 w 9169057"/>
              <a:gd name="connsiteY2" fmla="*/ 1433198 h 2019733"/>
              <a:gd name="connsiteX3" fmla="*/ 2741920 w 9169057"/>
              <a:gd name="connsiteY3" fmla="*/ 1448499 h 2019733"/>
              <a:gd name="connsiteX4" fmla="*/ 4190474 w 9169057"/>
              <a:gd name="connsiteY4" fmla="*/ 1729016 h 2019733"/>
              <a:gd name="connsiteX5" fmla="*/ 5261589 w 9169057"/>
              <a:gd name="connsiteY5" fmla="*/ 1973830 h 2019733"/>
              <a:gd name="connsiteX6" fmla="*/ 7092684 w 9169057"/>
              <a:gd name="connsiteY6" fmla="*/ 2019733 h 2019733"/>
              <a:gd name="connsiteX7" fmla="*/ 8893176 w 9169057"/>
              <a:gd name="connsiteY7" fmla="*/ 1764718 h 2019733"/>
              <a:gd name="connsiteX8" fmla="*/ 9163504 w 9169057"/>
              <a:gd name="connsiteY8" fmla="*/ 1606608 h 2019733"/>
              <a:gd name="connsiteX9" fmla="*/ 9168605 w 9169057"/>
              <a:gd name="connsiteY9" fmla="*/ 12 h 2019733"/>
              <a:gd name="connsiteX10" fmla="*/ 8028 w 9169057"/>
              <a:gd name="connsiteY10" fmla="*/ 2639 h 2019733"/>
              <a:gd name="connsiteX11" fmla="*/ 8028 w 9169057"/>
              <a:gd name="connsiteY11" fmla="*/ 1739216 h 2019733"/>
              <a:gd name="connsiteX0" fmla="*/ 737673 w 9898702"/>
              <a:gd name="connsiteY0" fmla="*/ 1739216 h 2019733"/>
              <a:gd name="connsiteX1" fmla="*/ 1946502 w 9898702"/>
              <a:gd name="connsiteY1" fmla="*/ 1479101 h 2019733"/>
              <a:gd name="connsiteX2" fmla="*/ 2772790 w 9898702"/>
              <a:gd name="connsiteY2" fmla="*/ 1433198 h 2019733"/>
              <a:gd name="connsiteX3" fmla="*/ 3471565 w 9898702"/>
              <a:gd name="connsiteY3" fmla="*/ 1448499 h 2019733"/>
              <a:gd name="connsiteX4" fmla="*/ 4920119 w 9898702"/>
              <a:gd name="connsiteY4" fmla="*/ 1729016 h 2019733"/>
              <a:gd name="connsiteX5" fmla="*/ 5991234 w 9898702"/>
              <a:gd name="connsiteY5" fmla="*/ 1973830 h 2019733"/>
              <a:gd name="connsiteX6" fmla="*/ 7822329 w 9898702"/>
              <a:gd name="connsiteY6" fmla="*/ 2019733 h 2019733"/>
              <a:gd name="connsiteX7" fmla="*/ 9622821 w 9898702"/>
              <a:gd name="connsiteY7" fmla="*/ 1764718 h 2019733"/>
              <a:gd name="connsiteX8" fmla="*/ 9893149 w 9898702"/>
              <a:gd name="connsiteY8" fmla="*/ 1606608 h 2019733"/>
              <a:gd name="connsiteX9" fmla="*/ 9898250 w 9898702"/>
              <a:gd name="connsiteY9" fmla="*/ 12 h 2019733"/>
              <a:gd name="connsiteX10" fmla="*/ 737673 w 9898702"/>
              <a:gd name="connsiteY10" fmla="*/ 2639 h 2019733"/>
              <a:gd name="connsiteX11" fmla="*/ 737673 w 9898702"/>
              <a:gd name="connsiteY11" fmla="*/ 1739216 h 2019733"/>
              <a:gd name="connsiteX0" fmla="*/ 753082 w 9914111"/>
              <a:gd name="connsiteY0" fmla="*/ 1739216 h 2019733"/>
              <a:gd name="connsiteX1" fmla="*/ 1961911 w 9914111"/>
              <a:gd name="connsiteY1" fmla="*/ 1479101 h 2019733"/>
              <a:gd name="connsiteX2" fmla="*/ 2788199 w 9914111"/>
              <a:gd name="connsiteY2" fmla="*/ 1433198 h 2019733"/>
              <a:gd name="connsiteX3" fmla="*/ 3486974 w 9914111"/>
              <a:gd name="connsiteY3" fmla="*/ 1448499 h 2019733"/>
              <a:gd name="connsiteX4" fmla="*/ 4935528 w 9914111"/>
              <a:gd name="connsiteY4" fmla="*/ 1729016 h 2019733"/>
              <a:gd name="connsiteX5" fmla="*/ 6006643 w 9914111"/>
              <a:gd name="connsiteY5" fmla="*/ 1973830 h 2019733"/>
              <a:gd name="connsiteX6" fmla="*/ 7837738 w 9914111"/>
              <a:gd name="connsiteY6" fmla="*/ 2019733 h 2019733"/>
              <a:gd name="connsiteX7" fmla="*/ 9638230 w 9914111"/>
              <a:gd name="connsiteY7" fmla="*/ 1764718 h 2019733"/>
              <a:gd name="connsiteX8" fmla="*/ 9908558 w 9914111"/>
              <a:gd name="connsiteY8" fmla="*/ 1606608 h 2019733"/>
              <a:gd name="connsiteX9" fmla="*/ 9913659 w 9914111"/>
              <a:gd name="connsiteY9" fmla="*/ 12 h 2019733"/>
              <a:gd name="connsiteX10" fmla="*/ 753082 w 9914111"/>
              <a:gd name="connsiteY10" fmla="*/ 2639 h 2019733"/>
              <a:gd name="connsiteX11" fmla="*/ 753082 w 9914111"/>
              <a:gd name="connsiteY11" fmla="*/ 1739216 h 2019733"/>
              <a:gd name="connsiteX0" fmla="*/ 678562 w 9839591"/>
              <a:gd name="connsiteY0" fmla="*/ 1739216 h 2019733"/>
              <a:gd name="connsiteX1" fmla="*/ 1887391 w 9839591"/>
              <a:gd name="connsiteY1" fmla="*/ 1479101 h 2019733"/>
              <a:gd name="connsiteX2" fmla="*/ 2713679 w 9839591"/>
              <a:gd name="connsiteY2" fmla="*/ 1433198 h 2019733"/>
              <a:gd name="connsiteX3" fmla="*/ 3412454 w 9839591"/>
              <a:gd name="connsiteY3" fmla="*/ 1448499 h 2019733"/>
              <a:gd name="connsiteX4" fmla="*/ 4861008 w 9839591"/>
              <a:gd name="connsiteY4" fmla="*/ 1729016 h 2019733"/>
              <a:gd name="connsiteX5" fmla="*/ 5932123 w 9839591"/>
              <a:gd name="connsiteY5" fmla="*/ 1973830 h 2019733"/>
              <a:gd name="connsiteX6" fmla="*/ 7763218 w 9839591"/>
              <a:gd name="connsiteY6" fmla="*/ 2019733 h 2019733"/>
              <a:gd name="connsiteX7" fmla="*/ 9563710 w 9839591"/>
              <a:gd name="connsiteY7" fmla="*/ 1764718 h 2019733"/>
              <a:gd name="connsiteX8" fmla="*/ 9834038 w 9839591"/>
              <a:gd name="connsiteY8" fmla="*/ 1606608 h 2019733"/>
              <a:gd name="connsiteX9" fmla="*/ 9839139 w 9839591"/>
              <a:gd name="connsiteY9" fmla="*/ 12 h 2019733"/>
              <a:gd name="connsiteX10" fmla="*/ 678562 w 9839591"/>
              <a:gd name="connsiteY10" fmla="*/ 2639 h 2019733"/>
              <a:gd name="connsiteX11" fmla="*/ 678562 w 9839591"/>
              <a:gd name="connsiteY11" fmla="*/ 17392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2639 h 2019733"/>
              <a:gd name="connsiteX11" fmla="*/ 0 w 9161029"/>
              <a:gd name="connsiteY11" fmla="*/ 1739216 h 2019733"/>
              <a:gd name="connsiteX0" fmla="*/ 0 w 9160577"/>
              <a:gd name="connsiteY0" fmla="*/ 1739204 h 2019721"/>
              <a:gd name="connsiteX1" fmla="*/ 1208829 w 9160577"/>
              <a:gd name="connsiteY1" fmla="*/ 1479089 h 2019721"/>
              <a:gd name="connsiteX2" fmla="*/ 2035117 w 9160577"/>
              <a:gd name="connsiteY2" fmla="*/ 1433186 h 2019721"/>
              <a:gd name="connsiteX3" fmla="*/ 2733892 w 9160577"/>
              <a:gd name="connsiteY3" fmla="*/ 1448487 h 2019721"/>
              <a:gd name="connsiteX4" fmla="*/ 4182446 w 9160577"/>
              <a:gd name="connsiteY4" fmla="*/ 1729004 h 2019721"/>
              <a:gd name="connsiteX5" fmla="*/ 5253561 w 9160577"/>
              <a:gd name="connsiteY5" fmla="*/ 1973818 h 2019721"/>
              <a:gd name="connsiteX6" fmla="*/ 7084656 w 9160577"/>
              <a:gd name="connsiteY6" fmla="*/ 2019721 h 2019721"/>
              <a:gd name="connsiteX7" fmla="*/ 8885148 w 9160577"/>
              <a:gd name="connsiteY7" fmla="*/ 1764706 h 2019721"/>
              <a:gd name="connsiteX8" fmla="*/ 9155476 w 9160577"/>
              <a:gd name="connsiteY8" fmla="*/ 1606596 h 2019721"/>
              <a:gd name="connsiteX9" fmla="*/ 9160577 w 9160577"/>
              <a:gd name="connsiteY9" fmla="*/ 0 h 2019721"/>
              <a:gd name="connsiteX10" fmla="*/ 0 w 9160577"/>
              <a:gd name="connsiteY10" fmla="*/ 2627 h 2019721"/>
              <a:gd name="connsiteX11" fmla="*/ 0 w 9160577"/>
              <a:gd name="connsiteY11" fmla="*/ 1739204 h 2019721"/>
              <a:gd name="connsiteX0" fmla="*/ 0 w 9160577"/>
              <a:gd name="connsiteY0" fmla="*/ 1739204 h 2019721"/>
              <a:gd name="connsiteX1" fmla="*/ 1208829 w 9160577"/>
              <a:gd name="connsiteY1" fmla="*/ 1479089 h 2019721"/>
              <a:gd name="connsiteX2" fmla="*/ 2035117 w 9160577"/>
              <a:gd name="connsiteY2" fmla="*/ 1433186 h 2019721"/>
              <a:gd name="connsiteX3" fmla="*/ 2733892 w 9160577"/>
              <a:gd name="connsiteY3" fmla="*/ 1448487 h 2019721"/>
              <a:gd name="connsiteX4" fmla="*/ 4182446 w 9160577"/>
              <a:gd name="connsiteY4" fmla="*/ 1729004 h 2019721"/>
              <a:gd name="connsiteX5" fmla="*/ 5253561 w 9160577"/>
              <a:gd name="connsiteY5" fmla="*/ 1973818 h 2019721"/>
              <a:gd name="connsiteX6" fmla="*/ 7084656 w 9160577"/>
              <a:gd name="connsiteY6" fmla="*/ 2019721 h 2019721"/>
              <a:gd name="connsiteX7" fmla="*/ 8885148 w 9160577"/>
              <a:gd name="connsiteY7" fmla="*/ 1764706 h 2019721"/>
              <a:gd name="connsiteX8" fmla="*/ 9155476 w 9160577"/>
              <a:gd name="connsiteY8" fmla="*/ 1606596 h 2019721"/>
              <a:gd name="connsiteX9" fmla="*/ 9160577 w 9160577"/>
              <a:gd name="connsiteY9" fmla="*/ 0 h 2019721"/>
              <a:gd name="connsiteX10" fmla="*/ 0 w 9160577"/>
              <a:gd name="connsiteY10" fmla="*/ 2627 h 2019721"/>
              <a:gd name="connsiteX11" fmla="*/ 0 w 9160577"/>
              <a:gd name="connsiteY11" fmla="*/ 1739204 h 2019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160577" h="2019721">
                <a:moveTo>
                  <a:pt x="0" y="1739204"/>
                </a:moveTo>
                <a:lnTo>
                  <a:pt x="1208829" y="1479089"/>
                </a:lnTo>
                <a:lnTo>
                  <a:pt x="2035117" y="1433186"/>
                </a:lnTo>
                <a:lnTo>
                  <a:pt x="2733892" y="1448487"/>
                </a:lnTo>
                <a:lnTo>
                  <a:pt x="4182446" y="1729004"/>
                </a:lnTo>
                <a:lnTo>
                  <a:pt x="5253561" y="1973818"/>
                </a:lnTo>
                <a:lnTo>
                  <a:pt x="7084656" y="2019721"/>
                </a:lnTo>
                <a:lnTo>
                  <a:pt x="8885148" y="1764706"/>
                </a:lnTo>
                <a:lnTo>
                  <a:pt x="9155476" y="1606596"/>
                </a:lnTo>
                <a:cubicBezTo>
                  <a:pt x="9158026" y="803298"/>
                  <a:pt x="9158026" y="803298"/>
                  <a:pt x="9160577" y="0"/>
                </a:cubicBezTo>
                <a:lnTo>
                  <a:pt x="0" y="2627"/>
                </a:lnTo>
                <a:lnTo>
                  <a:pt x="0" y="173920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5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6" name="Picture 7" descr="_0000_NHSBT_Ribbon_NHS_Blue_RGB_WhiteAbv_DRAFT.png">
            <a:extLst>
              <a:ext uri="{FF2B5EF4-FFF2-40B4-BE49-F238E27FC236}">
                <a16:creationId xmlns:a16="http://schemas.microsoft.com/office/drawing/2014/main" id="{547E4261-38AE-4B39-AF94-3099314C441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6350" y="-9525"/>
            <a:ext cx="12212638" cy="266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6900" y="2736417"/>
            <a:ext cx="10363200" cy="1470661"/>
          </a:xfrm>
        </p:spPr>
        <p:txBody>
          <a:bodyPr/>
          <a:lstStyle>
            <a:lvl1pPr algn="l">
              <a:defRPr sz="4400" b="1" cap="none" baseline="0">
                <a:solidFill>
                  <a:srgbClr val="FFFFFF"/>
                </a:solidFill>
              </a:defRPr>
            </a:lvl1pPr>
          </a:lstStyle>
          <a:p>
            <a:r>
              <a:rPr lang="en-GB" noProof="0"/>
              <a:t>Click</a:t>
            </a:r>
            <a:r>
              <a:rPr lang="en-GB"/>
              <a:t>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6900" y="4407333"/>
            <a:ext cx="10363200" cy="669607"/>
          </a:xfrm>
        </p:spPr>
        <p:txBody>
          <a:bodyPr/>
          <a:lstStyle>
            <a:lvl1pPr marL="0" indent="0" algn="l">
              <a:buNone/>
              <a:defRPr sz="3600">
                <a:solidFill>
                  <a:schemeClr val="bg1"/>
                </a:solidFill>
              </a:defRPr>
            </a:lvl1pPr>
            <a:lvl2pPr marL="476220" indent="0">
              <a:buNone/>
              <a:defRPr sz="1875">
                <a:solidFill>
                  <a:schemeClr val="tx1">
                    <a:tint val="75000"/>
                  </a:schemeClr>
                </a:solidFill>
              </a:defRPr>
            </a:lvl2pPr>
            <a:lvl3pPr marL="952439" indent="0">
              <a:buNone/>
              <a:defRPr sz="1667">
                <a:solidFill>
                  <a:schemeClr val="tx1">
                    <a:tint val="75000"/>
                  </a:schemeClr>
                </a:solidFill>
              </a:defRPr>
            </a:lvl3pPr>
            <a:lvl4pPr marL="1428659" indent="0">
              <a:buNone/>
              <a:defRPr sz="1458">
                <a:solidFill>
                  <a:schemeClr val="tx1">
                    <a:tint val="75000"/>
                  </a:schemeClr>
                </a:solidFill>
              </a:defRPr>
            </a:lvl4pPr>
            <a:lvl5pPr marL="1904878" indent="0">
              <a:buNone/>
              <a:defRPr sz="1458">
                <a:solidFill>
                  <a:schemeClr val="tx1">
                    <a:tint val="75000"/>
                  </a:schemeClr>
                </a:solidFill>
              </a:defRPr>
            </a:lvl5pPr>
            <a:lvl6pPr marL="2381098" indent="0">
              <a:buNone/>
              <a:defRPr sz="1458">
                <a:solidFill>
                  <a:schemeClr val="tx1">
                    <a:tint val="75000"/>
                  </a:schemeClr>
                </a:solidFill>
              </a:defRPr>
            </a:lvl6pPr>
            <a:lvl7pPr marL="2857317" indent="0">
              <a:buNone/>
              <a:defRPr sz="1458">
                <a:solidFill>
                  <a:schemeClr val="tx1">
                    <a:tint val="75000"/>
                  </a:schemeClr>
                </a:solidFill>
              </a:defRPr>
            </a:lvl7pPr>
            <a:lvl8pPr marL="3333537" indent="0">
              <a:buNone/>
              <a:defRPr sz="1458">
                <a:solidFill>
                  <a:schemeClr val="tx1">
                    <a:tint val="75000"/>
                  </a:schemeClr>
                </a:solidFill>
              </a:defRPr>
            </a:lvl8pPr>
            <a:lvl9pPr marL="3809756" indent="0">
              <a:buNone/>
              <a:defRPr sz="145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idx="10"/>
          </p:nvPr>
        </p:nvSpPr>
        <p:spPr>
          <a:xfrm>
            <a:off x="596900" y="5289556"/>
            <a:ext cx="10363200" cy="669607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76220" indent="0">
              <a:buNone/>
              <a:defRPr sz="1875">
                <a:solidFill>
                  <a:schemeClr val="tx1">
                    <a:tint val="75000"/>
                  </a:schemeClr>
                </a:solidFill>
              </a:defRPr>
            </a:lvl2pPr>
            <a:lvl3pPr marL="952439" indent="0">
              <a:buNone/>
              <a:defRPr sz="1667">
                <a:solidFill>
                  <a:schemeClr val="tx1">
                    <a:tint val="75000"/>
                  </a:schemeClr>
                </a:solidFill>
              </a:defRPr>
            </a:lvl3pPr>
            <a:lvl4pPr marL="1428659" indent="0">
              <a:buNone/>
              <a:defRPr sz="1458">
                <a:solidFill>
                  <a:schemeClr val="tx1">
                    <a:tint val="75000"/>
                  </a:schemeClr>
                </a:solidFill>
              </a:defRPr>
            </a:lvl4pPr>
            <a:lvl5pPr marL="1904878" indent="0">
              <a:buNone/>
              <a:defRPr sz="1458">
                <a:solidFill>
                  <a:schemeClr val="tx1">
                    <a:tint val="75000"/>
                  </a:schemeClr>
                </a:solidFill>
              </a:defRPr>
            </a:lvl5pPr>
            <a:lvl6pPr marL="2381098" indent="0">
              <a:buNone/>
              <a:defRPr sz="1458">
                <a:solidFill>
                  <a:schemeClr val="tx1">
                    <a:tint val="75000"/>
                  </a:schemeClr>
                </a:solidFill>
              </a:defRPr>
            </a:lvl6pPr>
            <a:lvl7pPr marL="2857317" indent="0">
              <a:buNone/>
              <a:defRPr sz="1458">
                <a:solidFill>
                  <a:schemeClr val="tx1">
                    <a:tint val="75000"/>
                  </a:schemeClr>
                </a:solidFill>
              </a:defRPr>
            </a:lvl7pPr>
            <a:lvl8pPr marL="3333537" indent="0">
              <a:buNone/>
              <a:defRPr sz="1458">
                <a:solidFill>
                  <a:schemeClr val="tx1">
                    <a:tint val="75000"/>
                  </a:schemeClr>
                </a:solidFill>
              </a:defRPr>
            </a:lvl8pPr>
            <a:lvl9pPr marL="3809756" indent="0">
              <a:buNone/>
              <a:defRPr sz="145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9" name="Picture 2" descr="Newspapers attack designers over &amp;#39;new&amp;#39; NHS logo and identity - News -  Digital Arts">
            <a:extLst>
              <a:ext uri="{FF2B5EF4-FFF2-40B4-BE49-F238E27FC236}">
                <a16:creationId xmlns:a16="http://schemas.microsoft.com/office/drawing/2014/main" id="{90806EDE-D534-456D-96AA-A93ADD12923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336696" y="386810"/>
            <a:ext cx="1426731" cy="646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265947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2653445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247" y="4406925"/>
            <a:ext cx="10363200" cy="1362075"/>
          </a:xfrm>
        </p:spPr>
        <p:txBody>
          <a:bodyPr anchor="t"/>
          <a:lstStyle>
            <a:lvl1pPr algn="l">
              <a:defRPr sz="4166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247" y="2906718"/>
            <a:ext cx="10363200" cy="1500187"/>
          </a:xfrm>
        </p:spPr>
        <p:txBody>
          <a:bodyPr anchor="b"/>
          <a:lstStyle>
            <a:lvl1pPr marL="0" indent="0">
              <a:buNone/>
              <a:defRPr sz="2083"/>
            </a:lvl1pPr>
            <a:lvl2pPr marL="476220" indent="0">
              <a:buNone/>
              <a:defRPr sz="1875"/>
            </a:lvl2pPr>
            <a:lvl3pPr marL="952439" indent="0">
              <a:buNone/>
              <a:defRPr sz="1667"/>
            </a:lvl3pPr>
            <a:lvl4pPr marL="1428659" indent="0">
              <a:buNone/>
              <a:defRPr sz="1458"/>
            </a:lvl4pPr>
            <a:lvl5pPr marL="1904878" indent="0">
              <a:buNone/>
              <a:defRPr sz="1458"/>
            </a:lvl5pPr>
            <a:lvl6pPr marL="2381098" indent="0">
              <a:buNone/>
              <a:defRPr sz="1458"/>
            </a:lvl6pPr>
            <a:lvl7pPr marL="2857317" indent="0">
              <a:buNone/>
              <a:defRPr sz="1458"/>
            </a:lvl7pPr>
            <a:lvl8pPr marL="3333537" indent="0">
              <a:buNone/>
              <a:defRPr sz="1458"/>
            </a:lvl8pPr>
            <a:lvl9pPr marL="3809756" indent="0">
              <a:buNone/>
              <a:defRPr sz="1458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22121541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32" y="1600225"/>
            <a:ext cx="5392615" cy="4525963"/>
          </a:xfrm>
        </p:spPr>
        <p:txBody>
          <a:bodyPr/>
          <a:lstStyle>
            <a:lvl1pPr>
              <a:defRPr sz="2916"/>
            </a:lvl1pPr>
            <a:lvl2pPr>
              <a:defRPr sz="2500"/>
            </a:lvl2pPr>
            <a:lvl3pPr>
              <a:defRPr sz="2083"/>
            </a:lvl3pPr>
            <a:lvl4pPr>
              <a:defRPr sz="1875"/>
            </a:lvl4pPr>
            <a:lvl5pPr>
              <a:defRPr sz="1875"/>
            </a:lvl5pPr>
            <a:lvl6pPr>
              <a:defRPr sz="1875"/>
            </a:lvl6pPr>
            <a:lvl7pPr>
              <a:defRPr sz="1875"/>
            </a:lvl7pPr>
            <a:lvl8pPr>
              <a:defRPr sz="1875"/>
            </a:lvl8pPr>
            <a:lvl9pPr>
              <a:defRPr sz="187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9816" y="1600225"/>
            <a:ext cx="5392615" cy="4525963"/>
          </a:xfrm>
        </p:spPr>
        <p:txBody>
          <a:bodyPr/>
          <a:lstStyle>
            <a:lvl1pPr>
              <a:defRPr sz="2916"/>
            </a:lvl1pPr>
            <a:lvl2pPr>
              <a:defRPr sz="2500"/>
            </a:lvl2pPr>
            <a:lvl3pPr>
              <a:defRPr sz="2083"/>
            </a:lvl3pPr>
            <a:lvl4pPr>
              <a:defRPr sz="1875"/>
            </a:lvl4pPr>
            <a:lvl5pPr>
              <a:defRPr sz="1875"/>
            </a:lvl5pPr>
            <a:lvl6pPr>
              <a:defRPr sz="1875"/>
            </a:lvl6pPr>
            <a:lvl7pPr>
              <a:defRPr sz="1875"/>
            </a:lvl7pPr>
            <a:lvl8pPr>
              <a:defRPr sz="1875"/>
            </a:lvl8pPr>
            <a:lvl9pPr>
              <a:defRPr sz="187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4343834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2"/>
            <a:ext cx="5386755" cy="639762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76220" indent="0">
              <a:buNone/>
              <a:defRPr sz="2083" b="1"/>
            </a:lvl2pPr>
            <a:lvl3pPr marL="952439" indent="0">
              <a:buNone/>
              <a:defRPr sz="1875" b="1"/>
            </a:lvl3pPr>
            <a:lvl4pPr marL="1428659" indent="0">
              <a:buNone/>
              <a:defRPr sz="1667" b="1"/>
            </a:lvl4pPr>
            <a:lvl5pPr marL="1904878" indent="0">
              <a:buNone/>
              <a:defRPr sz="1667" b="1"/>
            </a:lvl5pPr>
            <a:lvl6pPr marL="2381098" indent="0">
              <a:buNone/>
              <a:defRPr sz="1667" b="1"/>
            </a:lvl6pPr>
            <a:lvl7pPr marL="2857317" indent="0">
              <a:buNone/>
              <a:defRPr sz="1667" b="1"/>
            </a:lvl7pPr>
            <a:lvl8pPr marL="3333537" indent="0">
              <a:buNone/>
              <a:defRPr sz="1667" b="1"/>
            </a:lvl8pPr>
            <a:lvl9pPr marL="3809756" indent="0">
              <a:buNone/>
              <a:defRPr sz="16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755" cy="3951288"/>
          </a:xfrm>
        </p:spPr>
        <p:txBody>
          <a:bodyPr/>
          <a:lstStyle>
            <a:lvl1pPr>
              <a:defRPr sz="2500"/>
            </a:lvl1pPr>
            <a:lvl2pPr>
              <a:defRPr sz="2083"/>
            </a:lvl2pPr>
            <a:lvl3pPr>
              <a:defRPr sz="1875"/>
            </a:lvl3pPr>
            <a:lvl4pPr>
              <a:defRPr sz="1667"/>
            </a:lvl4pPr>
            <a:lvl5pPr>
              <a:defRPr sz="1667"/>
            </a:lvl5pPr>
            <a:lvl6pPr>
              <a:defRPr sz="1667"/>
            </a:lvl6pPr>
            <a:lvl7pPr>
              <a:defRPr sz="1667"/>
            </a:lvl7pPr>
            <a:lvl8pPr>
              <a:defRPr sz="1667"/>
            </a:lvl8pPr>
            <a:lvl9pPr>
              <a:defRPr sz="1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695" y="1535112"/>
            <a:ext cx="5388708" cy="639762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76220" indent="0">
              <a:buNone/>
              <a:defRPr sz="2083" b="1"/>
            </a:lvl2pPr>
            <a:lvl3pPr marL="952439" indent="0">
              <a:buNone/>
              <a:defRPr sz="1875" b="1"/>
            </a:lvl3pPr>
            <a:lvl4pPr marL="1428659" indent="0">
              <a:buNone/>
              <a:defRPr sz="1667" b="1"/>
            </a:lvl4pPr>
            <a:lvl5pPr marL="1904878" indent="0">
              <a:buNone/>
              <a:defRPr sz="1667" b="1"/>
            </a:lvl5pPr>
            <a:lvl6pPr marL="2381098" indent="0">
              <a:buNone/>
              <a:defRPr sz="1667" b="1"/>
            </a:lvl6pPr>
            <a:lvl7pPr marL="2857317" indent="0">
              <a:buNone/>
              <a:defRPr sz="1667" b="1"/>
            </a:lvl7pPr>
            <a:lvl8pPr marL="3333537" indent="0">
              <a:buNone/>
              <a:defRPr sz="1667" b="1"/>
            </a:lvl8pPr>
            <a:lvl9pPr marL="3809756" indent="0">
              <a:buNone/>
              <a:defRPr sz="16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695" y="2174875"/>
            <a:ext cx="5388708" cy="3951288"/>
          </a:xfrm>
        </p:spPr>
        <p:txBody>
          <a:bodyPr/>
          <a:lstStyle>
            <a:lvl1pPr>
              <a:defRPr sz="2500"/>
            </a:lvl1pPr>
            <a:lvl2pPr>
              <a:defRPr sz="2083"/>
            </a:lvl2pPr>
            <a:lvl3pPr>
              <a:defRPr sz="1875"/>
            </a:lvl3pPr>
            <a:lvl4pPr>
              <a:defRPr sz="1667"/>
            </a:lvl4pPr>
            <a:lvl5pPr>
              <a:defRPr sz="1667"/>
            </a:lvl5pPr>
            <a:lvl6pPr>
              <a:defRPr sz="1667"/>
            </a:lvl6pPr>
            <a:lvl7pPr>
              <a:defRPr sz="1667"/>
            </a:lvl7pPr>
            <a:lvl8pPr>
              <a:defRPr sz="1667"/>
            </a:lvl8pPr>
            <a:lvl9pPr>
              <a:defRPr sz="1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10181" y="274519"/>
            <a:ext cx="9842856" cy="633377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lvl="0"/>
            <a:r>
              <a:rPr lang="en-GB" alt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23992072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347333"/>
            <a:ext cx="5386755" cy="639762"/>
          </a:xfrm>
          <a:ln>
            <a:solidFill>
              <a:srgbClr val="0071BB"/>
            </a:solidFill>
          </a:ln>
        </p:spPr>
        <p:txBody>
          <a:bodyPr anchor="ctr"/>
          <a:lstStyle>
            <a:lvl1pPr marL="0" indent="0" algn="ctr">
              <a:buNone/>
              <a:defRPr sz="2500" b="1"/>
            </a:lvl1pPr>
            <a:lvl2pPr marL="476220" indent="0">
              <a:buNone/>
              <a:defRPr sz="2083" b="1"/>
            </a:lvl2pPr>
            <a:lvl3pPr marL="952439" indent="0">
              <a:buNone/>
              <a:defRPr sz="1875" b="1"/>
            </a:lvl3pPr>
            <a:lvl4pPr marL="1428659" indent="0">
              <a:buNone/>
              <a:defRPr sz="1667" b="1"/>
            </a:lvl4pPr>
            <a:lvl5pPr marL="1904878" indent="0">
              <a:buNone/>
              <a:defRPr sz="1667" b="1"/>
            </a:lvl5pPr>
            <a:lvl6pPr marL="2381098" indent="0">
              <a:buNone/>
              <a:defRPr sz="1667" b="1"/>
            </a:lvl6pPr>
            <a:lvl7pPr marL="2857317" indent="0">
              <a:buNone/>
              <a:defRPr sz="1667" b="1"/>
            </a:lvl7pPr>
            <a:lvl8pPr marL="3333537" indent="0">
              <a:buNone/>
              <a:defRPr sz="1667" b="1"/>
            </a:lvl8pPr>
            <a:lvl9pPr marL="3809756" indent="0">
              <a:buNone/>
              <a:defRPr sz="16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755" cy="3951288"/>
          </a:xfrm>
          <a:ln>
            <a:solidFill>
              <a:srgbClr val="0071BB"/>
            </a:solidFill>
          </a:ln>
        </p:spPr>
        <p:txBody>
          <a:bodyPr/>
          <a:lstStyle>
            <a:lvl1pPr>
              <a:defRPr sz="2500"/>
            </a:lvl1pPr>
            <a:lvl2pPr>
              <a:defRPr sz="2083"/>
            </a:lvl2pPr>
            <a:lvl3pPr>
              <a:defRPr sz="1875"/>
            </a:lvl3pPr>
            <a:lvl4pPr>
              <a:defRPr sz="1667"/>
            </a:lvl4pPr>
            <a:lvl5pPr>
              <a:defRPr sz="1667"/>
            </a:lvl5pPr>
            <a:lvl6pPr>
              <a:defRPr sz="1667"/>
            </a:lvl6pPr>
            <a:lvl7pPr>
              <a:defRPr sz="1667"/>
            </a:lvl7pPr>
            <a:lvl8pPr>
              <a:defRPr sz="1667"/>
            </a:lvl8pPr>
            <a:lvl9pPr>
              <a:defRPr sz="1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695" y="1347333"/>
            <a:ext cx="5388708" cy="639762"/>
          </a:xfrm>
          <a:ln>
            <a:solidFill>
              <a:srgbClr val="0071BB"/>
            </a:solidFill>
          </a:ln>
        </p:spPr>
        <p:txBody>
          <a:bodyPr anchor="ctr"/>
          <a:lstStyle>
            <a:lvl1pPr marL="0" indent="0" algn="ctr">
              <a:buNone/>
              <a:defRPr sz="2500" b="1"/>
            </a:lvl1pPr>
            <a:lvl2pPr marL="476220" indent="0">
              <a:buNone/>
              <a:defRPr sz="2083" b="1"/>
            </a:lvl2pPr>
            <a:lvl3pPr marL="952439" indent="0">
              <a:buNone/>
              <a:defRPr sz="1875" b="1"/>
            </a:lvl3pPr>
            <a:lvl4pPr marL="1428659" indent="0">
              <a:buNone/>
              <a:defRPr sz="1667" b="1"/>
            </a:lvl4pPr>
            <a:lvl5pPr marL="1904878" indent="0">
              <a:buNone/>
              <a:defRPr sz="1667" b="1"/>
            </a:lvl5pPr>
            <a:lvl6pPr marL="2381098" indent="0">
              <a:buNone/>
              <a:defRPr sz="1667" b="1"/>
            </a:lvl6pPr>
            <a:lvl7pPr marL="2857317" indent="0">
              <a:buNone/>
              <a:defRPr sz="1667" b="1"/>
            </a:lvl7pPr>
            <a:lvl8pPr marL="3333537" indent="0">
              <a:buNone/>
              <a:defRPr sz="1667" b="1"/>
            </a:lvl8pPr>
            <a:lvl9pPr marL="3809756" indent="0">
              <a:buNone/>
              <a:defRPr sz="16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695" y="2174875"/>
            <a:ext cx="5388708" cy="3951288"/>
          </a:xfrm>
          <a:ln>
            <a:solidFill>
              <a:srgbClr val="0071BB"/>
            </a:solidFill>
          </a:ln>
        </p:spPr>
        <p:txBody>
          <a:bodyPr/>
          <a:lstStyle>
            <a:lvl1pPr>
              <a:defRPr sz="2500"/>
            </a:lvl1pPr>
            <a:lvl2pPr>
              <a:defRPr sz="2083"/>
            </a:lvl2pPr>
            <a:lvl3pPr>
              <a:defRPr sz="1875"/>
            </a:lvl3pPr>
            <a:lvl4pPr>
              <a:defRPr sz="1667"/>
            </a:lvl4pPr>
            <a:lvl5pPr>
              <a:defRPr sz="1667"/>
            </a:lvl5pPr>
            <a:lvl6pPr>
              <a:defRPr sz="1667"/>
            </a:lvl6pPr>
            <a:lvl7pPr>
              <a:defRPr sz="1667"/>
            </a:lvl7pPr>
            <a:lvl8pPr>
              <a:defRPr sz="1667"/>
            </a:lvl8pPr>
            <a:lvl9pPr>
              <a:defRPr sz="1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10181" y="274519"/>
            <a:ext cx="9842856" cy="633377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lvl="0"/>
            <a:r>
              <a:rPr lang="en-GB" alt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403429904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528913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>
            <a:extLst>
              <a:ext uri="{FF2B5EF4-FFF2-40B4-BE49-F238E27FC236}">
                <a16:creationId xmlns:a16="http://schemas.microsoft.com/office/drawing/2014/main" id="{AD6F68DC-4B7E-43FD-BE41-37A8422C2A85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719138"/>
            <a:ext cx="12192000" cy="35083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4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Picture 11">
            <a:extLst>
              <a:ext uri="{FF2B5EF4-FFF2-40B4-BE49-F238E27FC236}">
                <a16:creationId xmlns:a16="http://schemas.microsoft.com/office/drawing/2014/main" id="{5969678A-AF38-4821-AAE5-45D5B7435DA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738" y="908050"/>
            <a:ext cx="12074525" cy="5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93575848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557" y="4800600"/>
            <a:ext cx="7315200" cy="566738"/>
          </a:xfrm>
        </p:spPr>
        <p:txBody>
          <a:bodyPr anchor="b"/>
          <a:lstStyle>
            <a:lvl1pPr algn="l">
              <a:defRPr sz="2083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557" y="612775"/>
            <a:ext cx="7315200" cy="4114800"/>
          </a:xfrm>
        </p:spPr>
        <p:txBody>
          <a:bodyPr/>
          <a:lstStyle>
            <a:lvl1pPr marL="0" indent="0">
              <a:buNone/>
              <a:defRPr sz="3333"/>
            </a:lvl1pPr>
            <a:lvl2pPr marL="476220" indent="0">
              <a:buNone/>
              <a:defRPr sz="2916"/>
            </a:lvl2pPr>
            <a:lvl3pPr marL="952439" indent="0">
              <a:buNone/>
              <a:defRPr sz="2500"/>
            </a:lvl3pPr>
            <a:lvl4pPr marL="1428659" indent="0">
              <a:buNone/>
              <a:defRPr sz="2083"/>
            </a:lvl4pPr>
            <a:lvl5pPr marL="1904878" indent="0">
              <a:buNone/>
              <a:defRPr sz="2083"/>
            </a:lvl5pPr>
            <a:lvl6pPr marL="2381098" indent="0">
              <a:buNone/>
              <a:defRPr sz="2083"/>
            </a:lvl6pPr>
            <a:lvl7pPr marL="2857317" indent="0">
              <a:buNone/>
              <a:defRPr sz="2083"/>
            </a:lvl7pPr>
            <a:lvl8pPr marL="3333537" indent="0">
              <a:buNone/>
              <a:defRPr sz="2083"/>
            </a:lvl8pPr>
            <a:lvl9pPr marL="3809756" indent="0">
              <a:buNone/>
              <a:defRPr sz="2083"/>
            </a:lvl9pPr>
          </a:lstStyle>
          <a:p>
            <a:pPr lvl="0"/>
            <a:endParaRPr lang="en-GB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557" y="5367338"/>
            <a:ext cx="7315200" cy="804862"/>
          </a:xfrm>
        </p:spPr>
        <p:txBody>
          <a:bodyPr/>
          <a:lstStyle>
            <a:lvl1pPr marL="0" indent="0">
              <a:buNone/>
              <a:defRPr sz="1458"/>
            </a:lvl1pPr>
            <a:lvl2pPr marL="476220" indent="0">
              <a:buNone/>
              <a:defRPr sz="1250"/>
            </a:lvl2pPr>
            <a:lvl3pPr marL="952439" indent="0">
              <a:buNone/>
              <a:defRPr sz="1042"/>
            </a:lvl3pPr>
            <a:lvl4pPr marL="1428659" indent="0">
              <a:buNone/>
              <a:defRPr sz="937"/>
            </a:lvl4pPr>
            <a:lvl5pPr marL="1904878" indent="0">
              <a:buNone/>
              <a:defRPr sz="937"/>
            </a:lvl5pPr>
            <a:lvl6pPr marL="2381098" indent="0">
              <a:buNone/>
              <a:defRPr sz="937"/>
            </a:lvl6pPr>
            <a:lvl7pPr marL="2857317" indent="0">
              <a:buNone/>
              <a:defRPr sz="937"/>
            </a:lvl7pPr>
            <a:lvl8pPr marL="3333537" indent="0">
              <a:buNone/>
              <a:defRPr sz="937"/>
            </a:lvl8pPr>
            <a:lvl9pPr marL="3809756" indent="0">
              <a:buNone/>
              <a:defRPr sz="93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8977846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9">
            <a:extLst>
              <a:ext uri="{FF2B5EF4-FFF2-40B4-BE49-F238E27FC236}">
                <a16:creationId xmlns:a16="http://schemas.microsoft.com/office/drawing/2014/main" id="{49B5C696-A4CA-4529-8500-3577AF8295A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719138"/>
            <a:ext cx="12192000" cy="35083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4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09600" y="274638"/>
            <a:ext cx="10972800" cy="5851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3238803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0180" y="274519"/>
            <a:ext cx="10971641" cy="6333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10180" y="1600806"/>
            <a:ext cx="10971641" cy="4524593"/>
          </a:xfrm>
        </p:spPr>
        <p:txBody>
          <a:bodyPr/>
          <a:lstStyle/>
          <a:p>
            <a:pPr lvl="0"/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413530315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8884270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9" hidden="1">
            <a:extLst>
              <a:ext uri="{FF2B5EF4-FFF2-40B4-BE49-F238E27FC236}">
                <a16:creationId xmlns:a16="http://schemas.microsoft.com/office/drawing/2014/main" id="{B280D861-3779-4186-91D7-A0F3064FC29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60" imgH="360" progId="TCLayout.ActiveDocument.1">
                  <p:embed/>
                </p:oleObj>
              </mc:Choice>
              <mc:Fallback>
                <p:oleObj name="think-cell Slide" r:id="rId4" imgW="360" imgH="360" progId="TCLayout.ActiveDocument.1">
                  <p:embed/>
                  <p:pic>
                    <p:nvPicPr>
                      <p:cNvPr id="5" name="Object 9" hidden="1">
                        <a:extLst>
                          <a:ext uri="{FF2B5EF4-FFF2-40B4-BE49-F238E27FC236}">
                            <a16:creationId xmlns:a16="http://schemas.microsoft.com/office/drawing/2014/main" id="{B280D861-3779-4186-91D7-A0F3064FC29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>
            <a:extLst>
              <a:ext uri="{FF2B5EF4-FFF2-40B4-BE49-F238E27FC236}">
                <a16:creationId xmlns:a16="http://schemas.microsoft.com/office/drawing/2014/main" id="{110EF8F9-CDBD-45BB-AF4C-0C4B7C444F90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rgbClr val="051C2C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225"/>
              </a:spcBef>
              <a:spcAft>
                <a:spcPts val="225"/>
              </a:spcAft>
              <a:buClrTx/>
              <a:buSzTx/>
              <a:buFontTx/>
              <a:buNone/>
              <a:tabLst/>
              <a:defRPr/>
            </a:pPr>
            <a:endParaRPr kumimoji="0" lang="en-GB" sz="2999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15" name="2. Slide Title"/>
          <p:cNvSpPr>
            <a:spLocks noGrp="1"/>
          </p:cNvSpPr>
          <p:nvPr>
            <p:ph type="title"/>
          </p:nvPr>
        </p:nvSpPr>
        <p:spPr>
          <a:xfrm>
            <a:off x="554737" y="172212"/>
            <a:ext cx="9082054" cy="731520"/>
          </a:xfrm>
        </p:spPr>
        <p:txBody>
          <a:bodyPr/>
          <a:lstStyle>
            <a:lvl1pPr>
              <a:defRPr sz="2999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6" name="1. On-page tracker"/>
          <p:cNvSpPr>
            <a:spLocks noGrp="1"/>
          </p:cNvSpPr>
          <p:nvPr>
            <p:ph type="body" sz="quarter" idx="16"/>
          </p:nvPr>
        </p:nvSpPr>
        <p:spPr>
          <a:xfrm>
            <a:off x="7159752" y="104713"/>
            <a:ext cx="4480560" cy="92333"/>
          </a:xfrm>
        </p:spPr>
        <p:txBody>
          <a:bodyPr lIns="0" tIns="0" rIns="0" bIns="0" rtlCol="0" anchor="ctr">
            <a:spAutoFit/>
          </a:bodyPr>
          <a:lstStyle>
            <a:lvl1pPr algn="r">
              <a:defRPr lang="en-US" sz="600" dirty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3. Subtitle"/>
          <p:cNvSpPr>
            <a:spLocks noGrp="1"/>
          </p:cNvSpPr>
          <p:nvPr>
            <p:ph type="subTitle" idx="1"/>
          </p:nvPr>
        </p:nvSpPr>
        <p:spPr>
          <a:xfrm>
            <a:off x="554737" y="884725"/>
            <a:ext cx="9082054" cy="276999"/>
          </a:xfrm>
        </p:spPr>
        <p:txBody>
          <a:bodyPr>
            <a:noAutofit/>
          </a:bodyPr>
          <a:lstStyle>
            <a:lvl1pPr marL="0" indent="0" algn="l">
              <a:buNone/>
              <a:defRPr sz="1350" b="0">
                <a:solidFill>
                  <a:schemeClr val="tx1"/>
                </a:solidFill>
              </a:defRPr>
            </a:lvl1pPr>
            <a:lvl2pPr marL="342706" indent="0" algn="ctr">
              <a:buNone/>
              <a:defRPr sz="1500"/>
            </a:lvl2pPr>
            <a:lvl3pPr marL="685411" indent="0" algn="ctr">
              <a:buNone/>
              <a:defRPr sz="1350"/>
            </a:lvl3pPr>
            <a:lvl4pPr marL="1028117" indent="0" algn="ctr">
              <a:buNone/>
              <a:defRPr sz="1200"/>
            </a:lvl4pPr>
            <a:lvl5pPr marL="1370823" indent="0" algn="ctr">
              <a:buNone/>
              <a:defRPr sz="1200"/>
            </a:lvl5pPr>
            <a:lvl6pPr marL="1713529" indent="0" algn="ctr">
              <a:buNone/>
              <a:defRPr sz="1200"/>
            </a:lvl6pPr>
            <a:lvl7pPr marL="2056234" indent="0" algn="ctr">
              <a:buNone/>
              <a:defRPr sz="1200"/>
            </a:lvl7pPr>
            <a:lvl8pPr marL="2398940" indent="0" algn="ctr">
              <a:buNone/>
              <a:defRPr sz="1200"/>
            </a:lvl8pPr>
            <a:lvl9pPr marL="2741645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603639491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Alternative title slide">
    <p:bg>
      <p:bgPr>
        <a:gradFill rotWithShape="1">
          <a:gsLst>
            <a:gs pos="0">
              <a:srgbClr val="0091C9"/>
            </a:gs>
            <a:gs pos="60001">
              <a:srgbClr val="0072C6"/>
            </a:gs>
            <a:gs pos="100000">
              <a:srgbClr val="003893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7">
            <a:extLst>
              <a:ext uri="{FF2B5EF4-FFF2-40B4-BE49-F238E27FC236}">
                <a16:creationId xmlns:a16="http://schemas.microsoft.com/office/drawing/2014/main" id="{C007B1DF-6614-460F-A59D-BDBAE48CD6D5}"/>
              </a:ext>
            </a:extLst>
          </p:cNvPr>
          <p:cNvSpPr/>
          <p:nvPr/>
        </p:nvSpPr>
        <p:spPr>
          <a:xfrm>
            <a:off x="-6350" y="-9525"/>
            <a:ext cx="12212638" cy="2019300"/>
          </a:xfrm>
          <a:custGeom>
            <a:avLst/>
            <a:gdLst>
              <a:gd name="connsiteX0" fmla="*/ 0 w 9262587"/>
              <a:gd name="connsiteY0" fmla="*/ 1836110 h 2121727"/>
              <a:gd name="connsiteX1" fmla="*/ 1168024 w 9262587"/>
              <a:gd name="connsiteY1" fmla="*/ 1581095 h 2121727"/>
              <a:gd name="connsiteX2" fmla="*/ 1994312 w 9262587"/>
              <a:gd name="connsiteY2" fmla="*/ 1535192 h 2121727"/>
              <a:gd name="connsiteX3" fmla="*/ 2693087 w 9262587"/>
              <a:gd name="connsiteY3" fmla="*/ 1550493 h 2121727"/>
              <a:gd name="connsiteX4" fmla="*/ 4141641 w 9262587"/>
              <a:gd name="connsiteY4" fmla="*/ 1831010 h 2121727"/>
              <a:gd name="connsiteX5" fmla="*/ 5212756 w 9262587"/>
              <a:gd name="connsiteY5" fmla="*/ 2075824 h 2121727"/>
              <a:gd name="connsiteX6" fmla="*/ 7043851 w 9262587"/>
              <a:gd name="connsiteY6" fmla="*/ 2121727 h 2121727"/>
              <a:gd name="connsiteX7" fmla="*/ 8844343 w 9262587"/>
              <a:gd name="connsiteY7" fmla="*/ 1866712 h 2121727"/>
              <a:gd name="connsiteX8" fmla="*/ 9262587 w 9262587"/>
              <a:gd name="connsiteY8" fmla="*/ 1611696 h 2121727"/>
              <a:gd name="connsiteX9" fmla="*/ 9221783 w 9262587"/>
              <a:gd name="connsiteY9" fmla="*/ 0 h 2121727"/>
              <a:gd name="connsiteX10" fmla="*/ 20402 w 9262587"/>
              <a:gd name="connsiteY10" fmla="*/ 40802 h 2121727"/>
              <a:gd name="connsiteX11" fmla="*/ 0 w 9262587"/>
              <a:gd name="connsiteY11" fmla="*/ 1836110 h 2121727"/>
              <a:gd name="connsiteX0" fmla="*/ 0 w 9221783"/>
              <a:gd name="connsiteY0" fmla="*/ 1836110 h 2121727"/>
              <a:gd name="connsiteX1" fmla="*/ 1168024 w 9221783"/>
              <a:gd name="connsiteY1" fmla="*/ 1581095 h 2121727"/>
              <a:gd name="connsiteX2" fmla="*/ 1994312 w 9221783"/>
              <a:gd name="connsiteY2" fmla="*/ 1535192 h 2121727"/>
              <a:gd name="connsiteX3" fmla="*/ 2693087 w 9221783"/>
              <a:gd name="connsiteY3" fmla="*/ 1550493 h 2121727"/>
              <a:gd name="connsiteX4" fmla="*/ 4141641 w 9221783"/>
              <a:gd name="connsiteY4" fmla="*/ 1831010 h 2121727"/>
              <a:gd name="connsiteX5" fmla="*/ 5212756 w 9221783"/>
              <a:gd name="connsiteY5" fmla="*/ 2075824 h 2121727"/>
              <a:gd name="connsiteX6" fmla="*/ 7043851 w 9221783"/>
              <a:gd name="connsiteY6" fmla="*/ 2121727 h 2121727"/>
              <a:gd name="connsiteX7" fmla="*/ 8844343 w 9221783"/>
              <a:gd name="connsiteY7" fmla="*/ 1866712 h 2121727"/>
              <a:gd name="connsiteX8" fmla="*/ 9170777 w 9221783"/>
              <a:gd name="connsiteY8" fmla="*/ 1662699 h 2121727"/>
              <a:gd name="connsiteX9" fmla="*/ 9221783 w 9221783"/>
              <a:gd name="connsiteY9" fmla="*/ 0 h 2121727"/>
              <a:gd name="connsiteX10" fmla="*/ 20402 w 9221783"/>
              <a:gd name="connsiteY10" fmla="*/ 40802 h 2121727"/>
              <a:gd name="connsiteX11" fmla="*/ 0 w 9221783"/>
              <a:gd name="connsiteY11" fmla="*/ 1836110 h 2121727"/>
              <a:gd name="connsiteX0" fmla="*/ 0 w 9170777"/>
              <a:gd name="connsiteY0" fmla="*/ 1795308 h 2080925"/>
              <a:gd name="connsiteX1" fmla="*/ 1168024 w 9170777"/>
              <a:gd name="connsiteY1" fmla="*/ 1540293 h 2080925"/>
              <a:gd name="connsiteX2" fmla="*/ 1994312 w 9170777"/>
              <a:gd name="connsiteY2" fmla="*/ 1494390 h 2080925"/>
              <a:gd name="connsiteX3" fmla="*/ 2693087 w 9170777"/>
              <a:gd name="connsiteY3" fmla="*/ 1509691 h 2080925"/>
              <a:gd name="connsiteX4" fmla="*/ 4141641 w 9170777"/>
              <a:gd name="connsiteY4" fmla="*/ 1790208 h 2080925"/>
              <a:gd name="connsiteX5" fmla="*/ 5212756 w 9170777"/>
              <a:gd name="connsiteY5" fmla="*/ 2035022 h 2080925"/>
              <a:gd name="connsiteX6" fmla="*/ 7043851 w 9170777"/>
              <a:gd name="connsiteY6" fmla="*/ 2080925 h 2080925"/>
              <a:gd name="connsiteX7" fmla="*/ 8844343 w 9170777"/>
              <a:gd name="connsiteY7" fmla="*/ 1825910 h 2080925"/>
              <a:gd name="connsiteX8" fmla="*/ 9170777 w 9170777"/>
              <a:gd name="connsiteY8" fmla="*/ 1621897 h 2080925"/>
              <a:gd name="connsiteX9" fmla="*/ 9119772 w 9170777"/>
              <a:gd name="connsiteY9" fmla="*/ 61204 h 2080925"/>
              <a:gd name="connsiteX10" fmla="*/ 20402 w 9170777"/>
              <a:gd name="connsiteY10" fmla="*/ 0 h 2080925"/>
              <a:gd name="connsiteX11" fmla="*/ 0 w 9170777"/>
              <a:gd name="connsiteY11" fmla="*/ 1795308 h 2080925"/>
              <a:gd name="connsiteX0" fmla="*/ 0 w 9170777"/>
              <a:gd name="connsiteY0" fmla="*/ 1795308 h 2080925"/>
              <a:gd name="connsiteX1" fmla="*/ 1168024 w 9170777"/>
              <a:gd name="connsiteY1" fmla="*/ 1540293 h 2080925"/>
              <a:gd name="connsiteX2" fmla="*/ 1994312 w 9170777"/>
              <a:gd name="connsiteY2" fmla="*/ 1494390 h 2080925"/>
              <a:gd name="connsiteX3" fmla="*/ 2693087 w 9170777"/>
              <a:gd name="connsiteY3" fmla="*/ 1509691 h 2080925"/>
              <a:gd name="connsiteX4" fmla="*/ 4141641 w 9170777"/>
              <a:gd name="connsiteY4" fmla="*/ 1790208 h 2080925"/>
              <a:gd name="connsiteX5" fmla="*/ 5212756 w 9170777"/>
              <a:gd name="connsiteY5" fmla="*/ 2035022 h 2080925"/>
              <a:gd name="connsiteX6" fmla="*/ 7043851 w 9170777"/>
              <a:gd name="connsiteY6" fmla="*/ 2080925 h 2080925"/>
              <a:gd name="connsiteX7" fmla="*/ 8844343 w 9170777"/>
              <a:gd name="connsiteY7" fmla="*/ 1825910 h 2080925"/>
              <a:gd name="connsiteX8" fmla="*/ 9170777 w 9170777"/>
              <a:gd name="connsiteY8" fmla="*/ 1621897 h 2080925"/>
              <a:gd name="connsiteX9" fmla="*/ 9119772 w 9170777"/>
              <a:gd name="connsiteY9" fmla="*/ 61204 h 2080925"/>
              <a:gd name="connsiteX10" fmla="*/ 20402 w 9170777"/>
              <a:gd name="connsiteY10" fmla="*/ 0 h 2080925"/>
              <a:gd name="connsiteX11" fmla="*/ 0 w 9170777"/>
              <a:gd name="connsiteY11" fmla="*/ 1795308 h 2080925"/>
              <a:gd name="connsiteX0" fmla="*/ 0 w 9119859"/>
              <a:gd name="connsiteY0" fmla="*/ 1795308 h 2080925"/>
              <a:gd name="connsiteX1" fmla="*/ 1168024 w 9119859"/>
              <a:gd name="connsiteY1" fmla="*/ 1540293 h 2080925"/>
              <a:gd name="connsiteX2" fmla="*/ 1994312 w 9119859"/>
              <a:gd name="connsiteY2" fmla="*/ 1494390 h 2080925"/>
              <a:gd name="connsiteX3" fmla="*/ 2693087 w 9119859"/>
              <a:gd name="connsiteY3" fmla="*/ 1509691 h 2080925"/>
              <a:gd name="connsiteX4" fmla="*/ 4141641 w 9119859"/>
              <a:gd name="connsiteY4" fmla="*/ 1790208 h 2080925"/>
              <a:gd name="connsiteX5" fmla="*/ 5212756 w 9119859"/>
              <a:gd name="connsiteY5" fmla="*/ 2035022 h 2080925"/>
              <a:gd name="connsiteX6" fmla="*/ 7043851 w 9119859"/>
              <a:gd name="connsiteY6" fmla="*/ 2080925 h 2080925"/>
              <a:gd name="connsiteX7" fmla="*/ 8844343 w 9119859"/>
              <a:gd name="connsiteY7" fmla="*/ 1825910 h 2080925"/>
              <a:gd name="connsiteX8" fmla="*/ 9114671 w 9119859"/>
              <a:gd name="connsiteY8" fmla="*/ 1667800 h 2080925"/>
              <a:gd name="connsiteX9" fmla="*/ 9119772 w 9119859"/>
              <a:gd name="connsiteY9" fmla="*/ 61204 h 2080925"/>
              <a:gd name="connsiteX10" fmla="*/ 20402 w 9119859"/>
              <a:gd name="connsiteY10" fmla="*/ 0 h 2080925"/>
              <a:gd name="connsiteX11" fmla="*/ 0 w 9119859"/>
              <a:gd name="connsiteY11" fmla="*/ 1795308 h 2080925"/>
              <a:gd name="connsiteX0" fmla="*/ 0 w 9120224"/>
              <a:gd name="connsiteY0" fmla="*/ 1795308 h 2080925"/>
              <a:gd name="connsiteX1" fmla="*/ 1168024 w 9120224"/>
              <a:gd name="connsiteY1" fmla="*/ 1540293 h 2080925"/>
              <a:gd name="connsiteX2" fmla="*/ 1994312 w 9120224"/>
              <a:gd name="connsiteY2" fmla="*/ 1494390 h 2080925"/>
              <a:gd name="connsiteX3" fmla="*/ 2693087 w 9120224"/>
              <a:gd name="connsiteY3" fmla="*/ 1509691 h 2080925"/>
              <a:gd name="connsiteX4" fmla="*/ 4141641 w 9120224"/>
              <a:gd name="connsiteY4" fmla="*/ 1790208 h 2080925"/>
              <a:gd name="connsiteX5" fmla="*/ 5212756 w 9120224"/>
              <a:gd name="connsiteY5" fmla="*/ 2035022 h 2080925"/>
              <a:gd name="connsiteX6" fmla="*/ 7043851 w 9120224"/>
              <a:gd name="connsiteY6" fmla="*/ 2080925 h 2080925"/>
              <a:gd name="connsiteX7" fmla="*/ 8844343 w 9120224"/>
              <a:gd name="connsiteY7" fmla="*/ 1825910 h 2080925"/>
              <a:gd name="connsiteX8" fmla="*/ 9114671 w 9120224"/>
              <a:gd name="connsiteY8" fmla="*/ 1667800 h 2080925"/>
              <a:gd name="connsiteX9" fmla="*/ 9119772 w 9120224"/>
              <a:gd name="connsiteY9" fmla="*/ 61204 h 2080925"/>
              <a:gd name="connsiteX10" fmla="*/ 20402 w 9120224"/>
              <a:gd name="connsiteY10" fmla="*/ 0 h 2080925"/>
              <a:gd name="connsiteX11" fmla="*/ 0 w 9120224"/>
              <a:gd name="connsiteY11" fmla="*/ 1795308 h 2080925"/>
              <a:gd name="connsiteX0" fmla="*/ 40949 w 9161173"/>
              <a:gd name="connsiteY0" fmla="*/ 1734116 h 2019733"/>
              <a:gd name="connsiteX1" fmla="*/ 1208973 w 9161173"/>
              <a:gd name="connsiteY1" fmla="*/ 1479101 h 2019733"/>
              <a:gd name="connsiteX2" fmla="*/ 2035261 w 9161173"/>
              <a:gd name="connsiteY2" fmla="*/ 1433198 h 2019733"/>
              <a:gd name="connsiteX3" fmla="*/ 2734036 w 9161173"/>
              <a:gd name="connsiteY3" fmla="*/ 1448499 h 2019733"/>
              <a:gd name="connsiteX4" fmla="*/ 4182590 w 9161173"/>
              <a:gd name="connsiteY4" fmla="*/ 1729016 h 2019733"/>
              <a:gd name="connsiteX5" fmla="*/ 5253705 w 9161173"/>
              <a:gd name="connsiteY5" fmla="*/ 1973830 h 2019733"/>
              <a:gd name="connsiteX6" fmla="*/ 7084800 w 9161173"/>
              <a:gd name="connsiteY6" fmla="*/ 2019733 h 2019733"/>
              <a:gd name="connsiteX7" fmla="*/ 8885292 w 9161173"/>
              <a:gd name="connsiteY7" fmla="*/ 1764718 h 2019733"/>
              <a:gd name="connsiteX8" fmla="*/ 9155620 w 9161173"/>
              <a:gd name="connsiteY8" fmla="*/ 1606608 h 2019733"/>
              <a:gd name="connsiteX9" fmla="*/ 9160721 w 9161173"/>
              <a:gd name="connsiteY9" fmla="*/ 12 h 2019733"/>
              <a:gd name="connsiteX10" fmla="*/ 144 w 9161173"/>
              <a:gd name="connsiteY10" fmla="*/ 35714 h 2019733"/>
              <a:gd name="connsiteX11" fmla="*/ 40949 w 9161173"/>
              <a:gd name="connsiteY11" fmla="*/ 1734116 h 2019733"/>
              <a:gd name="connsiteX0" fmla="*/ 40805 w 9161029"/>
              <a:gd name="connsiteY0" fmla="*/ 17341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35714 h 2019733"/>
              <a:gd name="connsiteX11" fmla="*/ 40805 w 9161029"/>
              <a:gd name="connsiteY11" fmla="*/ 17341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35714 h 2019733"/>
              <a:gd name="connsiteX11" fmla="*/ 0 w 9161029"/>
              <a:gd name="connsiteY11" fmla="*/ 17392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35714 h 2019733"/>
              <a:gd name="connsiteX11" fmla="*/ 0 w 9161029"/>
              <a:gd name="connsiteY11" fmla="*/ 17392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2639 h 2019733"/>
              <a:gd name="connsiteX11" fmla="*/ 0 w 9161029"/>
              <a:gd name="connsiteY11" fmla="*/ 17392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2639 h 2019733"/>
              <a:gd name="connsiteX11" fmla="*/ 0 w 9161029"/>
              <a:gd name="connsiteY11" fmla="*/ 17392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2639 h 2019733"/>
              <a:gd name="connsiteX11" fmla="*/ 0 w 9161029"/>
              <a:gd name="connsiteY11" fmla="*/ 1739216 h 2019733"/>
              <a:gd name="connsiteX0" fmla="*/ 8028 w 9169057"/>
              <a:gd name="connsiteY0" fmla="*/ 1739216 h 2019733"/>
              <a:gd name="connsiteX1" fmla="*/ 1216857 w 9169057"/>
              <a:gd name="connsiteY1" fmla="*/ 1479101 h 2019733"/>
              <a:gd name="connsiteX2" fmla="*/ 2043145 w 9169057"/>
              <a:gd name="connsiteY2" fmla="*/ 1433198 h 2019733"/>
              <a:gd name="connsiteX3" fmla="*/ 2741920 w 9169057"/>
              <a:gd name="connsiteY3" fmla="*/ 1448499 h 2019733"/>
              <a:gd name="connsiteX4" fmla="*/ 4190474 w 9169057"/>
              <a:gd name="connsiteY4" fmla="*/ 1729016 h 2019733"/>
              <a:gd name="connsiteX5" fmla="*/ 5261589 w 9169057"/>
              <a:gd name="connsiteY5" fmla="*/ 1973830 h 2019733"/>
              <a:gd name="connsiteX6" fmla="*/ 7092684 w 9169057"/>
              <a:gd name="connsiteY6" fmla="*/ 2019733 h 2019733"/>
              <a:gd name="connsiteX7" fmla="*/ 8893176 w 9169057"/>
              <a:gd name="connsiteY7" fmla="*/ 1764718 h 2019733"/>
              <a:gd name="connsiteX8" fmla="*/ 9163504 w 9169057"/>
              <a:gd name="connsiteY8" fmla="*/ 1606608 h 2019733"/>
              <a:gd name="connsiteX9" fmla="*/ 9168605 w 9169057"/>
              <a:gd name="connsiteY9" fmla="*/ 12 h 2019733"/>
              <a:gd name="connsiteX10" fmla="*/ 8028 w 9169057"/>
              <a:gd name="connsiteY10" fmla="*/ 2639 h 2019733"/>
              <a:gd name="connsiteX11" fmla="*/ 8028 w 9169057"/>
              <a:gd name="connsiteY11" fmla="*/ 1739216 h 2019733"/>
              <a:gd name="connsiteX0" fmla="*/ 737673 w 9898702"/>
              <a:gd name="connsiteY0" fmla="*/ 1739216 h 2019733"/>
              <a:gd name="connsiteX1" fmla="*/ 1946502 w 9898702"/>
              <a:gd name="connsiteY1" fmla="*/ 1479101 h 2019733"/>
              <a:gd name="connsiteX2" fmla="*/ 2772790 w 9898702"/>
              <a:gd name="connsiteY2" fmla="*/ 1433198 h 2019733"/>
              <a:gd name="connsiteX3" fmla="*/ 3471565 w 9898702"/>
              <a:gd name="connsiteY3" fmla="*/ 1448499 h 2019733"/>
              <a:gd name="connsiteX4" fmla="*/ 4920119 w 9898702"/>
              <a:gd name="connsiteY4" fmla="*/ 1729016 h 2019733"/>
              <a:gd name="connsiteX5" fmla="*/ 5991234 w 9898702"/>
              <a:gd name="connsiteY5" fmla="*/ 1973830 h 2019733"/>
              <a:gd name="connsiteX6" fmla="*/ 7822329 w 9898702"/>
              <a:gd name="connsiteY6" fmla="*/ 2019733 h 2019733"/>
              <a:gd name="connsiteX7" fmla="*/ 9622821 w 9898702"/>
              <a:gd name="connsiteY7" fmla="*/ 1764718 h 2019733"/>
              <a:gd name="connsiteX8" fmla="*/ 9893149 w 9898702"/>
              <a:gd name="connsiteY8" fmla="*/ 1606608 h 2019733"/>
              <a:gd name="connsiteX9" fmla="*/ 9898250 w 9898702"/>
              <a:gd name="connsiteY9" fmla="*/ 12 h 2019733"/>
              <a:gd name="connsiteX10" fmla="*/ 737673 w 9898702"/>
              <a:gd name="connsiteY10" fmla="*/ 2639 h 2019733"/>
              <a:gd name="connsiteX11" fmla="*/ 737673 w 9898702"/>
              <a:gd name="connsiteY11" fmla="*/ 1739216 h 2019733"/>
              <a:gd name="connsiteX0" fmla="*/ 753082 w 9914111"/>
              <a:gd name="connsiteY0" fmla="*/ 1739216 h 2019733"/>
              <a:gd name="connsiteX1" fmla="*/ 1961911 w 9914111"/>
              <a:gd name="connsiteY1" fmla="*/ 1479101 h 2019733"/>
              <a:gd name="connsiteX2" fmla="*/ 2788199 w 9914111"/>
              <a:gd name="connsiteY2" fmla="*/ 1433198 h 2019733"/>
              <a:gd name="connsiteX3" fmla="*/ 3486974 w 9914111"/>
              <a:gd name="connsiteY3" fmla="*/ 1448499 h 2019733"/>
              <a:gd name="connsiteX4" fmla="*/ 4935528 w 9914111"/>
              <a:gd name="connsiteY4" fmla="*/ 1729016 h 2019733"/>
              <a:gd name="connsiteX5" fmla="*/ 6006643 w 9914111"/>
              <a:gd name="connsiteY5" fmla="*/ 1973830 h 2019733"/>
              <a:gd name="connsiteX6" fmla="*/ 7837738 w 9914111"/>
              <a:gd name="connsiteY6" fmla="*/ 2019733 h 2019733"/>
              <a:gd name="connsiteX7" fmla="*/ 9638230 w 9914111"/>
              <a:gd name="connsiteY7" fmla="*/ 1764718 h 2019733"/>
              <a:gd name="connsiteX8" fmla="*/ 9908558 w 9914111"/>
              <a:gd name="connsiteY8" fmla="*/ 1606608 h 2019733"/>
              <a:gd name="connsiteX9" fmla="*/ 9913659 w 9914111"/>
              <a:gd name="connsiteY9" fmla="*/ 12 h 2019733"/>
              <a:gd name="connsiteX10" fmla="*/ 753082 w 9914111"/>
              <a:gd name="connsiteY10" fmla="*/ 2639 h 2019733"/>
              <a:gd name="connsiteX11" fmla="*/ 753082 w 9914111"/>
              <a:gd name="connsiteY11" fmla="*/ 1739216 h 2019733"/>
              <a:gd name="connsiteX0" fmla="*/ 678562 w 9839591"/>
              <a:gd name="connsiteY0" fmla="*/ 1739216 h 2019733"/>
              <a:gd name="connsiteX1" fmla="*/ 1887391 w 9839591"/>
              <a:gd name="connsiteY1" fmla="*/ 1479101 h 2019733"/>
              <a:gd name="connsiteX2" fmla="*/ 2713679 w 9839591"/>
              <a:gd name="connsiteY2" fmla="*/ 1433198 h 2019733"/>
              <a:gd name="connsiteX3" fmla="*/ 3412454 w 9839591"/>
              <a:gd name="connsiteY3" fmla="*/ 1448499 h 2019733"/>
              <a:gd name="connsiteX4" fmla="*/ 4861008 w 9839591"/>
              <a:gd name="connsiteY4" fmla="*/ 1729016 h 2019733"/>
              <a:gd name="connsiteX5" fmla="*/ 5932123 w 9839591"/>
              <a:gd name="connsiteY5" fmla="*/ 1973830 h 2019733"/>
              <a:gd name="connsiteX6" fmla="*/ 7763218 w 9839591"/>
              <a:gd name="connsiteY6" fmla="*/ 2019733 h 2019733"/>
              <a:gd name="connsiteX7" fmla="*/ 9563710 w 9839591"/>
              <a:gd name="connsiteY7" fmla="*/ 1764718 h 2019733"/>
              <a:gd name="connsiteX8" fmla="*/ 9834038 w 9839591"/>
              <a:gd name="connsiteY8" fmla="*/ 1606608 h 2019733"/>
              <a:gd name="connsiteX9" fmla="*/ 9839139 w 9839591"/>
              <a:gd name="connsiteY9" fmla="*/ 12 h 2019733"/>
              <a:gd name="connsiteX10" fmla="*/ 678562 w 9839591"/>
              <a:gd name="connsiteY10" fmla="*/ 2639 h 2019733"/>
              <a:gd name="connsiteX11" fmla="*/ 678562 w 9839591"/>
              <a:gd name="connsiteY11" fmla="*/ 17392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2639 h 2019733"/>
              <a:gd name="connsiteX11" fmla="*/ 0 w 9161029"/>
              <a:gd name="connsiteY11" fmla="*/ 1739216 h 2019733"/>
              <a:gd name="connsiteX0" fmla="*/ 0 w 9160577"/>
              <a:gd name="connsiteY0" fmla="*/ 1739204 h 2019721"/>
              <a:gd name="connsiteX1" fmla="*/ 1208829 w 9160577"/>
              <a:gd name="connsiteY1" fmla="*/ 1479089 h 2019721"/>
              <a:gd name="connsiteX2" fmla="*/ 2035117 w 9160577"/>
              <a:gd name="connsiteY2" fmla="*/ 1433186 h 2019721"/>
              <a:gd name="connsiteX3" fmla="*/ 2733892 w 9160577"/>
              <a:gd name="connsiteY3" fmla="*/ 1448487 h 2019721"/>
              <a:gd name="connsiteX4" fmla="*/ 4182446 w 9160577"/>
              <a:gd name="connsiteY4" fmla="*/ 1729004 h 2019721"/>
              <a:gd name="connsiteX5" fmla="*/ 5253561 w 9160577"/>
              <a:gd name="connsiteY5" fmla="*/ 1973818 h 2019721"/>
              <a:gd name="connsiteX6" fmla="*/ 7084656 w 9160577"/>
              <a:gd name="connsiteY6" fmla="*/ 2019721 h 2019721"/>
              <a:gd name="connsiteX7" fmla="*/ 8885148 w 9160577"/>
              <a:gd name="connsiteY7" fmla="*/ 1764706 h 2019721"/>
              <a:gd name="connsiteX8" fmla="*/ 9155476 w 9160577"/>
              <a:gd name="connsiteY8" fmla="*/ 1606596 h 2019721"/>
              <a:gd name="connsiteX9" fmla="*/ 9160577 w 9160577"/>
              <a:gd name="connsiteY9" fmla="*/ 0 h 2019721"/>
              <a:gd name="connsiteX10" fmla="*/ 0 w 9160577"/>
              <a:gd name="connsiteY10" fmla="*/ 2627 h 2019721"/>
              <a:gd name="connsiteX11" fmla="*/ 0 w 9160577"/>
              <a:gd name="connsiteY11" fmla="*/ 1739204 h 2019721"/>
              <a:gd name="connsiteX0" fmla="*/ 0 w 9160577"/>
              <a:gd name="connsiteY0" fmla="*/ 1739204 h 2019721"/>
              <a:gd name="connsiteX1" fmla="*/ 1208829 w 9160577"/>
              <a:gd name="connsiteY1" fmla="*/ 1479089 h 2019721"/>
              <a:gd name="connsiteX2" fmla="*/ 2035117 w 9160577"/>
              <a:gd name="connsiteY2" fmla="*/ 1433186 h 2019721"/>
              <a:gd name="connsiteX3" fmla="*/ 2733892 w 9160577"/>
              <a:gd name="connsiteY3" fmla="*/ 1448487 h 2019721"/>
              <a:gd name="connsiteX4" fmla="*/ 4182446 w 9160577"/>
              <a:gd name="connsiteY4" fmla="*/ 1729004 h 2019721"/>
              <a:gd name="connsiteX5" fmla="*/ 5253561 w 9160577"/>
              <a:gd name="connsiteY5" fmla="*/ 1973818 h 2019721"/>
              <a:gd name="connsiteX6" fmla="*/ 7084656 w 9160577"/>
              <a:gd name="connsiteY6" fmla="*/ 2019721 h 2019721"/>
              <a:gd name="connsiteX7" fmla="*/ 8885148 w 9160577"/>
              <a:gd name="connsiteY7" fmla="*/ 1764706 h 2019721"/>
              <a:gd name="connsiteX8" fmla="*/ 9155476 w 9160577"/>
              <a:gd name="connsiteY8" fmla="*/ 1606596 h 2019721"/>
              <a:gd name="connsiteX9" fmla="*/ 9160577 w 9160577"/>
              <a:gd name="connsiteY9" fmla="*/ 0 h 2019721"/>
              <a:gd name="connsiteX10" fmla="*/ 0 w 9160577"/>
              <a:gd name="connsiteY10" fmla="*/ 2627 h 2019721"/>
              <a:gd name="connsiteX11" fmla="*/ 0 w 9160577"/>
              <a:gd name="connsiteY11" fmla="*/ 1739204 h 2019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160577" h="2019721">
                <a:moveTo>
                  <a:pt x="0" y="1739204"/>
                </a:moveTo>
                <a:lnTo>
                  <a:pt x="1208829" y="1479089"/>
                </a:lnTo>
                <a:lnTo>
                  <a:pt x="2035117" y="1433186"/>
                </a:lnTo>
                <a:lnTo>
                  <a:pt x="2733892" y="1448487"/>
                </a:lnTo>
                <a:lnTo>
                  <a:pt x="4182446" y="1729004"/>
                </a:lnTo>
                <a:lnTo>
                  <a:pt x="5253561" y="1973818"/>
                </a:lnTo>
                <a:lnTo>
                  <a:pt x="7084656" y="2019721"/>
                </a:lnTo>
                <a:lnTo>
                  <a:pt x="8885148" y="1764706"/>
                </a:lnTo>
                <a:lnTo>
                  <a:pt x="9155476" y="1606596"/>
                </a:lnTo>
                <a:cubicBezTo>
                  <a:pt x="9158026" y="803298"/>
                  <a:pt x="9158026" y="803298"/>
                  <a:pt x="9160577" y="0"/>
                </a:cubicBezTo>
                <a:lnTo>
                  <a:pt x="0" y="2627"/>
                </a:lnTo>
                <a:lnTo>
                  <a:pt x="0" y="173920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75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6" name="Picture 7" descr="_0000_NHSBT_Ribbon_NHS_Blue_RGB_WhiteAbv_DRAFT.png">
            <a:extLst>
              <a:ext uri="{FF2B5EF4-FFF2-40B4-BE49-F238E27FC236}">
                <a16:creationId xmlns:a16="http://schemas.microsoft.com/office/drawing/2014/main" id="{01424E6D-6FFD-422E-AEA2-49A287E9460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6350" y="-9525"/>
            <a:ext cx="12212638" cy="266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2">
            <a:extLst>
              <a:ext uri="{FF2B5EF4-FFF2-40B4-BE49-F238E27FC236}">
                <a16:creationId xmlns:a16="http://schemas.microsoft.com/office/drawing/2014/main" id="{D8A2BB66-4BF7-493F-BCB6-B3F955D27B2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577388" y="504825"/>
            <a:ext cx="2058987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6900" y="2736419"/>
            <a:ext cx="10363200" cy="1470661"/>
          </a:xfrm>
        </p:spPr>
        <p:txBody>
          <a:bodyPr/>
          <a:lstStyle>
            <a:lvl1pPr algn="l">
              <a:defRPr sz="3300" b="1" cap="none" baseline="0">
                <a:solidFill>
                  <a:srgbClr val="FFFFFF"/>
                </a:solidFill>
              </a:defRPr>
            </a:lvl1pPr>
          </a:lstStyle>
          <a:p>
            <a:r>
              <a:rPr lang="en-US" noProof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6900" y="4407335"/>
            <a:ext cx="10363200" cy="669607"/>
          </a:xfrm>
        </p:spPr>
        <p:txBody>
          <a:bodyPr/>
          <a:lstStyle>
            <a:lvl1pPr marL="0" indent="0" algn="l">
              <a:buNone/>
              <a:defRPr sz="2700">
                <a:solidFill>
                  <a:schemeClr val="bg1"/>
                </a:solidFill>
              </a:defRPr>
            </a:lvl1pPr>
            <a:lvl2pPr marL="357165" indent="0">
              <a:buNone/>
              <a:defRPr sz="1406">
                <a:solidFill>
                  <a:schemeClr val="tx1">
                    <a:tint val="75000"/>
                  </a:schemeClr>
                </a:solidFill>
              </a:defRPr>
            </a:lvl2pPr>
            <a:lvl3pPr marL="714329" indent="0">
              <a:buNone/>
              <a:defRPr sz="1250">
                <a:solidFill>
                  <a:schemeClr val="tx1">
                    <a:tint val="75000"/>
                  </a:schemeClr>
                </a:solidFill>
              </a:defRPr>
            </a:lvl3pPr>
            <a:lvl4pPr marL="1071494" indent="0">
              <a:buNone/>
              <a:defRPr sz="1094">
                <a:solidFill>
                  <a:schemeClr val="tx1">
                    <a:tint val="75000"/>
                  </a:schemeClr>
                </a:solidFill>
              </a:defRPr>
            </a:lvl4pPr>
            <a:lvl5pPr marL="1428659" indent="0">
              <a:buNone/>
              <a:defRPr sz="1094">
                <a:solidFill>
                  <a:schemeClr val="tx1">
                    <a:tint val="75000"/>
                  </a:schemeClr>
                </a:solidFill>
              </a:defRPr>
            </a:lvl5pPr>
            <a:lvl6pPr marL="1785824" indent="0">
              <a:buNone/>
              <a:defRPr sz="1094">
                <a:solidFill>
                  <a:schemeClr val="tx1">
                    <a:tint val="75000"/>
                  </a:schemeClr>
                </a:solidFill>
              </a:defRPr>
            </a:lvl6pPr>
            <a:lvl7pPr marL="2142988" indent="0">
              <a:buNone/>
              <a:defRPr sz="1094">
                <a:solidFill>
                  <a:schemeClr val="tx1">
                    <a:tint val="75000"/>
                  </a:schemeClr>
                </a:solidFill>
              </a:defRPr>
            </a:lvl7pPr>
            <a:lvl8pPr marL="2500153" indent="0">
              <a:buNone/>
              <a:defRPr sz="1094">
                <a:solidFill>
                  <a:schemeClr val="tx1">
                    <a:tint val="75000"/>
                  </a:schemeClr>
                </a:solidFill>
              </a:defRPr>
            </a:lvl8pPr>
            <a:lvl9pPr marL="2857317" indent="0">
              <a:buNone/>
              <a:defRPr sz="109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idx="10"/>
          </p:nvPr>
        </p:nvSpPr>
        <p:spPr>
          <a:xfrm>
            <a:off x="596900" y="5289558"/>
            <a:ext cx="10363200" cy="669607"/>
          </a:xfrm>
        </p:spPr>
        <p:txBody>
          <a:bodyPr/>
          <a:lstStyle>
            <a:lvl1pPr marL="0" indent="0" algn="l">
              <a:buNone/>
              <a:defRPr sz="1500">
                <a:solidFill>
                  <a:schemeClr val="bg1"/>
                </a:solidFill>
              </a:defRPr>
            </a:lvl1pPr>
            <a:lvl2pPr marL="357165" indent="0">
              <a:buNone/>
              <a:defRPr sz="1406">
                <a:solidFill>
                  <a:schemeClr val="tx1">
                    <a:tint val="75000"/>
                  </a:schemeClr>
                </a:solidFill>
              </a:defRPr>
            </a:lvl2pPr>
            <a:lvl3pPr marL="714329" indent="0">
              <a:buNone/>
              <a:defRPr sz="1250">
                <a:solidFill>
                  <a:schemeClr val="tx1">
                    <a:tint val="75000"/>
                  </a:schemeClr>
                </a:solidFill>
              </a:defRPr>
            </a:lvl3pPr>
            <a:lvl4pPr marL="1071494" indent="0">
              <a:buNone/>
              <a:defRPr sz="1094">
                <a:solidFill>
                  <a:schemeClr val="tx1">
                    <a:tint val="75000"/>
                  </a:schemeClr>
                </a:solidFill>
              </a:defRPr>
            </a:lvl4pPr>
            <a:lvl5pPr marL="1428659" indent="0">
              <a:buNone/>
              <a:defRPr sz="1094">
                <a:solidFill>
                  <a:schemeClr val="tx1">
                    <a:tint val="75000"/>
                  </a:schemeClr>
                </a:solidFill>
              </a:defRPr>
            </a:lvl5pPr>
            <a:lvl6pPr marL="1785824" indent="0">
              <a:buNone/>
              <a:defRPr sz="1094">
                <a:solidFill>
                  <a:schemeClr val="tx1">
                    <a:tint val="75000"/>
                  </a:schemeClr>
                </a:solidFill>
              </a:defRPr>
            </a:lvl6pPr>
            <a:lvl7pPr marL="2142988" indent="0">
              <a:buNone/>
              <a:defRPr sz="1094">
                <a:solidFill>
                  <a:schemeClr val="tx1">
                    <a:tint val="75000"/>
                  </a:schemeClr>
                </a:solidFill>
              </a:defRPr>
            </a:lvl7pPr>
            <a:lvl8pPr marL="2500153" indent="0">
              <a:buNone/>
              <a:defRPr sz="1094">
                <a:solidFill>
                  <a:schemeClr val="tx1">
                    <a:tint val="75000"/>
                  </a:schemeClr>
                </a:solidFill>
              </a:defRPr>
            </a:lvl8pPr>
            <a:lvl9pPr marL="2857317" indent="0">
              <a:buNone/>
              <a:defRPr sz="109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5178980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 _ No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8611" y="1332540"/>
            <a:ext cx="11440352" cy="4961168"/>
          </a:xfrm>
        </p:spPr>
        <p:txBody>
          <a:bodyPr/>
          <a:lstStyle>
            <a:lvl1pPr marL="177800" indent="-177800">
              <a:buClr>
                <a:srgbClr val="005EB8"/>
              </a:buClr>
              <a:buFont typeface="Wingdings" panose="05000000000000000000" pitchFamily="2" charset="2"/>
              <a:buChar char="§"/>
              <a:defRPr/>
            </a:lvl1pPr>
            <a:lvl2pPr marL="177800" indent="0">
              <a:buClr>
                <a:srgbClr val="005EB8"/>
              </a:buClr>
              <a:buFontTx/>
              <a:buNone/>
              <a:defRPr/>
            </a:lvl2pPr>
            <a:lvl3pPr marL="447675" indent="0">
              <a:buClr>
                <a:srgbClr val="005EB8"/>
              </a:buClr>
              <a:buFontTx/>
              <a:buNone/>
              <a:defRPr/>
            </a:lvl3pPr>
            <a:lvl4pPr marL="625475" indent="0">
              <a:buClr>
                <a:srgbClr val="005EB8"/>
              </a:buClr>
              <a:buFontTx/>
              <a:buNone/>
              <a:defRPr/>
            </a:lvl4pPr>
            <a:lvl5pPr marL="895350" indent="0">
              <a:buClr>
                <a:srgbClr val="005EB8"/>
              </a:buClr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0587948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4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67" indent="0" algn="ctr">
              <a:buNone/>
              <a:defRPr sz="2000"/>
            </a:lvl2pPr>
            <a:lvl3pPr marL="914332" indent="0" algn="ctr">
              <a:buNone/>
              <a:defRPr sz="1800"/>
            </a:lvl3pPr>
            <a:lvl4pPr marL="1371498" indent="0" algn="ctr">
              <a:buNone/>
              <a:defRPr sz="1600"/>
            </a:lvl4pPr>
            <a:lvl5pPr marL="1828664" indent="0" algn="ctr">
              <a:buNone/>
              <a:defRPr sz="1600"/>
            </a:lvl5pPr>
            <a:lvl6pPr marL="2285830" indent="0" algn="ctr">
              <a:buNone/>
              <a:defRPr sz="1600"/>
            </a:lvl6pPr>
            <a:lvl7pPr marL="2742994" indent="0" algn="ctr">
              <a:buNone/>
              <a:defRPr sz="1600"/>
            </a:lvl7pPr>
            <a:lvl8pPr marL="3200160" indent="0" algn="ctr">
              <a:buNone/>
              <a:defRPr sz="1600"/>
            </a:lvl8pPr>
            <a:lvl9pPr marL="3657327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A4AF4-AB75-BF4E-A8EA-D1C7546F663D}" type="datetimeFigureOut">
              <a:rPr lang="en-US" smtClean="0"/>
              <a:t>10/3/22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3F7AA-0550-F846-ADA4-97BE7BA934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1949442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A4AF4-AB75-BF4E-A8EA-D1C7546F663D}" type="datetimeFigureOut">
              <a:rPr lang="en-US" smtClean="0"/>
              <a:t>10/3/22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3F7AA-0550-F846-ADA4-97BE7BA934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994279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2" y="170974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2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167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3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83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99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32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A4AF4-AB75-BF4E-A8EA-D1C7546F663D}" type="datetimeFigureOut">
              <a:rPr lang="en-US" smtClean="0"/>
              <a:t>10/3/22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3F7AA-0550-F846-ADA4-97BE7BA934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6565446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A4AF4-AB75-BF4E-A8EA-D1C7546F663D}" type="datetimeFigureOut">
              <a:rPr lang="en-US" smtClean="0"/>
              <a:t>10/3/22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3F7AA-0550-F846-ADA4-97BE7BA934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42176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4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67" indent="0">
              <a:buNone/>
              <a:defRPr sz="2000" b="1"/>
            </a:lvl2pPr>
            <a:lvl3pPr marL="914332" indent="0">
              <a:buNone/>
              <a:defRPr sz="1800" b="1"/>
            </a:lvl3pPr>
            <a:lvl4pPr marL="1371498" indent="0">
              <a:buNone/>
              <a:defRPr sz="1600" b="1"/>
            </a:lvl4pPr>
            <a:lvl5pPr marL="1828664" indent="0">
              <a:buNone/>
              <a:defRPr sz="1600" b="1"/>
            </a:lvl5pPr>
            <a:lvl6pPr marL="2285830" indent="0">
              <a:buNone/>
              <a:defRPr sz="1600" b="1"/>
            </a:lvl6pPr>
            <a:lvl7pPr marL="2742994" indent="0">
              <a:buNone/>
              <a:defRPr sz="1600" b="1"/>
            </a:lvl7pPr>
            <a:lvl8pPr marL="3200160" indent="0">
              <a:buNone/>
              <a:defRPr sz="1600" b="1"/>
            </a:lvl8pPr>
            <a:lvl9pPr marL="3657327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3" y="1681164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67" indent="0">
              <a:buNone/>
              <a:defRPr sz="2000" b="1"/>
            </a:lvl2pPr>
            <a:lvl3pPr marL="914332" indent="0">
              <a:buNone/>
              <a:defRPr sz="1800" b="1"/>
            </a:lvl3pPr>
            <a:lvl4pPr marL="1371498" indent="0">
              <a:buNone/>
              <a:defRPr sz="1600" b="1"/>
            </a:lvl4pPr>
            <a:lvl5pPr marL="1828664" indent="0">
              <a:buNone/>
              <a:defRPr sz="1600" b="1"/>
            </a:lvl5pPr>
            <a:lvl6pPr marL="2285830" indent="0">
              <a:buNone/>
              <a:defRPr sz="1600" b="1"/>
            </a:lvl6pPr>
            <a:lvl7pPr marL="2742994" indent="0">
              <a:buNone/>
              <a:defRPr sz="1600" b="1"/>
            </a:lvl7pPr>
            <a:lvl8pPr marL="3200160" indent="0">
              <a:buNone/>
              <a:defRPr sz="1600" b="1"/>
            </a:lvl8pPr>
            <a:lvl9pPr marL="3657327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A4AF4-AB75-BF4E-A8EA-D1C7546F663D}" type="datetimeFigureOut">
              <a:rPr lang="en-US" smtClean="0"/>
              <a:t>10/3/22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3F7AA-0550-F846-ADA4-97BE7BA934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5370664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A4AF4-AB75-BF4E-A8EA-D1C7546F663D}" type="datetimeFigureOut">
              <a:rPr lang="en-US" smtClean="0"/>
              <a:t>10/3/22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3F7AA-0550-F846-ADA4-97BE7BA934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7675637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A4AF4-AB75-BF4E-A8EA-D1C7546F663D}" type="datetimeFigureOut">
              <a:rPr lang="en-US" smtClean="0"/>
              <a:t>10/3/22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3F7AA-0550-F846-ADA4-97BE7BA934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044959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91" y="457200"/>
            <a:ext cx="393223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92" y="987430"/>
            <a:ext cx="6172201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91" y="2057402"/>
            <a:ext cx="3932239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67" indent="0">
              <a:buNone/>
              <a:defRPr sz="1400"/>
            </a:lvl2pPr>
            <a:lvl3pPr marL="914332" indent="0">
              <a:buNone/>
              <a:defRPr sz="1200"/>
            </a:lvl3pPr>
            <a:lvl4pPr marL="1371498" indent="0">
              <a:buNone/>
              <a:defRPr sz="1000"/>
            </a:lvl4pPr>
            <a:lvl5pPr marL="1828664" indent="0">
              <a:buNone/>
              <a:defRPr sz="1000"/>
            </a:lvl5pPr>
            <a:lvl6pPr marL="2285830" indent="0">
              <a:buNone/>
              <a:defRPr sz="1000"/>
            </a:lvl6pPr>
            <a:lvl7pPr marL="2742994" indent="0">
              <a:buNone/>
              <a:defRPr sz="1000"/>
            </a:lvl7pPr>
            <a:lvl8pPr marL="3200160" indent="0">
              <a:buNone/>
              <a:defRPr sz="1000"/>
            </a:lvl8pPr>
            <a:lvl9pPr marL="3657327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A4AF4-AB75-BF4E-A8EA-D1C7546F663D}" type="datetimeFigureOut">
              <a:rPr lang="en-US" smtClean="0"/>
              <a:t>10/3/22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3F7AA-0550-F846-ADA4-97BE7BA934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3899330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91" y="457200"/>
            <a:ext cx="393223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92" y="987430"/>
            <a:ext cx="6172201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167" indent="0">
              <a:buNone/>
              <a:defRPr sz="2800"/>
            </a:lvl2pPr>
            <a:lvl3pPr marL="914332" indent="0">
              <a:buNone/>
              <a:defRPr sz="2400"/>
            </a:lvl3pPr>
            <a:lvl4pPr marL="1371498" indent="0">
              <a:buNone/>
              <a:defRPr sz="2000"/>
            </a:lvl4pPr>
            <a:lvl5pPr marL="1828664" indent="0">
              <a:buNone/>
              <a:defRPr sz="2000"/>
            </a:lvl5pPr>
            <a:lvl6pPr marL="2285830" indent="0">
              <a:buNone/>
              <a:defRPr sz="2000"/>
            </a:lvl6pPr>
            <a:lvl7pPr marL="2742994" indent="0">
              <a:buNone/>
              <a:defRPr sz="2000"/>
            </a:lvl7pPr>
            <a:lvl8pPr marL="3200160" indent="0">
              <a:buNone/>
              <a:defRPr sz="2000"/>
            </a:lvl8pPr>
            <a:lvl9pPr marL="3657327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91" y="2057402"/>
            <a:ext cx="3932239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67" indent="0">
              <a:buNone/>
              <a:defRPr sz="1400"/>
            </a:lvl2pPr>
            <a:lvl3pPr marL="914332" indent="0">
              <a:buNone/>
              <a:defRPr sz="1200"/>
            </a:lvl3pPr>
            <a:lvl4pPr marL="1371498" indent="0">
              <a:buNone/>
              <a:defRPr sz="1000"/>
            </a:lvl4pPr>
            <a:lvl5pPr marL="1828664" indent="0">
              <a:buNone/>
              <a:defRPr sz="1000"/>
            </a:lvl5pPr>
            <a:lvl6pPr marL="2285830" indent="0">
              <a:buNone/>
              <a:defRPr sz="1000"/>
            </a:lvl6pPr>
            <a:lvl7pPr marL="2742994" indent="0">
              <a:buNone/>
              <a:defRPr sz="1000"/>
            </a:lvl7pPr>
            <a:lvl8pPr marL="3200160" indent="0">
              <a:buNone/>
              <a:defRPr sz="1000"/>
            </a:lvl8pPr>
            <a:lvl9pPr marL="3657327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A4AF4-AB75-BF4E-A8EA-D1C7546F663D}" type="datetimeFigureOut">
              <a:rPr lang="en-US" smtClean="0"/>
              <a:t>10/3/22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3F7AA-0550-F846-ADA4-97BE7BA934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3775878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A4AF4-AB75-BF4E-A8EA-D1C7546F663D}" type="datetimeFigureOut">
              <a:rPr lang="en-US" smtClean="0"/>
              <a:t>10/3/22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3F7AA-0550-F846-ADA4-97BE7BA934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1011467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7"/>
            <a:ext cx="2628900" cy="581183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3" y="365127"/>
            <a:ext cx="7734300" cy="581183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A4AF4-AB75-BF4E-A8EA-D1C7546F663D}" type="datetimeFigureOut">
              <a:rPr lang="en-US" smtClean="0"/>
              <a:t>10/3/22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3F7AA-0550-F846-ADA4-97BE7BA934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2947044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bg>
      <p:bgPr>
        <a:solidFill>
          <a:schemeClr val="dk2"/>
        </a:solidFill>
        <a:effectLst/>
      </p:bgPr>
    </p:bg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950973" y="719335"/>
            <a:ext cx="10290000" cy="75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950973" y="1548480"/>
            <a:ext cx="10290000" cy="449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342878" lvl="0" indent="-25716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Char char="●"/>
              <a:defRPr sz="9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marL="685758" lvl="1" indent="-23811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 sz="9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028636" lvl="2" indent="-238111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3pPr>
            <a:lvl4pPr marL="1371514" lvl="3" indent="-238111">
              <a:spcBef>
                <a:spcPts val="120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4pPr>
            <a:lvl5pPr marL="1714393" lvl="4" indent="-238111">
              <a:spcBef>
                <a:spcPts val="120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5pPr>
            <a:lvl6pPr marL="2057271" lvl="5" indent="-238111">
              <a:spcBef>
                <a:spcPts val="120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6pPr>
            <a:lvl7pPr marL="2400149" lvl="6" indent="-238111">
              <a:spcBef>
                <a:spcPts val="120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7pPr>
            <a:lvl8pPr marL="2743030" lvl="7" indent="-238111">
              <a:spcBef>
                <a:spcPts val="120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8pPr>
            <a:lvl9pPr marL="3085910" lvl="8" indent="-238111">
              <a:spcBef>
                <a:spcPts val="1200"/>
              </a:spcBef>
              <a:spcAft>
                <a:spcPts val="120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96616" y="6217626"/>
            <a:ext cx="731600" cy="52480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768704842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lternative title slide">
    <p:bg>
      <p:bgPr>
        <a:gradFill rotWithShape="1">
          <a:gsLst>
            <a:gs pos="0">
              <a:srgbClr val="0091C9"/>
            </a:gs>
            <a:gs pos="60001">
              <a:srgbClr val="0072C6"/>
            </a:gs>
            <a:gs pos="100000">
              <a:srgbClr val="003893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7">
            <a:extLst>
              <a:ext uri="{FF2B5EF4-FFF2-40B4-BE49-F238E27FC236}">
                <a16:creationId xmlns:a16="http://schemas.microsoft.com/office/drawing/2014/main" id="{8FC55732-AEDD-47CF-94A3-0A043FAC2AA5}"/>
              </a:ext>
            </a:extLst>
          </p:cNvPr>
          <p:cNvSpPr/>
          <p:nvPr/>
        </p:nvSpPr>
        <p:spPr>
          <a:xfrm>
            <a:off x="-6350" y="-9525"/>
            <a:ext cx="12212638" cy="2019300"/>
          </a:xfrm>
          <a:custGeom>
            <a:avLst/>
            <a:gdLst>
              <a:gd name="connsiteX0" fmla="*/ 0 w 9262587"/>
              <a:gd name="connsiteY0" fmla="*/ 1836110 h 2121727"/>
              <a:gd name="connsiteX1" fmla="*/ 1168024 w 9262587"/>
              <a:gd name="connsiteY1" fmla="*/ 1581095 h 2121727"/>
              <a:gd name="connsiteX2" fmla="*/ 1994312 w 9262587"/>
              <a:gd name="connsiteY2" fmla="*/ 1535192 h 2121727"/>
              <a:gd name="connsiteX3" fmla="*/ 2693087 w 9262587"/>
              <a:gd name="connsiteY3" fmla="*/ 1550493 h 2121727"/>
              <a:gd name="connsiteX4" fmla="*/ 4141641 w 9262587"/>
              <a:gd name="connsiteY4" fmla="*/ 1831010 h 2121727"/>
              <a:gd name="connsiteX5" fmla="*/ 5212756 w 9262587"/>
              <a:gd name="connsiteY5" fmla="*/ 2075824 h 2121727"/>
              <a:gd name="connsiteX6" fmla="*/ 7043851 w 9262587"/>
              <a:gd name="connsiteY6" fmla="*/ 2121727 h 2121727"/>
              <a:gd name="connsiteX7" fmla="*/ 8844343 w 9262587"/>
              <a:gd name="connsiteY7" fmla="*/ 1866712 h 2121727"/>
              <a:gd name="connsiteX8" fmla="*/ 9262587 w 9262587"/>
              <a:gd name="connsiteY8" fmla="*/ 1611696 h 2121727"/>
              <a:gd name="connsiteX9" fmla="*/ 9221783 w 9262587"/>
              <a:gd name="connsiteY9" fmla="*/ 0 h 2121727"/>
              <a:gd name="connsiteX10" fmla="*/ 20402 w 9262587"/>
              <a:gd name="connsiteY10" fmla="*/ 40802 h 2121727"/>
              <a:gd name="connsiteX11" fmla="*/ 0 w 9262587"/>
              <a:gd name="connsiteY11" fmla="*/ 1836110 h 2121727"/>
              <a:gd name="connsiteX0" fmla="*/ 0 w 9221783"/>
              <a:gd name="connsiteY0" fmla="*/ 1836110 h 2121727"/>
              <a:gd name="connsiteX1" fmla="*/ 1168024 w 9221783"/>
              <a:gd name="connsiteY1" fmla="*/ 1581095 h 2121727"/>
              <a:gd name="connsiteX2" fmla="*/ 1994312 w 9221783"/>
              <a:gd name="connsiteY2" fmla="*/ 1535192 h 2121727"/>
              <a:gd name="connsiteX3" fmla="*/ 2693087 w 9221783"/>
              <a:gd name="connsiteY3" fmla="*/ 1550493 h 2121727"/>
              <a:gd name="connsiteX4" fmla="*/ 4141641 w 9221783"/>
              <a:gd name="connsiteY4" fmla="*/ 1831010 h 2121727"/>
              <a:gd name="connsiteX5" fmla="*/ 5212756 w 9221783"/>
              <a:gd name="connsiteY5" fmla="*/ 2075824 h 2121727"/>
              <a:gd name="connsiteX6" fmla="*/ 7043851 w 9221783"/>
              <a:gd name="connsiteY6" fmla="*/ 2121727 h 2121727"/>
              <a:gd name="connsiteX7" fmla="*/ 8844343 w 9221783"/>
              <a:gd name="connsiteY7" fmla="*/ 1866712 h 2121727"/>
              <a:gd name="connsiteX8" fmla="*/ 9170777 w 9221783"/>
              <a:gd name="connsiteY8" fmla="*/ 1662699 h 2121727"/>
              <a:gd name="connsiteX9" fmla="*/ 9221783 w 9221783"/>
              <a:gd name="connsiteY9" fmla="*/ 0 h 2121727"/>
              <a:gd name="connsiteX10" fmla="*/ 20402 w 9221783"/>
              <a:gd name="connsiteY10" fmla="*/ 40802 h 2121727"/>
              <a:gd name="connsiteX11" fmla="*/ 0 w 9221783"/>
              <a:gd name="connsiteY11" fmla="*/ 1836110 h 2121727"/>
              <a:gd name="connsiteX0" fmla="*/ 0 w 9170777"/>
              <a:gd name="connsiteY0" fmla="*/ 1795308 h 2080925"/>
              <a:gd name="connsiteX1" fmla="*/ 1168024 w 9170777"/>
              <a:gd name="connsiteY1" fmla="*/ 1540293 h 2080925"/>
              <a:gd name="connsiteX2" fmla="*/ 1994312 w 9170777"/>
              <a:gd name="connsiteY2" fmla="*/ 1494390 h 2080925"/>
              <a:gd name="connsiteX3" fmla="*/ 2693087 w 9170777"/>
              <a:gd name="connsiteY3" fmla="*/ 1509691 h 2080925"/>
              <a:gd name="connsiteX4" fmla="*/ 4141641 w 9170777"/>
              <a:gd name="connsiteY4" fmla="*/ 1790208 h 2080925"/>
              <a:gd name="connsiteX5" fmla="*/ 5212756 w 9170777"/>
              <a:gd name="connsiteY5" fmla="*/ 2035022 h 2080925"/>
              <a:gd name="connsiteX6" fmla="*/ 7043851 w 9170777"/>
              <a:gd name="connsiteY6" fmla="*/ 2080925 h 2080925"/>
              <a:gd name="connsiteX7" fmla="*/ 8844343 w 9170777"/>
              <a:gd name="connsiteY7" fmla="*/ 1825910 h 2080925"/>
              <a:gd name="connsiteX8" fmla="*/ 9170777 w 9170777"/>
              <a:gd name="connsiteY8" fmla="*/ 1621897 h 2080925"/>
              <a:gd name="connsiteX9" fmla="*/ 9119772 w 9170777"/>
              <a:gd name="connsiteY9" fmla="*/ 61204 h 2080925"/>
              <a:gd name="connsiteX10" fmla="*/ 20402 w 9170777"/>
              <a:gd name="connsiteY10" fmla="*/ 0 h 2080925"/>
              <a:gd name="connsiteX11" fmla="*/ 0 w 9170777"/>
              <a:gd name="connsiteY11" fmla="*/ 1795308 h 2080925"/>
              <a:gd name="connsiteX0" fmla="*/ 0 w 9170777"/>
              <a:gd name="connsiteY0" fmla="*/ 1795308 h 2080925"/>
              <a:gd name="connsiteX1" fmla="*/ 1168024 w 9170777"/>
              <a:gd name="connsiteY1" fmla="*/ 1540293 h 2080925"/>
              <a:gd name="connsiteX2" fmla="*/ 1994312 w 9170777"/>
              <a:gd name="connsiteY2" fmla="*/ 1494390 h 2080925"/>
              <a:gd name="connsiteX3" fmla="*/ 2693087 w 9170777"/>
              <a:gd name="connsiteY3" fmla="*/ 1509691 h 2080925"/>
              <a:gd name="connsiteX4" fmla="*/ 4141641 w 9170777"/>
              <a:gd name="connsiteY4" fmla="*/ 1790208 h 2080925"/>
              <a:gd name="connsiteX5" fmla="*/ 5212756 w 9170777"/>
              <a:gd name="connsiteY5" fmla="*/ 2035022 h 2080925"/>
              <a:gd name="connsiteX6" fmla="*/ 7043851 w 9170777"/>
              <a:gd name="connsiteY6" fmla="*/ 2080925 h 2080925"/>
              <a:gd name="connsiteX7" fmla="*/ 8844343 w 9170777"/>
              <a:gd name="connsiteY7" fmla="*/ 1825910 h 2080925"/>
              <a:gd name="connsiteX8" fmla="*/ 9170777 w 9170777"/>
              <a:gd name="connsiteY8" fmla="*/ 1621897 h 2080925"/>
              <a:gd name="connsiteX9" fmla="*/ 9119772 w 9170777"/>
              <a:gd name="connsiteY9" fmla="*/ 61204 h 2080925"/>
              <a:gd name="connsiteX10" fmla="*/ 20402 w 9170777"/>
              <a:gd name="connsiteY10" fmla="*/ 0 h 2080925"/>
              <a:gd name="connsiteX11" fmla="*/ 0 w 9170777"/>
              <a:gd name="connsiteY11" fmla="*/ 1795308 h 2080925"/>
              <a:gd name="connsiteX0" fmla="*/ 0 w 9119859"/>
              <a:gd name="connsiteY0" fmla="*/ 1795308 h 2080925"/>
              <a:gd name="connsiteX1" fmla="*/ 1168024 w 9119859"/>
              <a:gd name="connsiteY1" fmla="*/ 1540293 h 2080925"/>
              <a:gd name="connsiteX2" fmla="*/ 1994312 w 9119859"/>
              <a:gd name="connsiteY2" fmla="*/ 1494390 h 2080925"/>
              <a:gd name="connsiteX3" fmla="*/ 2693087 w 9119859"/>
              <a:gd name="connsiteY3" fmla="*/ 1509691 h 2080925"/>
              <a:gd name="connsiteX4" fmla="*/ 4141641 w 9119859"/>
              <a:gd name="connsiteY4" fmla="*/ 1790208 h 2080925"/>
              <a:gd name="connsiteX5" fmla="*/ 5212756 w 9119859"/>
              <a:gd name="connsiteY5" fmla="*/ 2035022 h 2080925"/>
              <a:gd name="connsiteX6" fmla="*/ 7043851 w 9119859"/>
              <a:gd name="connsiteY6" fmla="*/ 2080925 h 2080925"/>
              <a:gd name="connsiteX7" fmla="*/ 8844343 w 9119859"/>
              <a:gd name="connsiteY7" fmla="*/ 1825910 h 2080925"/>
              <a:gd name="connsiteX8" fmla="*/ 9114671 w 9119859"/>
              <a:gd name="connsiteY8" fmla="*/ 1667800 h 2080925"/>
              <a:gd name="connsiteX9" fmla="*/ 9119772 w 9119859"/>
              <a:gd name="connsiteY9" fmla="*/ 61204 h 2080925"/>
              <a:gd name="connsiteX10" fmla="*/ 20402 w 9119859"/>
              <a:gd name="connsiteY10" fmla="*/ 0 h 2080925"/>
              <a:gd name="connsiteX11" fmla="*/ 0 w 9119859"/>
              <a:gd name="connsiteY11" fmla="*/ 1795308 h 2080925"/>
              <a:gd name="connsiteX0" fmla="*/ 0 w 9120224"/>
              <a:gd name="connsiteY0" fmla="*/ 1795308 h 2080925"/>
              <a:gd name="connsiteX1" fmla="*/ 1168024 w 9120224"/>
              <a:gd name="connsiteY1" fmla="*/ 1540293 h 2080925"/>
              <a:gd name="connsiteX2" fmla="*/ 1994312 w 9120224"/>
              <a:gd name="connsiteY2" fmla="*/ 1494390 h 2080925"/>
              <a:gd name="connsiteX3" fmla="*/ 2693087 w 9120224"/>
              <a:gd name="connsiteY3" fmla="*/ 1509691 h 2080925"/>
              <a:gd name="connsiteX4" fmla="*/ 4141641 w 9120224"/>
              <a:gd name="connsiteY4" fmla="*/ 1790208 h 2080925"/>
              <a:gd name="connsiteX5" fmla="*/ 5212756 w 9120224"/>
              <a:gd name="connsiteY5" fmla="*/ 2035022 h 2080925"/>
              <a:gd name="connsiteX6" fmla="*/ 7043851 w 9120224"/>
              <a:gd name="connsiteY6" fmla="*/ 2080925 h 2080925"/>
              <a:gd name="connsiteX7" fmla="*/ 8844343 w 9120224"/>
              <a:gd name="connsiteY7" fmla="*/ 1825910 h 2080925"/>
              <a:gd name="connsiteX8" fmla="*/ 9114671 w 9120224"/>
              <a:gd name="connsiteY8" fmla="*/ 1667800 h 2080925"/>
              <a:gd name="connsiteX9" fmla="*/ 9119772 w 9120224"/>
              <a:gd name="connsiteY9" fmla="*/ 61204 h 2080925"/>
              <a:gd name="connsiteX10" fmla="*/ 20402 w 9120224"/>
              <a:gd name="connsiteY10" fmla="*/ 0 h 2080925"/>
              <a:gd name="connsiteX11" fmla="*/ 0 w 9120224"/>
              <a:gd name="connsiteY11" fmla="*/ 1795308 h 2080925"/>
              <a:gd name="connsiteX0" fmla="*/ 40949 w 9161173"/>
              <a:gd name="connsiteY0" fmla="*/ 1734116 h 2019733"/>
              <a:gd name="connsiteX1" fmla="*/ 1208973 w 9161173"/>
              <a:gd name="connsiteY1" fmla="*/ 1479101 h 2019733"/>
              <a:gd name="connsiteX2" fmla="*/ 2035261 w 9161173"/>
              <a:gd name="connsiteY2" fmla="*/ 1433198 h 2019733"/>
              <a:gd name="connsiteX3" fmla="*/ 2734036 w 9161173"/>
              <a:gd name="connsiteY3" fmla="*/ 1448499 h 2019733"/>
              <a:gd name="connsiteX4" fmla="*/ 4182590 w 9161173"/>
              <a:gd name="connsiteY4" fmla="*/ 1729016 h 2019733"/>
              <a:gd name="connsiteX5" fmla="*/ 5253705 w 9161173"/>
              <a:gd name="connsiteY5" fmla="*/ 1973830 h 2019733"/>
              <a:gd name="connsiteX6" fmla="*/ 7084800 w 9161173"/>
              <a:gd name="connsiteY6" fmla="*/ 2019733 h 2019733"/>
              <a:gd name="connsiteX7" fmla="*/ 8885292 w 9161173"/>
              <a:gd name="connsiteY7" fmla="*/ 1764718 h 2019733"/>
              <a:gd name="connsiteX8" fmla="*/ 9155620 w 9161173"/>
              <a:gd name="connsiteY8" fmla="*/ 1606608 h 2019733"/>
              <a:gd name="connsiteX9" fmla="*/ 9160721 w 9161173"/>
              <a:gd name="connsiteY9" fmla="*/ 12 h 2019733"/>
              <a:gd name="connsiteX10" fmla="*/ 144 w 9161173"/>
              <a:gd name="connsiteY10" fmla="*/ 35714 h 2019733"/>
              <a:gd name="connsiteX11" fmla="*/ 40949 w 9161173"/>
              <a:gd name="connsiteY11" fmla="*/ 1734116 h 2019733"/>
              <a:gd name="connsiteX0" fmla="*/ 40805 w 9161029"/>
              <a:gd name="connsiteY0" fmla="*/ 17341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35714 h 2019733"/>
              <a:gd name="connsiteX11" fmla="*/ 40805 w 9161029"/>
              <a:gd name="connsiteY11" fmla="*/ 17341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35714 h 2019733"/>
              <a:gd name="connsiteX11" fmla="*/ 0 w 9161029"/>
              <a:gd name="connsiteY11" fmla="*/ 17392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35714 h 2019733"/>
              <a:gd name="connsiteX11" fmla="*/ 0 w 9161029"/>
              <a:gd name="connsiteY11" fmla="*/ 17392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2639 h 2019733"/>
              <a:gd name="connsiteX11" fmla="*/ 0 w 9161029"/>
              <a:gd name="connsiteY11" fmla="*/ 17392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2639 h 2019733"/>
              <a:gd name="connsiteX11" fmla="*/ 0 w 9161029"/>
              <a:gd name="connsiteY11" fmla="*/ 17392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2639 h 2019733"/>
              <a:gd name="connsiteX11" fmla="*/ 0 w 9161029"/>
              <a:gd name="connsiteY11" fmla="*/ 1739216 h 2019733"/>
              <a:gd name="connsiteX0" fmla="*/ 8028 w 9169057"/>
              <a:gd name="connsiteY0" fmla="*/ 1739216 h 2019733"/>
              <a:gd name="connsiteX1" fmla="*/ 1216857 w 9169057"/>
              <a:gd name="connsiteY1" fmla="*/ 1479101 h 2019733"/>
              <a:gd name="connsiteX2" fmla="*/ 2043145 w 9169057"/>
              <a:gd name="connsiteY2" fmla="*/ 1433198 h 2019733"/>
              <a:gd name="connsiteX3" fmla="*/ 2741920 w 9169057"/>
              <a:gd name="connsiteY3" fmla="*/ 1448499 h 2019733"/>
              <a:gd name="connsiteX4" fmla="*/ 4190474 w 9169057"/>
              <a:gd name="connsiteY4" fmla="*/ 1729016 h 2019733"/>
              <a:gd name="connsiteX5" fmla="*/ 5261589 w 9169057"/>
              <a:gd name="connsiteY5" fmla="*/ 1973830 h 2019733"/>
              <a:gd name="connsiteX6" fmla="*/ 7092684 w 9169057"/>
              <a:gd name="connsiteY6" fmla="*/ 2019733 h 2019733"/>
              <a:gd name="connsiteX7" fmla="*/ 8893176 w 9169057"/>
              <a:gd name="connsiteY7" fmla="*/ 1764718 h 2019733"/>
              <a:gd name="connsiteX8" fmla="*/ 9163504 w 9169057"/>
              <a:gd name="connsiteY8" fmla="*/ 1606608 h 2019733"/>
              <a:gd name="connsiteX9" fmla="*/ 9168605 w 9169057"/>
              <a:gd name="connsiteY9" fmla="*/ 12 h 2019733"/>
              <a:gd name="connsiteX10" fmla="*/ 8028 w 9169057"/>
              <a:gd name="connsiteY10" fmla="*/ 2639 h 2019733"/>
              <a:gd name="connsiteX11" fmla="*/ 8028 w 9169057"/>
              <a:gd name="connsiteY11" fmla="*/ 1739216 h 2019733"/>
              <a:gd name="connsiteX0" fmla="*/ 737673 w 9898702"/>
              <a:gd name="connsiteY0" fmla="*/ 1739216 h 2019733"/>
              <a:gd name="connsiteX1" fmla="*/ 1946502 w 9898702"/>
              <a:gd name="connsiteY1" fmla="*/ 1479101 h 2019733"/>
              <a:gd name="connsiteX2" fmla="*/ 2772790 w 9898702"/>
              <a:gd name="connsiteY2" fmla="*/ 1433198 h 2019733"/>
              <a:gd name="connsiteX3" fmla="*/ 3471565 w 9898702"/>
              <a:gd name="connsiteY3" fmla="*/ 1448499 h 2019733"/>
              <a:gd name="connsiteX4" fmla="*/ 4920119 w 9898702"/>
              <a:gd name="connsiteY4" fmla="*/ 1729016 h 2019733"/>
              <a:gd name="connsiteX5" fmla="*/ 5991234 w 9898702"/>
              <a:gd name="connsiteY5" fmla="*/ 1973830 h 2019733"/>
              <a:gd name="connsiteX6" fmla="*/ 7822329 w 9898702"/>
              <a:gd name="connsiteY6" fmla="*/ 2019733 h 2019733"/>
              <a:gd name="connsiteX7" fmla="*/ 9622821 w 9898702"/>
              <a:gd name="connsiteY7" fmla="*/ 1764718 h 2019733"/>
              <a:gd name="connsiteX8" fmla="*/ 9893149 w 9898702"/>
              <a:gd name="connsiteY8" fmla="*/ 1606608 h 2019733"/>
              <a:gd name="connsiteX9" fmla="*/ 9898250 w 9898702"/>
              <a:gd name="connsiteY9" fmla="*/ 12 h 2019733"/>
              <a:gd name="connsiteX10" fmla="*/ 737673 w 9898702"/>
              <a:gd name="connsiteY10" fmla="*/ 2639 h 2019733"/>
              <a:gd name="connsiteX11" fmla="*/ 737673 w 9898702"/>
              <a:gd name="connsiteY11" fmla="*/ 1739216 h 2019733"/>
              <a:gd name="connsiteX0" fmla="*/ 753082 w 9914111"/>
              <a:gd name="connsiteY0" fmla="*/ 1739216 h 2019733"/>
              <a:gd name="connsiteX1" fmla="*/ 1961911 w 9914111"/>
              <a:gd name="connsiteY1" fmla="*/ 1479101 h 2019733"/>
              <a:gd name="connsiteX2" fmla="*/ 2788199 w 9914111"/>
              <a:gd name="connsiteY2" fmla="*/ 1433198 h 2019733"/>
              <a:gd name="connsiteX3" fmla="*/ 3486974 w 9914111"/>
              <a:gd name="connsiteY3" fmla="*/ 1448499 h 2019733"/>
              <a:gd name="connsiteX4" fmla="*/ 4935528 w 9914111"/>
              <a:gd name="connsiteY4" fmla="*/ 1729016 h 2019733"/>
              <a:gd name="connsiteX5" fmla="*/ 6006643 w 9914111"/>
              <a:gd name="connsiteY5" fmla="*/ 1973830 h 2019733"/>
              <a:gd name="connsiteX6" fmla="*/ 7837738 w 9914111"/>
              <a:gd name="connsiteY6" fmla="*/ 2019733 h 2019733"/>
              <a:gd name="connsiteX7" fmla="*/ 9638230 w 9914111"/>
              <a:gd name="connsiteY7" fmla="*/ 1764718 h 2019733"/>
              <a:gd name="connsiteX8" fmla="*/ 9908558 w 9914111"/>
              <a:gd name="connsiteY8" fmla="*/ 1606608 h 2019733"/>
              <a:gd name="connsiteX9" fmla="*/ 9913659 w 9914111"/>
              <a:gd name="connsiteY9" fmla="*/ 12 h 2019733"/>
              <a:gd name="connsiteX10" fmla="*/ 753082 w 9914111"/>
              <a:gd name="connsiteY10" fmla="*/ 2639 h 2019733"/>
              <a:gd name="connsiteX11" fmla="*/ 753082 w 9914111"/>
              <a:gd name="connsiteY11" fmla="*/ 1739216 h 2019733"/>
              <a:gd name="connsiteX0" fmla="*/ 678562 w 9839591"/>
              <a:gd name="connsiteY0" fmla="*/ 1739216 h 2019733"/>
              <a:gd name="connsiteX1" fmla="*/ 1887391 w 9839591"/>
              <a:gd name="connsiteY1" fmla="*/ 1479101 h 2019733"/>
              <a:gd name="connsiteX2" fmla="*/ 2713679 w 9839591"/>
              <a:gd name="connsiteY2" fmla="*/ 1433198 h 2019733"/>
              <a:gd name="connsiteX3" fmla="*/ 3412454 w 9839591"/>
              <a:gd name="connsiteY3" fmla="*/ 1448499 h 2019733"/>
              <a:gd name="connsiteX4" fmla="*/ 4861008 w 9839591"/>
              <a:gd name="connsiteY4" fmla="*/ 1729016 h 2019733"/>
              <a:gd name="connsiteX5" fmla="*/ 5932123 w 9839591"/>
              <a:gd name="connsiteY5" fmla="*/ 1973830 h 2019733"/>
              <a:gd name="connsiteX6" fmla="*/ 7763218 w 9839591"/>
              <a:gd name="connsiteY6" fmla="*/ 2019733 h 2019733"/>
              <a:gd name="connsiteX7" fmla="*/ 9563710 w 9839591"/>
              <a:gd name="connsiteY7" fmla="*/ 1764718 h 2019733"/>
              <a:gd name="connsiteX8" fmla="*/ 9834038 w 9839591"/>
              <a:gd name="connsiteY8" fmla="*/ 1606608 h 2019733"/>
              <a:gd name="connsiteX9" fmla="*/ 9839139 w 9839591"/>
              <a:gd name="connsiteY9" fmla="*/ 12 h 2019733"/>
              <a:gd name="connsiteX10" fmla="*/ 678562 w 9839591"/>
              <a:gd name="connsiteY10" fmla="*/ 2639 h 2019733"/>
              <a:gd name="connsiteX11" fmla="*/ 678562 w 9839591"/>
              <a:gd name="connsiteY11" fmla="*/ 17392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2639 h 2019733"/>
              <a:gd name="connsiteX11" fmla="*/ 0 w 9161029"/>
              <a:gd name="connsiteY11" fmla="*/ 1739216 h 2019733"/>
              <a:gd name="connsiteX0" fmla="*/ 0 w 9160577"/>
              <a:gd name="connsiteY0" fmla="*/ 1739204 h 2019721"/>
              <a:gd name="connsiteX1" fmla="*/ 1208829 w 9160577"/>
              <a:gd name="connsiteY1" fmla="*/ 1479089 h 2019721"/>
              <a:gd name="connsiteX2" fmla="*/ 2035117 w 9160577"/>
              <a:gd name="connsiteY2" fmla="*/ 1433186 h 2019721"/>
              <a:gd name="connsiteX3" fmla="*/ 2733892 w 9160577"/>
              <a:gd name="connsiteY3" fmla="*/ 1448487 h 2019721"/>
              <a:gd name="connsiteX4" fmla="*/ 4182446 w 9160577"/>
              <a:gd name="connsiteY4" fmla="*/ 1729004 h 2019721"/>
              <a:gd name="connsiteX5" fmla="*/ 5253561 w 9160577"/>
              <a:gd name="connsiteY5" fmla="*/ 1973818 h 2019721"/>
              <a:gd name="connsiteX6" fmla="*/ 7084656 w 9160577"/>
              <a:gd name="connsiteY6" fmla="*/ 2019721 h 2019721"/>
              <a:gd name="connsiteX7" fmla="*/ 8885148 w 9160577"/>
              <a:gd name="connsiteY7" fmla="*/ 1764706 h 2019721"/>
              <a:gd name="connsiteX8" fmla="*/ 9155476 w 9160577"/>
              <a:gd name="connsiteY8" fmla="*/ 1606596 h 2019721"/>
              <a:gd name="connsiteX9" fmla="*/ 9160577 w 9160577"/>
              <a:gd name="connsiteY9" fmla="*/ 0 h 2019721"/>
              <a:gd name="connsiteX10" fmla="*/ 0 w 9160577"/>
              <a:gd name="connsiteY10" fmla="*/ 2627 h 2019721"/>
              <a:gd name="connsiteX11" fmla="*/ 0 w 9160577"/>
              <a:gd name="connsiteY11" fmla="*/ 1739204 h 2019721"/>
              <a:gd name="connsiteX0" fmla="*/ 0 w 9160577"/>
              <a:gd name="connsiteY0" fmla="*/ 1739204 h 2019721"/>
              <a:gd name="connsiteX1" fmla="*/ 1208829 w 9160577"/>
              <a:gd name="connsiteY1" fmla="*/ 1479089 h 2019721"/>
              <a:gd name="connsiteX2" fmla="*/ 2035117 w 9160577"/>
              <a:gd name="connsiteY2" fmla="*/ 1433186 h 2019721"/>
              <a:gd name="connsiteX3" fmla="*/ 2733892 w 9160577"/>
              <a:gd name="connsiteY3" fmla="*/ 1448487 h 2019721"/>
              <a:gd name="connsiteX4" fmla="*/ 4182446 w 9160577"/>
              <a:gd name="connsiteY4" fmla="*/ 1729004 h 2019721"/>
              <a:gd name="connsiteX5" fmla="*/ 5253561 w 9160577"/>
              <a:gd name="connsiteY5" fmla="*/ 1973818 h 2019721"/>
              <a:gd name="connsiteX6" fmla="*/ 7084656 w 9160577"/>
              <a:gd name="connsiteY6" fmla="*/ 2019721 h 2019721"/>
              <a:gd name="connsiteX7" fmla="*/ 8885148 w 9160577"/>
              <a:gd name="connsiteY7" fmla="*/ 1764706 h 2019721"/>
              <a:gd name="connsiteX8" fmla="*/ 9155476 w 9160577"/>
              <a:gd name="connsiteY8" fmla="*/ 1606596 h 2019721"/>
              <a:gd name="connsiteX9" fmla="*/ 9160577 w 9160577"/>
              <a:gd name="connsiteY9" fmla="*/ 0 h 2019721"/>
              <a:gd name="connsiteX10" fmla="*/ 0 w 9160577"/>
              <a:gd name="connsiteY10" fmla="*/ 2627 h 2019721"/>
              <a:gd name="connsiteX11" fmla="*/ 0 w 9160577"/>
              <a:gd name="connsiteY11" fmla="*/ 1739204 h 2019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160577" h="2019721">
                <a:moveTo>
                  <a:pt x="0" y="1739204"/>
                </a:moveTo>
                <a:lnTo>
                  <a:pt x="1208829" y="1479089"/>
                </a:lnTo>
                <a:lnTo>
                  <a:pt x="2035117" y="1433186"/>
                </a:lnTo>
                <a:lnTo>
                  <a:pt x="2733892" y="1448487"/>
                </a:lnTo>
                <a:lnTo>
                  <a:pt x="4182446" y="1729004"/>
                </a:lnTo>
                <a:lnTo>
                  <a:pt x="5253561" y="1973818"/>
                </a:lnTo>
                <a:lnTo>
                  <a:pt x="7084656" y="2019721"/>
                </a:lnTo>
                <a:lnTo>
                  <a:pt x="8885148" y="1764706"/>
                </a:lnTo>
                <a:lnTo>
                  <a:pt x="9155476" y="1606596"/>
                </a:lnTo>
                <a:cubicBezTo>
                  <a:pt x="9158026" y="803298"/>
                  <a:pt x="9158026" y="803298"/>
                  <a:pt x="9160577" y="0"/>
                </a:cubicBezTo>
                <a:lnTo>
                  <a:pt x="0" y="2627"/>
                </a:lnTo>
                <a:lnTo>
                  <a:pt x="0" y="173920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5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6" name="Picture 7" descr="_0000_NHSBT_Ribbon_NHS_Blue_RGB_WhiteAbv_DRAFT.png">
            <a:extLst>
              <a:ext uri="{FF2B5EF4-FFF2-40B4-BE49-F238E27FC236}">
                <a16:creationId xmlns:a16="http://schemas.microsoft.com/office/drawing/2014/main" id="{547E4261-38AE-4B39-AF94-3099314C441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6350" y="-9525"/>
            <a:ext cx="12212638" cy="266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6900" y="2736417"/>
            <a:ext cx="10363200" cy="1470661"/>
          </a:xfrm>
        </p:spPr>
        <p:txBody>
          <a:bodyPr/>
          <a:lstStyle>
            <a:lvl1pPr algn="l">
              <a:defRPr sz="4400" b="1" cap="none" baseline="0">
                <a:solidFill>
                  <a:srgbClr val="FFFFFF"/>
                </a:solidFill>
              </a:defRPr>
            </a:lvl1pPr>
          </a:lstStyle>
          <a:p>
            <a:r>
              <a:rPr lang="en-GB" noProof="0"/>
              <a:t>Click</a:t>
            </a:r>
            <a:r>
              <a:rPr lang="en-GB"/>
              <a:t>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6900" y="4407333"/>
            <a:ext cx="10363200" cy="669607"/>
          </a:xfrm>
        </p:spPr>
        <p:txBody>
          <a:bodyPr/>
          <a:lstStyle>
            <a:lvl1pPr marL="0" indent="0" algn="l">
              <a:buNone/>
              <a:defRPr sz="3600">
                <a:solidFill>
                  <a:schemeClr val="bg1"/>
                </a:solidFill>
              </a:defRPr>
            </a:lvl1pPr>
            <a:lvl2pPr marL="476220" indent="0">
              <a:buNone/>
              <a:defRPr sz="1875">
                <a:solidFill>
                  <a:schemeClr val="tx1">
                    <a:tint val="75000"/>
                  </a:schemeClr>
                </a:solidFill>
              </a:defRPr>
            </a:lvl2pPr>
            <a:lvl3pPr marL="952439" indent="0">
              <a:buNone/>
              <a:defRPr sz="1667">
                <a:solidFill>
                  <a:schemeClr val="tx1">
                    <a:tint val="75000"/>
                  </a:schemeClr>
                </a:solidFill>
              </a:defRPr>
            </a:lvl3pPr>
            <a:lvl4pPr marL="1428659" indent="0">
              <a:buNone/>
              <a:defRPr sz="1458">
                <a:solidFill>
                  <a:schemeClr val="tx1">
                    <a:tint val="75000"/>
                  </a:schemeClr>
                </a:solidFill>
              </a:defRPr>
            </a:lvl4pPr>
            <a:lvl5pPr marL="1904878" indent="0">
              <a:buNone/>
              <a:defRPr sz="1458">
                <a:solidFill>
                  <a:schemeClr val="tx1">
                    <a:tint val="75000"/>
                  </a:schemeClr>
                </a:solidFill>
              </a:defRPr>
            </a:lvl5pPr>
            <a:lvl6pPr marL="2381098" indent="0">
              <a:buNone/>
              <a:defRPr sz="1458">
                <a:solidFill>
                  <a:schemeClr val="tx1">
                    <a:tint val="75000"/>
                  </a:schemeClr>
                </a:solidFill>
              </a:defRPr>
            </a:lvl6pPr>
            <a:lvl7pPr marL="2857317" indent="0">
              <a:buNone/>
              <a:defRPr sz="1458">
                <a:solidFill>
                  <a:schemeClr val="tx1">
                    <a:tint val="75000"/>
                  </a:schemeClr>
                </a:solidFill>
              </a:defRPr>
            </a:lvl7pPr>
            <a:lvl8pPr marL="3333537" indent="0">
              <a:buNone/>
              <a:defRPr sz="1458">
                <a:solidFill>
                  <a:schemeClr val="tx1">
                    <a:tint val="75000"/>
                  </a:schemeClr>
                </a:solidFill>
              </a:defRPr>
            </a:lvl8pPr>
            <a:lvl9pPr marL="3809756" indent="0">
              <a:buNone/>
              <a:defRPr sz="145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idx="10"/>
          </p:nvPr>
        </p:nvSpPr>
        <p:spPr>
          <a:xfrm>
            <a:off x="596900" y="5289556"/>
            <a:ext cx="10363200" cy="669607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76220" indent="0">
              <a:buNone/>
              <a:defRPr sz="1875">
                <a:solidFill>
                  <a:schemeClr val="tx1">
                    <a:tint val="75000"/>
                  </a:schemeClr>
                </a:solidFill>
              </a:defRPr>
            </a:lvl2pPr>
            <a:lvl3pPr marL="952439" indent="0">
              <a:buNone/>
              <a:defRPr sz="1667">
                <a:solidFill>
                  <a:schemeClr val="tx1">
                    <a:tint val="75000"/>
                  </a:schemeClr>
                </a:solidFill>
              </a:defRPr>
            </a:lvl3pPr>
            <a:lvl4pPr marL="1428659" indent="0">
              <a:buNone/>
              <a:defRPr sz="1458">
                <a:solidFill>
                  <a:schemeClr val="tx1">
                    <a:tint val="75000"/>
                  </a:schemeClr>
                </a:solidFill>
              </a:defRPr>
            </a:lvl4pPr>
            <a:lvl5pPr marL="1904878" indent="0">
              <a:buNone/>
              <a:defRPr sz="1458">
                <a:solidFill>
                  <a:schemeClr val="tx1">
                    <a:tint val="75000"/>
                  </a:schemeClr>
                </a:solidFill>
              </a:defRPr>
            </a:lvl5pPr>
            <a:lvl6pPr marL="2381098" indent="0">
              <a:buNone/>
              <a:defRPr sz="1458">
                <a:solidFill>
                  <a:schemeClr val="tx1">
                    <a:tint val="75000"/>
                  </a:schemeClr>
                </a:solidFill>
              </a:defRPr>
            </a:lvl6pPr>
            <a:lvl7pPr marL="2857317" indent="0">
              <a:buNone/>
              <a:defRPr sz="1458">
                <a:solidFill>
                  <a:schemeClr val="tx1">
                    <a:tint val="75000"/>
                  </a:schemeClr>
                </a:solidFill>
              </a:defRPr>
            </a:lvl7pPr>
            <a:lvl8pPr marL="3333537" indent="0">
              <a:buNone/>
              <a:defRPr sz="1458">
                <a:solidFill>
                  <a:schemeClr val="tx1">
                    <a:tint val="75000"/>
                  </a:schemeClr>
                </a:solidFill>
              </a:defRPr>
            </a:lvl8pPr>
            <a:lvl9pPr marL="3809756" indent="0">
              <a:buNone/>
              <a:defRPr sz="145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9" name="Picture 2" descr="Newspapers attack designers over &amp;#39;new&amp;#39; NHS logo and identity - News -  Digital Arts">
            <a:extLst>
              <a:ext uri="{FF2B5EF4-FFF2-40B4-BE49-F238E27FC236}">
                <a16:creationId xmlns:a16="http://schemas.microsoft.com/office/drawing/2014/main" id="{90806EDE-D534-456D-96AA-A93ADD12923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336696" y="386810"/>
            <a:ext cx="1426731" cy="646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6965745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2701765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247" y="4406925"/>
            <a:ext cx="10363200" cy="1362075"/>
          </a:xfrm>
        </p:spPr>
        <p:txBody>
          <a:bodyPr anchor="t"/>
          <a:lstStyle>
            <a:lvl1pPr algn="l">
              <a:defRPr sz="4166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247" y="2906718"/>
            <a:ext cx="10363200" cy="1500187"/>
          </a:xfrm>
        </p:spPr>
        <p:txBody>
          <a:bodyPr anchor="b"/>
          <a:lstStyle>
            <a:lvl1pPr marL="0" indent="0">
              <a:buNone/>
              <a:defRPr sz="2083"/>
            </a:lvl1pPr>
            <a:lvl2pPr marL="476220" indent="0">
              <a:buNone/>
              <a:defRPr sz="1875"/>
            </a:lvl2pPr>
            <a:lvl3pPr marL="952439" indent="0">
              <a:buNone/>
              <a:defRPr sz="1667"/>
            </a:lvl3pPr>
            <a:lvl4pPr marL="1428659" indent="0">
              <a:buNone/>
              <a:defRPr sz="1458"/>
            </a:lvl4pPr>
            <a:lvl5pPr marL="1904878" indent="0">
              <a:buNone/>
              <a:defRPr sz="1458"/>
            </a:lvl5pPr>
            <a:lvl6pPr marL="2381098" indent="0">
              <a:buNone/>
              <a:defRPr sz="1458"/>
            </a:lvl6pPr>
            <a:lvl7pPr marL="2857317" indent="0">
              <a:buNone/>
              <a:defRPr sz="1458"/>
            </a:lvl7pPr>
            <a:lvl8pPr marL="3333537" indent="0">
              <a:buNone/>
              <a:defRPr sz="1458"/>
            </a:lvl8pPr>
            <a:lvl9pPr marL="3809756" indent="0">
              <a:buNone/>
              <a:defRPr sz="1458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09080380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32" y="1600225"/>
            <a:ext cx="5392615" cy="4525963"/>
          </a:xfrm>
        </p:spPr>
        <p:txBody>
          <a:bodyPr/>
          <a:lstStyle>
            <a:lvl1pPr>
              <a:defRPr sz="2916"/>
            </a:lvl1pPr>
            <a:lvl2pPr>
              <a:defRPr sz="2500"/>
            </a:lvl2pPr>
            <a:lvl3pPr>
              <a:defRPr sz="2083"/>
            </a:lvl3pPr>
            <a:lvl4pPr>
              <a:defRPr sz="1875"/>
            </a:lvl4pPr>
            <a:lvl5pPr>
              <a:defRPr sz="1875"/>
            </a:lvl5pPr>
            <a:lvl6pPr>
              <a:defRPr sz="1875"/>
            </a:lvl6pPr>
            <a:lvl7pPr>
              <a:defRPr sz="1875"/>
            </a:lvl7pPr>
            <a:lvl8pPr>
              <a:defRPr sz="1875"/>
            </a:lvl8pPr>
            <a:lvl9pPr>
              <a:defRPr sz="187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9816" y="1600225"/>
            <a:ext cx="5392615" cy="4525963"/>
          </a:xfrm>
        </p:spPr>
        <p:txBody>
          <a:bodyPr/>
          <a:lstStyle>
            <a:lvl1pPr>
              <a:defRPr sz="2916"/>
            </a:lvl1pPr>
            <a:lvl2pPr>
              <a:defRPr sz="2500"/>
            </a:lvl2pPr>
            <a:lvl3pPr>
              <a:defRPr sz="2083"/>
            </a:lvl3pPr>
            <a:lvl4pPr>
              <a:defRPr sz="1875"/>
            </a:lvl4pPr>
            <a:lvl5pPr>
              <a:defRPr sz="1875"/>
            </a:lvl5pPr>
            <a:lvl6pPr>
              <a:defRPr sz="1875"/>
            </a:lvl6pPr>
            <a:lvl7pPr>
              <a:defRPr sz="1875"/>
            </a:lvl7pPr>
            <a:lvl8pPr>
              <a:defRPr sz="1875"/>
            </a:lvl8pPr>
            <a:lvl9pPr>
              <a:defRPr sz="187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5565279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2"/>
            <a:ext cx="5386755" cy="639762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76220" indent="0">
              <a:buNone/>
              <a:defRPr sz="2083" b="1"/>
            </a:lvl2pPr>
            <a:lvl3pPr marL="952439" indent="0">
              <a:buNone/>
              <a:defRPr sz="1875" b="1"/>
            </a:lvl3pPr>
            <a:lvl4pPr marL="1428659" indent="0">
              <a:buNone/>
              <a:defRPr sz="1667" b="1"/>
            </a:lvl4pPr>
            <a:lvl5pPr marL="1904878" indent="0">
              <a:buNone/>
              <a:defRPr sz="1667" b="1"/>
            </a:lvl5pPr>
            <a:lvl6pPr marL="2381098" indent="0">
              <a:buNone/>
              <a:defRPr sz="1667" b="1"/>
            </a:lvl6pPr>
            <a:lvl7pPr marL="2857317" indent="0">
              <a:buNone/>
              <a:defRPr sz="1667" b="1"/>
            </a:lvl7pPr>
            <a:lvl8pPr marL="3333537" indent="0">
              <a:buNone/>
              <a:defRPr sz="1667" b="1"/>
            </a:lvl8pPr>
            <a:lvl9pPr marL="3809756" indent="0">
              <a:buNone/>
              <a:defRPr sz="16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755" cy="3951288"/>
          </a:xfrm>
        </p:spPr>
        <p:txBody>
          <a:bodyPr/>
          <a:lstStyle>
            <a:lvl1pPr>
              <a:defRPr sz="2500"/>
            </a:lvl1pPr>
            <a:lvl2pPr>
              <a:defRPr sz="2083"/>
            </a:lvl2pPr>
            <a:lvl3pPr>
              <a:defRPr sz="1875"/>
            </a:lvl3pPr>
            <a:lvl4pPr>
              <a:defRPr sz="1667"/>
            </a:lvl4pPr>
            <a:lvl5pPr>
              <a:defRPr sz="1667"/>
            </a:lvl5pPr>
            <a:lvl6pPr>
              <a:defRPr sz="1667"/>
            </a:lvl6pPr>
            <a:lvl7pPr>
              <a:defRPr sz="1667"/>
            </a:lvl7pPr>
            <a:lvl8pPr>
              <a:defRPr sz="1667"/>
            </a:lvl8pPr>
            <a:lvl9pPr>
              <a:defRPr sz="1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695" y="1535112"/>
            <a:ext cx="5388708" cy="639762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76220" indent="0">
              <a:buNone/>
              <a:defRPr sz="2083" b="1"/>
            </a:lvl2pPr>
            <a:lvl3pPr marL="952439" indent="0">
              <a:buNone/>
              <a:defRPr sz="1875" b="1"/>
            </a:lvl3pPr>
            <a:lvl4pPr marL="1428659" indent="0">
              <a:buNone/>
              <a:defRPr sz="1667" b="1"/>
            </a:lvl4pPr>
            <a:lvl5pPr marL="1904878" indent="0">
              <a:buNone/>
              <a:defRPr sz="1667" b="1"/>
            </a:lvl5pPr>
            <a:lvl6pPr marL="2381098" indent="0">
              <a:buNone/>
              <a:defRPr sz="1667" b="1"/>
            </a:lvl6pPr>
            <a:lvl7pPr marL="2857317" indent="0">
              <a:buNone/>
              <a:defRPr sz="1667" b="1"/>
            </a:lvl7pPr>
            <a:lvl8pPr marL="3333537" indent="0">
              <a:buNone/>
              <a:defRPr sz="1667" b="1"/>
            </a:lvl8pPr>
            <a:lvl9pPr marL="3809756" indent="0">
              <a:buNone/>
              <a:defRPr sz="16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695" y="2174875"/>
            <a:ext cx="5388708" cy="3951288"/>
          </a:xfrm>
        </p:spPr>
        <p:txBody>
          <a:bodyPr/>
          <a:lstStyle>
            <a:lvl1pPr>
              <a:defRPr sz="2500"/>
            </a:lvl1pPr>
            <a:lvl2pPr>
              <a:defRPr sz="2083"/>
            </a:lvl2pPr>
            <a:lvl3pPr>
              <a:defRPr sz="1875"/>
            </a:lvl3pPr>
            <a:lvl4pPr>
              <a:defRPr sz="1667"/>
            </a:lvl4pPr>
            <a:lvl5pPr>
              <a:defRPr sz="1667"/>
            </a:lvl5pPr>
            <a:lvl6pPr>
              <a:defRPr sz="1667"/>
            </a:lvl6pPr>
            <a:lvl7pPr>
              <a:defRPr sz="1667"/>
            </a:lvl7pPr>
            <a:lvl8pPr>
              <a:defRPr sz="1667"/>
            </a:lvl8pPr>
            <a:lvl9pPr>
              <a:defRPr sz="1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10181" y="274519"/>
            <a:ext cx="9842856" cy="633377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lvl="0"/>
            <a:r>
              <a:rPr lang="en-GB" alt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14557709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347333"/>
            <a:ext cx="5386755" cy="639762"/>
          </a:xfrm>
          <a:ln>
            <a:solidFill>
              <a:srgbClr val="0071BB"/>
            </a:solidFill>
          </a:ln>
        </p:spPr>
        <p:txBody>
          <a:bodyPr anchor="ctr"/>
          <a:lstStyle>
            <a:lvl1pPr marL="0" indent="0" algn="ctr">
              <a:buNone/>
              <a:defRPr sz="2500" b="1"/>
            </a:lvl1pPr>
            <a:lvl2pPr marL="476220" indent="0">
              <a:buNone/>
              <a:defRPr sz="2083" b="1"/>
            </a:lvl2pPr>
            <a:lvl3pPr marL="952439" indent="0">
              <a:buNone/>
              <a:defRPr sz="1875" b="1"/>
            </a:lvl3pPr>
            <a:lvl4pPr marL="1428659" indent="0">
              <a:buNone/>
              <a:defRPr sz="1667" b="1"/>
            </a:lvl4pPr>
            <a:lvl5pPr marL="1904878" indent="0">
              <a:buNone/>
              <a:defRPr sz="1667" b="1"/>
            </a:lvl5pPr>
            <a:lvl6pPr marL="2381098" indent="0">
              <a:buNone/>
              <a:defRPr sz="1667" b="1"/>
            </a:lvl6pPr>
            <a:lvl7pPr marL="2857317" indent="0">
              <a:buNone/>
              <a:defRPr sz="1667" b="1"/>
            </a:lvl7pPr>
            <a:lvl8pPr marL="3333537" indent="0">
              <a:buNone/>
              <a:defRPr sz="1667" b="1"/>
            </a:lvl8pPr>
            <a:lvl9pPr marL="3809756" indent="0">
              <a:buNone/>
              <a:defRPr sz="16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755" cy="3951288"/>
          </a:xfrm>
          <a:ln>
            <a:solidFill>
              <a:srgbClr val="0071BB"/>
            </a:solidFill>
          </a:ln>
        </p:spPr>
        <p:txBody>
          <a:bodyPr/>
          <a:lstStyle>
            <a:lvl1pPr>
              <a:defRPr sz="2500"/>
            </a:lvl1pPr>
            <a:lvl2pPr>
              <a:defRPr sz="2083"/>
            </a:lvl2pPr>
            <a:lvl3pPr>
              <a:defRPr sz="1875"/>
            </a:lvl3pPr>
            <a:lvl4pPr>
              <a:defRPr sz="1667"/>
            </a:lvl4pPr>
            <a:lvl5pPr>
              <a:defRPr sz="1667"/>
            </a:lvl5pPr>
            <a:lvl6pPr>
              <a:defRPr sz="1667"/>
            </a:lvl6pPr>
            <a:lvl7pPr>
              <a:defRPr sz="1667"/>
            </a:lvl7pPr>
            <a:lvl8pPr>
              <a:defRPr sz="1667"/>
            </a:lvl8pPr>
            <a:lvl9pPr>
              <a:defRPr sz="1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695" y="1347333"/>
            <a:ext cx="5388708" cy="639762"/>
          </a:xfrm>
          <a:ln>
            <a:solidFill>
              <a:srgbClr val="0071BB"/>
            </a:solidFill>
          </a:ln>
        </p:spPr>
        <p:txBody>
          <a:bodyPr anchor="ctr"/>
          <a:lstStyle>
            <a:lvl1pPr marL="0" indent="0" algn="ctr">
              <a:buNone/>
              <a:defRPr sz="2500" b="1"/>
            </a:lvl1pPr>
            <a:lvl2pPr marL="476220" indent="0">
              <a:buNone/>
              <a:defRPr sz="2083" b="1"/>
            </a:lvl2pPr>
            <a:lvl3pPr marL="952439" indent="0">
              <a:buNone/>
              <a:defRPr sz="1875" b="1"/>
            </a:lvl3pPr>
            <a:lvl4pPr marL="1428659" indent="0">
              <a:buNone/>
              <a:defRPr sz="1667" b="1"/>
            </a:lvl4pPr>
            <a:lvl5pPr marL="1904878" indent="0">
              <a:buNone/>
              <a:defRPr sz="1667" b="1"/>
            </a:lvl5pPr>
            <a:lvl6pPr marL="2381098" indent="0">
              <a:buNone/>
              <a:defRPr sz="1667" b="1"/>
            </a:lvl6pPr>
            <a:lvl7pPr marL="2857317" indent="0">
              <a:buNone/>
              <a:defRPr sz="1667" b="1"/>
            </a:lvl7pPr>
            <a:lvl8pPr marL="3333537" indent="0">
              <a:buNone/>
              <a:defRPr sz="1667" b="1"/>
            </a:lvl8pPr>
            <a:lvl9pPr marL="3809756" indent="0">
              <a:buNone/>
              <a:defRPr sz="16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695" y="2174875"/>
            <a:ext cx="5388708" cy="3951288"/>
          </a:xfrm>
          <a:ln>
            <a:solidFill>
              <a:srgbClr val="0071BB"/>
            </a:solidFill>
          </a:ln>
        </p:spPr>
        <p:txBody>
          <a:bodyPr/>
          <a:lstStyle>
            <a:lvl1pPr>
              <a:defRPr sz="2500"/>
            </a:lvl1pPr>
            <a:lvl2pPr>
              <a:defRPr sz="2083"/>
            </a:lvl2pPr>
            <a:lvl3pPr>
              <a:defRPr sz="1875"/>
            </a:lvl3pPr>
            <a:lvl4pPr>
              <a:defRPr sz="1667"/>
            </a:lvl4pPr>
            <a:lvl5pPr>
              <a:defRPr sz="1667"/>
            </a:lvl5pPr>
            <a:lvl6pPr>
              <a:defRPr sz="1667"/>
            </a:lvl6pPr>
            <a:lvl7pPr>
              <a:defRPr sz="1667"/>
            </a:lvl7pPr>
            <a:lvl8pPr>
              <a:defRPr sz="1667"/>
            </a:lvl8pPr>
            <a:lvl9pPr>
              <a:defRPr sz="1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10181" y="274519"/>
            <a:ext cx="9842856" cy="633377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lvl="0"/>
            <a:r>
              <a:rPr lang="en-GB" alt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71335803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1052256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>
            <a:extLst>
              <a:ext uri="{FF2B5EF4-FFF2-40B4-BE49-F238E27FC236}">
                <a16:creationId xmlns:a16="http://schemas.microsoft.com/office/drawing/2014/main" id="{AD6F68DC-4B7E-43FD-BE41-37A8422C2A85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719138"/>
            <a:ext cx="12192000" cy="35083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4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Picture 11">
            <a:extLst>
              <a:ext uri="{FF2B5EF4-FFF2-40B4-BE49-F238E27FC236}">
                <a16:creationId xmlns:a16="http://schemas.microsoft.com/office/drawing/2014/main" id="{5969678A-AF38-4821-AAE5-45D5B7435DA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738" y="908050"/>
            <a:ext cx="12074525" cy="5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40670481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557" y="4800600"/>
            <a:ext cx="7315200" cy="566738"/>
          </a:xfrm>
        </p:spPr>
        <p:txBody>
          <a:bodyPr anchor="b"/>
          <a:lstStyle>
            <a:lvl1pPr algn="l">
              <a:defRPr sz="2083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557" y="612775"/>
            <a:ext cx="7315200" cy="4114800"/>
          </a:xfrm>
        </p:spPr>
        <p:txBody>
          <a:bodyPr/>
          <a:lstStyle>
            <a:lvl1pPr marL="0" indent="0">
              <a:buNone/>
              <a:defRPr sz="3333"/>
            </a:lvl1pPr>
            <a:lvl2pPr marL="476220" indent="0">
              <a:buNone/>
              <a:defRPr sz="2916"/>
            </a:lvl2pPr>
            <a:lvl3pPr marL="952439" indent="0">
              <a:buNone/>
              <a:defRPr sz="2500"/>
            </a:lvl3pPr>
            <a:lvl4pPr marL="1428659" indent="0">
              <a:buNone/>
              <a:defRPr sz="2083"/>
            </a:lvl4pPr>
            <a:lvl5pPr marL="1904878" indent="0">
              <a:buNone/>
              <a:defRPr sz="2083"/>
            </a:lvl5pPr>
            <a:lvl6pPr marL="2381098" indent="0">
              <a:buNone/>
              <a:defRPr sz="2083"/>
            </a:lvl6pPr>
            <a:lvl7pPr marL="2857317" indent="0">
              <a:buNone/>
              <a:defRPr sz="2083"/>
            </a:lvl7pPr>
            <a:lvl8pPr marL="3333537" indent="0">
              <a:buNone/>
              <a:defRPr sz="2083"/>
            </a:lvl8pPr>
            <a:lvl9pPr marL="3809756" indent="0">
              <a:buNone/>
              <a:defRPr sz="2083"/>
            </a:lvl9pPr>
          </a:lstStyle>
          <a:p>
            <a:pPr lvl="0"/>
            <a:endParaRPr lang="en-GB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557" y="5367338"/>
            <a:ext cx="7315200" cy="804862"/>
          </a:xfrm>
        </p:spPr>
        <p:txBody>
          <a:bodyPr/>
          <a:lstStyle>
            <a:lvl1pPr marL="0" indent="0">
              <a:buNone/>
              <a:defRPr sz="1458"/>
            </a:lvl1pPr>
            <a:lvl2pPr marL="476220" indent="0">
              <a:buNone/>
              <a:defRPr sz="1250"/>
            </a:lvl2pPr>
            <a:lvl3pPr marL="952439" indent="0">
              <a:buNone/>
              <a:defRPr sz="1042"/>
            </a:lvl3pPr>
            <a:lvl4pPr marL="1428659" indent="0">
              <a:buNone/>
              <a:defRPr sz="937"/>
            </a:lvl4pPr>
            <a:lvl5pPr marL="1904878" indent="0">
              <a:buNone/>
              <a:defRPr sz="937"/>
            </a:lvl5pPr>
            <a:lvl6pPr marL="2381098" indent="0">
              <a:buNone/>
              <a:defRPr sz="937"/>
            </a:lvl6pPr>
            <a:lvl7pPr marL="2857317" indent="0">
              <a:buNone/>
              <a:defRPr sz="937"/>
            </a:lvl7pPr>
            <a:lvl8pPr marL="3333537" indent="0">
              <a:buNone/>
              <a:defRPr sz="937"/>
            </a:lvl8pPr>
            <a:lvl9pPr marL="3809756" indent="0">
              <a:buNone/>
              <a:defRPr sz="93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42762544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9">
            <a:extLst>
              <a:ext uri="{FF2B5EF4-FFF2-40B4-BE49-F238E27FC236}">
                <a16:creationId xmlns:a16="http://schemas.microsoft.com/office/drawing/2014/main" id="{49B5C696-A4CA-4529-8500-3577AF8295A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719138"/>
            <a:ext cx="12192000" cy="35083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4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09600" y="274638"/>
            <a:ext cx="10972800" cy="5851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316123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0180" y="274519"/>
            <a:ext cx="10971641" cy="6333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10180" y="1600806"/>
            <a:ext cx="10971641" cy="4524593"/>
          </a:xfrm>
        </p:spPr>
        <p:txBody>
          <a:bodyPr/>
          <a:lstStyle/>
          <a:p>
            <a:pPr lvl="0"/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413462843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292428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9" hidden="1">
            <a:extLst>
              <a:ext uri="{FF2B5EF4-FFF2-40B4-BE49-F238E27FC236}">
                <a16:creationId xmlns:a16="http://schemas.microsoft.com/office/drawing/2014/main" id="{B280D861-3779-4186-91D7-A0F3064FC29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60" imgH="360" progId="TCLayout.ActiveDocument.1">
                  <p:embed/>
                </p:oleObj>
              </mc:Choice>
              <mc:Fallback>
                <p:oleObj name="think-cell Slide" r:id="rId5" imgW="360" imgH="360" progId="TCLayout.ActiveDocument.1">
                  <p:embed/>
                  <p:pic>
                    <p:nvPicPr>
                      <p:cNvPr id="5" name="Object 9" hidden="1">
                        <a:extLst>
                          <a:ext uri="{FF2B5EF4-FFF2-40B4-BE49-F238E27FC236}">
                            <a16:creationId xmlns:a16="http://schemas.microsoft.com/office/drawing/2014/main" id="{B280D861-3779-4186-91D7-A0F3064FC29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>
            <a:extLst>
              <a:ext uri="{FF2B5EF4-FFF2-40B4-BE49-F238E27FC236}">
                <a16:creationId xmlns:a16="http://schemas.microsoft.com/office/drawing/2014/main" id="{110EF8F9-CDBD-45BB-AF4C-0C4B7C444F90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rgbClr val="051C2C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225"/>
              </a:spcBef>
              <a:spcAft>
                <a:spcPts val="225"/>
              </a:spcAft>
              <a:buClrTx/>
              <a:buSzTx/>
              <a:buFontTx/>
              <a:buNone/>
              <a:tabLst/>
              <a:defRPr/>
            </a:pPr>
            <a:endParaRPr kumimoji="0" lang="en-GB" sz="2999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8" name="Slide Number">
            <a:extLst>
              <a:ext uri="{FF2B5EF4-FFF2-40B4-BE49-F238E27FC236}">
                <a16:creationId xmlns:a16="http://schemas.microsoft.com/office/drawing/2014/main" id="{1ACA8456-035D-4317-8319-BAE9FDDA08C0}"/>
              </a:ext>
            </a:extLst>
          </p:cNvPr>
          <p:cNvSpPr>
            <a:spLocks noChangeArrowheads="1"/>
          </p:cNvSpPr>
          <p:nvPr userDrawn="1">
            <p:custDataLst>
              <p:tags r:id="rId3"/>
            </p:custDataLst>
          </p:nvPr>
        </p:nvSpPr>
        <p:spPr bwMode="black">
          <a:xfrm>
            <a:off x="11312525" y="6499225"/>
            <a:ext cx="325438" cy="13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>
            <a:spAutoFit/>
          </a:bodyPr>
          <a:lstStyle>
            <a:lvl1pPr defTabSz="609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609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609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609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609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609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C53E027-E3C1-4AC2-B117-1933C1DC606A}" type="slidenum">
              <a:rPr kumimoji="0" lang="en-GB" altLang="en-US" sz="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6096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2. Slide Title"/>
          <p:cNvSpPr>
            <a:spLocks noGrp="1"/>
          </p:cNvSpPr>
          <p:nvPr>
            <p:ph type="title"/>
          </p:nvPr>
        </p:nvSpPr>
        <p:spPr>
          <a:xfrm>
            <a:off x="554737" y="172212"/>
            <a:ext cx="9082054" cy="731520"/>
          </a:xfrm>
        </p:spPr>
        <p:txBody>
          <a:bodyPr/>
          <a:lstStyle>
            <a:lvl1pPr>
              <a:defRPr sz="2999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6" name="1. On-page tracker"/>
          <p:cNvSpPr>
            <a:spLocks noGrp="1"/>
          </p:cNvSpPr>
          <p:nvPr>
            <p:ph type="body" sz="quarter" idx="16"/>
          </p:nvPr>
        </p:nvSpPr>
        <p:spPr>
          <a:xfrm>
            <a:off x="7159752" y="104713"/>
            <a:ext cx="4480560" cy="92333"/>
          </a:xfrm>
        </p:spPr>
        <p:txBody>
          <a:bodyPr lIns="0" tIns="0" rIns="0" bIns="0" rtlCol="0" anchor="ctr">
            <a:spAutoFit/>
          </a:bodyPr>
          <a:lstStyle>
            <a:lvl1pPr algn="r">
              <a:defRPr lang="en-US" sz="600" dirty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3. Subtitle"/>
          <p:cNvSpPr>
            <a:spLocks noGrp="1"/>
          </p:cNvSpPr>
          <p:nvPr>
            <p:ph type="subTitle" idx="1"/>
          </p:nvPr>
        </p:nvSpPr>
        <p:spPr>
          <a:xfrm>
            <a:off x="554737" y="884725"/>
            <a:ext cx="9082054" cy="276999"/>
          </a:xfrm>
        </p:spPr>
        <p:txBody>
          <a:bodyPr>
            <a:noAutofit/>
          </a:bodyPr>
          <a:lstStyle>
            <a:lvl1pPr marL="0" indent="0" algn="l">
              <a:buNone/>
              <a:defRPr sz="1350" b="0">
                <a:solidFill>
                  <a:schemeClr val="tx1"/>
                </a:solidFill>
              </a:defRPr>
            </a:lvl1pPr>
            <a:lvl2pPr marL="342706" indent="0" algn="ctr">
              <a:buNone/>
              <a:defRPr sz="1500"/>
            </a:lvl2pPr>
            <a:lvl3pPr marL="685411" indent="0" algn="ctr">
              <a:buNone/>
              <a:defRPr sz="1350"/>
            </a:lvl3pPr>
            <a:lvl4pPr marL="1028117" indent="0" algn="ctr">
              <a:buNone/>
              <a:defRPr sz="1200"/>
            </a:lvl4pPr>
            <a:lvl5pPr marL="1370823" indent="0" algn="ctr">
              <a:buNone/>
              <a:defRPr sz="1200"/>
            </a:lvl5pPr>
            <a:lvl6pPr marL="1713529" indent="0" algn="ctr">
              <a:buNone/>
              <a:defRPr sz="1200"/>
            </a:lvl6pPr>
            <a:lvl7pPr marL="2056234" indent="0" algn="ctr">
              <a:buNone/>
              <a:defRPr sz="1200"/>
            </a:lvl7pPr>
            <a:lvl8pPr marL="2398940" indent="0" algn="ctr">
              <a:buNone/>
              <a:defRPr sz="1200"/>
            </a:lvl8pPr>
            <a:lvl9pPr marL="2741645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563053196"/>
      </p:ext>
    </p:extLst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Alternative title slide">
    <p:bg>
      <p:bgPr>
        <a:gradFill rotWithShape="1">
          <a:gsLst>
            <a:gs pos="0">
              <a:srgbClr val="0091C9"/>
            </a:gs>
            <a:gs pos="60001">
              <a:srgbClr val="0072C6"/>
            </a:gs>
            <a:gs pos="100000">
              <a:srgbClr val="003893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7">
            <a:extLst>
              <a:ext uri="{FF2B5EF4-FFF2-40B4-BE49-F238E27FC236}">
                <a16:creationId xmlns:a16="http://schemas.microsoft.com/office/drawing/2014/main" id="{C007B1DF-6614-460F-A59D-BDBAE48CD6D5}"/>
              </a:ext>
            </a:extLst>
          </p:cNvPr>
          <p:cNvSpPr/>
          <p:nvPr/>
        </p:nvSpPr>
        <p:spPr>
          <a:xfrm>
            <a:off x="-6350" y="-9525"/>
            <a:ext cx="12212638" cy="2019300"/>
          </a:xfrm>
          <a:custGeom>
            <a:avLst/>
            <a:gdLst>
              <a:gd name="connsiteX0" fmla="*/ 0 w 9262587"/>
              <a:gd name="connsiteY0" fmla="*/ 1836110 h 2121727"/>
              <a:gd name="connsiteX1" fmla="*/ 1168024 w 9262587"/>
              <a:gd name="connsiteY1" fmla="*/ 1581095 h 2121727"/>
              <a:gd name="connsiteX2" fmla="*/ 1994312 w 9262587"/>
              <a:gd name="connsiteY2" fmla="*/ 1535192 h 2121727"/>
              <a:gd name="connsiteX3" fmla="*/ 2693087 w 9262587"/>
              <a:gd name="connsiteY3" fmla="*/ 1550493 h 2121727"/>
              <a:gd name="connsiteX4" fmla="*/ 4141641 w 9262587"/>
              <a:gd name="connsiteY4" fmla="*/ 1831010 h 2121727"/>
              <a:gd name="connsiteX5" fmla="*/ 5212756 w 9262587"/>
              <a:gd name="connsiteY5" fmla="*/ 2075824 h 2121727"/>
              <a:gd name="connsiteX6" fmla="*/ 7043851 w 9262587"/>
              <a:gd name="connsiteY6" fmla="*/ 2121727 h 2121727"/>
              <a:gd name="connsiteX7" fmla="*/ 8844343 w 9262587"/>
              <a:gd name="connsiteY7" fmla="*/ 1866712 h 2121727"/>
              <a:gd name="connsiteX8" fmla="*/ 9262587 w 9262587"/>
              <a:gd name="connsiteY8" fmla="*/ 1611696 h 2121727"/>
              <a:gd name="connsiteX9" fmla="*/ 9221783 w 9262587"/>
              <a:gd name="connsiteY9" fmla="*/ 0 h 2121727"/>
              <a:gd name="connsiteX10" fmla="*/ 20402 w 9262587"/>
              <a:gd name="connsiteY10" fmla="*/ 40802 h 2121727"/>
              <a:gd name="connsiteX11" fmla="*/ 0 w 9262587"/>
              <a:gd name="connsiteY11" fmla="*/ 1836110 h 2121727"/>
              <a:gd name="connsiteX0" fmla="*/ 0 w 9221783"/>
              <a:gd name="connsiteY0" fmla="*/ 1836110 h 2121727"/>
              <a:gd name="connsiteX1" fmla="*/ 1168024 w 9221783"/>
              <a:gd name="connsiteY1" fmla="*/ 1581095 h 2121727"/>
              <a:gd name="connsiteX2" fmla="*/ 1994312 w 9221783"/>
              <a:gd name="connsiteY2" fmla="*/ 1535192 h 2121727"/>
              <a:gd name="connsiteX3" fmla="*/ 2693087 w 9221783"/>
              <a:gd name="connsiteY3" fmla="*/ 1550493 h 2121727"/>
              <a:gd name="connsiteX4" fmla="*/ 4141641 w 9221783"/>
              <a:gd name="connsiteY4" fmla="*/ 1831010 h 2121727"/>
              <a:gd name="connsiteX5" fmla="*/ 5212756 w 9221783"/>
              <a:gd name="connsiteY5" fmla="*/ 2075824 h 2121727"/>
              <a:gd name="connsiteX6" fmla="*/ 7043851 w 9221783"/>
              <a:gd name="connsiteY6" fmla="*/ 2121727 h 2121727"/>
              <a:gd name="connsiteX7" fmla="*/ 8844343 w 9221783"/>
              <a:gd name="connsiteY7" fmla="*/ 1866712 h 2121727"/>
              <a:gd name="connsiteX8" fmla="*/ 9170777 w 9221783"/>
              <a:gd name="connsiteY8" fmla="*/ 1662699 h 2121727"/>
              <a:gd name="connsiteX9" fmla="*/ 9221783 w 9221783"/>
              <a:gd name="connsiteY9" fmla="*/ 0 h 2121727"/>
              <a:gd name="connsiteX10" fmla="*/ 20402 w 9221783"/>
              <a:gd name="connsiteY10" fmla="*/ 40802 h 2121727"/>
              <a:gd name="connsiteX11" fmla="*/ 0 w 9221783"/>
              <a:gd name="connsiteY11" fmla="*/ 1836110 h 2121727"/>
              <a:gd name="connsiteX0" fmla="*/ 0 w 9170777"/>
              <a:gd name="connsiteY0" fmla="*/ 1795308 h 2080925"/>
              <a:gd name="connsiteX1" fmla="*/ 1168024 w 9170777"/>
              <a:gd name="connsiteY1" fmla="*/ 1540293 h 2080925"/>
              <a:gd name="connsiteX2" fmla="*/ 1994312 w 9170777"/>
              <a:gd name="connsiteY2" fmla="*/ 1494390 h 2080925"/>
              <a:gd name="connsiteX3" fmla="*/ 2693087 w 9170777"/>
              <a:gd name="connsiteY3" fmla="*/ 1509691 h 2080925"/>
              <a:gd name="connsiteX4" fmla="*/ 4141641 w 9170777"/>
              <a:gd name="connsiteY4" fmla="*/ 1790208 h 2080925"/>
              <a:gd name="connsiteX5" fmla="*/ 5212756 w 9170777"/>
              <a:gd name="connsiteY5" fmla="*/ 2035022 h 2080925"/>
              <a:gd name="connsiteX6" fmla="*/ 7043851 w 9170777"/>
              <a:gd name="connsiteY6" fmla="*/ 2080925 h 2080925"/>
              <a:gd name="connsiteX7" fmla="*/ 8844343 w 9170777"/>
              <a:gd name="connsiteY7" fmla="*/ 1825910 h 2080925"/>
              <a:gd name="connsiteX8" fmla="*/ 9170777 w 9170777"/>
              <a:gd name="connsiteY8" fmla="*/ 1621897 h 2080925"/>
              <a:gd name="connsiteX9" fmla="*/ 9119772 w 9170777"/>
              <a:gd name="connsiteY9" fmla="*/ 61204 h 2080925"/>
              <a:gd name="connsiteX10" fmla="*/ 20402 w 9170777"/>
              <a:gd name="connsiteY10" fmla="*/ 0 h 2080925"/>
              <a:gd name="connsiteX11" fmla="*/ 0 w 9170777"/>
              <a:gd name="connsiteY11" fmla="*/ 1795308 h 2080925"/>
              <a:gd name="connsiteX0" fmla="*/ 0 w 9170777"/>
              <a:gd name="connsiteY0" fmla="*/ 1795308 h 2080925"/>
              <a:gd name="connsiteX1" fmla="*/ 1168024 w 9170777"/>
              <a:gd name="connsiteY1" fmla="*/ 1540293 h 2080925"/>
              <a:gd name="connsiteX2" fmla="*/ 1994312 w 9170777"/>
              <a:gd name="connsiteY2" fmla="*/ 1494390 h 2080925"/>
              <a:gd name="connsiteX3" fmla="*/ 2693087 w 9170777"/>
              <a:gd name="connsiteY3" fmla="*/ 1509691 h 2080925"/>
              <a:gd name="connsiteX4" fmla="*/ 4141641 w 9170777"/>
              <a:gd name="connsiteY4" fmla="*/ 1790208 h 2080925"/>
              <a:gd name="connsiteX5" fmla="*/ 5212756 w 9170777"/>
              <a:gd name="connsiteY5" fmla="*/ 2035022 h 2080925"/>
              <a:gd name="connsiteX6" fmla="*/ 7043851 w 9170777"/>
              <a:gd name="connsiteY6" fmla="*/ 2080925 h 2080925"/>
              <a:gd name="connsiteX7" fmla="*/ 8844343 w 9170777"/>
              <a:gd name="connsiteY7" fmla="*/ 1825910 h 2080925"/>
              <a:gd name="connsiteX8" fmla="*/ 9170777 w 9170777"/>
              <a:gd name="connsiteY8" fmla="*/ 1621897 h 2080925"/>
              <a:gd name="connsiteX9" fmla="*/ 9119772 w 9170777"/>
              <a:gd name="connsiteY9" fmla="*/ 61204 h 2080925"/>
              <a:gd name="connsiteX10" fmla="*/ 20402 w 9170777"/>
              <a:gd name="connsiteY10" fmla="*/ 0 h 2080925"/>
              <a:gd name="connsiteX11" fmla="*/ 0 w 9170777"/>
              <a:gd name="connsiteY11" fmla="*/ 1795308 h 2080925"/>
              <a:gd name="connsiteX0" fmla="*/ 0 w 9119859"/>
              <a:gd name="connsiteY0" fmla="*/ 1795308 h 2080925"/>
              <a:gd name="connsiteX1" fmla="*/ 1168024 w 9119859"/>
              <a:gd name="connsiteY1" fmla="*/ 1540293 h 2080925"/>
              <a:gd name="connsiteX2" fmla="*/ 1994312 w 9119859"/>
              <a:gd name="connsiteY2" fmla="*/ 1494390 h 2080925"/>
              <a:gd name="connsiteX3" fmla="*/ 2693087 w 9119859"/>
              <a:gd name="connsiteY3" fmla="*/ 1509691 h 2080925"/>
              <a:gd name="connsiteX4" fmla="*/ 4141641 w 9119859"/>
              <a:gd name="connsiteY4" fmla="*/ 1790208 h 2080925"/>
              <a:gd name="connsiteX5" fmla="*/ 5212756 w 9119859"/>
              <a:gd name="connsiteY5" fmla="*/ 2035022 h 2080925"/>
              <a:gd name="connsiteX6" fmla="*/ 7043851 w 9119859"/>
              <a:gd name="connsiteY6" fmla="*/ 2080925 h 2080925"/>
              <a:gd name="connsiteX7" fmla="*/ 8844343 w 9119859"/>
              <a:gd name="connsiteY7" fmla="*/ 1825910 h 2080925"/>
              <a:gd name="connsiteX8" fmla="*/ 9114671 w 9119859"/>
              <a:gd name="connsiteY8" fmla="*/ 1667800 h 2080925"/>
              <a:gd name="connsiteX9" fmla="*/ 9119772 w 9119859"/>
              <a:gd name="connsiteY9" fmla="*/ 61204 h 2080925"/>
              <a:gd name="connsiteX10" fmla="*/ 20402 w 9119859"/>
              <a:gd name="connsiteY10" fmla="*/ 0 h 2080925"/>
              <a:gd name="connsiteX11" fmla="*/ 0 w 9119859"/>
              <a:gd name="connsiteY11" fmla="*/ 1795308 h 2080925"/>
              <a:gd name="connsiteX0" fmla="*/ 0 w 9120224"/>
              <a:gd name="connsiteY0" fmla="*/ 1795308 h 2080925"/>
              <a:gd name="connsiteX1" fmla="*/ 1168024 w 9120224"/>
              <a:gd name="connsiteY1" fmla="*/ 1540293 h 2080925"/>
              <a:gd name="connsiteX2" fmla="*/ 1994312 w 9120224"/>
              <a:gd name="connsiteY2" fmla="*/ 1494390 h 2080925"/>
              <a:gd name="connsiteX3" fmla="*/ 2693087 w 9120224"/>
              <a:gd name="connsiteY3" fmla="*/ 1509691 h 2080925"/>
              <a:gd name="connsiteX4" fmla="*/ 4141641 w 9120224"/>
              <a:gd name="connsiteY4" fmla="*/ 1790208 h 2080925"/>
              <a:gd name="connsiteX5" fmla="*/ 5212756 w 9120224"/>
              <a:gd name="connsiteY5" fmla="*/ 2035022 h 2080925"/>
              <a:gd name="connsiteX6" fmla="*/ 7043851 w 9120224"/>
              <a:gd name="connsiteY6" fmla="*/ 2080925 h 2080925"/>
              <a:gd name="connsiteX7" fmla="*/ 8844343 w 9120224"/>
              <a:gd name="connsiteY7" fmla="*/ 1825910 h 2080925"/>
              <a:gd name="connsiteX8" fmla="*/ 9114671 w 9120224"/>
              <a:gd name="connsiteY8" fmla="*/ 1667800 h 2080925"/>
              <a:gd name="connsiteX9" fmla="*/ 9119772 w 9120224"/>
              <a:gd name="connsiteY9" fmla="*/ 61204 h 2080925"/>
              <a:gd name="connsiteX10" fmla="*/ 20402 w 9120224"/>
              <a:gd name="connsiteY10" fmla="*/ 0 h 2080925"/>
              <a:gd name="connsiteX11" fmla="*/ 0 w 9120224"/>
              <a:gd name="connsiteY11" fmla="*/ 1795308 h 2080925"/>
              <a:gd name="connsiteX0" fmla="*/ 40949 w 9161173"/>
              <a:gd name="connsiteY0" fmla="*/ 1734116 h 2019733"/>
              <a:gd name="connsiteX1" fmla="*/ 1208973 w 9161173"/>
              <a:gd name="connsiteY1" fmla="*/ 1479101 h 2019733"/>
              <a:gd name="connsiteX2" fmla="*/ 2035261 w 9161173"/>
              <a:gd name="connsiteY2" fmla="*/ 1433198 h 2019733"/>
              <a:gd name="connsiteX3" fmla="*/ 2734036 w 9161173"/>
              <a:gd name="connsiteY3" fmla="*/ 1448499 h 2019733"/>
              <a:gd name="connsiteX4" fmla="*/ 4182590 w 9161173"/>
              <a:gd name="connsiteY4" fmla="*/ 1729016 h 2019733"/>
              <a:gd name="connsiteX5" fmla="*/ 5253705 w 9161173"/>
              <a:gd name="connsiteY5" fmla="*/ 1973830 h 2019733"/>
              <a:gd name="connsiteX6" fmla="*/ 7084800 w 9161173"/>
              <a:gd name="connsiteY6" fmla="*/ 2019733 h 2019733"/>
              <a:gd name="connsiteX7" fmla="*/ 8885292 w 9161173"/>
              <a:gd name="connsiteY7" fmla="*/ 1764718 h 2019733"/>
              <a:gd name="connsiteX8" fmla="*/ 9155620 w 9161173"/>
              <a:gd name="connsiteY8" fmla="*/ 1606608 h 2019733"/>
              <a:gd name="connsiteX9" fmla="*/ 9160721 w 9161173"/>
              <a:gd name="connsiteY9" fmla="*/ 12 h 2019733"/>
              <a:gd name="connsiteX10" fmla="*/ 144 w 9161173"/>
              <a:gd name="connsiteY10" fmla="*/ 35714 h 2019733"/>
              <a:gd name="connsiteX11" fmla="*/ 40949 w 9161173"/>
              <a:gd name="connsiteY11" fmla="*/ 1734116 h 2019733"/>
              <a:gd name="connsiteX0" fmla="*/ 40805 w 9161029"/>
              <a:gd name="connsiteY0" fmla="*/ 17341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35714 h 2019733"/>
              <a:gd name="connsiteX11" fmla="*/ 40805 w 9161029"/>
              <a:gd name="connsiteY11" fmla="*/ 17341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35714 h 2019733"/>
              <a:gd name="connsiteX11" fmla="*/ 0 w 9161029"/>
              <a:gd name="connsiteY11" fmla="*/ 17392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35714 h 2019733"/>
              <a:gd name="connsiteX11" fmla="*/ 0 w 9161029"/>
              <a:gd name="connsiteY11" fmla="*/ 17392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2639 h 2019733"/>
              <a:gd name="connsiteX11" fmla="*/ 0 w 9161029"/>
              <a:gd name="connsiteY11" fmla="*/ 17392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2639 h 2019733"/>
              <a:gd name="connsiteX11" fmla="*/ 0 w 9161029"/>
              <a:gd name="connsiteY11" fmla="*/ 17392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2639 h 2019733"/>
              <a:gd name="connsiteX11" fmla="*/ 0 w 9161029"/>
              <a:gd name="connsiteY11" fmla="*/ 1739216 h 2019733"/>
              <a:gd name="connsiteX0" fmla="*/ 8028 w 9169057"/>
              <a:gd name="connsiteY0" fmla="*/ 1739216 h 2019733"/>
              <a:gd name="connsiteX1" fmla="*/ 1216857 w 9169057"/>
              <a:gd name="connsiteY1" fmla="*/ 1479101 h 2019733"/>
              <a:gd name="connsiteX2" fmla="*/ 2043145 w 9169057"/>
              <a:gd name="connsiteY2" fmla="*/ 1433198 h 2019733"/>
              <a:gd name="connsiteX3" fmla="*/ 2741920 w 9169057"/>
              <a:gd name="connsiteY3" fmla="*/ 1448499 h 2019733"/>
              <a:gd name="connsiteX4" fmla="*/ 4190474 w 9169057"/>
              <a:gd name="connsiteY4" fmla="*/ 1729016 h 2019733"/>
              <a:gd name="connsiteX5" fmla="*/ 5261589 w 9169057"/>
              <a:gd name="connsiteY5" fmla="*/ 1973830 h 2019733"/>
              <a:gd name="connsiteX6" fmla="*/ 7092684 w 9169057"/>
              <a:gd name="connsiteY6" fmla="*/ 2019733 h 2019733"/>
              <a:gd name="connsiteX7" fmla="*/ 8893176 w 9169057"/>
              <a:gd name="connsiteY7" fmla="*/ 1764718 h 2019733"/>
              <a:gd name="connsiteX8" fmla="*/ 9163504 w 9169057"/>
              <a:gd name="connsiteY8" fmla="*/ 1606608 h 2019733"/>
              <a:gd name="connsiteX9" fmla="*/ 9168605 w 9169057"/>
              <a:gd name="connsiteY9" fmla="*/ 12 h 2019733"/>
              <a:gd name="connsiteX10" fmla="*/ 8028 w 9169057"/>
              <a:gd name="connsiteY10" fmla="*/ 2639 h 2019733"/>
              <a:gd name="connsiteX11" fmla="*/ 8028 w 9169057"/>
              <a:gd name="connsiteY11" fmla="*/ 1739216 h 2019733"/>
              <a:gd name="connsiteX0" fmla="*/ 737673 w 9898702"/>
              <a:gd name="connsiteY0" fmla="*/ 1739216 h 2019733"/>
              <a:gd name="connsiteX1" fmla="*/ 1946502 w 9898702"/>
              <a:gd name="connsiteY1" fmla="*/ 1479101 h 2019733"/>
              <a:gd name="connsiteX2" fmla="*/ 2772790 w 9898702"/>
              <a:gd name="connsiteY2" fmla="*/ 1433198 h 2019733"/>
              <a:gd name="connsiteX3" fmla="*/ 3471565 w 9898702"/>
              <a:gd name="connsiteY3" fmla="*/ 1448499 h 2019733"/>
              <a:gd name="connsiteX4" fmla="*/ 4920119 w 9898702"/>
              <a:gd name="connsiteY4" fmla="*/ 1729016 h 2019733"/>
              <a:gd name="connsiteX5" fmla="*/ 5991234 w 9898702"/>
              <a:gd name="connsiteY5" fmla="*/ 1973830 h 2019733"/>
              <a:gd name="connsiteX6" fmla="*/ 7822329 w 9898702"/>
              <a:gd name="connsiteY6" fmla="*/ 2019733 h 2019733"/>
              <a:gd name="connsiteX7" fmla="*/ 9622821 w 9898702"/>
              <a:gd name="connsiteY7" fmla="*/ 1764718 h 2019733"/>
              <a:gd name="connsiteX8" fmla="*/ 9893149 w 9898702"/>
              <a:gd name="connsiteY8" fmla="*/ 1606608 h 2019733"/>
              <a:gd name="connsiteX9" fmla="*/ 9898250 w 9898702"/>
              <a:gd name="connsiteY9" fmla="*/ 12 h 2019733"/>
              <a:gd name="connsiteX10" fmla="*/ 737673 w 9898702"/>
              <a:gd name="connsiteY10" fmla="*/ 2639 h 2019733"/>
              <a:gd name="connsiteX11" fmla="*/ 737673 w 9898702"/>
              <a:gd name="connsiteY11" fmla="*/ 1739216 h 2019733"/>
              <a:gd name="connsiteX0" fmla="*/ 753082 w 9914111"/>
              <a:gd name="connsiteY0" fmla="*/ 1739216 h 2019733"/>
              <a:gd name="connsiteX1" fmla="*/ 1961911 w 9914111"/>
              <a:gd name="connsiteY1" fmla="*/ 1479101 h 2019733"/>
              <a:gd name="connsiteX2" fmla="*/ 2788199 w 9914111"/>
              <a:gd name="connsiteY2" fmla="*/ 1433198 h 2019733"/>
              <a:gd name="connsiteX3" fmla="*/ 3486974 w 9914111"/>
              <a:gd name="connsiteY3" fmla="*/ 1448499 h 2019733"/>
              <a:gd name="connsiteX4" fmla="*/ 4935528 w 9914111"/>
              <a:gd name="connsiteY4" fmla="*/ 1729016 h 2019733"/>
              <a:gd name="connsiteX5" fmla="*/ 6006643 w 9914111"/>
              <a:gd name="connsiteY5" fmla="*/ 1973830 h 2019733"/>
              <a:gd name="connsiteX6" fmla="*/ 7837738 w 9914111"/>
              <a:gd name="connsiteY6" fmla="*/ 2019733 h 2019733"/>
              <a:gd name="connsiteX7" fmla="*/ 9638230 w 9914111"/>
              <a:gd name="connsiteY7" fmla="*/ 1764718 h 2019733"/>
              <a:gd name="connsiteX8" fmla="*/ 9908558 w 9914111"/>
              <a:gd name="connsiteY8" fmla="*/ 1606608 h 2019733"/>
              <a:gd name="connsiteX9" fmla="*/ 9913659 w 9914111"/>
              <a:gd name="connsiteY9" fmla="*/ 12 h 2019733"/>
              <a:gd name="connsiteX10" fmla="*/ 753082 w 9914111"/>
              <a:gd name="connsiteY10" fmla="*/ 2639 h 2019733"/>
              <a:gd name="connsiteX11" fmla="*/ 753082 w 9914111"/>
              <a:gd name="connsiteY11" fmla="*/ 1739216 h 2019733"/>
              <a:gd name="connsiteX0" fmla="*/ 678562 w 9839591"/>
              <a:gd name="connsiteY0" fmla="*/ 1739216 h 2019733"/>
              <a:gd name="connsiteX1" fmla="*/ 1887391 w 9839591"/>
              <a:gd name="connsiteY1" fmla="*/ 1479101 h 2019733"/>
              <a:gd name="connsiteX2" fmla="*/ 2713679 w 9839591"/>
              <a:gd name="connsiteY2" fmla="*/ 1433198 h 2019733"/>
              <a:gd name="connsiteX3" fmla="*/ 3412454 w 9839591"/>
              <a:gd name="connsiteY3" fmla="*/ 1448499 h 2019733"/>
              <a:gd name="connsiteX4" fmla="*/ 4861008 w 9839591"/>
              <a:gd name="connsiteY4" fmla="*/ 1729016 h 2019733"/>
              <a:gd name="connsiteX5" fmla="*/ 5932123 w 9839591"/>
              <a:gd name="connsiteY5" fmla="*/ 1973830 h 2019733"/>
              <a:gd name="connsiteX6" fmla="*/ 7763218 w 9839591"/>
              <a:gd name="connsiteY6" fmla="*/ 2019733 h 2019733"/>
              <a:gd name="connsiteX7" fmla="*/ 9563710 w 9839591"/>
              <a:gd name="connsiteY7" fmla="*/ 1764718 h 2019733"/>
              <a:gd name="connsiteX8" fmla="*/ 9834038 w 9839591"/>
              <a:gd name="connsiteY8" fmla="*/ 1606608 h 2019733"/>
              <a:gd name="connsiteX9" fmla="*/ 9839139 w 9839591"/>
              <a:gd name="connsiteY9" fmla="*/ 12 h 2019733"/>
              <a:gd name="connsiteX10" fmla="*/ 678562 w 9839591"/>
              <a:gd name="connsiteY10" fmla="*/ 2639 h 2019733"/>
              <a:gd name="connsiteX11" fmla="*/ 678562 w 9839591"/>
              <a:gd name="connsiteY11" fmla="*/ 17392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2639 h 2019733"/>
              <a:gd name="connsiteX11" fmla="*/ 0 w 9161029"/>
              <a:gd name="connsiteY11" fmla="*/ 1739216 h 2019733"/>
              <a:gd name="connsiteX0" fmla="*/ 0 w 9160577"/>
              <a:gd name="connsiteY0" fmla="*/ 1739204 h 2019721"/>
              <a:gd name="connsiteX1" fmla="*/ 1208829 w 9160577"/>
              <a:gd name="connsiteY1" fmla="*/ 1479089 h 2019721"/>
              <a:gd name="connsiteX2" fmla="*/ 2035117 w 9160577"/>
              <a:gd name="connsiteY2" fmla="*/ 1433186 h 2019721"/>
              <a:gd name="connsiteX3" fmla="*/ 2733892 w 9160577"/>
              <a:gd name="connsiteY3" fmla="*/ 1448487 h 2019721"/>
              <a:gd name="connsiteX4" fmla="*/ 4182446 w 9160577"/>
              <a:gd name="connsiteY4" fmla="*/ 1729004 h 2019721"/>
              <a:gd name="connsiteX5" fmla="*/ 5253561 w 9160577"/>
              <a:gd name="connsiteY5" fmla="*/ 1973818 h 2019721"/>
              <a:gd name="connsiteX6" fmla="*/ 7084656 w 9160577"/>
              <a:gd name="connsiteY6" fmla="*/ 2019721 h 2019721"/>
              <a:gd name="connsiteX7" fmla="*/ 8885148 w 9160577"/>
              <a:gd name="connsiteY7" fmla="*/ 1764706 h 2019721"/>
              <a:gd name="connsiteX8" fmla="*/ 9155476 w 9160577"/>
              <a:gd name="connsiteY8" fmla="*/ 1606596 h 2019721"/>
              <a:gd name="connsiteX9" fmla="*/ 9160577 w 9160577"/>
              <a:gd name="connsiteY9" fmla="*/ 0 h 2019721"/>
              <a:gd name="connsiteX10" fmla="*/ 0 w 9160577"/>
              <a:gd name="connsiteY10" fmla="*/ 2627 h 2019721"/>
              <a:gd name="connsiteX11" fmla="*/ 0 w 9160577"/>
              <a:gd name="connsiteY11" fmla="*/ 1739204 h 2019721"/>
              <a:gd name="connsiteX0" fmla="*/ 0 w 9160577"/>
              <a:gd name="connsiteY0" fmla="*/ 1739204 h 2019721"/>
              <a:gd name="connsiteX1" fmla="*/ 1208829 w 9160577"/>
              <a:gd name="connsiteY1" fmla="*/ 1479089 h 2019721"/>
              <a:gd name="connsiteX2" fmla="*/ 2035117 w 9160577"/>
              <a:gd name="connsiteY2" fmla="*/ 1433186 h 2019721"/>
              <a:gd name="connsiteX3" fmla="*/ 2733892 w 9160577"/>
              <a:gd name="connsiteY3" fmla="*/ 1448487 h 2019721"/>
              <a:gd name="connsiteX4" fmla="*/ 4182446 w 9160577"/>
              <a:gd name="connsiteY4" fmla="*/ 1729004 h 2019721"/>
              <a:gd name="connsiteX5" fmla="*/ 5253561 w 9160577"/>
              <a:gd name="connsiteY5" fmla="*/ 1973818 h 2019721"/>
              <a:gd name="connsiteX6" fmla="*/ 7084656 w 9160577"/>
              <a:gd name="connsiteY6" fmla="*/ 2019721 h 2019721"/>
              <a:gd name="connsiteX7" fmla="*/ 8885148 w 9160577"/>
              <a:gd name="connsiteY7" fmla="*/ 1764706 h 2019721"/>
              <a:gd name="connsiteX8" fmla="*/ 9155476 w 9160577"/>
              <a:gd name="connsiteY8" fmla="*/ 1606596 h 2019721"/>
              <a:gd name="connsiteX9" fmla="*/ 9160577 w 9160577"/>
              <a:gd name="connsiteY9" fmla="*/ 0 h 2019721"/>
              <a:gd name="connsiteX10" fmla="*/ 0 w 9160577"/>
              <a:gd name="connsiteY10" fmla="*/ 2627 h 2019721"/>
              <a:gd name="connsiteX11" fmla="*/ 0 w 9160577"/>
              <a:gd name="connsiteY11" fmla="*/ 1739204 h 2019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160577" h="2019721">
                <a:moveTo>
                  <a:pt x="0" y="1739204"/>
                </a:moveTo>
                <a:lnTo>
                  <a:pt x="1208829" y="1479089"/>
                </a:lnTo>
                <a:lnTo>
                  <a:pt x="2035117" y="1433186"/>
                </a:lnTo>
                <a:lnTo>
                  <a:pt x="2733892" y="1448487"/>
                </a:lnTo>
                <a:lnTo>
                  <a:pt x="4182446" y="1729004"/>
                </a:lnTo>
                <a:lnTo>
                  <a:pt x="5253561" y="1973818"/>
                </a:lnTo>
                <a:lnTo>
                  <a:pt x="7084656" y="2019721"/>
                </a:lnTo>
                <a:lnTo>
                  <a:pt x="8885148" y="1764706"/>
                </a:lnTo>
                <a:lnTo>
                  <a:pt x="9155476" y="1606596"/>
                </a:lnTo>
                <a:cubicBezTo>
                  <a:pt x="9158026" y="803298"/>
                  <a:pt x="9158026" y="803298"/>
                  <a:pt x="9160577" y="0"/>
                </a:cubicBezTo>
                <a:lnTo>
                  <a:pt x="0" y="2627"/>
                </a:lnTo>
                <a:lnTo>
                  <a:pt x="0" y="173920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75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6" name="Picture 7" descr="_0000_NHSBT_Ribbon_NHS_Blue_RGB_WhiteAbv_DRAFT.png">
            <a:extLst>
              <a:ext uri="{FF2B5EF4-FFF2-40B4-BE49-F238E27FC236}">
                <a16:creationId xmlns:a16="http://schemas.microsoft.com/office/drawing/2014/main" id="{01424E6D-6FFD-422E-AEA2-49A287E9460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6350" y="-9525"/>
            <a:ext cx="12212638" cy="266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2">
            <a:extLst>
              <a:ext uri="{FF2B5EF4-FFF2-40B4-BE49-F238E27FC236}">
                <a16:creationId xmlns:a16="http://schemas.microsoft.com/office/drawing/2014/main" id="{D8A2BB66-4BF7-493F-BCB6-B3F955D27B2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577388" y="504825"/>
            <a:ext cx="2058987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6900" y="2736419"/>
            <a:ext cx="10363200" cy="1470661"/>
          </a:xfrm>
        </p:spPr>
        <p:txBody>
          <a:bodyPr/>
          <a:lstStyle>
            <a:lvl1pPr algn="l">
              <a:defRPr sz="3300" b="1" cap="none" baseline="0">
                <a:solidFill>
                  <a:srgbClr val="FFFFFF"/>
                </a:solidFill>
              </a:defRPr>
            </a:lvl1pPr>
          </a:lstStyle>
          <a:p>
            <a:r>
              <a:rPr lang="en-US" noProof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6900" y="4407335"/>
            <a:ext cx="10363200" cy="669607"/>
          </a:xfrm>
        </p:spPr>
        <p:txBody>
          <a:bodyPr/>
          <a:lstStyle>
            <a:lvl1pPr marL="0" indent="0" algn="l">
              <a:buNone/>
              <a:defRPr sz="2700">
                <a:solidFill>
                  <a:schemeClr val="bg1"/>
                </a:solidFill>
              </a:defRPr>
            </a:lvl1pPr>
            <a:lvl2pPr marL="357165" indent="0">
              <a:buNone/>
              <a:defRPr sz="1406">
                <a:solidFill>
                  <a:schemeClr val="tx1">
                    <a:tint val="75000"/>
                  </a:schemeClr>
                </a:solidFill>
              </a:defRPr>
            </a:lvl2pPr>
            <a:lvl3pPr marL="714329" indent="0">
              <a:buNone/>
              <a:defRPr sz="1250">
                <a:solidFill>
                  <a:schemeClr val="tx1">
                    <a:tint val="75000"/>
                  </a:schemeClr>
                </a:solidFill>
              </a:defRPr>
            </a:lvl3pPr>
            <a:lvl4pPr marL="1071494" indent="0">
              <a:buNone/>
              <a:defRPr sz="1094">
                <a:solidFill>
                  <a:schemeClr val="tx1">
                    <a:tint val="75000"/>
                  </a:schemeClr>
                </a:solidFill>
              </a:defRPr>
            </a:lvl4pPr>
            <a:lvl5pPr marL="1428659" indent="0">
              <a:buNone/>
              <a:defRPr sz="1094">
                <a:solidFill>
                  <a:schemeClr val="tx1">
                    <a:tint val="75000"/>
                  </a:schemeClr>
                </a:solidFill>
              </a:defRPr>
            </a:lvl5pPr>
            <a:lvl6pPr marL="1785824" indent="0">
              <a:buNone/>
              <a:defRPr sz="1094">
                <a:solidFill>
                  <a:schemeClr val="tx1">
                    <a:tint val="75000"/>
                  </a:schemeClr>
                </a:solidFill>
              </a:defRPr>
            </a:lvl6pPr>
            <a:lvl7pPr marL="2142988" indent="0">
              <a:buNone/>
              <a:defRPr sz="1094">
                <a:solidFill>
                  <a:schemeClr val="tx1">
                    <a:tint val="75000"/>
                  </a:schemeClr>
                </a:solidFill>
              </a:defRPr>
            </a:lvl7pPr>
            <a:lvl8pPr marL="2500153" indent="0">
              <a:buNone/>
              <a:defRPr sz="1094">
                <a:solidFill>
                  <a:schemeClr val="tx1">
                    <a:tint val="75000"/>
                  </a:schemeClr>
                </a:solidFill>
              </a:defRPr>
            </a:lvl8pPr>
            <a:lvl9pPr marL="2857317" indent="0">
              <a:buNone/>
              <a:defRPr sz="109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idx="10"/>
          </p:nvPr>
        </p:nvSpPr>
        <p:spPr>
          <a:xfrm>
            <a:off x="596900" y="5289558"/>
            <a:ext cx="10363200" cy="669607"/>
          </a:xfrm>
        </p:spPr>
        <p:txBody>
          <a:bodyPr/>
          <a:lstStyle>
            <a:lvl1pPr marL="0" indent="0" algn="l">
              <a:buNone/>
              <a:defRPr sz="1500">
                <a:solidFill>
                  <a:schemeClr val="bg1"/>
                </a:solidFill>
              </a:defRPr>
            </a:lvl1pPr>
            <a:lvl2pPr marL="357165" indent="0">
              <a:buNone/>
              <a:defRPr sz="1406">
                <a:solidFill>
                  <a:schemeClr val="tx1">
                    <a:tint val="75000"/>
                  </a:schemeClr>
                </a:solidFill>
              </a:defRPr>
            </a:lvl2pPr>
            <a:lvl3pPr marL="714329" indent="0">
              <a:buNone/>
              <a:defRPr sz="1250">
                <a:solidFill>
                  <a:schemeClr val="tx1">
                    <a:tint val="75000"/>
                  </a:schemeClr>
                </a:solidFill>
              </a:defRPr>
            </a:lvl3pPr>
            <a:lvl4pPr marL="1071494" indent="0">
              <a:buNone/>
              <a:defRPr sz="1094">
                <a:solidFill>
                  <a:schemeClr val="tx1">
                    <a:tint val="75000"/>
                  </a:schemeClr>
                </a:solidFill>
              </a:defRPr>
            </a:lvl4pPr>
            <a:lvl5pPr marL="1428659" indent="0">
              <a:buNone/>
              <a:defRPr sz="1094">
                <a:solidFill>
                  <a:schemeClr val="tx1">
                    <a:tint val="75000"/>
                  </a:schemeClr>
                </a:solidFill>
              </a:defRPr>
            </a:lvl5pPr>
            <a:lvl6pPr marL="1785824" indent="0">
              <a:buNone/>
              <a:defRPr sz="1094">
                <a:solidFill>
                  <a:schemeClr val="tx1">
                    <a:tint val="75000"/>
                  </a:schemeClr>
                </a:solidFill>
              </a:defRPr>
            </a:lvl6pPr>
            <a:lvl7pPr marL="2142988" indent="0">
              <a:buNone/>
              <a:defRPr sz="1094">
                <a:solidFill>
                  <a:schemeClr val="tx1">
                    <a:tint val="75000"/>
                  </a:schemeClr>
                </a:solidFill>
              </a:defRPr>
            </a:lvl7pPr>
            <a:lvl8pPr marL="2500153" indent="0">
              <a:buNone/>
              <a:defRPr sz="1094">
                <a:solidFill>
                  <a:schemeClr val="tx1">
                    <a:tint val="75000"/>
                  </a:schemeClr>
                </a:solidFill>
              </a:defRPr>
            </a:lvl8pPr>
            <a:lvl9pPr marL="2857317" indent="0">
              <a:buNone/>
              <a:defRPr sz="109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76466658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 _ No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8611" y="1332540"/>
            <a:ext cx="11440352" cy="4961168"/>
          </a:xfrm>
        </p:spPr>
        <p:txBody>
          <a:bodyPr/>
          <a:lstStyle>
            <a:lvl1pPr marL="177800" indent="-177800">
              <a:buClr>
                <a:srgbClr val="005EB8"/>
              </a:buClr>
              <a:buFont typeface="Wingdings" panose="05000000000000000000" pitchFamily="2" charset="2"/>
              <a:buChar char="§"/>
              <a:defRPr/>
            </a:lvl1pPr>
            <a:lvl2pPr marL="177800" indent="0">
              <a:buClr>
                <a:srgbClr val="005EB8"/>
              </a:buClr>
              <a:buFontTx/>
              <a:buNone/>
              <a:defRPr/>
            </a:lvl2pPr>
            <a:lvl3pPr marL="447675" indent="0">
              <a:buClr>
                <a:srgbClr val="005EB8"/>
              </a:buClr>
              <a:buFontTx/>
              <a:buNone/>
              <a:defRPr/>
            </a:lvl3pPr>
            <a:lvl4pPr marL="625475" indent="0">
              <a:buClr>
                <a:srgbClr val="005EB8"/>
              </a:buClr>
              <a:buFontTx/>
              <a:buNone/>
              <a:defRPr/>
            </a:lvl4pPr>
            <a:lvl5pPr marL="895350" indent="0">
              <a:buClr>
                <a:srgbClr val="005EB8"/>
              </a:buClr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90549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slideLayout" Target="../slideLayouts/slideLayout36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2.xml"/><Relationship Id="rId10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.xml"/><Relationship Id="rId3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5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0.xml"/><Relationship Id="rId1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4.xml"/><Relationship Id="rId11" Type="http://schemas.openxmlformats.org/officeDocument/2006/relationships/slideLayout" Target="../slideLayouts/slideLayout69.xml"/><Relationship Id="rId5" Type="http://schemas.openxmlformats.org/officeDocument/2006/relationships/slideLayout" Target="../slideLayouts/slideLayout63.xml"/><Relationship Id="rId10" Type="http://schemas.openxmlformats.org/officeDocument/2006/relationships/slideLayout" Target="../slideLayouts/slideLayout68.xml"/><Relationship Id="rId4" Type="http://schemas.openxmlformats.org/officeDocument/2006/relationships/slideLayout" Target="../slideLayouts/slideLayout62.xml"/><Relationship Id="rId9" Type="http://schemas.openxmlformats.org/officeDocument/2006/relationships/slideLayout" Target="../slideLayouts/slideLayout6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7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72.xml"/><Relationship Id="rId7" Type="http://schemas.openxmlformats.org/officeDocument/2006/relationships/slideLayout" Target="../slideLayouts/slideLayout76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1.xml"/><Relationship Id="rId1" Type="http://schemas.openxmlformats.org/officeDocument/2006/relationships/slideLayout" Target="../slideLayouts/slideLayout70.xml"/><Relationship Id="rId6" Type="http://schemas.openxmlformats.org/officeDocument/2006/relationships/slideLayout" Target="../slideLayouts/slideLayout75.xml"/><Relationship Id="rId11" Type="http://schemas.openxmlformats.org/officeDocument/2006/relationships/slideLayout" Target="../slideLayouts/slideLayout80.xml"/><Relationship Id="rId5" Type="http://schemas.openxmlformats.org/officeDocument/2006/relationships/slideLayout" Target="../slideLayouts/slideLayout74.xml"/><Relationship Id="rId10" Type="http://schemas.openxmlformats.org/officeDocument/2006/relationships/slideLayout" Target="../slideLayouts/slideLayout79.xml"/><Relationship Id="rId4" Type="http://schemas.openxmlformats.org/officeDocument/2006/relationships/slideLayout" Target="../slideLayouts/slideLayout73.xml"/><Relationship Id="rId9" Type="http://schemas.openxmlformats.org/officeDocument/2006/relationships/slideLayout" Target="../slideLayouts/slideLayout7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8.xml"/><Relationship Id="rId3" Type="http://schemas.openxmlformats.org/officeDocument/2006/relationships/slideLayout" Target="../slideLayouts/slideLayout83.xml"/><Relationship Id="rId7" Type="http://schemas.openxmlformats.org/officeDocument/2006/relationships/slideLayout" Target="../slideLayouts/slideLayout87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82.xml"/><Relationship Id="rId1" Type="http://schemas.openxmlformats.org/officeDocument/2006/relationships/slideLayout" Target="../slideLayouts/slideLayout81.xml"/><Relationship Id="rId6" Type="http://schemas.openxmlformats.org/officeDocument/2006/relationships/slideLayout" Target="../slideLayouts/slideLayout86.xml"/><Relationship Id="rId11" Type="http://schemas.openxmlformats.org/officeDocument/2006/relationships/slideLayout" Target="../slideLayouts/slideLayout91.xml"/><Relationship Id="rId5" Type="http://schemas.openxmlformats.org/officeDocument/2006/relationships/slideLayout" Target="../slideLayouts/slideLayout85.xml"/><Relationship Id="rId10" Type="http://schemas.openxmlformats.org/officeDocument/2006/relationships/slideLayout" Target="../slideLayouts/slideLayout90.xml"/><Relationship Id="rId4" Type="http://schemas.openxmlformats.org/officeDocument/2006/relationships/slideLayout" Target="../slideLayouts/slideLayout84.xml"/><Relationship Id="rId9" Type="http://schemas.openxmlformats.org/officeDocument/2006/relationships/slideLayout" Target="../slideLayouts/slideLayout89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9.xml"/><Relationship Id="rId3" Type="http://schemas.openxmlformats.org/officeDocument/2006/relationships/slideLayout" Target="../slideLayouts/slideLayout94.xml"/><Relationship Id="rId7" Type="http://schemas.openxmlformats.org/officeDocument/2006/relationships/slideLayout" Target="../slideLayouts/slideLayout98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93.xml"/><Relationship Id="rId1" Type="http://schemas.openxmlformats.org/officeDocument/2006/relationships/slideLayout" Target="../slideLayouts/slideLayout92.xml"/><Relationship Id="rId6" Type="http://schemas.openxmlformats.org/officeDocument/2006/relationships/slideLayout" Target="../slideLayouts/slideLayout97.xml"/><Relationship Id="rId11" Type="http://schemas.openxmlformats.org/officeDocument/2006/relationships/slideLayout" Target="../slideLayouts/slideLayout102.xml"/><Relationship Id="rId5" Type="http://schemas.openxmlformats.org/officeDocument/2006/relationships/slideLayout" Target="../slideLayouts/slideLayout96.xml"/><Relationship Id="rId10" Type="http://schemas.openxmlformats.org/officeDocument/2006/relationships/slideLayout" Target="../slideLayouts/slideLayout101.xml"/><Relationship Id="rId4" Type="http://schemas.openxmlformats.org/officeDocument/2006/relationships/slideLayout" Target="../slideLayouts/slideLayout95.xml"/><Relationship Id="rId9" Type="http://schemas.openxmlformats.org/officeDocument/2006/relationships/slideLayout" Target="../slideLayouts/slideLayout100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0.xml"/><Relationship Id="rId3" Type="http://schemas.openxmlformats.org/officeDocument/2006/relationships/slideLayout" Target="../slideLayouts/slideLayout105.xml"/><Relationship Id="rId7" Type="http://schemas.openxmlformats.org/officeDocument/2006/relationships/slideLayout" Target="../slideLayouts/slideLayout109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04.xml"/><Relationship Id="rId1" Type="http://schemas.openxmlformats.org/officeDocument/2006/relationships/slideLayout" Target="../slideLayouts/slideLayout103.xml"/><Relationship Id="rId6" Type="http://schemas.openxmlformats.org/officeDocument/2006/relationships/slideLayout" Target="../slideLayouts/slideLayout108.xml"/><Relationship Id="rId11" Type="http://schemas.openxmlformats.org/officeDocument/2006/relationships/slideLayout" Target="../slideLayouts/slideLayout113.xml"/><Relationship Id="rId5" Type="http://schemas.openxmlformats.org/officeDocument/2006/relationships/slideLayout" Target="../slideLayouts/slideLayout107.xml"/><Relationship Id="rId10" Type="http://schemas.openxmlformats.org/officeDocument/2006/relationships/slideLayout" Target="../slideLayouts/slideLayout112.xml"/><Relationship Id="rId4" Type="http://schemas.openxmlformats.org/officeDocument/2006/relationships/slideLayout" Target="../slideLayouts/slideLayout106.xml"/><Relationship Id="rId9" Type="http://schemas.openxmlformats.org/officeDocument/2006/relationships/slideLayout" Target="../slideLayouts/slideLayout111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1.xml"/><Relationship Id="rId3" Type="http://schemas.openxmlformats.org/officeDocument/2006/relationships/slideLayout" Target="../slideLayouts/slideLayout116.xml"/><Relationship Id="rId7" Type="http://schemas.openxmlformats.org/officeDocument/2006/relationships/slideLayout" Target="../slideLayouts/slideLayout120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15.xml"/><Relationship Id="rId1" Type="http://schemas.openxmlformats.org/officeDocument/2006/relationships/slideLayout" Target="../slideLayouts/slideLayout114.xml"/><Relationship Id="rId6" Type="http://schemas.openxmlformats.org/officeDocument/2006/relationships/slideLayout" Target="../slideLayouts/slideLayout119.xml"/><Relationship Id="rId11" Type="http://schemas.openxmlformats.org/officeDocument/2006/relationships/slideLayout" Target="../slideLayouts/slideLayout124.xml"/><Relationship Id="rId5" Type="http://schemas.openxmlformats.org/officeDocument/2006/relationships/slideLayout" Target="../slideLayouts/slideLayout118.xml"/><Relationship Id="rId10" Type="http://schemas.openxmlformats.org/officeDocument/2006/relationships/slideLayout" Target="../slideLayouts/slideLayout123.xml"/><Relationship Id="rId4" Type="http://schemas.openxmlformats.org/officeDocument/2006/relationships/slideLayout" Target="../slideLayouts/slideLayout117.xml"/><Relationship Id="rId9" Type="http://schemas.openxmlformats.org/officeDocument/2006/relationships/slideLayout" Target="../slideLayouts/slideLayout122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2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127.xml"/><Relationship Id="rId7" Type="http://schemas.openxmlformats.org/officeDocument/2006/relationships/slideLayout" Target="../slideLayouts/slideLayout131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26.xml"/><Relationship Id="rId1" Type="http://schemas.openxmlformats.org/officeDocument/2006/relationships/slideLayout" Target="../slideLayouts/slideLayout125.xml"/><Relationship Id="rId6" Type="http://schemas.openxmlformats.org/officeDocument/2006/relationships/slideLayout" Target="../slideLayouts/slideLayout130.xml"/><Relationship Id="rId11" Type="http://schemas.openxmlformats.org/officeDocument/2006/relationships/slideLayout" Target="../slideLayouts/slideLayout135.xml"/><Relationship Id="rId5" Type="http://schemas.openxmlformats.org/officeDocument/2006/relationships/slideLayout" Target="../slideLayouts/slideLayout129.xml"/><Relationship Id="rId10" Type="http://schemas.openxmlformats.org/officeDocument/2006/relationships/slideLayout" Target="../slideLayouts/slideLayout134.xml"/><Relationship Id="rId4" Type="http://schemas.openxmlformats.org/officeDocument/2006/relationships/slideLayout" Target="../slideLayouts/slideLayout128.xml"/><Relationship Id="rId9" Type="http://schemas.openxmlformats.org/officeDocument/2006/relationships/slideLayout" Target="../slideLayouts/slideLayout133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3.xml"/><Relationship Id="rId13" Type="http://schemas.openxmlformats.org/officeDocument/2006/relationships/theme" Target="../theme/theme14.xml"/><Relationship Id="rId3" Type="http://schemas.openxmlformats.org/officeDocument/2006/relationships/slideLayout" Target="../slideLayouts/slideLayout138.xml"/><Relationship Id="rId7" Type="http://schemas.openxmlformats.org/officeDocument/2006/relationships/slideLayout" Target="../slideLayouts/slideLayout142.xml"/><Relationship Id="rId12" Type="http://schemas.openxmlformats.org/officeDocument/2006/relationships/slideLayout" Target="../slideLayouts/slideLayout147.xml"/><Relationship Id="rId2" Type="http://schemas.openxmlformats.org/officeDocument/2006/relationships/slideLayout" Target="../slideLayouts/slideLayout137.xml"/><Relationship Id="rId1" Type="http://schemas.openxmlformats.org/officeDocument/2006/relationships/slideLayout" Target="../slideLayouts/slideLayout136.xml"/><Relationship Id="rId6" Type="http://schemas.openxmlformats.org/officeDocument/2006/relationships/slideLayout" Target="../slideLayouts/slideLayout141.xml"/><Relationship Id="rId11" Type="http://schemas.openxmlformats.org/officeDocument/2006/relationships/slideLayout" Target="../slideLayouts/slideLayout146.xml"/><Relationship Id="rId5" Type="http://schemas.openxmlformats.org/officeDocument/2006/relationships/slideLayout" Target="../slideLayouts/slideLayout140.xml"/><Relationship Id="rId10" Type="http://schemas.openxmlformats.org/officeDocument/2006/relationships/slideLayout" Target="../slideLayouts/slideLayout145.xml"/><Relationship Id="rId4" Type="http://schemas.openxmlformats.org/officeDocument/2006/relationships/slideLayout" Target="../slideLayouts/slideLayout139.xml"/><Relationship Id="rId9" Type="http://schemas.openxmlformats.org/officeDocument/2006/relationships/slideLayout" Target="../slideLayouts/slideLayout144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5.xml"/><Relationship Id="rId3" Type="http://schemas.openxmlformats.org/officeDocument/2006/relationships/slideLayout" Target="../slideLayouts/slideLayout150.xml"/><Relationship Id="rId7" Type="http://schemas.openxmlformats.org/officeDocument/2006/relationships/slideLayout" Target="../slideLayouts/slideLayout154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49.xml"/><Relationship Id="rId1" Type="http://schemas.openxmlformats.org/officeDocument/2006/relationships/slideLayout" Target="../slideLayouts/slideLayout148.xml"/><Relationship Id="rId6" Type="http://schemas.openxmlformats.org/officeDocument/2006/relationships/slideLayout" Target="../slideLayouts/slideLayout153.xml"/><Relationship Id="rId11" Type="http://schemas.openxmlformats.org/officeDocument/2006/relationships/slideLayout" Target="../slideLayouts/slideLayout158.xml"/><Relationship Id="rId5" Type="http://schemas.openxmlformats.org/officeDocument/2006/relationships/slideLayout" Target="../slideLayouts/slideLayout152.xml"/><Relationship Id="rId10" Type="http://schemas.openxmlformats.org/officeDocument/2006/relationships/slideLayout" Target="../slideLayouts/slideLayout157.xml"/><Relationship Id="rId4" Type="http://schemas.openxmlformats.org/officeDocument/2006/relationships/slideLayout" Target="../slideLayouts/slideLayout151.xml"/><Relationship Id="rId9" Type="http://schemas.openxmlformats.org/officeDocument/2006/relationships/slideLayout" Target="../slideLayouts/slideLayout156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6.xml"/><Relationship Id="rId3" Type="http://schemas.openxmlformats.org/officeDocument/2006/relationships/slideLayout" Target="../slideLayouts/slideLayout161.xml"/><Relationship Id="rId7" Type="http://schemas.openxmlformats.org/officeDocument/2006/relationships/slideLayout" Target="../slideLayouts/slideLayout165.xml"/><Relationship Id="rId12" Type="http://schemas.openxmlformats.org/officeDocument/2006/relationships/theme" Target="../theme/theme16.xml"/><Relationship Id="rId2" Type="http://schemas.openxmlformats.org/officeDocument/2006/relationships/slideLayout" Target="../slideLayouts/slideLayout160.xml"/><Relationship Id="rId1" Type="http://schemas.openxmlformats.org/officeDocument/2006/relationships/slideLayout" Target="../slideLayouts/slideLayout159.xml"/><Relationship Id="rId6" Type="http://schemas.openxmlformats.org/officeDocument/2006/relationships/slideLayout" Target="../slideLayouts/slideLayout164.xml"/><Relationship Id="rId11" Type="http://schemas.openxmlformats.org/officeDocument/2006/relationships/slideLayout" Target="../slideLayouts/slideLayout169.xml"/><Relationship Id="rId5" Type="http://schemas.openxmlformats.org/officeDocument/2006/relationships/slideLayout" Target="../slideLayouts/slideLayout163.xml"/><Relationship Id="rId10" Type="http://schemas.openxmlformats.org/officeDocument/2006/relationships/slideLayout" Target="../slideLayouts/slideLayout168.xml"/><Relationship Id="rId4" Type="http://schemas.openxmlformats.org/officeDocument/2006/relationships/slideLayout" Target="../slideLayouts/slideLayout162.xml"/><Relationship Id="rId9" Type="http://schemas.openxmlformats.org/officeDocument/2006/relationships/slideLayout" Target="../slideLayouts/slideLayout167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7.xml"/><Relationship Id="rId13" Type="http://schemas.openxmlformats.org/officeDocument/2006/relationships/slideLayout" Target="../slideLayouts/slideLayout182.xml"/><Relationship Id="rId18" Type="http://schemas.openxmlformats.org/officeDocument/2006/relationships/image" Target="../media/image4.png"/><Relationship Id="rId3" Type="http://schemas.openxmlformats.org/officeDocument/2006/relationships/slideLayout" Target="../slideLayouts/slideLayout172.xml"/><Relationship Id="rId7" Type="http://schemas.openxmlformats.org/officeDocument/2006/relationships/slideLayout" Target="../slideLayouts/slideLayout176.xml"/><Relationship Id="rId12" Type="http://schemas.openxmlformats.org/officeDocument/2006/relationships/slideLayout" Target="../slideLayouts/slideLayout181.xml"/><Relationship Id="rId17" Type="http://schemas.openxmlformats.org/officeDocument/2006/relationships/tags" Target="../tags/tag1.xml"/><Relationship Id="rId2" Type="http://schemas.openxmlformats.org/officeDocument/2006/relationships/slideLayout" Target="../slideLayouts/slideLayout171.xml"/><Relationship Id="rId16" Type="http://schemas.openxmlformats.org/officeDocument/2006/relationships/theme" Target="../theme/theme17.xml"/><Relationship Id="rId1" Type="http://schemas.openxmlformats.org/officeDocument/2006/relationships/slideLayout" Target="../slideLayouts/slideLayout170.xml"/><Relationship Id="rId6" Type="http://schemas.openxmlformats.org/officeDocument/2006/relationships/slideLayout" Target="../slideLayouts/slideLayout175.xml"/><Relationship Id="rId11" Type="http://schemas.openxmlformats.org/officeDocument/2006/relationships/slideLayout" Target="../slideLayouts/slideLayout180.xml"/><Relationship Id="rId5" Type="http://schemas.openxmlformats.org/officeDocument/2006/relationships/slideLayout" Target="../slideLayouts/slideLayout174.xml"/><Relationship Id="rId15" Type="http://schemas.openxmlformats.org/officeDocument/2006/relationships/slideLayout" Target="../slideLayouts/slideLayout184.xml"/><Relationship Id="rId10" Type="http://schemas.openxmlformats.org/officeDocument/2006/relationships/slideLayout" Target="../slideLayouts/slideLayout179.xml"/><Relationship Id="rId19" Type="http://schemas.openxmlformats.org/officeDocument/2006/relationships/image" Target="../media/image5.png"/><Relationship Id="rId4" Type="http://schemas.openxmlformats.org/officeDocument/2006/relationships/slideLayout" Target="../slideLayouts/slideLayout173.xml"/><Relationship Id="rId9" Type="http://schemas.openxmlformats.org/officeDocument/2006/relationships/slideLayout" Target="../slideLayouts/slideLayout178.xml"/><Relationship Id="rId14" Type="http://schemas.openxmlformats.org/officeDocument/2006/relationships/slideLayout" Target="../slideLayouts/slideLayout183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2.xml"/><Relationship Id="rId13" Type="http://schemas.openxmlformats.org/officeDocument/2006/relationships/theme" Target="../theme/theme18.xml"/><Relationship Id="rId3" Type="http://schemas.openxmlformats.org/officeDocument/2006/relationships/slideLayout" Target="../slideLayouts/slideLayout187.xml"/><Relationship Id="rId7" Type="http://schemas.openxmlformats.org/officeDocument/2006/relationships/slideLayout" Target="../slideLayouts/slideLayout191.xml"/><Relationship Id="rId12" Type="http://schemas.openxmlformats.org/officeDocument/2006/relationships/slideLayout" Target="../slideLayouts/slideLayout196.xml"/><Relationship Id="rId2" Type="http://schemas.openxmlformats.org/officeDocument/2006/relationships/slideLayout" Target="../slideLayouts/slideLayout186.xml"/><Relationship Id="rId1" Type="http://schemas.openxmlformats.org/officeDocument/2006/relationships/slideLayout" Target="../slideLayouts/slideLayout185.xml"/><Relationship Id="rId6" Type="http://schemas.openxmlformats.org/officeDocument/2006/relationships/slideLayout" Target="../slideLayouts/slideLayout190.xml"/><Relationship Id="rId11" Type="http://schemas.openxmlformats.org/officeDocument/2006/relationships/slideLayout" Target="../slideLayouts/slideLayout195.xml"/><Relationship Id="rId5" Type="http://schemas.openxmlformats.org/officeDocument/2006/relationships/slideLayout" Target="../slideLayouts/slideLayout189.xml"/><Relationship Id="rId10" Type="http://schemas.openxmlformats.org/officeDocument/2006/relationships/slideLayout" Target="../slideLayouts/slideLayout194.xml"/><Relationship Id="rId4" Type="http://schemas.openxmlformats.org/officeDocument/2006/relationships/slideLayout" Target="../slideLayouts/slideLayout188.xml"/><Relationship Id="rId9" Type="http://schemas.openxmlformats.org/officeDocument/2006/relationships/slideLayout" Target="../slideLayouts/slideLayout193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4.xml"/><Relationship Id="rId13" Type="http://schemas.openxmlformats.org/officeDocument/2006/relationships/slideLayout" Target="../slideLayouts/slideLayout209.xml"/><Relationship Id="rId18" Type="http://schemas.openxmlformats.org/officeDocument/2006/relationships/image" Target="../media/image4.png"/><Relationship Id="rId3" Type="http://schemas.openxmlformats.org/officeDocument/2006/relationships/slideLayout" Target="../slideLayouts/slideLayout199.xml"/><Relationship Id="rId7" Type="http://schemas.openxmlformats.org/officeDocument/2006/relationships/slideLayout" Target="../slideLayouts/slideLayout203.xml"/><Relationship Id="rId12" Type="http://schemas.openxmlformats.org/officeDocument/2006/relationships/slideLayout" Target="../slideLayouts/slideLayout208.xml"/><Relationship Id="rId17" Type="http://schemas.openxmlformats.org/officeDocument/2006/relationships/tags" Target="../tags/tag4.xml"/><Relationship Id="rId2" Type="http://schemas.openxmlformats.org/officeDocument/2006/relationships/slideLayout" Target="../slideLayouts/slideLayout198.xml"/><Relationship Id="rId16" Type="http://schemas.openxmlformats.org/officeDocument/2006/relationships/theme" Target="../theme/theme19.xml"/><Relationship Id="rId1" Type="http://schemas.openxmlformats.org/officeDocument/2006/relationships/slideLayout" Target="../slideLayouts/slideLayout197.xml"/><Relationship Id="rId6" Type="http://schemas.openxmlformats.org/officeDocument/2006/relationships/slideLayout" Target="../slideLayouts/slideLayout202.xml"/><Relationship Id="rId11" Type="http://schemas.openxmlformats.org/officeDocument/2006/relationships/slideLayout" Target="../slideLayouts/slideLayout207.xml"/><Relationship Id="rId5" Type="http://schemas.openxmlformats.org/officeDocument/2006/relationships/slideLayout" Target="../slideLayouts/slideLayout201.xml"/><Relationship Id="rId15" Type="http://schemas.openxmlformats.org/officeDocument/2006/relationships/slideLayout" Target="../slideLayouts/slideLayout211.xml"/><Relationship Id="rId10" Type="http://schemas.openxmlformats.org/officeDocument/2006/relationships/slideLayout" Target="../slideLayouts/slideLayout206.xml"/><Relationship Id="rId19" Type="http://schemas.openxmlformats.org/officeDocument/2006/relationships/image" Target="../media/image5.png"/><Relationship Id="rId4" Type="http://schemas.openxmlformats.org/officeDocument/2006/relationships/slideLayout" Target="../slideLayouts/slideLayout200.xml"/><Relationship Id="rId9" Type="http://schemas.openxmlformats.org/officeDocument/2006/relationships/slideLayout" Target="../slideLayouts/slideLayout205.xml"/><Relationship Id="rId14" Type="http://schemas.openxmlformats.org/officeDocument/2006/relationships/slideLayout" Target="../slideLayouts/slideLayout2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1">
          <a:gsLst>
            <a:gs pos="0">
              <a:srgbClr val="0091C9"/>
            </a:gs>
            <a:gs pos="60001">
              <a:srgbClr val="0072C6"/>
            </a:gs>
            <a:gs pos="100000">
              <a:srgbClr val="003893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/>
          <p:nvPr userDrawn="1"/>
        </p:nvSpPr>
        <p:spPr>
          <a:xfrm>
            <a:off x="-6351" y="-9525"/>
            <a:ext cx="12213168" cy="2019300"/>
          </a:xfrm>
          <a:custGeom>
            <a:avLst/>
            <a:gdLst>
              <a:gd name="connsiteX0" fmla="*/ 0 w 9262587"/>
              <a:gd name="connsiteY0" fmla="*/ 1836110 h 2121727"/>
              <a:gd name="connsiteX1" fmla="*/ 1168024 w 9262587"/>
              <a:gd name="connsiteY1" fmla="*/ 1581095 h 2121727"/>
              <a:gd name="connsiteX2" fmla="*/ 1994312 w 9262587"/>
              <a:gd name="connsiteY2" fmla="*/ 1535192 h 2121727"/>
              <a:gd name="connsiteX3" fmla="*/ 2693087 w 9262587"/>
              <a:gd name="connsiteY3" fmla="*/ 1550493 h 2121727"/>
              <a:gd name="connsiteX4" fmla="*/ 4141641 w 9262587"/>
              <a:gd name="connsiteY4" fmla="*/ 1831010 h 2121727"/>
              <a:gd name="connsiteX5" fmla="*/ 5212756 w 9262587"/>
              <a:gd name="connsiteY5" fmla="*/ 2075824 h 2121727"/>
              <a:gd name="connsiteX6" fmla="*/ 7043851 w 9262587"/>
              <a:gd name="connsiteY6" fmla="*/ 2121727 h 2121727"/>
              <a:gd name="connsiteX7" fmla="*/ 8844343 w 9262587"/>
              <a:gd name="connsiteY7" fmla="*/ 1866712 h 2121727"/>
              <a:gd name="connsiteX8" fmla="*/ 9262587 w 9262587"/>
              <a:gd name="connsiteY8" fmla="*/ 1611696 h 2121727"/>
              <a:gd name="connsiteX9" fmla="*/ 9221783 w 9262587"/>
              <a:gd name="connsiteY9" fmla="*/ 0 h 2121727"/>
              <a:gd name="connsiteX10" fmla="*/ 20402 w 9262587"/>
              <a:gd name="connsiteY10" fmla="*/ 40802 h 2121727"/>
              <a:gd name="connsiteX11" fmla="*/ 0 w 9262587"/>
              <a:gd name="connsiteY11" fmla="*/ 1836110 h 2121727"/>
              <a:gd name="connsiteX0" fmla="*/ 0 w 9221783"/>
              <a:gd name="connsiteY0" fmla="*/ 1836110 h 2121727"/>
              <a:gd name="connsiteX1" fmla="*/ 1168024 w 9221783"/>
              <a:gd name="connsiteY1" fmla="*/ 1581095 h 2121727"/>
              <a:gd name="connsiteX2" fmla="*/ 1994312 w 9221783"/>
              <a:gd name="connsiteY2" fmla="*/ 1535192 h 2121727"/>
              <a:gd name="connsiteX3" fmla="*/ 2693087 w 9221783"/>
              <a:gd name="connsiteY3" fmla="*/ 1550493 h 2121727"/>
              <a:gd name="connsiteX4" fmla="*/ 4141641 w 9221783"/>
              <a:gd name="connsiteY4" fmla="*/ 1831010 h 2121727"/>
              <a:gd name="connsiteX5" fmla="*/ 5212756 w 9221783"/>
              <a:gd name="connsiteY5" fmla="*/ 2075824 h 2121727"/>
              <a:gd name="connsiteX6" fmla="*/ 7043851 w 9221783"/>
              <a:gd name="connsiteY6" fmla="*/ 2121727 h 2121727"/>
              <a:gd name="connsiteX7" fmla="*/ 8844343 w 9221783"/>
              <a:gd name="connsiteY7" fmla="*/ 1866712 h 2121727"/>
              <a:gd name="connsiteX8" fmla="*/ 9170777 w 9221783"/>
              <a:gd name="connsiteY8" fmla="*/ 1662699 h 2121727"/>
              <a:gd name="connsiteX9" fmla="*/ 9221783 w 9221783"/>
              <a:gd name="connsiteY9" fmla="*/ 0 h 2121727"/>
              <a:gd name="connsiteX10" fmla="*/ 20402 w 9221783"/>
              <a:gd name="connsiteY10" fmla="*/ 40802 h 2121727"/>
              <a:gd name="connsiteX11" fmla="*/ 0 w 9221783"/>
              <a:gd name="connsiteY11" fmla="*/ 1836110 h 2121727"/>
              <a:gd name="connsiteX0" fmla="*/ 0 w 9170777"/>
              <a:gd name="connsiteY0" fmla="*/ 1795308 h 2080925"/>
              <a:gd name="connsiteX1" fmla="*/ 1168024 w 9170777"/>
              <a:gd name="connsiteY1" fmla="*/ 1540293 h 2080925"/>
              <a:gd name="connsiteX2" fmla="*/ 1994312 w 9170777"/>
              <a:gd name="connsiteY2" fmla="*/ 1494390 h 2080925"/>
              <a:gd name="connsiteX3" fmla="*/ 2693087 w 9170777"/>
              <a:gd name="connsiteY3" fmla="*/ 1509691 h 2080925"/>
              <a:gd name="connsiteX4" fmla="*/ 4141641 w 9170777"/>
              <a:gd name="connsiteY4" fmla="*/ 1790208 h 2080925"/>
              <a:gd name="connsiteX5" fmla="*/ 5212756 w 9170777"/>
              <a:gd name="connsiteY5" fmla="*/ 2035022 h 2080925"/>
              <a:gd name="connsiteX6" fmla="*/ 7043851 w 9170777"/>
              <a:gd name="connsiteY6" fmla="*/ 2080925 h 2080925"/>
              <a:gd name="connsiteX7" fmla="*/ 8844343 w 9170777"/>
              <a:gd name="connsiteY7" fmla="*/ 1825910 h 2080925"/>
              <a:gd name="connsiteX8" fmla="*/ 9170777 w 9170777"/>
              <a:gd name="connsiteY8" fmla="*/ 1621897 h 2080925"/>
              <a:gd name="connsiteX9" fmla="*/ 9119772 w 9170777"/>
              <a:gd name="connsiteY9" fmla="*/ 61204 h 2080925"/>
              <a:gd name="connsiteX10" fmla="*/ 20402 w 9170777"/>
              <a:gd name="connsiteY10" fmla="*/ 0 h 2080925"/>
              <a:gd name="connsiteX11" fmla="*/ 0 w 9170777"/>
              <a:gd name="connsiteY11" fmla="*/ 1795308 h 2080925"/>
              <a:gd name="connsiteX0" fmla="*/ 0 w 9170777"/>
              <a:gd name="connsiteY0" fmla="*/ 1795308 h 2080925"/>
              <a:gd name="connsiteX1" fmla="*/ 1168024 w 9170777"/>
              <a:gd name="connsiteY1" fmla="*/ 1540293 h 2080925"/>
              <a:gd name="connsiteX2" fmla="*/ 1994312 w 9170777"/>
              <a:gd name="connsiteY2" fmla="*/ 1494390 h 2080925"/>
              <a:gd name="connsiteX3" fmla="*/ 2693087 w 9170777"/>
              <a:gd name="connsiteY3" fmla="*/ 1509691 h 2080925"/>
              <a:gd name="connsiteX4" fmla="*/ 4141641 w 9170777"/>
              <a:gd name="connsiteY4" fmla="*/ 1790208 h 2080925"/>
              <a:gd name="connsiteX5" fmla="*/ 5212756 w 9170777"/>
              <a:gd name="connsiteY5" fmla="*/ 2035022 h 2080925"/>
              <a:gd name="connsiteX6" fmla="*/ 7043851 w 9170777"/>
              <a:gd name="connsiteY6" fmla="*/ 2080925 h 2080925"/>
              <a:gd name="connsiteX7" fmla="*/ 8844343 w 9170777"/>
              <a:gd name="connsiteY7" fmla="*/ 1825910 h 2080925"/>
              <a:gd name="connsiteX8" fmla="*/ 9170777 w 9170777"/>
              <a:gd name="connsiteY8" fmla="*/ 1621897 h 2080925"/>
              <a:gd name="connsiteX9" fmla="*/ 9119772 w 9170777"/>
              <a:gd name="connsiteY9" fmla="*/ 61204 h 2080925"/>
              <a:gd name="connsiteX10" fmla="*/ 20402 w 9170777"/>
              <a:gd name="connsiteY10" fmla="*/ 0 h 2080925"/>
              <a:gd name="connsiteX11" fmla="*/ 0 w 9170777"/>
              <a:gd name="connsiteY11" fmla="*/ 1795308 h 2080925"/>
              <a:gd name="connsiteX0" fmla="*/ 0 w 9119859"/>
              <a:gd name="connsiteY0" fmla="*/ 1795308 h 2080925"/>
              <a:gd name="connsiteX1" fmla="*/ 1168024 w 9119859"/>
              <a:gd name="connsiteY1" fmla="*/ 1540293 h 2080925"/>
              <a:gd name="connsiteX2" fmla="*/ 1994312 w 9119859"/>
              <a:gd name="connsiteY2" fmla="*/ 1494390 h 2080925"/>
              <a:gd name="connsiteX3" fmla="*/ 2693087 w 9119859"/>
              <a:gd name="connsiteY3" fmla="*/ 1509691 h 2080925"/>
              <a:gd name="connsiteX4" fmla="*/ 4141641 w 9119859"/>
              <a:gd name="connsiteY4" fmla="*/ 1790208 h 2080925"/>
              <a:gd name="connsiteX5" fmla="*/ 5212756 w 9119859"/>
              <a:gd name="connsiteY5" fmla="*/ 2035022 h 2080925"/>
              <a:gd name="connsiteX6" fmla="*/ 7043851 w 9119859"/>
              <a:gd name="connsiteY6" fmla="*/ 2080925 h 2080925"/>
              <a:gd name="connsiteX7" fmla="*/ 8844343 w 9119859"/>
              <a:gd name="connsiteY7" fmla="*/ 1825910 h 2080925"/>
              <a:gd name="connsiteX8" fmla="*/ 9114671 w 9119859"/>
              <a:gd name="connsiteY8" fmla="*/ 1667800 h 2080925"/>
              <a:gd name="connsiteX9" fmla="*/ 9119772 w 9119859"/>
              <a:gd name="connsiteY9" fmla="*/ 61204 h 2080925"/>
              <a:gd name="connsiteX10" fmla="*/ 20402 w 9119859"/>
              <a:gd name="connsiteY10" fmla="*/ 0 h 2080925"/>
              <a:gd name="connsiteX11" fmla="*/ 0 w 9119859"/>
              <a:gd name="connsiteY11" fmla="*/ 1795308 h 2080925"/>
              <a:gd name="connsiteX0" fmla="*/ 0 w 9120224"/>
              <a:gd name="connsiteY0" fmla="*/ 1795308 h 2080925"/>
              <a:gd name="connsiteX1" fmla="*/ 1168024 w 9120224"/>
              <a:gd name="connsiteY1" fmla="*/ 1540293 h 2080925"/>
              <a:gd name="connsiteX2" fmla="*/ 1994312 w 9120224"/>
              <a:gd name="connsiteY2" fmla="*/ 1494390 h 2080925"/>
              <a:gd name="connsiteX3" fmla="*/ 2693087 w 9120224"/>
              <a:gd name="connsiteY3" fmla="*/ 1509691 h 2080925"/>
              <a:gd name="connsiteX4" fmla="*/ 4141641 w 9120224"/>
              <a:gd name="connsiteY4" fmla="*/ 1790208 h 2080925"/>
              <a:gd name="connsiteX5" fmla="*/ 5212756 w 9120224"/>
              <a:gd name="connsiteY5" fmla="*/ 2035022 h 2080925"/>
              <a:gd name="connsiteX6" fmla="*/ 7043851 w 9120224"/>
              <a:gd name="connsiteY6" fmla="*/ 2080925 h 2080925"/>
              <a:gd name="connsiteX7" fmla="*/ 8844343 w 9120224"/>
              <a:gd name="connsiteY7" fmla="*/ 1825910 h 2080925"/>
              <a:gd name="connsiteX8" fmla="*/ 9114671 w 9120224"/>
              <a:gd name="connsiteY8" fmla="*/ 1667800 h 2080925"/>
              <a:gd name="connsiteX9" fmla="*/ 9119772 w 9120224"/>
              <a:gd name="connsiteY9" fmla="*/ 61204 h 2080925"/>
              <a:gd name="connsiteX10" fmla="*/ 20402 w 9120224"/>
              <a:gd name="connsiteY10" fmla="*/ 0 h 2080925"/>
              <a:gd name="connsiteX11" fmla="*/ 0 w 9120224"/>
              <a:gd name="connsiteY11" fmla="*/ 1795308 h 2080925"/>
              <a:gd name="connsiteX0" fmla="*/ 40949 w 9161173"/>
              <a:gd name="connsiteY0" fmla="*/ 1734116 h 2019733"/>
              <a:gd name="connsiteX1" fmla="*/ 1208973 w 9161173"/>
              <a:gd name="connsiteY1" fmla="*/ 1479101 h 2019733"/>
              <a:gd name="connsiteX2" fmla="*/ 2035261 w 9161173"/>
              <a:gd name="connsiteY2" fmla="*/ 1433198 h 2019733"/>
              <a:gd name="connsiteX3" fmla="*/ 2734036 w 9161173"/>
              <a:gd name="connsiteY3" fmla="*/ 1448499 h 2019733"/>
              <a:gd name="connsiteX4" fmla="*/ 4182590 w 9161173"/>
              <a:gd name="connsiteY4" fmla="*/ 1729016 h 2019733"/>
              <a:gd name="connsiteX5" fmla="*/ 5253705 w 9161173"/>
              <a:gd name="connsiteY5" fmla="*/ 1973830 h 2019733"/>
              <a:gd name="connsiteX6" fmla="*/ 7084800 w 9161173"/>
              <a:gd name="connsiteY6" fmla="*/ 2019733 h 2019733"/>
              <a:gd name="connsiteX7" fmla="*/ 8885292 w 9161173"/>
              <a:gd name="connsiteY7" fmla="*/ 1764718 h 2019733"/>
              <a:gd name="connsiteX8" fmla="*/ 9155620 w 9161173"/>
              <a:gd name="connsiteY8" fmla="*/ 1606608 h 2019733"/>
              <a:gd name="connsiteX9" fmla="*/ 9160721 w 9161173"/>
              <a:gd name="connsiteY9" fmla="*/ 12 h 2019733"/>
              <a:gd name="connsiteX10" fmla="*/ 144 w 9161173"/>
              <a:gd name="connsiteY10" fmla="*/ 35714 h 2019733"/>
              <a:gd name="connsiteX11" fmla="*/ 40949 w 9161173"/>
              <a:gd name="connsiteY11" fmla="*/ 1734116 h 2019733"/>
              <a:gd name="connsiteX0" fmla="*/ 40805 w 9161029"/>
              <a:gd name="connsiteY0" fmla="*/ 17341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35714 h 2019733"/>
              <a:gd name="connsiteX11" fmla="*/ 40805 w 9161029"/>
              <a:gd name="connsiteY11" fmla="*/ 17341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35714 h 2019733"/>
              <a:gd name="connsiteX11" fmla="*/ 0 w 9161029"/>
              <a:gd name="connsiteY11" fmla="*/ 17392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35714 h 2019733"/>
              <a:gd name="connsiteX11" fmla="*/ 0 w 9161029"/>
              <a:gd name="connsiteY11" fmla="*/ 17392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2639 h 2019733"/>
              <a:gd name="connsiteX11" fmla="*/ 0 w 9161029"/>
              <a:gd name="connsiteY11" fmla="*/ 17392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2639 h 2019733"/>
              <a:gd name="connsiteX11" fmla="*/ 0 w 9161029"/>
              <a:gd name="connsiteY11" fmla="*/ 17392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2639 h 2019733"/>
              <a:gd name="connsiteX11" fmla="*/ 0 w 9161029"/>
              <a:gd name="connsiteY11" fmla="*/ 1739216 h 2019733"/>
              <a:gd name="connsiteX0" fmla="*/ 8028 w 9169057"/>
              <a:gd name="connsiteY0" fmla="*/ 1739216 h 2019733"/>
              <a:gd name="connsiteX1" fmla="*/ 1216857 w 9169057"/>
              <a:gd name="connsiteY1" fmla="*/ 1479101 h 2019733"/>
              <a:gd name="connsiteX2" fmla="*/ 2043145 w 9169057"/>
              <a:gd name="connsiteY2" fmla="*/ 1433198 h 2019733"/>
              <a:gd name="connsiteX3" fmla="*/ 2741920 w 9169057"/>
              <a:gd name="connsiteY3" fmla="*/ 1448499 h 2019733"/>
              <a:gd name="connsiteX4" fmla="*/ 4190474 w 9169057"/>
              <a:gd name="connsiteY4" fmla="*/ 1729016 h 2019733"/>
              <a:gd name="connsiteX5" fmla="*/ 5261589 w 9169057"/>
              <a:gd name="connsiteY5" fmla="*/ 1973830 h 2019733"/>
              <a:gd name="connsiteX6" fmla="*/ 7092684 w 9169057"/>
              <a:gd name="connsiteY6" fmla="*/ 2019733 h 2019733"/>
              <a:gd name="connsiteX7" fmla="*/ 8893176 w 9169057"/>
              <a:gd name="connsiteY7" fmla="*/ 1764718 h 2019733"/>
              <a:gd name="connsiteX8" fmla="*/ 9163504 w 9169057"/>
              <a:gd name="connsiteY8" fmla="*/ 1606608 h 2019733"/>
              <a:gd name="connsiteX9" fmla="*/ 9168605 w 9169057"/>
              <a:gd name="connsiteY9" fmla="*/ 12 h 2019733"/>
              <a:gd name="connsiteX10" fmla="*/ 8028 w 9169057"/>
              <a:gd name="connsiteY10" fmla="*/ 2639 h 2019733"/>
              <a:gd name="connsiteX11" fmla="*/ 8028 w 9169057"/>
              <a:gd name="connsiteY11" fmla="*/ 1739216 h 2019733"/>
              <a:gd name="connsiteX0" fmla="*/ 737673 w 9898702"/>
              <a:gd name="connsiteY0" fmla="*/ 1739216 h 2019733"/>
              <a:gd name="connsiteX1" fmla="*/ 1946502 w 9898702"/>
              <a:gd name="connsiteY1" fmla="*/ 1479101 h 2019733"/>
              <a:gd name="connsiteX2" fmla="*/ 2772790 w 9898702"/>
              <a:gd name="connsiteY2" fmla="*/ 1433198 h 2019733"/>
              <a:gd name="connsiteX3" fmla="*/ 3471565 w 9898702"/>
              <a:gd name="connsiteY3" fmla="*/ 1448499 h 2019733"/>
              <a:gd name="connsiteX4" fmla="*/ 4920119 w 9898702"/>
              <a:gd name="connsiteY4" fmla="*/ 1729016 h 2019733"/>
              <a:gd name="connsiteX5" fmla="*/ 5991234 w 9898702"/>
              <a:gd name="connsiteY5" fmla="*/ 1973830 h 2019733"/>
              <a:gd name="connsiteX6" fmla="*/ 7822329 w 9898702"/>
              <a:gd name="connsiteY6" fmla="*/ 2019733 h 2019733"/>
              <a:gd name="connsiteX7" fmla="*/ 9622821 w 9898702"/>
              <a:gd name="connsiteY7" fmla="*/ 1764718 h 2019733"/>
              <a:gd name="connsiteX8" fmla="*/ 9893149 w 9898702"/>
              <a:gd name="connsiteY8" fmla="*/ 1606608 h 2019733"/>
              <a:gd name="connsiteX9" fmla="*/ 9898250 w 9898702"/>
              <a:gd name="connsiteY9" fmla="*/ 12 h 2019733"/>
              <a:gd name="connsiteX10" fmla="*/ 737673 w 9898702"/>
              <a:gd name="connsiteY10" fmla="*/ 2639 h 2019733"/>
              <a:gd name="connsiteX11" fmla="*/ 737673 w 9898702"/>
              <a:gd name="connsiteY11" fmla="*/ 1739216 h 2019733"/>
              <a:gd name="connsiteX0" fmla="*/ 753082 w 9914111"/>
              <a:gd name="connsiteY0" fmla="*/ 1739216 h 2019733"/>
              <a:gd name="connsiteX1" fmla="*/ 1961911 w 9914111"/>
              <a:gd name="connsiteY1" fmla="*/ 1479101 h 2019733"/>
              <a:gd name="connsiteX2" fmla="*/ 2788199 w 9914111"/>
              <a:gd name="connsiteY2" fmla="*/ 1433198 h 2019733"/>
              <a:gd name="connsiteX3" fmla="*/ 3486974 w 9914111"/>
              <a:gd name="connsiteY3" fmla="*/ 1448499 h 2019733"/>
              <a:gd name="connsiteX4" fmla="*/ 4935528 w 9914111"/>
              <a:gd name="connsiteY4" fmla="*/ 1729016 h 2019733"/>
              <a:gd name="connsiteX5" fmla="*/ 6006643 w 9914111"/>
              <a:gd name="connsiteY5" fmla="*/ 1973830 h 2019733"/>
              <a:gd name="connsiteX6" fmla="*/ 7837738 w 9914111"/>
              <a:gd name="connsiteY6" fmla="*/ 2019733 h 2019733"/>
              <a:gd name="connsiteX7" fmla="*/ 9638230 w 9914111"/>
              <a:gd name="connsiteY7" fmla="*/ 1764718 h 2019733"/>
              <a:gd name="connsiteX8" fmla="*/ 9908558 w 9914111"/>
              <a:gd name="connsiteY8" fmla="*/ 1606608 h 2019733"/>
              <a:gd name="connsiteX9" fmla="*/ 9913659 w 9914111"/>
              <a:gd name="connsiteY9" fmla="*/ 12 h 2019733"/>
              <a:gd name="connsiteX10" fmla="*/ 753082 w 9914111"/>
              <a:gd name="connsiteY10" fmla="*/ 2639 h 2019733"/>
              <a:gd name="connsiteX11" fmla="*/ 753082 w 9914111"/>
              <a:gd name="connsiteY11" fmla="*/ 1739216 h 2019733"/>
              <a:gd name="connsiteX0" fmla="*/ 678562 w 9839591"/>
              <a:gd name="connsiteY0" fmla="*/ 1739216 h 2019733"/>
              <a:gd name="connsiteX1" fmla="*/ 1887391 w 9839591"/>
              <a:gd name="connsiteY1" fmla="*/ 1479101 h 2019733"/>
              <a:gd name="connsiteX2" fmla="*/ 2713679 w 9839591"/>
              <a:gd name="connsiteY2" fmla="*/ 1433198 h 2019733"/>
              <a:gd name="connsiteX3" fmla="*/ 3412454 w 9839591"/>
              <a:gd name="connsiteY3" fmla="*/ 1448499 h 2019733"/>
              <a:gd name="connsiteX4" fmla="*/ 4861008 w 9839591"/>
              <a:gd name="connsiteY4" fmla="*/ 1729016 h 2019733"/>
              <a:gd name="connsiteX5" fmla="*/ 5932123 w 9839591"/>
              <a:gd name="connsiteY5" fmla="*/ 1973830 h 2019733"/>
              <a:gd name="connsiteX6" fmla="*/ 7763218 w 9839591"/>
              <a:gd name="connsiteY6" fmla="*/ 2019733 h 2019733"/>
              <a:gd name="connsiteX7" fmla="*/ 9563710 w 9839591"/>
              <a:gd name="connsiteY7" fmla="*/ 1764718 h 2019733"/>
              <a:gd name="connsiteX8" fmla="*/ 9834038 w 9839591"/>
              <a:gd name="connsiteY8" fmla="*/ 1606608 h 2019733"/>
              <a:gd name="connsiteX9" fmla="*/ 9839139 w 9839591"/>
              <a:gd name="connsiteY9" fmla="*/ 12 h 2019733"/>
              <a:gd name="connsiteX10" fmla="*/ 678562 w 9839591"/>
              <a:gd name="connsiteY10" fmla="*/ 2639 h 2019733"/>
              <a:gd name="connsiteX11" fmla="*/ 678562 w 9839591"/>
              <a:gd name="connsiteY11" fmla="*/ 17392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2639 h 2019733"/>
              <a:gd name="connsiteX11" fmla="*/ 0 w 9161029"/>
              <a:gd name="connsiteY11" fmla="*/ 1739216 h 2019733"/>
              <a:gd name="connsiteX0" fmla="*/ 0 w 9160577"/>
              <a:gd name="connsiteY0" fmla="*/ 1739204 h 2019721"/>
              <a:gd name="connsiteX1" fmla="*/ 1208829 w 9160577"/>
              <a:gd name="connsiteY1" fmla="*/ 1479089 h 2019721"/>
              <a:gd name="connsiteX2" fmla="*/ 2035117 w 9160577"/>
              <a:gd name="connsiteY2" fmla="*/ 1433186 h 2019721"/>
              <a:gd name="connsiteX3" fmla="*/ 2733892 w 9160577"/>
              <a:gd name="connsiteY3" fmla="*/ 1448487 h 2019721"/>
              <a:gd name="connsiteX4" fmla="*/ 4182446 w 9160577"/>
              <a:gd name="connsiteY4" fmla="*/ 1729004 h 2019721"/>
              <a:gd name="connsiteX5" fmla="*/ 5253561 w 9160577"/>
              <a:gd name="connsiteY5" fmla="*/ 1973818 h 2019721"/>
              <a:gd name="connsiteX6" fmla="*/ 7084656 w 9160577"/>
              <a:gd name="connsiteY6" fmla="*/ 2019721 h 2019721"/>
              <a:gd name="connsiteX7" fmla="*/ 8885148 w 9160577"/>
              <a:gd name="connsiteY7" fmla="*/ 1764706 h 2019721"/>
              <a:gd name="connsiteX8" fmla="*/ 9155476 w 9160577"/>
              <a:gd name="connsiteY8" fmla="*/ 1606596 h 2019721"/>
              <a:gd name="connsiteX9" fmla="*/ 9160577 w 9160577"/>
              <a:gd name="connsiteY9" fmla="*/ 0 h 2019721"/>
              <a:gd name="connsiteX10" fmla="*/ 0 w 9160577"/>
              <a:gd name="connsiteY10" fmla="*/ 2627 h 2019721"/>
              <a:gd name="connsiteX11" fmla="*/ 0 w 9160577"/>
              <a:gd name="connsiteY11" fmla="*/ 1739204 h 2019721"/>
              <a:gd name="connsiteX0" fmla="*/ 0 w 9160577"/>
              <a:gd name="connsiteY0" fmla="*/ 1739204 h 2019721"/>
              <a:gd name="connsiteX1" fmla="*/ 1208829 w 9160577"/>
              <a:gd name="connsiteY1" fmla="*/ 1479089 h 2019721"/>
              <a:gd name="connsiteX2" fmla="*/ 2035117 w 9160577"/>
              <a:gd name="connsiteY2" fmla="*/ 1433186 h 2019721"/>
              <a:gd name="connsiteX3" fmla="*/ 2733892 w 9160577"/>
              <a:gd name="connsiteY3" fmla="*/ 1448487 h 2019721"/>
              <a:gd name="connsiteX4" fmla="*/ 4182446 w 9160577"/>
              <a:gd name="connsiteY4" fmla="*/ 1729004 h 2019721"/>
              <a:gd name="connsiteX5" fmla="*/ 5253561 w 9160577"/>
              <a:gd name="connsiteY5" fmla="*/ 1973818 h 2019721"/>
              <a:gd name="connsiteX6" fmla="*/ 7084656 w 9160577"/>
              <a:gd name="connsiteY6" fmla="*/ 2019721 h 2019721"/>
              <a:gd name="connsiteX7" fmla="*/ 8885148 w 9160577"/>
              <a:gd name="connsiteY7" fmla="*/ 1764706 h 2019721"/>
              <a:gd name="connsiteX8" fmla="*/ 9155476 w 9160577"/>
              <a:gd name="connsiteY8" fmla="*/ 1606596 h 2019721"/>
              <a:gd name="connsiteX9" fmla="*/ 9160577 w 9160577"/>
              <a:gd name="connsiteY9" fmla="*/ 0 h 2019721"/>
              <a:gd name="connsiteX10" fmla="*/ 0 w 9160577"/>
              <a:gd name="connsiteY10" fmla="*/ 2627 h 2019721"/>
              <a:gd name="connsiteX11" fmla="*/ 0 w 9160577"/>
              <a:gd name="connsiteY11" fmla="*/ 1739204 h 2019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160577" h="2019721">
                <a:moveTo>
                  <a:pt x="0" y="1739204"/>
                </a:moveTo>
                <a:lnTo>
                  <a:pt x="1208829" y="1479089"/>
                </a:lnTo>
                <a:lnTo>
                  <a:pt x="2035117" y="1433186"/>
                </a:lnTo>
                <a:lnTo>
                  <a:pt x="2733892" y="1448487"/>
                </a:lnTo>
                <a:lnTo>
                  <a:pt x="4182446" y="1729004"/>
                </a:lnTo>
                <a:lnTo>
                  <a:pt x="5253561" y="1973818"/>
                </a:lnTo>
                <a:lnTo>
                  <a:pt x="7084656" y="2019721"/>
                </a:lnTo>
                <a:lnTo>
                  <a:pt x="8885148" y="1764706"/>
                </a:lnTo>
                <a:lnTo>
                  <a:pt x="9155476" y="1606596"/>
                </a:lnTo>
                <a:cubicBezTo>
                  <a:pt x="9158026" y="803298"/>
                  <a:pt x="9158026" y="803298"/>
                  <a:pt x="9160577" y="0"/>
                </a:cubicBezTo>
                <a:lnTo>
                  <a:pt x="0" y="2627"/>
                </a:lnTo>
                <a:lnTo>
                  <a:pt x="0" y="173920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sz="1800">
              <a:solidFill>
                <a:srgbClr val="FFFFFF"/>
              </a:solidFill>
            </a:endParaRPr>
          </a:p>
        </p:txBody>
      </p:sp>
      <p:pic>
        <p:nvPicPr>
          <p:cNvPr id="1027" name="Picture 7" descr="_0000_NHSBT_Ribbon_NHS_Blue_RGB_WhiteAbv_DRAFT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351" y="-9525"/>
            <a:ext cx="12213168" cy="266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625475"/>
            <a:ext cx="9304867" cy="11557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858963"/>
            <a:ext cx="9304867" cy="3357562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7" name="Picture 6" descr="A picture containing drawing&#10;&#10;Description automatically generated">
            <a:extLst>
              <a:ext uri="{FF2B5EF4-FFF2-40B4-BE49-F238E27FC236}">
                <a16:creationId xmlns:a16="http://schemas.microsoft.com/office/drawing/2014/main" id="{88107862-3CF0-3145-8BE6-2EEB9E37F11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0230" y="261845"/>
            <a:ext cx="3095977" cy="862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92121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+mj-lt"/>
          <a:ea typeface="MS PGothic" pitchFamily="34" charset="-128"/>
          <a:cs typeface="+mj-cs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charset="0"/>
          <a:ea typeface="MS PGothic" pitchFamily="34" charset="-128"/>
          <a:cs typeface="Arial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charset="0"/>
          <a:ea typeface="MS PGothic" pitchFamily="34" charset="-128"/>
          <a:cs typeface="Arial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charset="0"/>
          <a:ea typeface="MS PGothic" pitchFamily="34" charset="-128"/>
          <a:cs typeface="Arial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charset="0"/>
          <a:ea typeface="MS PGothic" pitchFamily="34" charset="-128"/>
          <a:cs typeface="Arial" charset="0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charset="0"/>
          <a:ea typeface="ＭＳ Ｐゴシック" charset="0"/>
          <a:cs typeface="Arial" charset="0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charset="0"/>
          <a:ea typeface="ＭＳ Ｐゴシック" charset="0"/>
          <a:cs typeface="Arial" charset="0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charset="0"/>
          <a:ea typeface="ＭＳ Ｐゴシック" charset="0"/>
          <a:cs typeface="Arial" charset="0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charset="0"/>
          <a:ea typeface="ＭＳ Ｐゴシック" charset="0"/>
          <a:cs typeface="Arial" charset="0"/>
        </a:defRPr>
      </a:lvl9pPr>
    </p:titleStyle>
    <p:bodyStyle>
      <a:lvl1pPr marL="177800" indent="-177800" algn="l" defTabSz="457200" rtl="0" eaLnBrk="0" fontAlgn="base" hangingPunct="0">
        <a:spcBef>
          <a:spcPts val="800"/>
        </a:spcBef>
        <a:spcAft>
          <a:spcPts val="800"/>
        </a:spcAft>
        <a:buClr>
          <a:srgbClr val="0072C6"/>
        </a:buClr>
        <a:buFont typeface="Arial" charset="0"/>
        <a:buChar char="•"/>
        <a:defRPr sz="2200">
          <a:solidFill>
            <a:schemeClr val="tx1"/>
          </a:solidFill>
          <a:latin typeface="+mn-lt"/>
          <a:ea typeface="MS PGothic" pitchFamily="34" charset="-128"/>
          <a:cs typeface="+mn-cs"/>
        </a:defRPr>
      </a:lvl1pPr>
      <a:lvl2pPr marL="447675" indent="-269875" algn="l" defTabSz="457200" rtl="0" eaLnBrk="0" fontAlgn="base" hangingPunct="0">
        <a:spcBef>
          <a:spcPts val="400"/>
        </a:spcBef>
        <a:spcAft>
          <a:spcPct val="0"/>
        </a:spcAft>
        <a:buFont typeface="Arial" charset="0"/>
        <a:buChar char="–"/>
        <a:defRPr sz="2200">
          <a:solidFill>
            <a:schemeClr val="tx1"/>
          </a:solidFill>
          <a:latin typeface="+mn-lt"/>
          <a:ea typeface="Arial" charset="0"/>
          <a:cs typeface="+mn-cs"/>
        </a:defRPr>
      </a:lvl2pPr>
      <a:lvl3pPr marL="625475" indent="-177800" algn="l" defTabSz="457200" rtl="0" eaLnBrk="0" fontAlgn="base" hangingPunct="0">
        <a:spcBef>
          <a:spcPts val="400"/>
        </a:spcBef>
        <a:spcAft>
          <a:spcPct val="0"/>
        </a:spcAft>
        <a:buFont typeface="Lucida Grande" charset="0"/>
        <a:buChar char="–"/>
        <a:defRPr sz="2200">
          <a:solidFill>
            <a:schemeClr val="tx1"/>
          </a:solidFill>
          <a:latin typeface="+mn-lt"/>
          <a:ea typeface="Arial" charset="0"/>
          <a:cs typeface="+mn-cs"/>
        </a:defRPr>
      </a:lvl3pPr>
      <a:lvl4pPr marL="895350" indent="-269875" algn="l" defTabSz="457200" rtl="0" eaLnBrk="0" fontAlgn="base" hangingPunct="0">
        <a:spcBef>
          <a:spcPts val="400"/>
        </a:spcBef>
        <a:spcAft>
          <a:spcPct val="0"/>
        </a:spcAft>
        <a:buFont typeface="Lucida Grande" charset="0"/>
        <a:buChar char="–"/>
        <a:defRPr sz="2200">
          <a:solidFill>
            <a:schemeClr val="tx1"/>
          </a:solidFill>
          <a:latin typeface="+mn-lt"/>
          <a:ea typeface="Arial" charset="0"/>
          <a:cs typeface="+mn-cs"/>
        </a:defRPr>
      </a:lvl4pPr>
      <a:lvl5pPr marL="1165225" indent="-269875" algn="l" defTabSz="457200" rtl="0" eaLnBrk="0" fontAlgn="base" hangingPunct="0">
        <a:spcBef>
          <a:spcPts val="400"/>
        </a:spcBef>
        <a:spcAft>
          <a:spcPct val="0"/>
        </a:spcAft>
        <a:buFont typeface="Lucida Grande" charset="0"/>
        <a:buChar char="–"/>
        <a:defRPr sz="2200">
          <a:solidFill>
            <a:schemeClr val="tx1"/>
          </a:solidFill>
          <a:latin typeface="+mn-lt"/>
          <a:ea typeface="Arial" charset="0"/>
          <a:cs typeface="+mn-cs"/>
        </a:defRPr>
      </a:lvl5pPr>
      <a:lvl6pPr marL="1622425" indent="-269875" algn="l" defTabSz="457200" rtl="0" fontAlgn="base">
        <a:spcBef>
          <a:spcPts val="400"/>
        </a:spcBef>
        <a:spcAft>
          <a:spcPct val="0"/>
        </a:spcAft>
        <a:buFont typeface="Lucida Grande" charset="0"/>
        <a:buChar char="–"/>
        <a:defRPr sz="2200">
          <a:solidFill>
            <a:schemeClr val="tx1"/>
          </a:solidFill>
          <a:latin typeface="+mn-lt"/>
          <a:ea typeface="Arial" charset="0"/>
          <a:cs typeface="+mn-cs"/>
        </a:defRPr>
      </a:lvl6pPr>
      <a:lvl7pPr marL="2079625" indent="-269875" algn="l" defTabSz="457200" rtl="0" fontAlgn="base">
        <a:spcBef>
          <a:spcPts val="400"/>
        </a:spcBef>
        <a:spcAft>
          <a:spcPct val="0"/>
        </a:spcAft>
        <a:buFont typeface="Lucida Grande" charset="0"/>
        <a:buChar char="–"/>
        <a:defRPr sz="2200">
          <a:solidFill>
            <a:schemeClr val="tx1"/>
          </a:solidFill>
          <a:latin typeface="+mn-lt"/>
          <a:ea typeface="Arial" charset="0"/>
          <a:cs typeface="+mn-cs"/>
        </a:defRPr>
      </a:lvl7pPr>
      <a:lvl8pPr marL="2536825" indent="-269875" algn="l" defTabSz="457200" rtl="0" fontAlgn="base">
        <a:spcBef>
          <a:spcPts val="400"/>
        </a:spcBef>
        <a:spcAft>
          <a:spcPct val="0"/>
        </a:spcAft>
        <a:buFont typeface="Lucida Grande" charset="0"/>
        <a:buChar char="–"/>
        <a:defRPr sz="2200">
          <a:solidFill>
            <a:schemeClr val="tx1"/>
          </a:solidFill>
          <a:latin typeface="+mn-lt"/>
          <a:ea typeface="Arial" charset="0"/>
          <a:cs typeface="+mn-cs"/>
        </a:defRPr>
      </a:lvl8pPr>
      <a:lvl9pPr marL="2994025" indent="-269875" algn="l" defTabSz="457200" rtl="0" fontAlgn="base">
        <a:spcBef>
          <a:spcPts val="400"/>
        </a:spcBef>
        <a:spcAft>
          <a:spcPct val="0"/>
        </a:spcAft>
        <a:buFont typeface="Lucida Grande" charset="0"/>
        <a:buChar char="–"/>
        <a:defRPr sz="2200">
          <a:solidFill>
            <a:schemeClr val="tx1"/>
          </a:solidFill>
          <a:latin typeface="+mn-lt"/>
          <a:ea typeface="Arial" charset="0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158750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8F8F8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73492125-75AD-274C-9B23-CD9EB500C31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9936" y="261845"/>
            <a:ext cx="1686271" cy="469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7036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6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</p:sldLayoutIdLst>
  <p:transition spd="slow"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+mj-lt"/>
          <a:ea typeface="ＭＳ Ｐゴシック" charset="0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Arial" charset="0"/>
          <a:ea typeface="ＭＳ Ｐゴシック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Arial" charset="0"/>
          <a:ea typeface="ＭＳ Ｐゴシック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Arial" charset="0"/>
          <a:ea typeface="ＭＳ Ｐゴシック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Arial" charset="0"/>
          <a:ea typeface="ＭＳ Ｐゴシック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accent2"/>
          </a:solidFill>
          <a:latin typeface="+mn-lt"/>
          <a:ea typeface="Arial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ea typeface="Arial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  <a:ea typeface="Arial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Arial" charset="0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158750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8F8F8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9084BF46-584B-D94A-B749-C90DA50A4342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4293" y="241525"/>
            <a:ext cx="1393514" cy="388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38566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6" r:id="rId1"/>
    <p:sldLayoutId id="2147483767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  <p:sldLayoutId id="2147483775" r:id="rId10"/>
    <p:sldLayoutId id="2147483776" r:id="rId11"/>
  </p:sldLayoutIdLst>
  <p:transition spd="slow"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>
          <a:solidFill>
            <a:schemeClr val="accent2"/>
          </a:solidFill>
          <a:latin typeface="+mj-lt"/>
          <a:ea typeface="Arial" charset="0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>
          <a:solidFill>
            <a:schemeClr val="accent2"/>
          </a:solidFill>
          <a:latin typeface="Arial" pitchFamily="34" charset="0"/>
          <a:ea typeface="Arial" charset="0"/>
          <a:cs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>
          <a:solidFill>
            <a:schemeClr val="accent2"/>
          </a:solidFill>
          <a:latin typeface="Arial" pitchFamily="34" charset="0"/>
          <a:ea typeface="Arial" charset="0"/>
          <a:cs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>
          <a:solidFill>
            <a:schemeClr val="accent2"/>
          </a:solidFill>
          <a:latin typeface="Arial" pitchFamily="34" charset="0"/>
          <a:ea typeface="Arial" charset="0"/>
          <a:cs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>
          <a:solidFill>
            <a:schemeClr val="accent2"/>
          </a:solidFill>
          <a:latin typeface="Arial" pitchFamily="34" charset="0"/>
          <a:ea typeface="Arial" charset="0"/>
          <a:cs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800">
          <a:solidFill>
            <a:schemeClr val="accent2"/>
          </a:solidFill>
          <a:latin typeface="Arial" pitchFamily="34" charset="0"/>
          <a:cs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800">
          <a:solidFill>
            <a:schemeClr val="accent2"/>
          </a:solidFill>
          <a:latin typeface="Arial" pitchFamily="34" charset="0"/>
          <a:cs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800">
          <a:solidFill>
            <a:schemeClr val="accent2"/>
          </a:solidFill>
          <a:latin typeface="Arial" pitchFamily="34" charset="0"/>
          <a:cs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800">
          <a:solidFill>
            <a:schemeClr val="accent2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Arial" charset="0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accent2"/>
          </a:solidFill>
          <a:latin typeface="+mn-lt"/>
          <a:ea typeface="Arial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ea typeface="Arial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  <a:ea typeface="Arial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Arial" charset="0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625475"/>
            <a:ext cx="9304867" cy="115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1126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858963"/>
            <a:ext cx="9304867" cy="3357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094592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2" r:id="rId1"/>
    <p:sldLayoutId id="2147483803" r:id="rId2"/>
    <p:sldLayoutId id="2147483804" r:id="rId3"/>
    <p:sldLayoutId id="2147483805" r:id="rId4"/>
    <p:sldLayoutId id="2147483806" r:id="rId5"/>
    <p:sldLayoutId id="2147483807" r:id="rId6"/>
    <p:sldLayoutId id="2147483808" r:id="rId7"/>
    <p:sldLayoutId id="2147483809" r:id="rId8"/>
    <p:sldLayoutId id="2147483810" r:id="rId9"/>
    <p:sldLayoutId id="2147483811" r:id="rId10"/>
    <p:sldLayoutId id="2147483812" r:id="rId11"/>
    <p:sldLayoutId id="2147483813" r:id="rId12"/>
    <p:sldLayoutId id="2147483814" r:id="rId13"/>
  </p:sldLayoutIdLst>
  <p:txStyles>
    <p:titleStyle>
      <a:lvl1pPr algn="l" defTabSz="457200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+mj-lt"/>
          <a:ea typeface="+mj-ea"/>
          <a:cs typeface="+mj-cs"/>
        </a:defRPr>
      </a:lvl1pPr>
      <a:lvl2pPr algn="l" defTabSz="457200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itchFamily="34" charset="0"/>
        </a:defRPr>
      </a:lvl2pPr>
      <a:lvl3pPr algn="l" defTabSz="457200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itchFamily="34" charset="0"/>
        </a:defRPr>
      </a:lvl3pPr>
      <a:lvl4pPr algn="l" defTabSz="457200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itchFamily="34" charset="0"/>
        </a:defRPr>
      </a:lvl4pPr>
      <a:lvl5pPr algn="l" defTabSz="457200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itchFamily="34" charset="0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itchFamily="34" charset="0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itchFamily="34" charset="0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itchFamily="34" charset="0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itchFamily="34" charset="0"/>
        </a:defRPr>
      </a:lvl9pPr>
    </p:titleStyle>
    <p:bodyStyle>
      <a:lvl1pPr marL="177800" indent="-177800" algn="l" defTabSz="457200" rtl="0" fontAlgn="base">
        <a:spcBef>
          <a:spcPts val="800"/>
        </a:spcBef>
        <a:spcAft>
          <a:spcPts val="800"/>
        </a:spcAft>
        <a:buClr>
          <a:srgbClr val="0072C6"/>
        </a:buClr>
        <a:buFont typeface="Arial" pitchFamily="34" charset="0"/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447675" indent="-269875" algn="l" defTabSz="457200" rtl="0" fontAlgn="base">
        <a:spcBef>
          <a:spcPts val="400"/>
        </a:spcBef>
        <a:spcAft>
          <a:spcPct val="0"/>
        </a:spcAft>
        <a:buFont typeface="Arial" pitchFamily="34" charset="0"/>
        <a:buChar char="–"/>
        <a:defRPr sz="2200">
          <a:solidFill>
            <a:schemeClr val="tx1"/>
          </a:solidFill>
          <a:latin typeface="+mn-lt"/>
        </a:defRPr>
      </a:lvl2pPr>
      <a:lvl3pPr marL="625475" indent="-177800" algn="l" defTabSz="457200" rtl="0" fontAlgn="base">
        <a:spcBef>
          <a:spcPts val="400"/>
        </a:spcBef>
        <a:spcAft>
          <a:spcPct val="0"/>
        </a:spcAft>
        <a:buFont typeface="Lucida Grande"/>
        <a:buChar char="–"/>
        <a:defRPr sz="2200">
          <a:solidFill>
            <a:schemeClr val="tx1"/>
          </a:solidFill>
          <a:latin typeface="+mn-lt"/>
        </a:defRPr>
      </a:lvl3pPr>
      <a:lvl4pPr marL="895350" indent="-269875" algn="l" defTabSz="457200" rtl="0" fontAlgn="base">
        <a:spcBef>
          <a:spcPts val="400"/>
        </a:spcBef>
        <a:spcAft>
          <a:spcPct val="0"/>
        </a:spcAft>
        <a:buFont typeface="Lucida Grande"/>
        <a:buChar char="–"/>
        <a:defRPr sz="2200">
          <a:solidFill>
            <a:schemeClr val="tx1"/>
          </a:solidFill>
          <a:latin typeface="+mn-lt"/>
        </a:defRPr>
      </a:lvl4pPr>
      <a:lvl5pPr marL="1165225" indent="-269875" algn="l" defTabSz="457200" rtl="0" fontAlgn="base">
        <a:spcBef>
          <a:spcPts val="400"/>
        </a:spcBef>
        <a:spcAft>
          <a:spcPct val="0"/>
        </a:spcAft>
        <a:buFont typeface="Lucida Grande"/>
        <a:buChar char="–"/>
        <a:defRPr sz="2200">
          <a:solidFill>
            <a:schemeClr val="tx1"/>
          </a:solidFill>
          <a:latin typeface="+mn-lt"/>
        </a:defRPr>
      </a:lvl5pPr>
      <a:lvl6pPr marL="1622425" indent="-269875" algn="l" defTabSz="457200" rtl="0" fontAlgn="base">
        <a:spcBef>
          <a:spcPts val="400"/>
        </a:spcBef>
        <a:spcAft>
          <a:spcPct val="0"/>
        </a:spcAft>
        <a:buFont typeface="Lucida Grande"/>
        <a:buChar char="–"/>
        <a:defRPr sz="2200">
          <a:solidFill>
            <a:schemeClr val="tx1"/>
          </a:solidFill>
          <a:latin typeface="+mn-lt"/>
        </a:defRPr>
      </a:lvl6pPr>
      <a:lvl7pPr marL="2079625" indent="-269875" algn="l" defTabSz="457200" rtl="0" fontAlgn="base">
        <a:spcBef>
          <a:spcPts val="400"/>
        </a:spcBef>
        <a:spcAft>
          <a:spcPct val="0"/>
        </a:spcAft>
        <a:buFont typeface="Lucida Grande"/>
        <a:buChar char="–"/>
        <a:defRPr sz="2200">
          <a:solidFill>
            <a:schemeClr val="tx1"/>
          </a:solidFill>
          <a:latin typeface="+mn-lt"/>
        </a:defRPr>
      </a:lvl7pPr>
      <a:lvl8pPr marL="2536825" indent="-269875" algn="l" defTabSz="457200" rtl="0" fontAlgn="base">
        <a:spcBef>
          <a:spcPts val="400"/>
        </a:spcBef>
        <a:spcAft>
          <a:spcPct val="0"/>
        </a:spcAft>
        <a:buFont typeface="Lucida Grande"/>
        <a:buChar char="–"/>
        <a:defRPr sz="2200">
          <a:solidFill>
            <a:schemeClr val="tx1"/>
          </a:solidFill>
          <a:latin typeface="+mn-lt"/>
        </a:defRPr>
      </a:lvl8pPr>
      <a:lvl9pPr marL="2994025" indent="-269875" algn="l" defTabSz="457200" rtl="0" fontAlgn="base">
        <a:spcBef>
          <a:spcPts val="400"/>
        </a:spcBef>
        <a:spcAft>
          <a:spcPct val="0"/>
        </a:spcAft>
        <a:buFont typeface="Lucida Grande"/>
        <a:buChar char="–"/>
        <a:defRPr sz="2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625475"/>
            <a:ext cx="9304867" cy="115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1126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858963"/>
            <a:ext cx="9304867" cy="3357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36445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2" r:id="rId1"/>
    <p:sldLayoutId id="2147483843" r:id="rId2"/>
    <p:sldLayoutId id="2147483844" r:id="rId3"/>
    <p:sldLayoutId id="2147483845" r:id="rId4"/>
    <p:sldLayoutId id="2147483846" r:id="rId5"/>
    <p:sldLayoutId id="2147483847" r:id="rId6"/>
    <p:sldLayoutId id="2147483848" r:id="rId7"/>
    <p:sldLayoutId id="2147483849" r:id="rId8"/>
    <p:sldLayoutId id="2147483850" r:id="rId9"/>
    <p:sldLayoutId id="2147483851" r:id="rId10"/>
    <p:sldLayoutId id="2147483852" r:id="rId11"/>
  </p:sldLayoutIdLst>
  <p:txStyles>
    <p:titleStyle>
      <a:lvl1pPr algn="l" defTabSz="457200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+mj-lt"/>
          <a:ea typeface="+mj-ea"/>
          <a:cs typeface="+mj-cs"/>
        </a:defRPr>
      </a:lvl1pPr>
      <a:lvl2pPr algn="l" defTabSz="457200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itchFamily="34" charset="0"/>
        </a:defRPr>
      </a:lvl2pPr>
      <a:lvl3pPr algn="l" defTabSz="457200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itchFamily="34" charset="0"/>
        </a:defRPr>
      </a:lvl3pPr>
      <a:lvl4pPr algn="l" defTabSz="457200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itchFamily="34" charset="0"/>
        </a:defRPr>
      </a:lvl4pPr>
      <a:lvl5pPr algn="l" defTabSz="457200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itchFamily="34" charset="0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itchFamily="34" charset="0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itchFamily="34" charset="0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itchFamily="34" charset="0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itchFamily="34" charset="0"/>
        </a:defRPr>
      </a:lvl9pPr>
    </p:titleStyle>
    <p:bodyStyle>
      <a:lvl1pPr marL="177800" indent="-177800" algn="l" defTabSz="457200" rtl="0" fontAlgn="base">
        <a:spcBef>
          <a:spcPts val="800"/>
        </a:spcBef>
        <a:spcAft>
          <a:spcPts val="800"/>
        </a:spcAft>
        <a:buClr>
          <a:srgbClr val="0072C6"/>
        </a:buClr>
        <a:buFont typeface="Arial" pitchFamily="34" charset="0"/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447675" indent="-269875" algn="l" defTabSz="457200" rtl="0" fontAlgn="base">
        <a:spcBef>
          <a:spcPts val="400"/>
        </a:spcBef>
        <a:spcAft>
          <a:spcPct val="0"/>
        </a:spcAft>
        <a:buFont typeface="Arial" pitchFamily="34" charset="0"/>
        <a:buChar char="–"/>
        <a:defRPr sz="2200">
          <a:solidFill>
            <a:schemeClr val="tx1"/>
          </a:solidFill>
          <a:latin typeface="+mn-lt"/>
        </a:defRPr>
      </a:lvl2pPr>
      <a:lvl3pPr marL="625475" indent="-177800" algn="l" defTabSz="457200" rtl="0" fontAlgn="base">
        <a:spcBef>
          <a:spcPts val="400"/>
        </a:spcBef>
        <a:spcAft>
          <a:spcPct val="0"/>
        </a:spcAft>
        <a:buFont typeface="Lucida Grande"/>
        <a:buChar char="–"/>
        <a:defRPr sz="2200">
          <a:solidFill>
            <a:schemeClr val="tx1"/>
          </a:solidFill>
          <a:latin typeface="+mn-lt"/>
        </a:defRPr>
      </a:lvl3pPr>
      <a:lvl4pPr marL="895350" indent="-269875" algn="l" defTabSz="457200" rtl="0" fontAlgn="base">
        <a:spcBef>
          <a:spcPts val="400"/>
        </a:spcBef>
        <a:spcAft>
          <a:spcPct val="0"/>
        </a:spcAft>
        <a:buFont typeface="Lucida Grande"/>
        <a:buChar char="–"/>
        <a:defRPr sz="2200">
          <a:solidFill>
            <a:schemeClr val="tx1"/>
          </a:solidFill>
          <a:latin typeface="+mn-lt"/>
        </a:defRPr>
      </a:lvl4pPr>
      <a:lvl5pPr marL="1165225" indent="-269875" algn="l" defTabSz="457200" rtl="0" fontAlgn="base">
        <a:spcBef>
          <a:spcPts val="400"/>
        </a:spcBef>
        <a:spcAft>
          <a:spcPct val="0"/>
        </a:spcAft>
        <a:buFont typeface="Lucida Grande"/>
        <a:buChar char="–"/>
        <a:defRPr sz="2200">
          <a:solidFill>
            <a:schemeClr val="tx1"/>
          </a:solidFill>
          <a:latin typeface="+mn-lt"/>
        </a:defRPr>
      </a:lvl5pPr>
      <a:lvl6pPr marL="1622425" indent="-269875" algn="l" defTabSz="457200" rtl="0" fontAlgn="base">
        <a:spcBef>
          <a:spcPts val="400"/>
        </a:spcBef>
        <a:spcAft>
          <a:spcPct val="0"/>
        </a:spcAft>
        <a:buFont typeface="Lucida Grande"/>
        <a:buChar char="–"/>
        <a:defRPr sz="2200">
          <a:solidFill>
            <a:schemeClr val="tx1"/>
          </a:solidFill>
          <a:latin typeface="+mn-lt"/>
        </a:defRPr>
      </a:lvl6pPr>
      <a:lvl7pPr marL="2079625" indent="-269875" algn="l" defTabSz="457200" rtl="0" fontAlgn="base">
        <a:spcBef>
          <a:spcPts val="400"/>
        </a:spcBef>
        <a:spcAft>
          <a:spcPct val="0"/>
        </a:spcAft>
        <a:buFont typeface="Lucida Grande"/>
        <a:buChar char="–"/>
        <a:defRPr sz="2200">
          <a:solidFill>
            <a:schemeClr val="tx1"/>
          </a:solidFill>
          <a:latin typeface="+mn-lt"/>
        </a:defRPr>
      </a:lvl7pPr>
      <a:lvl8pPr marL="2536825" indent="-269875" algn="l" defTabSz="457200" rtl="0" fontAlgn="base">
        <a:spcBef>
          <a:spcPts val="400"/>
        </a:spcBef>
        <a:spcAft>
          <a:spcPct val="0"/>
        </a:spcAft>
        <a:buFont typeface="Lucida Grande"/>
        <a:buChar char="–"/>
        <a:defRPr sz="2200">
          <a:solidFill>
            <a:schemeClr val="tx1"/>
          </a:solidFill>
          <a:latin typeface="+mn-lt"/>
        </a:defRPr>
      </a:lvl8pPr>
      <a:lvl9pPr marL="2994025" indent="-269875" algn="l" defTabSz="457200" rtl="0" fontAlgn="base">
        <a:spcBef>
          <a:spcPts val="400"/>
        </a:spcBef>
        <a:spcAft>
          <a:spcPct val="0"/>
        </a:spcAft>
        <a:buFont typeface="Lucida Grande"/>
        <a:buChar char="–"/>
        <a:defRPr sz="2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625475"/>
            <a:ext cx="9304867" cy="115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1126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858963"/>
            <a:ext cx="9304867" cy="3357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7466" y="173432"/>
            <a:ext cx="2128735" cy="44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14760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7" r:id="rId1"/>
    <p:sldLayoutId id="2147483868" r:id="rId2"/>
    <p:sldLayoutId id="2147483869" r:id="rId3"/>
    <p:sldLayoutId id="2147483870" r:id="rId4"/>
    <p:sldLayoutId id="2147483871" r:id="rId5"/>
    <p:sldLayoutId id="2147483872" r:id="rId6"/>
    <p:sldLayoutId id="2147483873" r:id="rId7"/>
    <p:sldLayoutId id="2147483874" r:id="rId8"/>
    <p:sldLayoutId id="2147483875" r:id="rId9"/>
    <p:sldLayoutId id="2147483876" r:id="rId10"/>
    <p:sldLayoutId id="2147483877" r:id="rId11"/>
  </p:sldLayoutIdLst>
  <p:txStyles>
    <p:titleStyle>
      <a:lvl1pPr algn="l" defTabSz="457200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+mj-lt"/>
          <a:ea typeface="+mj-ea"/>
          <a:cs typeface="+mj-cs"/>
        </a:defRPr>
      </a:lvl1pPr>
      <a:lvl2pPr algn="l" defTabSz="457200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itchFamily="34" charset="0"/>
        </a:defRPr>
      </a:lvl2pPr>
      <a:lvl3pPr algn="l" defTabSz="457200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itchFamily="34" charset="0"/>
        </a:defRPr>
      </a:lvl3pPr>
      <a:lvl4pPr algn="l" defTabSz="457200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itchFamily="34" charset="0"/>
        </a:defRPr>
      </a:lvl4pPr>
      <a:lvl5pPr algn="l" defTabSz="457200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itchFamily="34" charset="0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itchFamily="34" charset="0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itchFamily="34" charset="0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itchFamily="34" charset="0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itchFamily="34" charset="0"/>
        </a:defRPr>
      </a:lvl9pPr>
    </p:titleStyle>
    <p:bodyStyle>
      <a:lvl1pPr marL="177800" indent="-177800" algn="l" defTabSz="457200" rtl="0" fontAlgn="base">
        <a:spcBef>
          <a:spcPts val="800"/>
        </a:spcBef>
        <a:spcAft>
          <a:spcPts val="800"/>
        </a:spcAft>
        <a:buClr>
          <a:srgbClr val="0072C6"/>
        </a:buClr>
        <a:buFont typeface="Arial" pitchFamily="34" charset="0"/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447675" indent="-269875" algn="l" defTabSz="457200" rtl="0" fontAlgn="base">
        <a:spcBef>
          <a:spcPts val="400"/>
        </a:spcBef>
        <a:spcAft>
          <a:spcPct val="0"/>
        </a:spcAft>
        <a:buFont typeface="Arial" pitchFamily="34" charset="0"/>
        <a:buChar char="–"/>
        <a:defRPr sz="2200">
          <a:solidFill>
            <a:schemeClr val="tx1"/>
          </a:solidFill>
          <a:latin typeface="+mn-lt"/>
        </a:defRPr>
      </a:lvl2pPr>
      <a:lvl3pPr marL="625475" indent="-177800" algn="l" defTabSz="457200" rtl="0" fontAlgn="base">
        <a:spcBef>
          <a:spcPts val="400"/>
        </a:spcBef>
        <a:spcAft>
          <a:spcPct val="0"/>
        </a:spcAft>
        <a:buFont typeface="Lucida Grande"/>
        <a:buChar char="–"/>
        <a:defRPr sz="2200">
          <a:solidFill>
            <a:schemeClr val="tx1"/>
          </a:solidFill>
          <a:latin typeface="+mn-lt"/>
        </a:defRPr>
      </a:lvl3pPr>
      <a:lvl4pPr marL="895350" indent="-269875" algn="l" defTabSz="457200" rtl="0" fontAlgn="base">
        <a:spcBef>
          <a:spcPts val="400"/>
        </a:spcBef>
        <a:spcAft>
          <a:spcPct val="0"/>
        </a:spcAft>
        <a:buFont typeface="Lucida Grande"/>
        <a:buChar char="–"/>
        <a:defRPr sz="2200">
          <a:solidFill>
            <a:schemeClr val="tx1"/>
          </a:solidFill>
          <a:latin typeface="+mn-lt"/>
        </a:defRPr>
      </a:lvl4pPr>
      <a:lvl5pPr marL="1165225" indent="-269875" algn="l" defTabSz="457200" rtl="0" fontAlgn="base">
        <a:spcBef>
          <a:spcPts val="400"/>
        </a:spcBef>
        <a:spcAft>
          <a:spcPct val="0"/>
        </a:spcAft>
        <a:buFont typeface="Lucida Grande"/>
        <a:buChar char="–"/>
        <a:defRPr sz="2200">
          <a:solidFill>
            <a:schemeClr val="tx1"/>
          </a:solidFill>
          <a:latin typeface="+mn-lt"/>
        </a:defRPr>
      </a:lvl5pPr>
      <a:lvl6pPr marL="1622425" indent="-269875" algn="l" defTabSz="457200" rtl="0" fontAlgn="base">
        <a:spcBef>
          <a:spcPts val="400"/>
        </a:spcBef>
        <a:spcAft>
          <a:spcPct val="0"/>
        </a:spcAft>
        <a:buFont typeface="Lucida Grande"/>
        <a:buChar char="–"/>
        <a:defRPr sz="2200">
          <a:solidFill>
            <a:schemeClr val="tx1"/>
          </a:solidFill>
          <a:latin typeface="+mn-lt"/>
        </a:defRPr>
      </a:lvl6pPr>
      <a:lvl7pPr marL="2079625" indent="-269875" algn="l" defTabSz="457200" rtl="0" fontAlgn="base">
        <a:spcBef>
          <a:spcPts val="400"/>
        </a:spcBef>
        <a:spcAft>
          <a:spcPct val="0"/>
        </a:spcAft>
        <a:buFont typeface="Lucida Grande"/>
        <a:buChar char="–"/>
        <a:defRPr sz="2200">
          <a:solidFill>
            <a:schemeClr val="tx1"/>
          </a:solidFill>
          <a:latin typeface="+mn-lt"/>
        </a:defRPr>
      </a:lvl7pPr>
      <a:lvl8pPr marL="2536825" indent="-269875" algn="l" defTabSz="457200" rtl="0" fontAlgn="base">
        <a:spcBef>
          <a:spcPts val="400"/>
        </a:spcBef>
        <a:spcAft>
          <a:spcPct val="0"/>
        </a:spcAft>
        <a:buFont typeface="Lucida Grande"/>
        <a:buChar char="–"/>
        <a:defRPr sz="2200">
          <a:solidFill>
            <a:schemeClr val="tx1"/>
          </a:solidFill>
          <a:latin typeface="+mn-lt"/>
        </a:defRPr>
      </a:lvl8pPr>
      <a:lvl9pPr marL="2994025" indent="-269875" algn="l" defTabSz="457200" rtl="0" fontAlgn="base">
        <a:spcBef>
          <a:spcPts val="400"/>
        </a:spcBef>
        <a:spcAft>
          <a:spcPct val="0"/>
        </a:spcAft>
        <a:buFont typeface="Lucida Grande"/>
        <a:buChar char="–"/>
        <a:defRPr sz="2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625475"/>
            <a:ext cx="9304867" cy="115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1126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858964"/>
            <a:ext cx="9304867" cy="3357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618454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1" r:id="rId1"/>
    <p:sldLayoutId id="2147483892" r:id="rId2"/>
    <p:sldLayoutId id="2147483893" r:id="rId3"/>
    <p:sldLayoutId id="2147483894" r:id="rId4"/>
    <p:sldLayoutId id="2147483895" r:id="rId5"/>
    <p:sldLayoutId id="2147483896" r:id="rId6"/>
    <p:sldLayoutId id="2147483897" r:id="rId7"/>
    <p:sldLayoutId id="2147483898" r:id="rId8"/>
    <p:sldLayoutId id="2147483899" r:id="rId9"/>
    <p:sldLayoutId id="2147483900" r:id="rId10"/>
    <p:sldLayoutId id="2147483901" r:id="rId11"/>
  </p:sldLayoutIdLst>
  <p:txStyles>
    <p:titleStyle>
      <a:lvl1pPr algn="l" defTabSz="342900" rtl="0" fontAlgn="base">
        <a:spcBef>
          <a:spcPct val="0"/>
        </a:spcBef>
        <a:spcAft>
          <a:spcPct val="0"/>
        </a:spcAft>
        <a:defRPr sz="2850" b="1">
          <a:solidFill>
            <a:srgbClr val="0072C6"/>
          </a:solidFill>
          <a:latin typeface="+mj-lt"/>
          <a:ea typeface="+mj-ea"/>
          <a:cs typeface="+mj-cs"/>
        </a:defRPr>
      </a:lvl1pPr>
      <a:lvl2pPr algn="l" defTabSz="342900" rtl="0" fontAlgn="base">
        <a:spcBef>
          <a:spcPct val="0"/>
        </a:spcBef>
        <a:spcAft>
          <a:spcPct val="0"/>
        </a:spcAft>
        <a:defRPr sz="2850" b="1">
          <a:solidFill>
            <a:srgbClr val="0072C6"/>
          </a:solidFill>
          <a:latin typeface="Arial" pitchFamily="34" charset="0"/>
        </a:defRPr>
      </a:lvl2pPr>
      <a:lvl3pPr algn="l" defTabSz="342900" rtl="0" fontAlgn="base">
        <a:spcBef>
          <a:spcPct val="0"/>
        </a:spcBef>
        <a:spcAft>
          <a:spcPct val="0"/>
        </a:spcAft>
        <a:defRPr sz="2850" b="1">
          <a:solidFill>
            <a:srgbClr val="0072C6"/>
          </a:solidFill>
          <a:latin typeface="Arial" pitchFamily="34" charset="0"/>
        </a:defRPr>
      </a:lvl3pPr>
      <a:lvl4pPr algn="l" defTabSz="342900" rtl="0" fontAlgn="base">
        <a:spcBef>
          <a:spcPct val="0"/>
        </a:spcBef>
        <a:spcAft>
          <a:spcPct val="0"/>
        </a:spcAft>
        <a:defRPr sz="2850" b="1">
          <a:solidFill>
            <a:srgbClr val="0072C6"/>
          </a:solidFill>
          <a:latin typeface="Arial" pitchFamily="34" charset="0"/>
        </a:defRPr>
      </a:lvl4pPr>
      <a:lvl5pPr algn="l" defTabSz="342900" rtl="0" fontAlgn="base">
        <a:spcBef>
          <a:spcPct val="0"/>
        </a:spcBef>
        <a:spcAft>
          <a:spcPct val="0"/>
        </a:spcAft>
        <a:defRPr sz="2850" b="1">
          <a:solidFill>
            <a:srgbClr val="0072C6"/>
          </a:solidFill>
          <a:latin typeface="Arial" pitchFamily="34" charset="0"/>
        </a:defRPr>
      </a:lvl5pPr>
      <a:lvl6pPr marL="342900" algn="l" defTabSz="342900" rtl="0" fontAlgn="base">
        <a:spcBef>
          <a:spcPct val="0"/>
        </a:spcBef>
        <a:spcAft>
          <a:spcPct val="0"/>
        </a:spcAft>
        <a:defRPr sz="2850" b="1">
          <a:solidFill>
            <a:srgbClr val="0072C6"/>
          </a:solidFill>
          <a:latin typeface="Arial" pitchFamily="34" charset="0"/>
        </a:defRPr>
      </a:lvl6pPr>
      <a:lvl7pPr marL="685800" algn="l" defTabSz="342900" rtl="0" fontAlgn="base">
        <a:spcBef>
          <a:spcPct val="0"/>
        </a:spcBef>
        <a:spcAft>
          <a:spcPct val="0"/>
        </a:spcAft>
        <a:defRPr sz="2850" b="1">
          <a:solidFill>
            <a:srgbClr val="0072C6"/>
          </a:solidFill>
          <a:latin typeface="Arial" pitchFamily="34" charset="0"/>
        </a:defRPr>
      </a:lvl7pPr>
      <a:lvl8pPr marL="1028700" algn="l" defTabSz="342900" rtl="0" fontAlgn="base">
        <a:spcBef>
          <a:spcPct val="0"/>
        </a:spcBef>
        <a:spcAft>
          <a:spcPct val="0"/>
        </a:spcAft>
        <a:defRPr sz="2850" b="1">
          <a:solidFill>
            <a:srgbClr val="0072C6"/>
          </a:solidFill>
          <a:latin typeface="Arial" pitchFamily="34" charset="0"/>
        </a:defRPr>
      </a:lvl8pPr>
      <a:lvl9pPr marL="1371600" algn="l" defTabSz="342900" rtl="0" fontAlgn="base">
        <a:spcBef>
          <a:spcPct val="0"/>
        </a:spcBef>
        <a:spcAft>
          <a:spcPct val="0"/>
        </a:spcAft>
        <a:defRPr sz="2850" b="1">
          <a:solidFill>
            <a:srgbClr val="0072C6"/>
          </a:solidFill>
          <a:latin typeface="Arial" pitchFamily="34" charset="0"/>
        </a:defRPr>
      </a:lvl9pPr>
    </p:titleStyle>
    <p:bodyStyle>
      <a:lvl1pPr marL="133350" indent="-133350" algn="l" defTabSz="342900" rtl="0" fontAlgn="base">
        <a:spcBef>
          <a:spcPts val="600"/>
        </a:spcBef>
        <a:spcAft>
          <a:spcPts val="600"/>
        </a:spcAft>
        <a:buClr>
          <a:srgbClr val="0072C6"/>
        </a:buClr>
        <a:buFont typeface="Arial" pitchFamily="34" charset="0"/>
        <a:buChar char="•"/>
        <a:defRPr sz="1650">
          <a:solidFill>
            <a:schemeClr val="tx1"/>
          </a:solidFill>
          <a:latin typeface="+mn-lt"/>
          <a:ea typeface="+mn-ea"/>
          <a:cs typeface="+mn-cs"/>
        </a:defRPr>
      </a:lvl1pPr>
      <a:lvl2pPr marL="335756" indent="-202406" algn="l" defTabSz="342900" rtl="0" fontAlgn="base">
        <a:spcBef>
          <a:spcPts val="300"/>
        </a:spcBef>
        <a:spcAft>
          <a:spcPct val="0"/>
        </a:spcAft>
        <a:buFont typeface="Arial" pitchFamily="34" charset="0"/>
        <a:buChar char="–"/>
        <a:defRPr sz="1650">
          <a:solidFill>
            <a:schemeClr val="tx1"/>
          </a:solidFill>
          <a:latin typeface="+mn-lt"/>
        </a:defRPr>
      </a:lvl2pPr>
      <a:lvl3pPr marL="469106" indent="-133350" algn="l" defTabSz="342900" rtl="0" fontAlgn="base">
        <a:spcBef>
          <a:spcPts val="300"/>
        </a:spcBef>
        <a:spcAft>
          <a:spcPct val="0"/>
        </a:spcAft>
        <a:buFont typeface="Lucida Grande"/>
        <a:buChar char="–"/>
        <a:defRPr sz="1650">
          <a:solidFill>
            <a:schemeClr val="tx1"/>
          </a:solidFill>
          <a:latin typeface="+mn-lt"/>
        </a:defRPr>
      </a:lvl3pPr>
      <a:lvl4pPr marL="671513" indent="-202406" algn="l" defTabSz="342900" rtl="0" fontAlgn="base">
        <a:spcBef>
          <a:spcPts val="300"/>
        </a:spcBef>
        <a:spcAft>
          <a:spcPct val="0"/>
        </a:spcAft>
        <a:buFont typeface="Lucida Grande"/>
        <a:buChar char="–"/>
        <a:defRPr sz="1650">
          <a:solidFill>
            <a:schemeClr val="tx1"/>
          </a:solidFill>
          <a:latin typeface="+mn-lt"/>
        </a:defRPr>
      </a:lvl4pPr>
      <a:lvl5pPr marL="873919" indent="-202406" algn="l" defTabSz="342900" rtl="0" fontAlgn="base">
        <a:spcBef>
          <a:spcPts val="300"/>
        </a:spcBef>
        <a:spcAft>
          <a:spcPct val="0"/>
        </a:spcAft>
        <a:buFont typeface="Lucida Grande"/>
        <a:buChar char="–"/>
        <a:defRPr sz="1650">
          <a:solidFill>
            <a:schemeClr val="tx1"/>
          </a:solidFill>
          <a:latin typeface="+mn-lt"/>
        </a:defRPr>
      </a:lvl5pPr>
      <a:lvl6pPr marL="1216819" indent="-202406" algn="l" defTabSz="342900" rtl="0" fontAlgn="base">
        <a:spcBef>
          <a:spcPts val="300"/>
        </a:spcBef>
        <a:spcAft>
          <a:spcPct val="0"/>
        </a:spcAft>
        <a:buFont typeface="Lucida Grande"/>
        <a:buChar char="–"/>
        <a:defRPr sz="1650">
          <a:solidFill>
            <a:schemeClr val="tx1"/>
          </a:solidFill>
          <a:latin typeface="+mn-lt"/>
        </a:defRPr>
      </a:lvl6pPr>
      <a:lvl7pPr marL="1559719" indent="-202406" algn="l" defTabSz="342900" rtl="0" fontAlgn="base">
        <a:spcBef>
          <a:spcPts val="300"/>
        </a:spcBef>
        <a:spcAft>
          <a:spcPct val="0"/>
        </a:spcAft>
        <a:buFont typeface="Lucida Grande"/>
        <a:buChar char="–"/>
        <a:defRPr sz="1650">
          <a:solidFill>
            <a:schemeClr val="tx1"/>
          </a:solidFill>
          <a:latin typeface="+mn-lt"/>
        </a:defRPr>
      </a:lvl7pPr>
      <a:lvl8pPr marL="1902619" indent="-202406" algn="l" defTabSz="342900" rtl="0" fontAlgn="base">
        <a:spcBef>
          <a:spcPts val="300"/>
        </a:spcBef>
        <a:spcAft>
          <a:spcPct val="0"/>
        </a:spcAft>
        <a:buFont typeface="Lucida Grande"/>
        <a:buChar char="–"/>
        <a:defRPr sz="1650">
          <a:solidFill>
            <a:schemeClr val="tx1"/>
          </a:solidFill>
          <a:latin typeface="+mn-lt"/>
        </a:defRPr>
      </a:lvl8pPr>
      <a:lvl9pPr marL="2245519" indent="-202406" algn="l" defTabSz="342900" rtl="0" fontAlgn="base">
        <a:spcBef>
          <a:spcPts val="300"/>
        </a:spcBef>
        <a:spcAft>
          <a:spcPct val="0"/>
        </a:spcAft>
        <a:buFont typeface="Lucida Grande"/>
        <a:buChar char="–"/>
        <a:defRPr sz="165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625475"/>
            <a:ext cx="9304867" cy="115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1126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858963"/>
            <a:ext cx="9304867" cy="3357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2B22F5F-453C-AD4E-BF6E-65A03A6A872C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3181" y="191284"/>
            <a:ext cx="1554282" cy="43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58516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1" r:id="rId1"/>
    <p:sldLayoutId id="2147483942" r:id="rId2"/>
    <p:sldLayoutId id="2147483943" r:id="rId3"/>
    <p:sldLayoutId id="2147483944" r:id="rId4"/>
    <p:sldLayoutId id="2147483945" r:id="rId5"/>
    <p:sldLayoutId id="2147483946" r:id="rId6"/>
    <p:sldLayoutId id="2147483947" r:id="rId7"/>
    <p:sldLayoutId id="2147483948" r:id="rId8"/>
    <p:sldLayoutId id="2147483949" r:id="rId9"/>
    <p:sldLayoutId id="2147483950" r:id="rId10"/>
    <p:sldLayoutId id="2147483951" r:id="rId11"/>
  </p:sldLayoutIdLst>
  <p:txStyles>
    <p:titleStyle>
      <a:lvl1pPr algn="l" defTabSz="457200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+mj-lt"/>
          <a:ea typeface="+mj-ea"/>
          <a:cs typeface="+mj-cs"/>
        </a:defRPr>
      </a:lvl1pPr>
      <a:lvl2pPr algn="l" defTabSz="457200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itchFamily="34" charset="0"/>
        </a:defRPr>
      </a:lvl2pPr>
      <a:lvl3pPr algn="l" defTabSz="457200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itchFamily="34" charset="0"/>
        </a:defRPr>
      </a:lvl3pPr>
      <a:lvl4pPr algn="l" defTabSz="457200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itchFamily="34" charset="0"/>
        </a:defRPr>
      </a:lvl4pPr>
      <a:lvl5pPr algn="l" defTabSz="457200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itchFamily="34" charset="0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itchFamily="34" charset="0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itchFamily="34" charset="0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itchFamily="34" charset="0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itchFamily="34" charset="0"/>
        </a:defRPr>
      </a:lvl9pPr>
    </p:titleStyle>
    <p:bodyStyle>
      <a:lvl1pPr marL="177800" indent="-177800" algn="l" defTabSz="457200" rtl="0" fontAlgn="base">
        <a:spcBef>
          <a:spcPts val="800"/>
        </a:spcBef>
        <a:spcAft>
          <a:spcPts val="800"/>
        </a:spcAft>
        <a:buClr>
          <a:srgbClr val="0072C6"/>
        </a:buClr>
        <a:buFont typeface="Arial" pitchFamily="34" charset="0"/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447675" indent="-269875" algn="l" defTabSz="457200" rtl="0" fontAlgn="base">
        <a:spcBef>
          <a:spcPts val="400"/>
        </a:spcBef>
        <a:spcAft>
          <a:spcPct val="0"/>
        </a:spcAft>
        <a:buFont typeface="Arial" pitchFamily="34" charset="0"/>
        <a:buChar char="–"/>
        <a:defRPr sz="2200">
          <a:solidFill>
            <a:schemeClr val="tx1"/>
          </a:solidFill>
          <a:latin typeface="+mn-lt"/>
        </a:defRPr>
      </a:lvl2pPr>
      <a:lvl3pPr marL="625475" indent="-177800" algn="l" defTabSz="457200" rtl="0" fontAlgn="base">
        <a:spcBef>
          <a:spcPts val="400"/>
        </a:spcBef>
        <a:spcAft>
          <a:spcPct val="0"/>
        </a:spcAft>
        <a:buFont typeface="Lucida Grande"/>
        <a:buChar char="–"/>
        <a:defRPr sz="2200">
          <a:solidFill>
            <a:schemeClr val="tx1"/>
          </a:solidFill>
          <a:latin typeface="+mn-lt"/>
        </a:defRPr>
      </a:lvl3pPr>
      <a:lvl4pPr marL="895350" indent="-269875" algn="l" defTabSz="457200" rtl="0" fontAlgn="base">
        <a:spcBef>
          <a:spcPts val="400"/>
        </a:spcBef>
        <a:spcAft>
          <a:spcPct val="0"/>
        </a:spcAft>
        <a:buFont typeface="Lucida Grande"/>
        <a:buChar char="–"/>
        <a:defRPr sz="2200">
          <a:solidFill>
            <a:schemeClr val="tx1"/>
          </a:solidFill>
          <a:latin typeface="+mn-lt"/>
        </a:defRPr>
      </a:lvl4pPr>
      <a:lvl5pPr marL="1165225" indent="-269875" algn="l" defTabSz="457200" rtl="0" fontAlgn="base">
        <a:spcBef>
          <a:spcPts val="400"/>
        </a:spcBef>
        <a:spcAft>
          <a:spcPct val="0"/>
        </a:spcAft>
        <a:buFont typeface="Lucida Grande"/>
        <a:buChar char="–"/>
        <a:defRPr sz="2200">
          <a:solidFill>
            <a:schemeClr val="tx1"/>
          </a:solidFill>
          <a:latin typeface="+mn-lt"/>
        </a:defRPr>
      </a:lvl5pPr>
      <a:lvl6pPr marL="1622425" indent="-269875" algn="l" defTabSz="457200" rtl="0" fontAlgn="base">
        <a:spcBef>
          <a:spcPts val="400"/>
        </a:spcBef>
        <a:spcAft>
          <a:spcPct val="0"/>
        </a:spcAft>
        <a:buFont typeface="Lucida Grande"/>
        <a:buChar char="–"/>
        <a:defRPr sz="2200">
          <a:solidFill>
            <a:schemeClr val="tx1"/>
          </a:solidFill>
          <a:latin typeface="+mn-lt"/>
        </a:defRPr>
      </a:lvl6pPr>
      <a:lvl7pPr marL="2079625" indent="-269875" algn="l" defTabSz="457200" rtl="0" fontAlgn="base">
        <a:spcBef>
          <a:spcPts val="400"/>
        </a:spcBef>
        <a:spcAft>
          <a:spcPct val="0"/>
        </a:spcAft>
        <a:buFont typeface="Lucida Grande"/>
        <a:buChar char="–"/>
        <a:defRPr sz="2200">
          <a:solidFill>
            <a:schemeClr val="tx1"/>
          </a:solidFill>
          <a:latin typeface="+mn-lt"/>
        </a:defRPr>
      </a:lvl7pPr>
      <a:lvl8pPr marL="2536825" indent="-269875" algn="l" defTabSz="457200" rtl="0" fontAlgn="base">
        <a:spcBef>
          <a:spcPts val="400"/>
        </a:spcBef>
        <a:spcAft>
          <a:spcPct val="0"/>
        </a:spcAft>
        <a:buFont typeface="Lucida Grande"/>
        <a:buChar char="–"/>
        <a:defRPr sz="2200">
          <a:solidFill>
            <a:schemeClr val="tx1"/>
          </a:solidFill>
          <a:latin typeface="+mn-lt"/>
        </a:defRPr>
      </a:lvl8pPr>
      <a:lvl9pPr marL="2994025" indent="-269875" algn="l" defTabSz="457200" rtl="0" fontAlgn="base">
        <a:spcBef>
          <a:spcPts val="400"/>
        </a:spcBef>
        <a:spcAft>
          <a:spcPct val="0"/>
        </a:spcAft>
        <a:buFont typeface="Lucida Grande"/>
        <a:buChar char="–"/>
        <a:defRPr sz="2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1">
            <a:lumMod val="20000"/>
            <a:lumOff val="80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625475"/>
            <a:ext cx="9304867" cy="115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1126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858964"/>
            <a:ext cx="9304867" cy="3357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346751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3" r:id="rId1"/>
    <p:sldLayoutId id="2147483954" r:id="rId2"/>
    <p:sldLayoutId id="2147483955" r:id="rId3"/>
    <p:sldLayoutId id="2147483956" r:id="rId4"/>
    <p:sldLayoutId id="2147483957" r:id="rId5"/>
    <p:sldLayoutId id="2147483958" r:id="rId6"/>
    <p:sldLayoutId id="2147483959" r:id="rId7"/>
    <p:sldLayoutId id="2147483960" r:id="rId8"/>
    <p:sldLayoutId id="2147483961" r:id="rId9"/>
    <p:sldLayoutId id="2147483962" r:id="rId10"/>
    <p:sldLayoutId id="2147483963" r:id="rId11"/>
  </p:sldLayoutIdLst>
  <p:txStyles>
    <p:titleStyle>
      <a:lvl1pPr algn="l" defTabSz="609570" rtl="0" fontAlgn="base">
        <a:spcBef>
          <a:spcPct val="0"/>
        </a:spcBef>
        <a:spcAft>
          <a:spcPct val="0"/>
        </a:spcAft>
        <a:defRPr sz="5067" b="1">
          <a:solidFill>
            <a:srgbClr val="0072C6"/>
          </a:solidFill>
          <a:latin typeface="+mj-lt"/>
          <a:ea typeface="+mj-ea"/>
          <a:cs typeface="+mj-cs"/>
        </a:defRPr>
      </a:lvl1pPr>
      <a:lvl2pPr algn="l" defTabSz="609570" rtl="0" fontAlgn="base">
        <a:spcBef>
          <a:spcPct val="0"/>
        </a:spcBef>
        <a:spcAft>
          <a:spcPct val="0"/>
        </a:spcAft>
        <a:defRPr sz="5067" b="1">
          <a:solidFill>
            <a:srgbClr val="0072C6"/>
          </a:solidFill>
          <a:latin typeface="Arial" pitchFamily="34" charset="0"/>
        </a:defRPr>
      </a:lvl2pPr>
      <a:lvl3pPr algn="l" defTabSz="609570" rtl="0" fontAlgn="base">
        <a:spcBef>
          <a:spcPct val="0"/>
        </a:spcBef>
        <a:spcAft>
          <a:spcPct val="0"/>
        </a:spcAft>
        <a:defRPr sz="5067" b="1">
          <a:solidFill>
            <a:srgbClr val="0072C6"/>
          </a:solidFill>
          <a:latin typeface="Arial" pitchFamily="34" charset="0"/>
        </a:defRPr>
      </a:lvl3pPr>
      <a:lvl4pPr algn="l" defTabSz="609570" rtl="0" fontAlgn="base">
        <a:spcBef>
          <a:spcPct val="0"/>
        </a:spcBef>
        <a:spcAft>
          <a:spcPct val="0"/>
        </a:spcAft>
        <a:defRPr sz="5067" b="1">
          <a:solidFill>
            <a:srgbClr val="0072C6"/>
          </a:solidFill>
          <a:latin typeface="Arial" pitchFamily="34" charset="0"/>
        </a:defRPr>
      </a:lvl4pPr>
      <a:lvl5pPr algn="l" defTabSz="609570" rtl="0" fontAlgn="base">
        <a:spcBef>
          <a:spcPct val="0"/>
        </a:spcBef>
        <a:spcAft>
          <a:spcPct val="0"/>
        </a:spcAft>
        <a:defRPr sz="5067" b="1">
          <a:solidFill>
            <a:srgbClr val="0072C6"/>
          </a:solidFill>
          <a:latin typeface="Arial" pitchFamily="34" charset="0"/>
        </a:defRPr>
      </a:lvl5pPr>
      <a:lvl6pPr marL="609570" algn="l" defTabSz="609570" rtl="0" fontAlgn="base">
        <a:spcBef>
          <a:spcPct val="0"/>
        </a:spcBef>
        <a:spcAft>
          <a:spcPct val="0"/>
        </a:spcAft>
        <a:defRPr sz="5067" b="1">
          <a:solidFill>
            <a:srgbClr val="0072C6"/>
          </a:solidFill>
          <a:latin typeface="Arial" pitchFamily="34" charset="0"/>
        </a:defRPr>
      </a:lvl6pPr>
      <a:lvl7pPr marL="1219139" algn="l" defTabSz="609570" rtl="0" fontAlgn="base">
        <a:spcBef>
          <a:spcPct val="0"/>
        </a:spcBef>
        <a:spcAft>
          <a:spcPct val="0"/>
        </a:spcAft>
        <a:defRPr sz="5067" b="1">
          <a:solidFill>
            <a:srgbClr val="0072C6"/>
          </a:solidFill>
          <a:latin typeface="Arial" pitchFamily="34" charset="0"/>
        </a:defRPr>
      </a:lvl7pPr>
      <a:lvl8pPr marL="1828709" algn="l" defTabSz="609570" rtl="0" fontAlgn="base">
        <a:spcBef>
          <a:spcPct val="0"/>
        </a:spcBef>
        <a:spcAft>
          <a:spcPct val="0"/>
        </a:spcAft>
        <a:defRPr sz="5067" b="1">
          <a:solidFill>
            <a:srgbClr val="0072C6"/>
          </a:solidFill>
          <a:latin typeface="Arial" pitchFamily="34" charset="0"/>
        </a:defRPr>
      </a:lvl8pPr>
      <a:lvl9pPr marL="2438278" algn="l" defTabSz="609570" rtl="0" fontAlgn="base">
        <a:spcBef>
          <a:spcPct val="0"/>
        </a:spcBef>
        <a:spcAft>
          <a:spcPct val="0"/>
        </a:spcAft>
        <a:defRPr sz="5067" b="1">
          <a:solidFill>
            <a:srgbClr val="0072C6"/>
          </a:solidFill>
          <a:latin typeface="Arial" pitchFamily="34" charset="0"/>
        </a:defRPr>
      </a:lvl9pPr>
    </p:titleStyle>
    <p:bodyStyle>
      <a:lvl1pPr marL="237055" indent="-237055" algn="l" defTabSz="609570" rtl="0" fontAlgn="base">
        <a:spcBef>
          <a:spcPts val="1067"/>
        </a:spcBef>
        <a:spcAft>
          <a:spcPts val="1067"/>
        </a:spcAft>
        <a:buClr>
          <a:srgbClr val="0072C6"/>
        </a:buClr>
        <a:buFont typeface="Arial" pitchFamily="34" charset="0"/>
        <a:buChar char="•"/>
        <a:defRPr sz="2933">
          <a:solidFill>
            <a:schemeClr val="tx1"/>
          </a:solidFill>
          <a:latin typeface="+mn-lt"/>
          <a:ea typeface="+mn-ea"/>
          <a:cs typeface="+mn-cs"/>
        </a:defRPr>
      </a:lvl1pPr>
      <a:lvl2pPr marL="596869" indent="-359815" algn="l" defTabSz="609570" rtl="0" fontAlgn="base">
        <a:spcBef>
          <a:spcPts val="533"/>
        </a:spcBef>
        <a:spcAft>
          <a:spcPct val="0"/>
        </a:spcAft>
        <a:buFont typeface="Arial" pitchFamily="34" charset="0"/>
        <a:buChar char="–"/>
        <a:defRPr sz="2933">
          <a:solidFill>
            <a:schemeClr val="tx1"/>
          </a:solidFill>
          <a:latin typeface="+mn-lt"/>
        </a:defRPr>
      </a:lvl2pPr>
      <a:lvl3pPr marL="833924" indent="-237055" algn="l" defTabSz="609570" rtl="0" fontAlgn="base">
        <a:spcBef>
          <a:spcPts val="533"/>
        </a:spcBef>
        <a:spcAft>
          <a:spcPct val="0"/>
        </a:spcAft>
        <a:buFont typeface="Lucida Grande"/>
        <a:buChar char="–"/>
        <a:defRPr sz="2933">
          <a:solidFill>
            <a:schemeClr val="tx1"/>
          </a:solidFill>
          <a:latin typeface="+mn-lt"/>
        </a:defRPr>
      </a:lvl3pPr>
      <a:lvl4pPr marL="1193741" indent="-359815" algn="l" defTabSz="609570" rtl="0" fontAlgn="base">
        <a:spcBef>
          <a:spcPts val="533"/>
        </a:spcBef>
        <a:spcAft>
          <a:spcPct val="0"/>
        </a:spcAft>
        <a:buFont typeface="Lucida Grande"/>
        <a:buChar char="–"/>
        <a:defRPr sz="2933">
          <a:solidFill>
            <a:schemeClr val="tx1"/>
          </a:solidFill>
          <a:latin typeface="+mn-lt"/>
        </a:defRPr>
      </a:lvl4pPr>
      <a:lvl5pPr marL="1553556" indent="-359815" algn="l" defTabSz="609570" rtl="0" fontAlgn="base">
        <a:spcBef>
          <a:spcPts val="533"/>
        </a:spcBef>
        <a:spcAft>
          <a:spcPct val="0"/>
        </a:spcAft>
        <a:buFont typeface="Lucida Grande"/>
        <a:buChar char="–"/>
        <a:defRPr sz="2933">
          <a:solidFill>
            <a:schemeClr val="tx1"/>
          </a:solidFill>
          <a:latin typeface="+mn-lt"/>
        </a:defRPr>
      </a:lvl5pPr>
      <a:lvl6pPr marL="2163126" indent="-359815" algn="l" defTabSz="609570" rtl="0" fontAlgn="base">
        <a:spcBef>
          <a:spcPts val="533"/>
        </a:spcBef>
        <a:spcAft>
          <a:spcPct val="0"/>
        </a:spcAft>
        <a:buFont typeface="Lucida Grande"/>
        <a:buChar char="–"/>
        <a:defRPr sz="2933">
          <a:solidFill>
            <a:schemeClr val="tx1"/>
          </a:solidFill>
          <a:latin typeface="+mn-lt"/>
        </a:defRPr>
      </a:lvl6pPr>
      <a:lvl7pPr marL="2772695" indent="-359815" algn="l" defTabSz="609570" rtl="0" fontAlgn="base">
        <a:spcBef>
          <a:spcPts val="533"/>
        </a:spcBef>
        <a:spcAft>
          <a:spcPct val="0"/>
        </a:spcAft>
        <a:buFont typeface="Lucida Grande"/>
        <a:buChar char="–"/>
        <a:defRPr sz="2933">
          <a:solidFill>
            <a:schemeClr val="tx1"/>
          </a:solidFill>
          <a:latin typeface="+mn-lt"/>
        </a:defRPr>
      </a:lvl7pPr>
      <a:lvl8pPr marL="3382265" indent="-359815" algn="l" defTabSz="609570" rtl="0" fontAlgn="base">
        <a:spcBef>
          <a:spcPts val="533"/>
        </a:spcBef>
        <a:spcAft>
          <a:spcPct val="0"/>
        </a:spcAft>
        <a:buFont typeface="Lucida Grande"/>
        <a:buChar char="–"/>
        <a:defRPr sz="2933">
          <a:solidFill>
            <a:schemeClr val="tx1"/>
          </a:solidFill>
          <a:latin typeface="+mn-lt"/>
        </a:defRPr>
      </a:lvl8pPr>
      <a:lvl9pPr marL="3991834" indent="-359815" algn="l" defTabSz="609570" rtl="0" fontAlgn="base">
        <a:spcBef>
          <a:spcPts val="533"/>
        </a:spcBef>
        <a:spcAft>
          <a:spcPct val="0"/>
        </a:spcAft>
        <a:buFont typeface="Lucida Grande"/>
        <a:buChar char="–"/>
        <a:defRPr sz="2933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1219139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70" algn="l" defTabSz="1219139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39" algn="l" defTabSz="1219139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09" algn="l" defTabSz="1219139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278" algn="l" defTabSz="1219139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848" algn="l" defTabSz="1219139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417" algn="l" defTabSz="1219139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987" algn="l" defTabSz="1219139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557" algn="l" defTabSz="1219139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C4340519-B546-4A90-853A-FDC2FD552A0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158750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59A26795-8644-44A0-BEA4-949755C2A8F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8F8F8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178012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3" r:id="rId1"/>
    <p:sldLayoutId id="2147483984" r:id="rId2"/>
    <p:sldLayoutId id="2147483985" r:id="rId3"/>
    <p:sldLayoutId id="2147483986" r:id="rId4"/>
    <p:sldLayoutId id="2147483987" r:id="rId5"/>
    <p:sldLayoutId id="2147483988" r:id="rId6"/>
    <p:sldLayoutId id="2147483989" r:id="rId7"/>
    <p:sldLayoutId id="2147483990" r:id="rId8"/>
    <p:sldLayoutId id="2147483991" r:id="rId9"/>
    <p:sldLayoutId id="2147483992" r:id="rId10"/>
    <p:sldLayoutId id="2147483993" r:id="rId11"/>
  </p:sldLayoutIdLst>
  <p:transition spd="slow"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>
          <a:solidFill>
            <a:schemeClr val="accent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>
          <a:solidFill>
            <a:schemeClr val="accent2"/>
          </a:solidFill>
          <a:latin typeface="Arial" pitchFamily="34" charset="0"/>
          <a:cs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>
          <a:solidFill>
            <a:schemeClr val="accent2"/>
          </a:solidFill>
          <a:latin typeface="Arial" pitchFamily="34" charset="0"/>
          <a:cs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>
          <a:solidFill>
            <a:schemeClr val="accent2"/>
          </a:solidFill>
          <a:latin typeface="Arial" pitchFamily="34" charset="0"/>
          <a:cs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>
          <a:solidFill>
            <a:schemeClr val="accent2"/>
          </a:solidFill>
          <a:latin typeface="Arial" pitchFamily="34" charset="0"/>
          <a:cs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800">
          <a:solidFill>
            <a:schemeClr val="accent2"/>
          </a:solidFill>
          <a:latin typeface="Arial" pitchFamily="34" charset="0"/>
          <a:cs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800">
          <a:solidFill>
            <a:schemeClr val="accent2"/>
          </a:solidFill>
          <a:latin typeface="Arial" pitchFamily="34" charset="0"/>
          <a:cs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800">
          <a:solidFill>
            <a:schemeClr val="accent2"/>
          </a:solidFill>
          <a:latin typeface="Arial" pitchFamily="34" charset="0"/>
          <a:cs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800">
          <a:solidFill>
            <a:schemeClr val="accent2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accent2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567EE17-1B28-9547-A748-E62E3441C1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9AAB7B-236E-9C44-AFD9-A1C2C0EB03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38A4AB-4CB8-6840-8E65-0BFC55EF119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4F8977-2BF9-5049-ABDF-5531E86C8FAF}" type="datetimeFigureOut">
              <a:rPr lang="en-GB" smtClean="0"/>
              <a:t>03/10/2022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B23043-ECD4-3046-9CFB-0E3A0B8ACB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045979-E783-D144-9FFA-38D803F5E2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9411B2-EAC1-5543-9471-EF8DAB78A2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02512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5" r:id="rId1"/>
    <p:sldLayoutId id="2147483996" r:id="rId2"/>
    <p:sldLayoutId id="2147483997" r:id="rId3"/>
    <p:sldLayoutId id="2147483998" r:id="rId4"/>
    <p:sldLayoutId id="2147483999" r:id="rId5"/>
    <p:sldLayoutId id="2147484000" r:id="rId6"/>
    <p:sldLayoutId id="2147484001" r:id="rId7"/>
    <p:sldLayoutId id="2147484002" r:id="rId8"/>
    <p:sldLayoutId id="2147484003" r:id="rId9"/>
    <p:sldLayoutId id="2147484004" r:id="rId10"/>
    <p:sldLayoutId id="2147484005" r:id="rId11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762000"/>
            <a:ext cx="103632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title style</a:t>
            </a:r>
          </a:p>
        </p:txBody>
      </p:sp>
      <p:sp>
        <p:nvSpPr>
          <p:cNvPr id="1027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331782" name="Text Box 6"/>
          <p:cNvSpPr txBox="1">
            <a:spLocks noChangeArrowheads="1"/>
          </p:cNvSpPr>
          <p:nvPr/>
        </p:nvSpPr>
        <p:spPr bwMode="auto">
          <a:xfrm>
            <a:off x="107953" y="6299200"/>
            <a:ext cx="8223249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defTabSz="914377">
              <a:spcBef>
                <a:spcPct val="50000"/>
              </a:spcBef>
              <a:defRPr/>
            </a:pPr>
            <a:endParaRPr lang="en-GB" sz="1600" b="1">
              <a:solidFill>
                <a:srgbClr val="FFFFFF"/>
              </a:solidFill>
              <a:latin typeface="Arial" pitchFamily="-65" charset="0"/>
              <a:ea typeface=""/>
            </a:endParaRPr>
          </a:p>
          <a:p>
            <a:pPr defTabSz="914377">
              <a:spcBef>
                <a:spcPct val="50000"/>
              </a:spcBef>
              <a:defRPr/>
            </a:pPr>
            <a:endParaRPr lang="en-GB" sz="1600" b="1">
              <a:solidFill>
                <a:srgbClr val="FFFFFF"/>
              </a:solidFill>
              <a:latin typeface="Arial" pitchFamily="-65" charset="0"/>
              <a:ea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36434641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0" r:id="rId1"/>
    <p:sldLayoutId id="2147484021" r:id="rId2"/>
    <p:sldLayoutId id="2147484022" r:id="rId3"/>
    <p:sldLayoutId id="2147484023" r:id="rId4"/>
    <p:sldLayoutId id="2147484024" r:id="rId5"/>
    <p:sldLayoutId id="2147484025" r:id="rId6"/>
    <p:sldLayoutId id="2147484026" r:id="rId7"/>
    <p:sldLayoutId id="2147484027" r:id="rId8"/>
    <p:sldLayoutId id="2147484028" r:id="rId9"/>
    <p:sldLayoutId id="2147484029" r:id="rId10"/>
    <p:sldLayoutId id="2147484030" r:id="rId11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66CC"/>
          </a:solidFill>
          <a:latin typeface="+mj-lt"/>
          <a:ea typeface="ＭＳ Ｐゴシック" pitchFamily="-65" charset="-128"/>
          <a:cs typeface="ＭＳ Ｐゴシック" pitchFamily="-65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66CC"/>
          </a:solidFill>
          <a:latin typeface="Arial" pitchFamily="-1" charset="0"/>
          <a:ea typeface="ＭＳ Ｐゴシック" pitchFamily="-65" charset="-128"/>
          <a:cs typeface="ＭＳ Ｐゴシック" pitchFamily="-65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66CC"/>
          </a:solidFill>
          <a:latin typeface="Arial" pitchFamily="-1" charset="0"/>
          <a:ea typeface="ＭＳ Ｐゴシック" pitchFamily="-65" charset="-128"/>
          <a:cs typeface="ＭＳ Ｐゴシック" pitchFamily="-65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66CC"/>
          </a:solidFill>
          <a:latin typeface="Arial" pitchFamily="-1" charset="0"/>
          <a:ea typeface="ＭＳ Ｐゴシック" pitchFamily="-65" charset="-128"/>
          <a:cs typeface="ＭＳ Ｐゴシック" pitchFamily="-65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66CC"/>
          </a:solidFill>
          <a:latin typeface="Arial" pitchFamily="-1" charset="0"/>
          <a:ea typeface="ＭＳ Ｐゴシック" pitchFamily="-65" charset="-128"/>
          <a:cs typeface="ＭＳ Ｐゴシック" pitchFamily="-65" charset="-128"/>
        </a:defRPr>
      </a:lvl5pPr>
      <a:lvl6pPr marL="457189"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66CC"/>
          </a:solidFill>
          <a:latin typeface="Arial" pitchFamily="-1" charset="0"/>
        </a:defRPr>
      </a:lvl6pPr>
      <a:lvl7pPr marL="914377"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66CC"/>
          </a:solidFill>
          <a:latin typeface="Arial" pitchFamily="-1" charset="0"/>
        </a:defRPr>
      </a:lvl7pPr>
      <a:lvl8pPr marL="1371566"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66CC"/>
          </a:solidFill>
          <a:latin typeface="Arial" pitchFamily="-1" charset="0"/>
        </a:defRPr>
      </a:lvl8pPr>
      <a:lvl9pPr marL="1828754"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66CC"/>
          </a:solidFill>
          <a:latin typeface="Arial" pitchFamily="-1" charset="0"/>
        </a:defRPr>
      </a:lvl9pPr>
    </p:titleStyle>
    <p:bodyStyle>
      <a:lvl1pPr marL="342891" indent="-342891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rgbClr val="0066CC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742932" indent="-285744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rgbClr val="0066CC"/>
          </a:solidFill>
          <a:latin typeface="+mn-lt"/>
          <a:ea typeface="ＭＳ Ｐゴシック" pitchFamily="-1" charset="-128"/>
          <a:cs typeface="ＭＳ Ｐゴシック"/>
        </a:defRPr>
      </a:lvl2pPr>
      <a:lvl3pPr marL="1142971" indent="-228594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0066CC"/>
          </a:solidFill>
          <a:latin typeface="+mn-lt"/>
          <a:ea typeface="ＭＳ Ｐゴシック" pitchFamily="-1" charset="-128"/>
          <a:cs typeface="ＭＳ Ｐゴシック"/>
        </a:defRPr>
      </a:lvl3pPr>
      <a:lvl4pPr marL="1600160" indent="-228594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0066CC"/>
          </a:solidFill>
          <a:latin typeface="+mn-lt"/>
          <a:ea typeface="ＭＳ Ｐゴシック" pitchFamily="-1" charset="-128"/>
          <a:cs typeface="ＭＳ Ｐゴシック"/>
        </a:defRPr>
      </a:lvl4pPr>
      <a:lvl5pPr marL="2057349" indent="-228594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0066CC"/>
          </a:solidFill>
          <a:latin typeface="+mn-lt"/>
          <a:ea typeface="ＭＳ Ｐゴシック" pitchFamily="-1" charset="-128"/>
          <a:cs typeface="ＭＳ Ｐゴシック"/>
        </a:defRPr>
      </a:lvl5pPr>
      <a:lvl6pPr marL="2514537" indent="-228594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0066CC"/>
          </a:solidFill>
          <a:latin typeface="+mn-lt"/>
          <a:ea typeface="ＭＳ Ｐゴシック" pitchFamily="-1" charset="-128"/>
        </a:defRPr>
      </a:lvl6pPr>
      <a:lvl7pPr marL="2971726" indent="-228594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0066CC"/>
          </a:solidFill>
          <a:latin typeface="+mn-lt"/>
          <a:ea typeface="ＭＳ Ｐゴシック" pitchFamily="-1" charset="-128"/>
        </a:defRPr>
      </a:lvl7pPr>
      <a:lvl8pPr marL="3428914" indent="-228594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0066CC"/>
          </a:solidFill>
          <a:latin typeface="+mn-lt"/>
          <a:ea typeface="ＭＳ Ｐゴシック" pitchFamily="-1" charset="-128"/>
        </a:defRPr>
      </a:lvl8pPr>
      <a:lvl9pPr marL="3886103" indent="-228594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0066CC"/>
          </a:solidFill>
          <a:latin typeface="+mn-lt"/>
          <a:ea typeface="ＭＳ Ｐゴシック" pitchFamily="-1" charset="-128"/>
        </a:defRPr>
      </a:lvl9pPr>
    </p:bodyStyle>
    <p:otherStyle>
      <a:defPPr>
        <a:defRPr lang="en-US"/>
      </a:defPPr>
      <a:lvl1pPr marL="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1" y="625475"/>
            <a:ext cx="9304867" cy="115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1126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1" y="1858963"/>
            <a:ext cx="9304867" cy="3357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2B22F5F-453C-AD4E-BF6E-65A03A6A872C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13181" y="191284"/>
            <a:ext cx="1554283" cy="43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10547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2" r:id="rId1"/>
    <p:sldLayoutId id="2147484033" r:id="rId2"/>
    <p:sldLayoutId id="2147484034" r:id="rId3"/>
    <p:sldLayoutId id="2147484035" r:id="rId4"/>
    <p:sldLayoutId id="2147484036" r:id="rId5"/>
    <p:sldLayoutId id="2147484037" r:id="rId6"/>
    <p:sldLayoutId id="2147484038" r:id="rId7"/>
    <p:sldLayoutId id="2147484039" r:id="rId8"/>
    <p:sldLayoutId id="2147484040" r:id="rId9"/>
    <p:sldLayoutId id="2147484041" r:id="rId10"/>
    <p:sldLayoutId id="2147484042" r:id="rId11"/>
  </p:sldLayoutIdLst>
  <p:txStyles>
    <p:titleStyle>
      <a:lvl1pPr algn="l" defTabSz="457189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+mj-lt"/>
          <a:ea typeface="+mj-ea"/>
          <a:cs typeface="+mj-cs"/>
        </a:defRPr>
      </a:lvl1pPr>
      <a:lvl2pPr algn="l" defTabSz="457189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itchFamily="34" charset="0"/>
        </a:defRPr>
      </a:lvl2pPr>
      <a:lvl3pPr algn="l" defTabSz="457189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itchFamily="34" charset="0"/>
        </a:defRPr>
      </a:lvl3pPr>
      <a:lvl4pPr algn="l" defTabSz="457189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itchFamily="34" charset="0"/>
        </a:defRPr>
      </a:lvl4pPr>
      <a:lvl5pPr algn="l" defTabSz="457189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itchFamily="34" charset="0"/>
        </a:defRPr>
      </a:lvl5pPr>
      <a:lvl6pPr marL="457189" algn="l" defTabSz="457189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itchFamily="34" charset="0"/>
        </a:defRPr>
      </a:lvl6pPr>
      <a:lvl7pPr marL="914377" algn="l" defTabSz="457189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itchFamily="34" charset="0"/>
        </a:defRPr>
      </a:lvl7pPr>
      <a:lvl8pPr marL="1371566" algn="l" defTabSz="457189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itchFamily="34" charset="0"/>
        </a:defRPr>
      </a:lvl8pPr>
      <a:lvl9pPr marL="1828754" algn="l" defTabSz="457189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itchFamily="34" charset="0"/>
        </a:defRPr>
      </a:lvl9pPr>
    </p:titleStyle>
    <p:bodyStyle>
      <a:lvl1pPr marL="177796" indent="-177796" algn="l" defTabSz="457189" rtl="0" fontAlgn="base">
        <a:spcBef>
          <a:spcPts val="800"/>
        </a:spcBef>
        <a:spcAft>
          <a:spcPts val="800"/>
        </a:spcAft>
        <a:buClr>
          <a:srgbClr val="0072C6"/>
        </a:buClr>
        <a:buFont typeface="Arial" pitchFamily="34" charset="0"/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447663" indent="-269868" algn="l" defTabSz="457189" rtl="0" fontAlgn="base">
        <a:spcBef>
          <a:spcPts val="400"/>
        </a:spcBef>
        <a:spcAft>
          <a:spcPct val="0"/>
        </a:spcAft>
        <a:buFont typeface="Arial" pitchFamily="34" charset="0"/>
        <a:buChar char="–"/>
        <a:defRPr sz="2200">
          <a:solidFill>
            <a:schemeClr val="tx1"/>
          </a:solidFill>
          <a:latin typeface="+mn-lt"/>
        </a:defRPr>
      </a:lvl2pPr>
      <a:lvl3pPr marL="625459" indent="-177796" algn="l" defTabSz="457189" rtl="0" fontAlgn="base">
        <a:spcBef>
          <a:spcPts val="400"/>
        </a:spcBef>
        <a:spcAft>
          <a:spcPct val="0"/>
        </a:spcAft>
        <a:buFont typeface="Lucida Grande"/>
        <a:buChar char="–"/>
        <a:defRPr sz="2200">
          <a:solidFill>
            <a:schemeClr val="tx1"/>
          </a:solidFill>
          <a:latin typeface="+mn-lt"/>
        </a:defRPr>
      </a:lvl3pPr>
      <a:lvl4pPr marL="895328" indent="-269868" algn="l" defTabSz="457189" rtl="0" fontAlgn="base">
        <a:spcBef>
          <a:spcPts val="400"/>
        </a:spcBef>
        <a:spcAft>
          <a:spcPct val="0"/>
        </a:spcAft>
        <a:buFont typeface="Lucida Grande"/>
        <a:buChar char="–"/>
        <a:defRPr sz="2200">
          <a:solidFill>
            <a:schemeClr val="tx1"/>
          </a:solidFill>
          <a:latin typeface="+mn-lt"/>
        </a:defRPr>
      </a:lvl4pPr>
      <a:lvl5pPr marL="1165196" indent="-269868" algn="l" defTabSz="457189" rtl="0" fontAlgn="base">
        <a:spcBef>
          <a:spcPts val="400"/>
        </a:spcBef>
        <a:spcAft>
          <a:spcPct val="0"/>
        </a:spcAft>
        <a:buFont typeface="Lucida Grande"/>
        <a:buChar char="–"/>
        <a:defRPr sz="2200">
          <a:solidFill>
            <a:schemeClr val="tx1"/>
          </a:solidFill>
          <a:latin typeface="+mn-lt"/>
        </a:defRPr>
      </a:lvl5pPr>
      <a:lvl6pPr marL="1622385" indent="-269868" algn="l" defTabSz="457189" rtl="0" fontAlgn="base">
        <a:spcBef>
          <a:spcPts val="400"/>
        </a:spcBef>
        <a:spcAft>
          <a:spcPct val="0"/>
        </a:spcAft>
        <a:buFont typeface="Lucida Grande"/>
        <a:buChar char="–"/>
        <a:defRPr sz="2200">
          <a:solidFill>
            <a:schemeClr val="tx1"/>
          </a:solidFill>
          <a:latin typeface="+mn-lt"/>
        </a:defRPr>
      </a:lvl6pPr>
      <a:lvl7pPr marL="2079573" indent="-269868" algn="l" defTabSz="457189" rtl="0" fontAlgn="base">
        <a:spcBef>
          <a:spcPts val="400"/>
        </a:spcBef>
        <a:spcAft>
          <a:spcPct val="0"/>
        </a:spcAft>
        <a:buFont typeface="Lucida Grande"/>
        <a:buChar char="–"/>
        <a:defRPr sz="2200">
          <a:solidFill>
            <a:schemeClr val="tx1"/>
          </a:solidFill>
          <a:latin typeface="+mn-lt"/>
        </a:defRPr>
      </a:lvl7pPr>
      <a:lvl8pPr marL="2536762" indent="-269868" algn="l" defTabSz="457189" rtl="0" fontAlgn="base">
        <a:spcBef>
          <a:spcPts val="400"/>
        </a:spcBef>
        <a:spcAft>
          <a:spcPct val="0"/>
        </a:spcAft>
        <a:buFont typeface="Lucida Grande"/>
        <a:buChar char="–"/>
        <a:defRPr sz="2200">
          <a:solidFill>
            <a:schemeClr val="tx1"/>
          </a:solidFill>
          <a:latin typeface="+mn-lt"/>
        </a:defRPr>
      </a:lvl8pPr>
      <a:lvl9pPr marL="2993950" indent="-269868" algn="l" defTabSz="457189" rtl="0" fontAlgn="base">
        <a:spcBef>
          <a:spcPts val="400"/>
        </a:spcBef>
        <a:spcAft>
          <a:spcPct val="0"/>
        </a:spcAft>
        <a:buFont typeface="Lucida Grande"/>
        <a:buChar char="–"/>
        <a:defRPr sz="2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charset="0"/>
                <a:cs typeface="+mn-cs"/>
              </a:defRPr>
            </a:lvl1pPr>
          </a:lstStyle>
          <a:p>
            <a:pPr defTabSz="914377">
              <a:defRPr/>
            </a:pPr>
            <a:fld id="{66E69806-BA6D-0A49-A5FE-D25B50E03ACD}" type="datetimeFigureOut">
              <a:rPr lang="en-US" smtClean="0">
                <a:ea typeface="ＭＳ Ｐゴシック" charset="0"/>
              </a:rPr>
              <a:pPr defTabSz="914377">
                <a:defRPr/>
              </a:pPr>
              <a:t>10/3/22</a:t>
            </a:fld>
            <a:endParaRPr lang="en-US">
              <a:ea typeface="ＭＳ Ｐゴシック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914377"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charset="0"/>
                <a:cs typeface="+mn-cs"/>
              </a:defRPr>
            </a:lvl1pPr>
          </a:lstStyle>
          <a:p>
            <a:pPr defTabSz="914377">
              <a:defRPr/>
            </a:pPr>
            <a:fld id="{A19A1D69-B024-9F4C-8F96-A38D9DD311CD}" type="slidenum">
              <a:rPr lang="en-US" smtClean="0">
                <a:ea typeface="ＭＳ Ｐゴシック" charset="0"/>
              </a:rPr>
              <a:pPr defTabSz="914377">
                <a:defRPr/>
              </a:pPr>
              <a:t>‹#›</a:t>
            </a:fld>
            <a:endParaRPr lang="en-US"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91613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4" r:id="rId1"/>
    <p:sldLayoutId id="2147484045" r:id="rId2"/>
    <p:sldLayoutId id="2147484046" r:id="rId3"/>
    <p:sldLayoutId id="2147484047" r:id="rId4"/>
    <p:sldLayoutId id="2147484048" r:id="rId5"/>
    <p:sldLayoutId id="2147484049" r:id="rId6"/>
    <p:sldLayoutId id="2147484050" r:id="rId7"/>
    <p:sldLayoutId id="2147484051" r:id="rId8"/>
    <p:sldLayoutId id="2147484052" r:id="rId9"/>
    <p:sldLayoutId id="2147484053" r:id="rId10"/>
    <p:sldLayoutId id="2147484054" r:id="rId11"/>
    <p:sldLayoutId id="2147484055" r:id="rId12"/>
  </p:sldLayoutIdLst>
  <p:transition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5pPr>
      <a:lvl6pPr marL="457189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377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566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754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891" indent="-342891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32" indent="-285744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2971" indent="-228594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160" indent="-228594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349" indent="-228594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537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65BE6DE-4F43-4CFC-BFB1-D704BEFAAE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EC7DFF-8E14-4E27-9E36-1531B98F3B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7E8B2D-10BA-4867-86D4-A1365F36E6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E1513E-C07A-4E56-98D3-6B275957D502}" type="datetimeFigureOut">
              <a:rPr lang="en-GB" smtClean="0"/>
              <a:t>03/10/2022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1C2BCE-6879-48CB-8ADF-3B071F94D8C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2E41CA-3853-4A98-83E6-126C4D7862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2FCB78-7DE0-47BC-8AF2-43BB8FE565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3120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7" r:id="rId1"/>
    <p:sldLayoutId id="2147484058" r:id="rId2"/>
    <p:sldLayoutId id="2147484059" r:id="rId3"/>
    <p:sldLayoutId id="2147484060" r:id="rId4"/>
    <p:sldLayoutId id="2147484061" r:id="rId5"/>
    <p:sldLayoutId id="2147484062" r:id="rId6"/>
    <p:sldLayoutId id="2147484063" r:id="rId7"/>
    <p:sldLayoutId id="2147484064" r:id="rId8"/>
    <p:sldLayoutId id="2147484065" r:id="rId9"/>
    <p:sldLayoutId id="2147484066" r:id="rId10"/>
    <p:sldLayoutId id="214748406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Placeholder 1">
            <a:extLst>
              <a:ext uri="{FF2B5EF4-FFF2-40B4-BE49-F238E27FC236}">
                <a16:creationId xmlns:a16="http://schemas.microsoft.com/office/drawing/2014/main" id="{6C648FC3-FF99-4171-AC6C-D7EB4A37971C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09442" y="625475"/>
            <a:ext cx="9305090" cy="115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8195" name="Text Placeholder 2">
            <a:extLst>
              <a:ext uri="{FF2B5EF4-FFF2-40B4-BE49-F238E27FC236}">
                <a16:creationId xmlns:a16="http://schemas.microsoft.com/office/drawing/2014/main" id="{2579F138-1E79-4820-BD5D-9244288D8F0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09442" y="1858963"/>
            <a:ext cx="9305090" cy="3357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748046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9" r:id="rId1"/>
    <p:sldLayoutId id="2147484070" r:id="rId2"/>
    <p:sldLayoutId id="2147484071" r:id="rId3"/>
    <p:sldLayoutId id="2147484072" r:id="rId4"/>
    <p:sldLayoutId id="2147484073" r:id="rId5"/>
    <p:sldLayoutId id="2147484074" r:id="rId6"/>
    <p:sldLayoutId id="2147484075" r:id="rId7"/>
    <p:sldLayoutId id="2147484076" r:id="rId8"/>
    <p:sldLayoutId id="2147484077" r:id="rId9"/>
    <p:sldLayoutId id="2147484078" r:id="rId10"/>
    <p:sldLayoutId id="2147484079" r:id="rId11"/>
  </p:sldLayoutIdLst>
  <p:txStyles>
    <p:titleStyle>
      <a:lvl1pPr algn="l" defTabSz="457063" rtl="0" eaLnBrk="0" fontAlgn="base" hangingPunct="0">
        <a:spcBef>
          <a:spcPct val="0"/>
        </a:spcBef>
        <a:spcAft>
          <a:spcPct val="0"/>
        </a:spcAft>
        <a:defRPr sz="3799" b="1" kern="1200">
          <a:solidFill>
            <a:srgbClr val="E0119D"/>
          </a:solidFill>
          <a:latin typeface="+mj-lt"/>
          <a:ea typeface="+mj-ea"/>
          <a:cs typeface="+mj-cs"/>
        </a:defRPr>
      </a:lvl1pPr>
      <a:lvl2pPr algn="l" defTabSz="457063" rtl="0" eaLnBrk="0" fontAlgn="base" hangingPunct="0">
        <a:spcBef>
          <a:spcPct val="0"/>
        </a:spcBef>
        <a:spcAft>
          <a:spcPct val="0"/>
        </a:spcAft>
        <a:defRPr sz="3799" b="1">
          <a:solidFill>
            <a:srgbClr val="E0119D"/>
          </a:solidFill>
          <a:latin typeface="Arial" panose="020B0604020202020204" pitchFamily="34" charset="0"/>
        </a:defRPr>
      </a:lvl2pPr>
      <a:lvl3pPr algn="l" defTabSz="457063" rtl="0" eaLnBrk="0" fontAlgn="base" hangingPunct="0">
        <a:spcBef>
          <a:spcPct val="0"/>
        </a:spcBef>
        <a:spcAft>
          <a:spcPct val="0"/>
        </a:spcAft>
        <a:defRPr sz="3799" b="1">
          <a:solidFill>
            <a:srgbClr val="E0119D"/>
          </a:solidFill>
          <a:latin typeface="Arial" panose="020B0604020202020204" pitchFamily="34" charset="0"/>
        </a:defRPr>
      </a:lvl3pPr>
      <a:lvl4pPr algn="l" defTabSz="457063" rtl="0" eaLnBrk="0" fontAlgn="base" hangingPunct="0">
        <a:spcBef>
          <a:spcPct val="0"/>
        </a:spcBef>
        <a:spcAft>
          <a:spcPct val="0"/>
        </a:spcAft>
        <a:defRPr sz="3799" b="1">
          <a:solidFill>
            <a:srgbClr val="E0119D"/>
          </a:solidFill>
          <a:latin typeface="Arial" panose="020B0604020202020204" pitchFamily="34" charset="0"/>
        </a:defRPr>
      </a:lvl4pPr>
      <a:lvl5pPr algn="l" defTabSz="457063" rtl="0" eaLnBrk="0" fontAlgn="base" hangingPunct="0">
        <a:spcBef>
          <a:spcPct val="0"/>
        </a:spcBef>
        <a:spcAft>
          <a:spcPct val="0"/>
        </a:spcAft>
        <a:defRPr sz="3799" b="1">
          <a:solidFill>
            <a:srgbClr val="E0119D"/>
          </a:solidFill>
          <a:latin typeface="Arial" panose="020B0604020202020204" pitchFamily="34" charset="0"/>
        </a:defRPr>
      </a:lvl5pPr>
      <a:lvl6pPr marL="457063" algn="l" defTabSz="457063" rtl="0" fontAlgn="base">
        <a:spcBef>
          <a:spcPct val="0"/>
        </a:spcBef>
        <a:spcAft>
          <a:spcPct val="0"/>
        </a:spcAft>
        <a:defRPr sz="3799" b="1">
          <a:solidFill>
            <a:srgbClr val="E0119D"/>
          </a:solidFill>
          <a:latin typeface="Arial" panose="020B0604020202020204" pitchFamily="34" charset="0"/>
        </a:defRPr>
      </a:lvl6pPr>
      <a:lvl7pPr marL="914126" algn="l" defTabSz="457063" rtl="0" fontAlgn="base">
        <a:spcBef>
          <a:spcPct val="0"/>
        </a:spcBef>
        <a:spcAft>
          <a:spcPct val="0"/>
        </a:spcAft>
        <a:defRPr sz="3799" b="1">
          <a:solidFill>
            <a:srgbClr val="E0119D"/>
          </a:solidFill>
          <a:latin typeface="Arial" panose="020B0604020202020204" pitchFamily="34" charset="0"/>
        </a:defRPr>
      </a:lvl7pPr>
      <a:lvl8pPr marL="1371189" algn="l" defTabSz="457063" rtl="0" fontAlgn="base">
        <a:spcBef>
          <a:spcPct val="0"/>
        </a:spcBef>
        <a:spcAft>
          <a:spcPct val="0"/>
        </a:spcAft>
        <a:defRPr sz="3799" b="1">
          <a:solidFill>
            <a:srgbClr val="E0119D"/>
          </a:solidFill>
          <a:latin typeface="Arial" panose="020B0604020202020204" pitchFamily="34" charset="0"/>
        </a:defRPr>
      </a:lvl8pPr>
      <a:lvl9pPr marL="1828251" algn="l" defTabSz="457063" rtl="0" fontAlgn="base">
        <a:spcBef>
          <a:spcPct val="0"/>
        </a:spcBef>
        <a:spcAft>
          <a:spcPct val="0"/>
        </a:spcAft>
        <a:defRPr sz="3799" b="1">
          <a:solidFill>
            <a:srgbClr val="E0119D"/>
          </a:solidFill>
          <a:latin typeface="Arial" panose="020B0604020202020204" pitchFamily="34" charset="0"/>
        </a:defRPr>
      </a:lvl9pPr>
    </p:titleStyle>
    <p:bodyStyle>
      <a:lvl1pPr marL="177747" indent="-177747" algn="l" defTabSz="457063" rtl="0" eaLnBrk="0" fontAlgn="base" hangingPunct="0">
        <a:spcBef>
          <a:spcPts val="800"/>
        </a:spcBef>
        <a:spcAft>
          <a:spcPts val="800"/>
        </a:spcAft>
        <a:buClr>
          <a:srgbClr val="E0119D"/>
        </a:buClr>
        <a:buFont typeface="Arial" panose="020B0604020202020204" pitchFamily="34" charset="0"/>
        <a:buChar char="•"/>
        <a:defRPr sz="2199" kern="1200">
          <a:solidFill>
            <a:schemeClr val="tx1"/>
          </a:solidFill>
          <a:latin typeface="+mn-lt"/>
          <a:ea typeface="+mn-ea"/>
          <a:cs typeface="+mn-cs"/>
        </a:defRPr>
      </a:lvl1pPr>
      <a:lvl2pPr marL="447541" indent="-269794" algn="l" defTabSz="457063" rtl="0" eaLnBrk="0" fontAlgn="base" hangingPunct="0">
        <a:spcBef>
          <a:spcPts val="400"/>
        </a:spcBef>
        <a:spcAft>
          <a:spcPct val="0"/>
        </a:spcAft>
        <a:buClr>
          <a:srgbClr val="E0119D"/>
        </a:buClr>
        <a:buFont typeface="Arial" panose="020B0604020202020204" pitchFamily="34" charset="0"/>
        <a:buChar char="–"/>
        <a:defRPr sz="2199" kern="1200">
          <a:solidFill>
            <a:schemeClr val="tx1"/>
          </a:solidFill>
          <a:latin typeface="+mn-lt"/>
          <a:ea typeface="+mn-ea"/>
          <a:cs typeface="+mn-cs"/>
        </a:defRPr>
      </a:lvl2pPr>
      <a:lvl3pPr marL="625287" indent="-177747" algn="l" defTabSz="457063" rtl="0" eaLnBrk="0" fontAlgn="base" hangingPunct="0">
        <a:spcBef>
          <a:spcPts val="400"/>
        </a:spcBef>
        <a:spcAft>
          <a:spcPct val="0"/>
        </a:spcAft>
        <a:buClr>
          <a:srgbClr val="E0119D"/>
        </a:buClr>
        <a:buFont typeface="Lucida Grande"/>
        <a:buChar char="–"/>
        <a:defRPr sz="2199" kern="1200">
          <a:solidFill>
            <a:schemeClr val="tx1"/>
          </a:solidFill>
          <a:latin typeface="+mn-lt"/>
          <a:ea typeface="+mn-ea"/>
          <a:cs typeface="+mn-cs"/>
        </a:defRPr>
      </a:lvl3pPr>
      <a:lvl4pPr marL="895081" indent="-269794" algn="l" defTabSz="457063" rtl="0" eaLnBrk="0" fontAlgn="base" hangingPunct="0">
        <a:spcBef>
          <a:spcPts val="400"/>
        </a:spcBef>
        <a:spcAft>
          <a:spcPct val="0"/>
        </a:spcAft>
        <a:buClr>
          <a:srgbClr val="E0119D"/>
        </a:buClr>
        <a:buFont typeface="Lucida Grande"/>
        <a:buChar char="–"/>
        <a:defRPr sz="2199" kern="1200">
          <a:solidFill>
            <a:schemeClr val="tx1"/>
          </a:solidFill>
          <a:latin typeface="+mn-lt"/>
          <a:ea typeface="+mn-ea"/>
          <a:cs typeface="+mn-cs"/>
        </a:defRPr>
      </a:lvl4pPr>
      <a:lvl5pPr marL="1164875" indent="-269794" algn="l" defTabSz="457063" rtl="0" eaLnBrk="0" fontAlgn="base" hangingPunct="0">
        <a:spcBef>
          <a:spcPts val="400"/>
        </a:spcBef>
        <a:spcAft>
          <a:spcPct val="0"/>
        </a:spcAft>
        <a:buClr>
          <a:srgbClr val="E0119D"/>
        </a:buClr>
        <a:buFont typeface="Lucida Grande"/>
        <a:buChar char="–"/>
        <a:defRPr sz="2199" kern="1200">
          <a:solidFill>
            <a:schemeClr val="tx1"/>
          </a:solidFill>
          <a:latin typeface="+mn-lt"/>
          <a:ea typeface="+mn-ea"/>
          <a:cs typeface="+mn-cs"/>
        </a:defRPr>
      </a:lvl5pPr>
      <a:lvl6pPr marL="2513846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970908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427971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885034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7063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4126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1189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8251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5314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2377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199440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6503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>
            <a:extLst>
              <a:ext uri="{FF2B5EF4-FFF2-40B4-BE49-F238E27FC236}">
                <a16:creationId xmlns:a16="http://schemas.microsoft.com/office/drawing/2014/main" id="{C9CE93C0-2763-4180-9473-09F8002D805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pic>
        <p:nvPicPr>
          <p:cNvPr id="1027" name="Picture 11">
            <a:extLst>
              <a:ext uri="{FF2B5EF4-FFF2-40B4-BE49-F238E27FC236}">
                <a16:creationId xmlns:a16="http://schemas.microsoft.com/office/drawing/2014/main" id="{B7E252D3-346D-4187-8697-BF0F32F03C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738" y="908050"/>
            <a:ext cx="12074525" cy="5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7" name="Rectangle 5">
            <a:extLst>
              <a:ext uri="{FF2B5EF4-FFF2-40B4-BE49-F238E27FC236}">
                <a16:creationId xmlns:a16="http://schemas.microsoft.com/office/drawing/2014/main" id="{A9B98ED5-F898-42E0-BD16-EA80DC0D4DCE}"/>
              </a:ext>
            </a:extLst>
          </p:cNvPr>
          <p:cNvSpPr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0" y="6429375"/>
            <a:ext cx="12192000" cy="428625"/>
          </a:xfrm>
          <a:prstGeom prst="rect">
            <a:avLst/>
          </a:prstGeom>
          <a:solidFill>
            <a:srgbClr val="0065CC"/>
          </a:solidFill>
          <a:ln w="9525">
            <a:solidFill>
              <a:srgbClr val="0065CC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3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eaLnBrk="0" hangingPunct="0">
              <a:defRPr sz="23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eaLnBrk="0" hangingPunct="0">
              <a:defRPr sz="23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eaLnBrk="0" hangingPunct="0">
              <a:defRPr sz="23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eaLnBrk="0" hangingPunct="0">
              <a:defRPr sz="23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797175" indent="-51117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3254375" indent="-51117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711575" indent="-51117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4168775" indent="-51117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 marL="0" marR="0" lvl="0" indent="0" algn="l" defTabSz="9524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667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MS PGothic" pitchFamily="34" charset="-128"/>
              <a:cs typeface="Arial" panose="020B0604020202020204" pitchFamily="34" charset="0"/>
            </a:endParaRPr>
          </a:p>
        </p:txBody>
      </p:sp>
      <p:sp>
        <p:nvSpPr>
          <p:cNvPr id="2059" name="Rectangle 2">
            <a:extLst>
              <a:ext uri="{FF2B5EF4-FFF2-40B4-BE49-F238E27FC236}">
                <a16:creationId xmlns:a16="http://schemas.microsoft.com/office/drawing/2014/main" id="{CB035711-0DCF-40F5-96F2-46EB3F40BB1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9844088" cy="63341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GB" altLang="en-US" dirty="0"/>
              <a:t>Click to edit Master title style</a:t>
            </a:r>
          </a:p>
        </p:txBody>
      </p:sp>
      <p:pic>
        <p:nvPicPr>
          <p:cNvPr id="3074" name="Picture 2" descr="Newspapers attack designers over &amp;#39;new&amp;#39; NHS logo and identity - News -  Digital Arts">
            <a:extLst>
              <a:ext uri="{FF2B5EF4-FFF2-40B4-BE49-F238E27FC236}">
                <a16:creationId xmlns:a16="http://schemas.microsoft.com/office/drawing/2014/main" id="{BD1C1FD4-D357-4FFD-AF80-6E6EF0136CA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921116" y="268288"/>
            <a:ext cx="1011873" cy="458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7163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81" r:id="rId1"/>
    <p:sldLayoutId id="2147484082" r:id="rId2"/>
    <p:sldLayoutId id="2147484083" r:id="rId3"/>
    <p:sldLayoutId id="2147484084" r:id="rId4"/>
    <p:sldLayoutId id="2147484085" r:id="rId5"/>
    <p:sldLayoutId id="2147484086" r:id="rId6"/>
    <p:sldLayoutId id="2147484087" r:id="rId7"/>
    <p:sldLayoutId id="2147484088" r:id="rId8"/>
    <p:sldLayoutId id="2147484089" r:id="rId9"/>
    <p:sldLayoutId id="2147484090" r:id="rId10"/>
    <p:sldLayoutId id="2147484091" r:id="rId11"/>
    <p:sldLayoutId id="2147484092" r:id="rId12"/>
    <p:sldLayoutId id="2147484093" r:id="rId13"/>
    <p:sldLayoutId id="2147484094" r:id="rId14"/>
    <p:sldLayoutId id="2147484095" r:id="rId15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300" b="1" i="1">
          <a:solidFill>
            <a:srgbClr val="0066CC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300" b="1">
          <a:solidFill>
            <a:srgbClr val="0066CC"/>
          </a:solidFill>
          <a:latin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300" b="1">
          <a:solidFill>
            <a:srgbClr val="0066CC"/>
          </a:solidFill>
          <a:latin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300" b="1">
          <a:solidFill>
            <a:srgbClr val="0066CC"/>
          </a:solidFill>
          <a:latin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300" b="1">
          <a:solidFill>
            <a:srgbClr val="0066CC"/>
          </a:solidFill>
          <a:latin typeface="Arial" pitchFamily="34" charset="0"/>
        </a:defRPr>
      </a:lvl5pPr>
      <a:lvl6pPr marL="476220" algn="l" rtl="0" fontAlgn="base">
        <a:spcBef>
          <a:spcPct val="0"/>
        </a:spcBef>
        <a:spcAft>
          <a:spcPct val="0"/>
        </a:spcAft>
        <a:defRPr sz="3333" b="1">
          <a:solidFill>
            <a:srgbClr val="0066CC"/>
          </a:solidFill>
          <a:latin typeface="Arial" pitchFamily="34" charset="0"/>
        </a:defRPr>
      </a:lvl6pPr>
      <a:lvl7pPr marL="952439" algn="l" rtl="0" fontAlgn="base">
        <a:spcBef>
          <a:spcPct val="0"/>
        </a:spcBef>
        <a:spcAft>
          <a:spcPct val="0"/>
        </a:spcAft>
        <a:defRPr sz="3333" b="1">
          <a:solidFill>
            <a:srgbClr val="0066CC"/>
          </a:solidFill>
          <a:latin typeface="Arial" pitchFamily="34" charset="0"/>
        </a:defRPr>
      </a:lvl7pPr>
      <a:lvl8pPr marL="1428659" algn="l" rtl="0" fontAlgn="base">
        <a:spcBef>
          <a:spcPct val="0"/>
        </a:spcBef>
        <a:spcAft>
          <a:spcPct val="0"/>
        </a:spcAft>
        <a:defRPr sz="3333" b="1">
          <a:solidFill>
            <a:srgbClr val="0066CC"/>
          </a:solidFill>
          <a:latin typeface="Arial" pitchFamily="34" charset="0"/>
        </a:defRPr>
      </a:lvl8pPr>
      <a:lvl9pPr marL="1904878" algn="l" rtl="0" fontAlgn="base">
        <a:spcBef>
          <a:spcPct val="0"/>
        </a:spcBef>
        <a:spcAft>
          <a:spcPct val="0"/>
        </a:spcAft>
        <a:defRPr sz="3333" b="1">
          <a:solidFill>
            <a:srgbClr val="0066CC"/>
          </a:solidFill>
          <a:latin typeface="Arial" pitchFamily="34" charset="0"/>
        </a:defRPr>
      </a:lvl9pPr>
    </p:titleStyle>
    <p:bodyStyle>
      <a:lvl1pPr marL="355600" indent="-3556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73113" indent="-296863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89038" indent="-236538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65288" indent="-236538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141538" indent="-236538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5pPr>
      <a:lvl6pPr marL="2619207" indent="-238110" algn="l" rtl="0" fontAlgn="base">
        <a:spcBef>
          <a:spcPct val="20000"/>
        </a:spcBef>
        <a:spcAft>
          <a:spcPct val="0"/>
        </a:spcAft>
        <a:buChar char="»"/>
        <a:defRPr sz="2083">
          <a:solidFill>
            <a:schemeClr val="tx1"/>
          </a:solidFill>
          <a:latin typeface="+mn-lt"/>
        </a:defRPr>
      </a:lvl6pPr>
      <a:lvl7pPr marL="3095427" indent="-238110" algn="l" rtl="0" fontAlgn="base">
        <a:spcBef>
          <a:spcPct val="20000"/>
        </a:spcBef>
        <a:spcAft>
          <a:spcPct val="0"/>
        </a:spcAft>
        <a:buChar char="»"/>
        <a:defRPr sz="2083">
          <a:solidFill>
            <a:schemeClr val="tx1"/>
          </a:solidFill>
          <a:latin typeface="+mn-lt"/>
        </a:defRPr>
      </a:lvl7pPr>
      <a:lvl8pPr marL="3571646" indent="-238110" algn="l" rtl="0" fontAlgn="base">
        <a:spcBef>
          <a:spcPct val="20000"/>
        </a:spcBef>
        <a:spcAft>
          <a:spcPct val="0"/>
        </a:spcAft>
        <a:buChar char="»"/>
        <a:defRPr sz="2083">
          <a:solidFill>
            <a:schemeClr val="tx1"/>
          </a:solidFill>
          <a:latin typeface="+mn-lt"/>
        </a:defRPr>
      </a:lvl8pPr>
      <a:lvl9pPr marL="4047866" indent="-238110" algn="l" rtl="0" fontAlgn="base">
        <a:spcBef>
          <a:spcPct val="20000"/>
        </a:spcBef>
        <a:spcAft>
          <a:spcPct val="0"/>
        </a:spcAft>
        <a:buChar char="»"/>
        <a:defRPr sz="2083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52439" rtl="0" eaLnBrk="1" latinLnBrk="0" hangingPunct="1">
        <a:defRPr sz="1875" kern="1200">
          <a:solidFill>
            <a:schemeClr val="tx1"/>
          </a:solidFill>
          <a:latin typeface="+mn-lt"/>
          <a:ea typeface="+mn-ea"/>
          <a:cs typeface="+mn-cs"/>
        </a:defRPr>
      </a:lvl1pPr>
      <a:lvl2pPr marL="476220" algn="l" defTabSz="952439" rtl="0" eaLnBrk="1" latinLnBrk="0" hangingPunct="1">
        <a:defRPr sz="1875" kern="1200">
          <a:solidFill>
            <a:schemeClr val="tx1"/>
          </a:solidFill>
          <a:latin typeface="+mn-lt"/>
          <a:ea typeface="+mn-ea"/>
          <a:cs typeface="+mn-cs"/>
        </a:defRPr>
      </a:lvl2pPr>
      <a:lvl3pPr marL="952439" algn="l" defTabSz="952439" rtl="0" eaLnBrk="1" latinLnBrk="0" hangingPunct="1">
        <a:defRPr sz="1875" kern="1200">
          <a:solidFill>
            <a:schemeClr val="tx1"/>
          </a:solidFill>
          <a:latin typeface="+mn-lt"/>
          <a:ea typeface="+mn-ea"/>
          <a:cs typeface="+mn-cs"/>
        </a:defRPr>
      </a:lvl3pPr>
      <a:lvl4pPr marL="1428659" algn="l" defTabSz="952439" rtl="0" eaLnBrk="1" latinLnBrk="0" hangingPunct="1">
        <a:defRPr sz="1875" kern="1200">
          <a:solidFill>
            <a:schemeClr val="tx1"/>
          </a:solidFill>
          <a:latin typeface="+mn-lt"/>
          <a:ea typeface="+mn-ea"/>
          <a:cs typeface="+mn-cs"/>
        </a:defRPr>
      </a:lvl4pPr>
      <a:lvl5pPr marL="1904878" algn="l" defTabSz="952439" rtl="0" eaLnBrk="1" latinLnBrk="0" hangingPunct="1">
        <a:defRPr sz="1875" kern="1200">
          <a:solidFill>
            <a:schemeClr val="tx1"/>
          </a:solidFill>
          <a:latin typeface="+mn-lt"/>
          <a:ea typeface="+mn-ea"/>
          <a:cs typeface="+mn-cs"/>
        </a:defRPr>
      </a:lvl5pPr>
      <a:lvl6pPr marL="2381098" algn="l" defTabSz="952439" rtl="0" eaLnBrk="1" latinLnBrk="0" hangingPunct="1">
        <a:defRPr sz="1875" kern="1200">
          <a:solidFill>
            <a:schemeClr val="tx1"/>
          </a:solidFill>
          <a:latin typeface="+mn-lt"/>
          <a:ea typeface="+mn-ea"/>
          <a:cs typeface="+mn-cs"/>
        </a:defRPr>
      </a:lvl6pPr>
      <a:lvl7pPr marL="2857317" algn="l" defTabSz="952439" rtl="0" eaLnBrk="1" latinLnBrk="0" hangingPunct="1">
        <a:defRPr sz="1875" kern="1200">
          <a:solidFill>
            <a:schemeClr val="tx1"/>
          </a:solidFill>
          <a:latin typeface="+mn-lt"/>
          <a:ea typeface="+mn-ea"/>
          <a:cs typeface="+mn-cs"/>
        </a:defRPr>
      </a:lvl7pPr>
      <a:lvl8pPr marL="3333537" algn="l" defTabSz="952439" rtl="0" eaLnBrk="1" latinLnBrk="0" hangingPunct="1">
        <a:defRPr sz="1875" kern="1200">
          <a:solidFill>
            <a:schemeClr val="tx1"/>
          </a:solidFill>
          <a:latin typeface="+mn-lt"/>
          <a:ea typeface="+mn-ea"/>
          <a:cs typeface="+mn-cs"/>
        </a:defRPr>
      </a:lvl8pPr>
      <a:lvl9pPr marL="3809756" algn="l" defTabSz="952439" rtl="0" eaLnBrk="1" latinLnBrk="0" hangingPunct="1">
        <a:defRPr sz="187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1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1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4A4AF4-AB75-BF4E-A8EA-D1C7546F663D}" type="datetimeFigureOut">
              <a:rPr lang="en-US" smtClean="0"/>
              <a:t>10/3/22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43F7AA-0550-F846-ADA4-97BE7BA934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72224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97" r:id="rId1"/>
    <p:sldLayoutId id="2147484098" r:id="rId2"/>
    <p:sldLayoutId id="2147484099" r:id="rId3"/>
    <p:sldLayoutId id="2147484100" r:id="rId4"/>
    <p:sldLayoutId id="2147484101" r:id="rId5"/>
    <p:sldLayoutId id="2147484102" r:id="rId6"/>
    <p:sldLayoutId id="2147484103" r:id="rId7"/>
    <p:sldLayoutId id="2147484104" r:id="rId8"/>
    <p:sldLayoutId id="2147484105" r:id="rId9"/>
    <p:sldLayoutId id="2147484106" r:id="rId10"/>
    <p:sldLayoutId id="2147484107" r:id="rId11"/>
    <p:sldLayoutId id="2147484108" r:id="rId12"/>
  </p:sldLayoutIdLst>
  <p:txStyles>
    <p:titleStyle>
      <a:lvl1pPr algn="l" defTabSz="914332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4" indent="-228584" algn="l" defTabSz="914332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50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14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80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47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12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78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44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910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7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32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98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64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3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94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6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27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>
            <a:extLst>
              <a:ext uri="{FF2B5EF4-FFF2-40B4-BE49-F238E27FC236}">
                <a16:creationId xmlns:a16="http://schemas.microsoft.com/office/drawing/2014/main" id="{C9CE93C0-2763-4180-9473-09F8002D805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pic>
        <p:nvPicPr>
          <p:cNvPr id="1027" name="Picture 11">
            <a:extLst>
              <a:ext uri="{FF2B5EF4-FFF2-40B4-BE49-F238E27FC236}">
                <a16:creationId xmlns:a16="http://schemas.microsoft.com/office/drawing/2014/main" id="{B7E252D3-346D-4187-8697-BF0F32F03C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738" y="908050"/>
            <a:ext cx="12074525" cy="5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7" name="Rectangle 5">
            <a:extLst>
              <a:ext uri="{FF2B5EF4-FFF2-40B4-BE49-F238E27FC236}">
                <a16:creationId xmlns:a16="http://schemas.microsoft.com/office/drawing/2014/main" id="{A9B98ED5-F898-42E0-BD16-EA80DC0D4DCE}"/>
              </a:ext>
            </a:extLst>
          </p:cNvPr>
          <p:cNvSpPr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0" y="6429375"/>
            <a:ext cx="12192000" cy="428625"/>
          </a:xfrm>
          <a:prstGeom prst="rect">
            <a:avLst/>
          </a:prstGeom>
          <a:solidFill>
            <a:srgbClr val="0065CC"/>
          </a:solidFill>
          <a:ln w="9525">
            <a:solidFill>
              <a:srgbClr val="0065CC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3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eaLnBrk="0" hangingPunct="0">
              <a:defRPr sz="23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eaLnBrk="0" hangingPunct="0">
              <a:defRPr sz="23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eaLnBrk="0" hangingPunct="0">
              <a:defRPr sz="23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eaLnBrk="0" hangingPunct="0">
              <a:defRPr sz="23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797175" indent="-51117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3254375" indent="-51117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711575" indent="-51117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4168775" indent="-51117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 marL="0" marR="0" lvl="0" indent="0" algn="l" defTabSz="9524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667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MS PGothic" pitchFamily="34" charset="-128"/>
              <a:cs typeface="Arial" panose="020B0604020202020204" pitchFamily="34" charset="0"/>
            </a:endParaRPr>
          </a:p>
        </p:txBody>
      </p:sp>
      <p:sp>
        <p:nvSpPr>
          <p:cNvPr id="2059" name="Rectangle 2">
            <a:extLst>
              <a:ext uri="{FF2B5EF4-FFF2-40B4-BE49-F238E27FC236}">
                <a16:creationId xmlns:a16="http://schemas.microsoft.com/office/drawing/2014/main" id="{CB035711-0DCF-40F5-96F2-46EB3F40BB1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9844088" cy="63341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GB" altLang="en-US" dirty="0"/>
              <a:t>Click to edit Master title style</a:t>
            </a:r>
          </a:p>
        </p:txBody>
      </p:sp>
      <p:pic>
        <p:nvPicPr>
          <p:cNvPr id="3074" name="Picture 2" descr="Newspapers attack designers over &amp;#39;new&amp;#39; NHS logo and identity - News -  Digital Arts">
            <a:extLst>
              <a:ext uri="{FF2B5EF4-FFF2-40B4-BE49-F238E27FC236}">
                <a16:creationId xmlns:a16="http://schemas.microsoft.com/office/drawing/2014/main" id="{BD1C1FD4-D357-4FFD-AF80-6E6EF0136CA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921116" y="268288"/>
            <a:ext cx="1011873" cy="458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13798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10" r:id="rId1"/>
    <p:sldLayoutId id="2147484111" r:id="rId2"/>
    <p:sldLayoutId id="2147484112" r:id="rId3"/>
    <p:sldLayoutId id="2147484113" r:id="rId4"/>
    <p:sldLayoutId id="2147484114" r:id="rId5"/>
    <p:sldLayoutId id="2147484115" r:id="rId6"/>
    <p:sldLayoutId id="2147484116" r:id="rId7"/>
    <p:sldLayoutId id="2147484117" r:id="rId8"/>
    <p:sldLayoutId id="2147484118" r:id="rId9"/>
    <p:sldLayoutId id="2147484119" r:id="rId10"/>
    <p:sldLayoutId id="2147484120" r:id="rId11"/>
    <p:sldLayoutId id="2147484121" r:id="rId12"/>
    <p:sldLayoutId id="2147484122" r:id="rId13"/>
    <p:sldLayoutId id="2147484123" r:id="rId14"/>
    <p:sldLayoutId id="2147484124" r:id="rId15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300" b="1" i="1">
          <a:solidFill>
            <a:srgbClr val="0066CC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300" b="1">
          <a:solidFill>
            <a:srgbClr val="0066CC"/>
          </a:solidFill>
          <a:latin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300" b="1">
          <a:solidFill>
            <a:srgbClr val="0066CC"/>
          </a:solidFill>
          <a:latin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300" b="1">
          <a:solidFill>
            <a:srgbClr val="0066CC"/>
          </a:solidFill>
          <a:latin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300" b="1">
          <a:solidFill>
            <a:srgbClr val="0066CC"/>
          </a:solidFill>
          <a:latin typeface="Arial" pitchFamily="34" charset="0"/>
        </a:defRPr>
      </a:lvl5pPr>
      <a:lvl6pPr marL="476220" algn="l" rtl="0" fontAlgn="base">
        <a:spcBef>
          <a:spcPct val="0"/>
        </a:spcBef>
        <a:spcAft>
          <a:spcPct val="0"/>
        </a:spcAft>
        <a:defRPr sz="3333" b="1">
          <a:solidFill>
            <a:srgbClr val="0066CC"/>
          </a:solidFill>
          <a:latin typeface="Arial" pitchFamily="34" charset="0"/>
        </a:defRPr>
      </a:lvl6pPr>
      <a:lvl7pPr marL="952439" algn="l" rtl="0" fontAlgn="base">
        <a:spcBef>
          <a:spcPct val="0"/>
        </a:spcBef>
        <a:spcAft>
          <a:spcPct val="0"/>
        </a:spcAft>
        <a:defRPr sz="3333" b="1">
          <a:solidFill>
            <a:srgbClr val="0066CC"/>
          </a:solidFill>
          <a:latin typeface="Arial" pitchFamily="34" charset="0"/>
        </a:defRPr>
      </a:lvl7pPr>
      <a:lvl8pPr marL="1428659" algn="l" rtl="0" fontAlgn="base">
        <a:spcBef>
          <a:spcPct val="0"/>
        </a:spcBef>
        <a:spcAft>
          <a:spcPct val="0"/>
        </a:spcAft>
        <a:defRPr sz="3333" b="1">
          <a:solidFill>
            <a:srgbClr val="0066CC"/>
          </a:solidFill>
          <a:latin typeface="Arial" pitchFamily="34" charset="0"/>
        </a:defRPr>
      </a:lvl8pPr>
      <a:lvl9pPr marL="1904878" algn="l" rtl="0" fontAlgn="base">
        <a:spcBef>
          <a:spcPct val="0"/>
        </a:spcBef>
        <a:spcAft>
          <a:spcPct val="0"/>
        </a:spcAft>
        <a:defRPr sz="3333" b="1">
          <a:solidFill>
            <a:srgbClr val="0066CC"/>
          </a:solidFill>
          <a:latin typeface="Arial" pitchFamily="34" charset="0"/>
        </a:defRPr>
      </a:lvl9pPr>
    </p:titleStyle>
    <p:bodyStyle>
      <a:lvl1pPr marL="355600" indent="-3556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73113" indent="-296863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89038" indent="-236538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65288" indent="-236538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141538" indent="-236538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5pPr>
      <a:lvl6pPr marL="2619207" indent="-238110" algn="l" rtl="0" fontAlgn="base">
        <a:spcBef>
          <a:spcPct val="20000"/>
        </a:spcBef>
        <a:spcAft>
          <a:spcPct val="0"/>
        </a:spcAft>
        <a:buChar char="»"/>
        <a:defRPr sz="2083">
          <a:solidFill>
            <a:schemeClr val="tx1"/>
          </a:solidFill>
          <a:latin typeface="+mn-lt"/>
        </a:defRPr>
      </a:lvl6pPr>
      <a:lvl7pPr marL="3095427" indent="-238110" algn="l" rtl="0" fontAlgn="base">
        <a:spcBef>
          <a:spcPct val="20000"/>
        </a:spcBef>
        <a:spcAft>
          <a:spcPct val="0"/>
        </a:spcAft>
        <a:buChar char="»"/>
        <a:defRPr sz="2083">
          <a:solidFill>
            <a:schemeClr val="tx1"/>
          </a:solidFill>
          <a:latin typeface="+mn-lt"/>
        </a:defRPr>
      </a:lvl7pPr>
      <a:lvl8pPr marL="3571646" indent="-238110" algn="l" rtl="0" fontAlgn="base">
        <a:spcBef>
          <a:spcPct val="20000"/>
        </a:spcBef>
        <a:spcAft>
          <a:spcPct val="0"/>
        </a:spcAft>
        <a:buChar char="»"/>
        <a:defRPr sz="2083">
          <a:solidFill>
            <a:schemeClr val="tx1"/>
          </a:solidFill>
          <a:latin typeface="+mn-lt"/>
        </a:defRPr>
      </a:lvl8pPr>
      <a:lvl9pPr marL="4047866" indent="-238110" algn="l" rtl="0" fontAlgn="base">
        <a:spcBef>
          <a:spcPct val="20000"/>
        </a:spcBef>
        <a:spcAft>
          <a:spcPct val="0"/>
        </a:spcAft>
        <a:buChar char="»"/>
        <a:defRPr sz="2083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52439" rtl="0" eaLnBrk="1" latinLnBrk="0" hangingPunct="1">
        <a:defRPr sz="1875" kern="1200">
          <a:solidFill>
            <a:schemeClr val="tx1"/>
          </a:solidFill>
          <a:latin typeface="+mn-lt"/>
          <a:ea typeface="+mn-ea"/>
          <a:cs typeface="+mn-cs"/>
        </a:defRPr>
      </a:lvl1pPr>
      <a:lvl2pPr marL="476220" algn="l" defTabSz="952439" rtl="0" eaLnBrk="1" latinLnBrk="0" hangingPunct="1">
        <a:defRPr sz="1875" kern="1200">
          <a:solidFill>
            <a:schemeClr val="tx1"/>
          </a:solidFill>
          <a:latin typeface="+mn-lt"/>
          <a:ea typeface="+mn-ea"/>
          <a:cs typeface="+mn-cs"/>
        </a:defRPr>
      </a:lvl2pPr>
      <a:lvl3pPr marL="952439" algn="l" defTabSz="952439" rtl="0" eaLnBrk="1" latinLnBrk="0" hangingPunct="1">
        <a:defRPr sz="1875" kern="1200">
          <a:solidFill>
            <a:schemeClr val="tx1"/>
          </a:solidFill>
          <a:latin typeface="+mn-lt"/>
          <a:ea typeface="+mn-ea"/>
          <a:cs typeface="+mn-cs"/>
        </a:defRPr>
      </a:lvl3pPr>
      <a:lvl4pPr marL="1428659" algn="l" defTabSz="952439" rtl="0" eaLnBrk="1" latinLnBrk="0" hangingPunct="1">
        <a:defRPr sz="1875" kern="1200">
          <a:solidFill>
            <a:schemeClr val="tx1"/>
          </a:solidFill>
          <a:latin typeface="+mn-lt"/>
          <a:ea typeface="+mn-ea"/>
          <a:cs typeface="+mn-cs"/>
        </a:defRPr>
      </a:lvl4pPr>
      <a:lvl5pPr marL="1904878" algn="l" defTabSz="952439" rtl="0" eaLnBrk="1" latinLnBrk="0" hangingPunct="1">
        <a:defRPr sz="1875" kern="1200">
          <a:solidFill>
            <a:schemeClr val="tx1"/>
          </a:solidFill>
          <a:latin typeface="+mn-lt"/>
          <a:ea typeface="+mn-ea"/>
          <a:cs typeface="+mn-cs"/>
        </a:defRPr>
      </a:lvl5pPr>
      <a:lvl6pPr marL="2381098" algn="l" defTabSz="952439" rtl="0" eaLnBrk="1" latinLnBrk="0" hangingPunct="1">
        <a:defRPr sz="1875" kern="1200">
          <a:solidFill>
            <a:schemeClr val="tx1"/>
          </a:solidFill>
          <a:latin typeface="+mn-lt"/>
          <a:ea typeface="+mn-ea"/>
          <a:cs typeface="+mn-cs"/>
        </a:defRPr>
      </a:lvl6pPr>
      <a:lvl7pPr marL="2857317" algn="l" defTabSz="952439" rtl="0" eaLnBrk="1" latinLnBrk="0" hangingPunct="1">
        <a:defRPr sz="1875" kern="1200">
          <a:solidFill>
            <a:schemeClr val="tx1"/>
          </a:solidFill>
          <a:latin typeface="+mn-lt"/>
          <a:ea typeface="+mn-ea"/>
          <a:cs typeface="+mn-cs"/>
        </a:defRPr>
      </a:lvl7pPr>
      <a:lvl8pPr marL="3333537" algn="l" defTabSz="952439" rtl="0" eaLnBrk="1" latinLnBrk="0" hangingPunct="1">
        <a:defRPr sz="1875" kern="1200">
          <a:solidFill>
            <a:schemeClr val="tx1"/>
          </a:solidFill>
          <a:latin typeface="+mn-lt"/>
          <a:ea typeface="+mn-ea"/>
          <a:cs typeface="+mn-cs"/>
        </a:defRPr>
      </a:lvl8pPr>
      <a:lvl9pPr marL="3809756" algn="l" defTabSz="952439" rtl="0" eaLnBrk="1" latinLnBrk="0" hangingPunct="1">
        <a:defRPr sz="187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12.tiff"/><Relationship Id="rId5" Type="http://schemas.openxmlformats.org/officeDocument/2006/relationships/hyperlink" Target="mailto:dale.gardiner@nhsbt.nhs.uk" TargetMode="External"/><Relationship Id="rId4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tiff"/><Relationship Id="rId3" Type="http://schemas.openxmlformats.org/officeDocument/2006/relationships/chart" Target="../charts/chart1.xml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60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chart" Target="../charts/char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60.xml"/><Relationship Id="rId5" Type="http://schemas.openxmlformats.org/officeDocument/2006/relationships/image" Target="../media/image21.png"/><Relationship Id="rId4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25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29.jpeg"/><Relationship Id="rId11" Type="http://schemas.openxmlformats.org/officeDocument/2006/relationships/image" Target="../media/image34.png"/><Relationship Id="rId5" Type="http://schemas.openxmlformats.org/officeDocument/2006/relationships/image" Target="../media/image28.jpeg"/><Relationship Id="rId10" Type="http://schemas.openxmlformats.org/officeDocument/2006/relationships/image" Target="../media/image33.png"/><Relationship Id="rId4" Type="http://schemas.openxmlformats.org/officeDocument/2006/relationships/image" Target="../media/image27.png"/><Relationship Id="rId9" Type="http://schemas.openxmlformats.org/officeDocument/2006/relationships/image" Target="../media/image3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0.xml"/><Relationship Id="rId5" Type="http://schemas.openxmlformats.org/officeDocument/2006/relationships/chart" Target="../charts/chart4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11.png"/><Relationship Id="rId5" Type="http://schemas.openxmlformats.org/officeDocument/2006/relationships/image" Target="../media/image37.emf"/><Relationship Id="rId4" Type="http://schemas.openxmlformats.org/officeDocument/2006/relationships/image" Target="../media/image3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11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41.jpeg"/><Relationship Id="rId5" Type="http://schemas.openxmlformats.org/officeDocument/2006/relationships/image" Target="../media/image40.jpg"/><Relationship Id="rId4" Type="http://schemas.openxmlformats.org/officeDocument/2006/relationships/image" Target="../media/image3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60.xml"/><Relationship Id="rId4" Type="http://schemas.openxmlformats.org/officeDocument/2006/relationships/image" Target="../media/image44.tm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09.xml"/><Relationship Id="rId4" Type="http://schemas.openxmlformats.org/officeDocument/2006/relationships/image" Target="../media/image4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65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8.png"/><Relationship Id="rId7" Type="http://schemas.openxmlformats.org/officeDocument/2006/relationships/image" Target="../media/image52.jp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09.xml"/><Relationship Id="rId6" Type="http://schemas.openxmlformats.org/officeDocument/2006/relationships/image" Target="../media/image51.png"/><Relationship Id="rId5" Type="http://schemas.openxmlformats.org/officeDocument/2006/relationships/image" Target="../media/image50.jpg"/><Relationship Id="rId4" Type="http://schemas.openxmlformats.org/officeDocument/2006/relationships/image" Target="../media/image49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jpg"/><Relationship Id="rId13" Type="http://schemas.openxmlformats.org/officeDocument/2006/relationships/image" Target="../media/image62.jpg"/><Relationship Id="rId3" Type="http://schemas.openxmlformats.org/officeDocument/2006/relationships/slideLayout" Target="../slideLayouts/slideLayout120.xml"/><Relationship Id="rId7" Type="http://schemas.openxmlformats.org/officeDocument/2006/relationships/image" Target="../media/image56.jpg"/><Relationship Id="rId12" Type="http://schemas.openxmlformats.org/officeDocument/2006/relationships/image" Target="../media/image61.jpg"/><Relationship Id="rId2" Type="http://schemas.openxmlformats.org/officeDocument/2006/relationships/video" Target="../media/media1.mov"/><Relationship Id="rId16" Type="http://schemas.openxmlformats.org/officeDocument/2006/relationships/image" Target="../media/image65.png"/><Relationship Id="rId1" Type="http://schemas.microsoft.com/office/2007/relationships/media" Target="../media/media1.mov"/><Relationship Id="rId6" Type="http://schemas.openxmlformats.org/officeDocument/2006/relationships/image" Target="../media/image55.jpg"/><Relationship Id="rId11" Type="http://schemas.openxmlformats.org/officeDocument/2006/relationships/image" Target="../media/image60.jpg"/><Relationship Id="rId5" Type="http://schemas.openxmlformats.org/officeDocument/2006/relationships/image" Target="../media/image54.jpg"/><Relationship Id="rId15" Type="http://schemas.openxmlformats.org/officeDocument/2006/relationships/image" Target="../media/image64.jpg"/><Relationship Id="rId10" Type="http://schemas.openxmlformats.org/officeDocument/2006/relationships/image" Target="../media/image59.jpg"/><Relationship Id="rId4" Type="http://schemas.openxmlformats.org/officeDocument/2006/relationships/notesSlide" Target="../notesSlides/notesSlide13.xml"/><Relationship Id="rId9" Type="http://schemas.openxmlformats.org/officeDocument/2006/relationships/image" Target="../media/image58.jpg"/><Relationship Id="rId14" Type="http://schemas.openxmlformats.org/officeDocument/2006/relationships/image" Target="../media/image63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gif"/><Relationship Id="rId7" Type="http://schemas.openxmlformats.org/officeDocument/2006/relationships/image" Target="../media/image70.gi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2.xml"/><Relationship Id="rId6" Type="http://schemas.openxmlformats.org/officeDocument/2006/relationships/image" Target="../media/image69.gif"/><Relationship Id="rId5" Type="http://schemas.openxmlformats.org/officeDocument/2006/relationships/image" Target="../media/image68.gif"/><Relationship Id="rId4" Type="http://schemas.openxmlformats.org/officeDocument/2006/relationships/image" Target="../media/image67.g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0.xml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74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0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tiff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30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78.jpeg"/><Relationship Id="rId5" Type="http://schemas.openxmlformats.org/officeDocument/2006/relationships/image" Target="../media/image77.jpeg"/><Relationship Id="rId4" Type="http://schemas.openxmlformats.org/officeDocument/2006/relationships/image" Target="../media/image76.tif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4.xml"/><Relationship Id="rId4" Type="http://schemas.openxmlformats.org/officeDocument/2006/relationships/image" Target="../media/image76.tif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96.xml"/><Relationship Id="rId6" Type="http://schemas.openxmlformats.org/officeDocument/2006/relationships/image" Target="../media/image82.png"/><Relationship Id="rId5" Type="http://schemas.openxmlformats.org/officeDocument/2006/relationships/image" Target="../media/image76.tiff"/><Relationship Id="rId4" Type="http://schemas.openxmlformats.org/officeDocument/2006/relationships/image" Target="../media/image81.jp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13" Type="http://schemas.openxmlformats.org/officeDocument/2006/relationships/image" Target="../media/image90.png"/><Relationship Id="rId3" Type="http://schemas.openxmlformats.org/officeDocument/2006/relationships/image" Target="../media/image80.png"/><Relationship Id="rId7" Type="http://schemas.openxmlformats.org/officeDocument/2006/relationships/image" Target="../media/image84.jpg"/><Relationship Id="rId12" Type="http://schemas.openxmlformats.org/officeDocument/2006/relationships/image" Target="../media/image8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96.xml"/><Relationship Id="rId6" Type="http://schemas.openxmlformats.org/officeDocument/2006/relationships/image" Target="../media/image83.png"/><Relationship Id="rId11" Type="http://schemas.openxmlformats.org/officeDocument/2006/relationships/image" Target="../media/image88.png"/><Relationship Id="rId5" Type="http://schemas.openxmlformats.org/officeDocument/2006/relationships/image" Target="../media/image82.png"/><Relationship Id="rId10" Type="http://schemas.openxmlformats.org/officeDocument/2006/relationships/image" Target="../media/image87.png"/><Relationship Id="rId4" Type="http://schemas.openxmlformats.org/officeDocument/2006/relationships/image" Target="../media/image81.jpg"/><Relationship Id="rId9" Type="http://schemas.openxmlformats.org/officeDocument/2006/relationships/image" Target="../media/image86.png"/><Relationship Id="rId14" Type="http://schemas.openxmlformats.org/officeDocument/2006/relationships/image" Target="../media/image9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9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82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jpeg"/><Relationship Id="rId3" Type="http://schemas.openxmlformats.org/officeDocument/2006/relationships/image" Target="../media/image95.png"/><Relationship Id="rId7" Type="http://schemas.openxmlformats.org/officeDocument/2006/relationships/image" Target="../media/image82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154.xml"/><Relationship Id="rId6" Type="http://schemas.openxmlformats.org/officeDocument/2006/relationships/image" Target="../media/image98.png"/><Relationship Id="rId5" Type="http://schemas.openxmlformats.org/officeDocument/2006/relationships/image" Target="../media/image97.png"/><Relationship Id="rId4" Type="http://schemas.openxmlformats.org/officeDocument/2006/relationships/image" Target="../media/image96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01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40.jpg"/><Relationship Id="rId5" Type="http://schemas.openxmlformats.org/officeDocument/2006/relationships/image" Target="../media/image100.jpg"/><Relationship Id="rId4" Type="http://schemas.openxmlformats.org/officeDocument/2006/relationships/image" Target="../media/image1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102.jpeg"/><Relationship Id="rId5" Type="http://schemas.openxmlformats.org/officeDocument/2006/relationships/image" Target="../media/image40.jpg"/><Relationship Id="rId4" Type="http://schemas.openxmlformats.org/officeDocument/2006/relationships/image" Target="../media/image100.jp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5.png"/><Relationship Id="rId3" Type="http://schemas.openxmlformats.org/officeDocument/2006/relationships/image" Target="../media/image11.png"/><Relationship Id="rId7" Type="http://schemas.openxmlformats.org/officeDocument/2006/relationships/image" Target="../media/image10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103.jpeg"/><Relationship Id="rId5" Type="http://schemas.openxmlformats.org/officeDocument/2006/relationships/image" Target="../media/image40.jpg"/><Relationship Id="rId10" Type="http://schemas.openxmlformats.org/officeDocument/2006/relationships/image" Target="../media/image107.png"/><Relationship Id="rId4" Type="http://schemas.openxmlformats.org/officeDocument/2006/relationships/image" Target="../media/image100.jpg"/><Relationship Id="rId9" Type="http://schemas.openxmlformats.org/officeDocument/2006/relationships/image" Target="../media/image106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0.png"/><Relationship Id="rId3" Type="http://schemas.openxmlformats.org/officeDocument/2006/relationships/image" Target="../media/image11.png"/><Relationship Id="rId7" Type="http://schemas.openxmlformats.org/officeDocument/2006/relationships/image" Target="../media/image109.tif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108.jpeg"/><Relationship Id="rId5" Type="http://schemas.openxmlformats.org/officeDocument/2006/relationships/image" Target="../media/image40.jpg"/><Relationship Id="rId4" Type="http://schemas.openxmlformats.org/officeDocument/2006/relationships/image" Target="../media/image100.jp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hyperlink" Target="https://www.odt.nhs.uk/deceased-donation/best-practice-guidance/end-of-life-care/" TargetMode="Externa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111.png"/><Relationship Id="rId5" Type="http://schemas.openxmlformats.org/officeDocument/2006/relationships/image" Target="../media/image63.jpg"/><Relationship Id="rId4" Type="http://schemas.openxmlformats.org/officeDocument/2006/relationships/image" Target="../media/image101.jp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14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113.png"/><Relationship Id="rId5" Type="http://schemas.openxmlformats.org/officeDocument/2006/relationships/image" Target="../media/image112.jpg"/><Relationship Id="rId4" Type="http://schemas.openxmlformats.org/officeDocument/2006/relationships/image" Target="../media/image101.jp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g"/><Relationship Id="rId3" Type="http://schemas.openxmlformats.org/officeDocument/2006/relationships/slideLayout" Target="../slideLayouts/slideLayout30.xml"/><Relationship Id="rId7" Type="http://schemas.openxmlformats.org/officeDocument/2006/relationships/image" Target="../media/image101.jp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11.png"/><Relationship Id="rId5" Type="http://schemas.openxmlformats.org/officeDocument/2006/relationships/image" Target="../media/image115.png"/><Relationship Id="rId4" Type="http://schemas.openxmlformats.org/officeDocument/2006/relationships/notesSlide" Target="../notesSlides/notesSlide30.xml"/><Relationship Id="rId9" Type="http://schemas.openxmlformats.org/officeDocument/2006/relationships/image" Target="../media/image21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11.xml"/><Relationship Id="rId4" Type="http://schemas.openxmlformats.org/officeDocument/2006/relationships/image" Target="../media/image1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8.xml"/><Relationship Id="rId4" Type="http://schemas.openxmlformats.org/officeDocument/2006/relationships/image" Target="../media/image7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rgandonation.nhs.uk/" TargetMode="External"/><Relationship Id="rId2" Type="http://schemas.openxmlformats.org/officeDocument/2006/relationships/hyperlink" Target="http://www.odt.nhs.uk/" TargetMode="External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40.jpg"/><Relationship Id="rId5" Type="http://schemas.openxmlformats.org/officeDocument/2006/relationships/image" Target="../media/image2.png"/><Relationship Id="rId4" Type="http://schemas.openxmlformats.org/officeDocument/2006/relationships/hyperlink" Target="https://sway.office.com/e9lnib4bbFV5Cjbk?ref=Link&amp;loc=play" TargetMode="Externa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100.jpg"/><Relationship Id="rId3" Type="http://schemas.openxmlformats.org/officeDocument/2006/relationships/image" Target="../media/image11.png"/><Relationship Id="rId7" Type="http://schemas.openxmlformats.org/officeDocument/2006/relationships/image" Target="../media/image14.png"/><Relationship Id="rId12" Type="http://schemas.openxmlformats.org/officeDocument/2006/relationships/image" Target="../media/image9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19.jpeg"/><Relationship Id="rId11" Type="http://schemas.openxmlformats.org/officeDocument/2006/relationships/image" Target="../media/image76.tiff"/><Relationship Id="rId5" Type="http://schemas.openxmlformats.org/officeDocument/2006/relationships/hyperlink" Target="https://www.odt.nhs.uk/deceased-donation/education-and-training/" TargetMode="External"/><Relationship Id="rId10" Type="http://schemas.openxmlformats.org/officeDocument/2006/relationships/image" Target="../media/image45.jpeg"/><Relationship Id="rId4" Type="http://schemas.openxmlformats.org/officeDocument/2006/relationships/image" Target="../media/image116.png"/><Relationship Id="rId9" Type="http://schemas.openxmlformats.org/officeDocument/2006/relationships/image" Target="../media/image40.jpg"/><Relationship Id="rId14" Type="http://schemas.openxmlformats.org/officeDocument/2006/relationships/image" Target="../media/image101.jp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7" Type="http://schemas.openxmlformats.org/officeDocument/2006/relationships/image" Target="../media/image12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91.xml"/><Relationship Id="rId6" Type="http://schemas.openxmlformats.org/officeDocument/2006/relationships/image" Target="../media/image120.png"/><Relationship Id="rId5" Type="http://schemas.openxmlformats.org/officeDocument/2006/relationships/image" Target="../media/image119.png"/><Relationship Id="rId4" Type="http://schemas.openxmlformats.org/officeDocument/2006/relationships/image" Target="../media/image1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A049CFD-2C65-2043-B1C0-E72A07B570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93808" y="0"/>
            <a:ext cx="4960736" cy="6858000"/>
          </a:xfrm>
          <a:prstGeom prst="rect">
            <a:avLst/>
          </a:prstGeom>
        </p:spPr>
      </p:pic>
      <p:sp>
        <p:nvSpPr>
          <p:cNvPr id="9" name="Rectangle 2">
            <a:extLst>
              <a:ext uri="{FF2B5EF4-FFF2-40B4-BE49-F238E27FC236}">
                <a16:creationId xmlns:a16="http://schemas.microsoft.com/office/drawing/2014/main" id="{126F46FA-973E-1A4B-82FD-256F44812D3F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3454400" y="1916557"/>
            <a:ext cx="8227543" cy="1671659"/>
          </a:xfrm>
        </p:spPr>
        <p:txBody>
          <a:bodyPr/>
          <a:lstStyle/>
          <a:p>
            <a:pPr eaLnBrk="1" hangingPunct="1"/>
            <a:r>
              <a:rPr lang="en-GB" sz="4400" dirty="0">
                <a:solidFill>
                  <a:srgbClr val="E0119D"/>
                </a:solidFill>
              </a:rPr>
              <a:t>Organ Donation in Context </a:t>
            </a:r>
            <a:br>
              <a:rPr lang="en-GB" sz="4400" dirty="0">
                <a:solidFill>
                  <a:srgbClr val="E0119D"/>
                </a:solidFill>
              </a:rPr>
            </a:br>
            <a:r>
              <a:rPr lang="en-GB" sz="4400" dirty="0">
                <a:solidFill>
                  <a:srgbClr val="6E2C6B"/>
                </a:solidFill>
              </a:rPr>
              <a:t>past, present and future</a:t>
            </a:r>
            <a:br>
              <a:rPr lang="en-GB" sz="4267" dirty="0">
                <a:solidFill>
                  <a:srgbClr val="E0119D"/>
                </a:solidFill>
              </a:rPr>
            </a:br>
            <a:endParaRPr lang="en-GB" altLang="en-US" sz="4800" b="0" i="1" dirty="0">
              <a:solidFill>
                <a:schemeClr val="tx1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27360FE-9343-5C45-A191-2D0E4DDC52F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74667" y="261176"/>
            <a:ext cx="2971051" cy="829971"/>
          </a:xfrm>
          <a:prstGeom prst="rect">
            <a:avLst/>
          </a:prstGeom>
        </p:spPr>
      </p:pic>
      <p:sp>
        <p:nvSpPr>
          <p:cNvPr id="7" name="Subtitle 2">
            <a:extLst>
              <a:ext uri="{FF2B5EF4-FFF2-40B4-BE49-F238E27FC236}">
                <a16:creationId xmlns:a16="http://schemas.microsoft.com/office/drawing/2014/main" id="{6ADAA1AE-5AF6-A44D-97E1-E59264B8CF5D}"/>
              </a:ext>
            </a:extLst>
          </p:cNvPr>
          <p:cNvSpPr txBox="1">
            <a:spLocks/>
          </p:cNvSpPr>
          <p:nvPr/>
        </p:nvSpPr>
        <p:spPr bwMode="auto">
          <a:xfrm>
            <a:off x="3492993" y="3371878"/>
            <a:ext cx="8221978" cy="2083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 algn="l" defTabSz="457200" rtl="0" fontAlgn="base">
              <a:spcBef>
                <a:spcPts val="800"/>
              </a:spcBef>
              <a:spcAft>
                <a:spcPts val="800"/>
              </a:spcAft>
              <a:buClr>
                <a:srgbClr val="0072C6"/>
              </a:buClr>
              <a:buFont typeface="Arial" charset="0"/>
              <a:buNone/>
              <a:defRPr sz="3500" kern="1200">
                <a:solidFill>
                  <a:srgbClr val="0091C9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fontAlgn="base">
              <a:spcBef>
                <a:spcPts val="400"/>
              </a:spcBef>
              <a:spcAft>
                <a:spcPct val="0"/>
              </a:spcAft>
              <a:buFont typeface="Arial" charset="0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fontAlgn="base">
              <a:spcBef>
                <a:spcPts val="400"/>
              </a:spcBef>
              <a:spcAft>
                <a:spcPct val="0"/>
              </a:spcAft>
              <a:buFont typeface="Lucida Grande" charset="0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fontAlgn="base">
              <a:spcBef>
                <a:spcPts val="400"/>
              </a:spcBef>
              <a:spcAft>
                <a:spcPct val="0"/>
              </a:spcAft>
              <a:buFont typeface="Lucida Grande" charset="0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fontAlgn="base">
              <a:spcBef>
                <a:spcPts val="400"/>
              </a:spcBef>
              <a:spcAft>
                <a:spcPct val="0"/>
              </a:spcAft>
              <a:buFont typeface="Lucida Grande" charset="0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09585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2C6"/>
              </a:buClr>
              <a:buSzTx/>
              <a:buFont typeface="Arial" charset="0"/>
              <a:buNone/>
              <a:tabLst/>
              <a:defRPr/>
            </a:pPr>
            <a:endParaRPr kumimoji="0" lang="en-GB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C0247A"/>
              </a:solidFill>
              <a:effectLst/>
              <a:uLnTx/>
              <a:uFillTx/>
              <a:latin typeface="Arial" panose="020B0604020202020204" pitchFamily="34" charset="0"/>
              <a:ea typeface=""/>
              <a:cs typeface="Arial" panose="020B0604020202020204" pitchFamily="34" charset="0"/>
            </a:endParaRPr>
          </a:p>
          <a:p>
            <a:pPr marL="0" marR="0" lvl="0" indent="0" algn="l" defTabSz="609585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2C6"/>
              </a:buClr>
              <a:buSzTx/>
              <a:buFont typeface="Arial" charset="0"/>
              <a:buNone/>
              <a:tabLst/>
              <a:defRPr/>
            </a:pPr>
            <a:r>
              <a:rPr kumimoji="0" lang="en-GB" altLang="en-US" sz="28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"/>
                <a:cs typeface="Arial" panose="020B0604020202020204" pitchFamily="34" charset="0"/>
              </a:rPr>
              <a:t>Dale Gardiner</a:t>
            </a:r>
            <a:endParaRPr kumimoji="0" lang="en-GB" altLang="en-US" sz="18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"/>
              <a:cs typeface="Arial" panose="020B0604020202020204" pitchFamily="34" charset="0"/>
            </a:endParaRPr>
          </a:p>
          <a:p>
            <a:pPr marL="0" marR="0" lvl="0" indent="0" algn="l" defTabSz="609585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2C6"/>
              </a:buClr>
              <a:buSzTx/>
              <a:buFont typeface="Arial" charset="0"/>
              <a:buNone/>
              <a:tabLst/>
              <a:defRPr/>
            </a:pPr>
            <a:r>
              <a:rPr kumimoji="0" lang="en-GB" altLang="en-US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"/>
                <a:cs typeface="Arial" panose="020B0604020202020204" pitchFamily="34" charset="0"/>
              </a:rPr>
              <a:t>Associate Medical Director – Deceased Organ Donation</a:t>
            </a:r>
          </a:p>
          <a:p>
            <a:pPr marL="0" marR="0" lvl="0" indent="0" algn="l" defTabSz="609585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2C6"/>
              </a:buClr>
              <a:buSzTx/>
              <a:buFont typeface="Arial" charset="0"/>
              <a:buNone/>
              <a:tabLst/>
              <a:defRPr/>
            </a:pPr>
            <a:r>
              <a:rPr kumimoji="0" lang="en-GB" altLang="en-US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"/>
                <a:cs typeface="Arial" panose="020B0604020202020204" pitchFamily="34" charset="0"/>
                <a:hlinkClick r:id="rId5"/>
              </a:rPr>
              <a:t>dale.gardiner@nhsbt.nhs.uk</a:t>
            </a:r>
            <a:r>
              <a:rPr kumimoji="0" lang="en-GB" altLang="en-US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"/>
                <a:cs typeface="Arial" panose="020B0604020202020204" pitchFamily="34" charset="0"/>
              </a:rPr>
              <a:t> </a:t>
            </a:r>
            <a:endParaRPr kumimoji="0" lang="en-GB" altLang="en-US" sz="20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"/>
              <a:cs typeface=""/>
            </a:endParaRPr>
          </a:p>
          <a:p>
            <a:pPr marL="0" marR="0" lvl="0" indent="0" algn="l" defTabSz="609585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2C6"/>
              </a:buClr>
              <a:buSzTx/>
              <a:buFont typeface="Arial" charset="0"/>
              <a:buNone/>
              <a:tabLst/>
              <a:defRPr/>
            </a:pPr>
            <a:endParaRPr kumimoji="0" lang="en-GB" altLang="en-US" sz="20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"/>
              <a:cs typeface=""/>
            </a:endParaRPr>
          </a:p>
          <a:p>
            <a:pPr marL="0" marR="0" lvl="0" indent="0" algn="l" defTabSz="609585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2C6"/>
              </a:buClr>
              <a:buSzTx/>
              <a:buFont typeface="Arial" charset="0"/>
              <a:buNone/>
              <a:tabLst/>
              <a:defRPr/>
            </a:pPr>
            <a:endParaRPr kumimoji="0" lang="en-GB" altLang="en-US" sz="1867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"/>
              <a:cs typeface=""/>
            </a:endParaRPr>
          </a:p>
          <a:p>
            <a:pPr marL="0" marR="0" lvl="0" indent="0" algn="l" defTabSz="609585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2C6"/>
              </a:buClr>
              <a:buSzTx/>
              <a:buFont typeface="Arial" charset="0"/>
              <a:buNone/>
              <a:tabLst/>
              <a:defRPr/>
            </a:pPr>
            <a:endParaRPr kumimoji="0" lang="en-GB" altLang="en-US" sz="4667" b="0" i="0" u="none" strike="noStrike" kern="1200" cap="none" spc="0" normalizeH="0" baseline="0" noProof="0" dirty="0">
              <a:ln>
                <a:noFill/>
              </a:ln>
              <a:solidFill>
                <a:srgbClr val="0091C9"/>
              </a:solidFill>
              <a:effectLst/>
              <a:uLnTx/>
              <a:uFillTx/>
              <a:latin typeface="Arial"/>
              <a:ea typeface=""/>
              <a:cs typeface="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36ED9AD-9CE1-CF48-8CA0-9ADE41C071AE}"/>
              </a:ext>
            </a:extLst>
          </p:cNvPr>
          <p:cNvSpPr txBox="1"/>
          <p:nvPr/>
        </p:nvSpPr>
        <p:spPr>
          <a:xfrm>
            <a:off x="141784" y="6457890"/>
            <a:ext cx="292608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585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"/>
                <a:cs typeface=""/>
              </a:rPr>
              <a:t>September 2022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5852A7DD-6036-17AE-28A9-38B7B316B658}"/>
              </a:ext>
            </a:extLst>
          </p:cNvPr>
          <p:cNvSpPr txBox="1">
            <a:spLocks/>
          </p:cNvSpPr>
          <p:nvPr/>
        </p:nvSpPr>
        <p:spPr bwMode="auto">
          <a:xfrm>
            <a:off x="3958372" y="4921837"/>
            <a:ext cx="6951443" cy="908524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 algn="l" defTabSz="457200" rtl="0" fontAlgn="base">
              <a:spcBef>
                <a:spcPts val="800"/>
              </a:spcBef>
              <a:spcAft>
                <a:spcPts val="800"/>
              </a:spcAft>
              <a:buClr>
                <a:srgbClr val="0072C6"/>
              </a:buClr>
              <a:buFont typeface="Arial" charset="0"/>
              <a:buNone/>
              <a:defRPr sz="3500" kern="1200">
                <a:solidFill>
                  <a:srgbClr val="0091C9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fontAlgn="base">
              <a:spcBef>
                <a:spcPts val="400"/>
              </a:spcBef>
              <a:spcAft>
                <a:spcPct val="0"/>
              </a:spcAft>
              <a:buFont typeface="Arial" charset="0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fontAlgn="base">
              <a:spcBef>
                <a:spcPts val="400"/>
              </a:spcBef>
              <a:spcAft>
                <a:spcPct val="0"/>
              </a:spcAft>
              <a:buFont typeface="Lucida Grande" charset="0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fontAlgn="base">
              <a:spcBef>
                <a:spcPts val="400"/>
              </a:spcBef>
              <a:spcAft>
                <a:spcPct val="0"/>
              </a:spcAft>
              <a:buFont typeface="Lucida Grande" charset="0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fontAlgn="base">
              <a:spcBef>
                <a:spcPts val="400"/>
              </a:spcBef>
              <a:spcAft>
                <a:spcPct val="0"/>
              </a:spcAft>
              <a:buFont typeface="Lucida Grande" charset="0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2C6"/>
              </a:buClr>
              <a:buSzTx/>
              <a:buFont typeface="Arial" charset="0"/>
              <a:buNone/>
              <a:tabLst/>
              <a:defRPr/>
            </a:pPr>
            <a:r>
              <a:rPr kumimoji="0" lang="en-GB" altLang="en-US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"/>
                <a:cs typeface=""/>
              </a:rPr>
              <a:t>@</a:t>
            </a:r>
            <a:r>
              <a:rPr kumimoji="0" lang="en-GB" alt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"/>
                <a:cs typeface=""/>
              </a:rPr>
              <a:t>dalecgardiner</a:t>
            </a:r>
            <a:r>
              <a:rPr kumimoji="0" lang="en-GB" altLang="en-US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"/>
                <a:cs typeface=""/>
              </a:rPr>
              <a:t>	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DB8C69E-7AA7-AC8A-9976-E93D7633E578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54400" y="4839989"/>
            <a:ext cx="453288" cy="453288"/>
          </a:xfrm>
          <a:prstGeom prst="rect">
            <a:avLst/>
          </a:prstGeom>
        </p:spPr>
      </p:pic>
      <p:pic>
        <p:nvPicPr>
          <p:cNvPr id="6" name="Picture 5" descr="A picture containing text&#10;&#10;Description automatically generated">
            <a:extLst>
              <a:ext uri="{FF2B5EF4-FFF2-40B4-BE49-F238E27FC236}">
                <a16:creationId xmlns:a16="http://schemas.microsoft.com/office/drawing/2014/main" id="{DC314F84-B79A-C6F8-42F0-9257FCC9EB0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6000" y="4176601"/>
            <a:ext cx="4800600" cy="2698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11170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DE2F1EA-61C1-EB14-E5E6-ABB56509ECA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80522" y="203783"/>
            <a:ext cx="2202266" cy="615209"/>
          </a:xfrm>
          <a:prstGeom prst="rect">
            <a:avLst/>
          </a:prstGeom>
        </p:spPr>
      </p:pic>
      <p:sp>
        <p:nvSpPr>
          <p:cNvPr id="17" name="Title 1">
            <a:extLst>
              <a:ext uri="{FF2B5EF4-FFF2-40B4-BE49-F238E27FC236}">
                <a16:creationId xmlns:a16="http://schemas.microsoft.com/office/drawing/2014/main" id="{9D9CF58E-5BEA-7EDB-BB79-AAE9D6B8E0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143" y="456346"/>
            <a:ext cx="3179929" cy="88615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 defTabSz="914400" eaLnBrk="1" hangingPunct="1">
              <a:lnSpc>
                <a:spcPct val="90000"/>
              </a:lnSpc>
            </a:pPr>
            <a:r>
              <a:rPr lang="en-US" sz="3600" dirty="0">
                <a:solidFill>
                  <a:srgbClr val="FFFFFF"/>
                </a:solidFill>
              </a:rPr>
              <a:t>Our journey</a:t>
            </a:r>
            <a:endParaRPr lang="en-US" sz="36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graphicFrame>
        <p:nvGraphicFramePr>
          <p:cNvPr id="24" name="Chart 23">
            <a:extLst>
              <a:ext uri="{FF2B5EF4-FFF2-40B4-BE49-F238E27FC236}">
                <a16:creationId xmlns:a16="http://schemas.microsoft.com/office/drawing/2014/main" id="{B54A0437-FFC1-AA59-A7B6-0CEDC3395696}"/>
              </a:ext>
            </a:extLst>
          </p:cNvPr>
          <p:cNvGraphicFramePr>
            <a:graphicFrameLocks/>
          </p:cNvGraphicFramePr>
          <p:nvPr/>
        </p:nvGraphicFramePr>
        <p:xfrm>
          <a:off x="0" y="2583351"/>
          <a:ext cx="4037817" cy="44215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9" name="Chart 18">
            <a:extLst>
              <a:ext uri="{FF2B5EF4-FFF2-40B4-BE49-F238E27FC236}">
                <a16:creationId xmlns:a16="http://schemas.microsoft.com/office/drawing/2014/main" id="{1C40436A-C4E7-8AAC-0F32-AB2C99A263BA}"/>
              </a:ext>
            </a:extLst>
          </p:cNvPr>
          <p:cNvGraphicFramePr>
            <a:graphicFrameLocks/>
          </p:cNvGraphicFramePr>
          <p:nvPr/>
        </p:nvGraphicFramePr>
        <p:xfrm>
          <a:off x="4023525" y="818992"/>
          <a:ext cx="8168475" cy="60491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26" name="Picture 25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884B39FC-C6D6-7437-3A84-C7359DF78C44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22474" y="1735514"/>
            <a:ext cx="1072002" cy="1502986"/>
          </a:xfrm>
          <a:prstGeom prst="rect">
            <a:avLst/>
          </a:prstGeom>
        </p:spPr>
      </p:pic>
      <p:sp>
        <p:nvSpPr>
          <p:cNvPr id="27" name="Text Box 3">
            <a:extLst>
              <a:ext uri="{FF2B5EF4-FFF2-40B4-BE49-F238E27FC236}">
                <a16:creationId xmlns:a16="http://schemas.microsoft.com/office/drawing/2014/main" id="{D51EA756-1D04-2B96-9E43-4E228FB943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32389" y="1357483"/>
            <a:ext cx="2085655" cy="1225868"/>
          </a:xfrm>
          <a:prstGeom prst="roundRect">
            <a:avLst/>
          </a:prstGeom>
          <a:solidFill>
            <a:srgbClr val="F8F8F8"/>
          </a:solidFill>
          <a:ln w="28575">
            <a:solidFill>
              <a:srgbClr val="6E2C6B"/>
            </a:solidFill>
            <a:miter lim="800000"/>
            <a:headEnd/>
            <a:tailE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wrap="square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E0119D"/>
              </a:buClr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2008 Taskforce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“Donation should be a usual part of end of life care.”</a:t>
            </a:r>
          </a:p>
        </p:txBody>
      </p:sp>
      <p:pic>
        <p:nvPicPr>
          <p:cNvPr id="29" name="Picture 28" descr="A group of people posing for the camera&#10;&#10;Description automatically generated">
            <a:extLst>
              <a:ext uri="{FF2B5EF4-FFF2-40B4-BE49-F238E27FC236}">
                <a16:creationId xmlns:a16="http://schemas.microsoft.com/office/drawing/2014/main" id="{327F7F63-693E-4C3E-C1BE-285789758D6B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97613" y="3459163"/>
            <a:ext cx="1153635" cy="1613332"/>
          </a:xfrm>
          <a:prstGeom prst="rect">
            <a:avLst/>
          </a:prstGeom>
        </p:spPr>
      </p:pic>
      <p:sp>
        <p:nvSpPr>
          <p:cNvPr id="30" name="Text Box 3">
            <a:extLst>
              <a:ext uri="{FF2B5EF4-FFF2-40B4-BE49-F238E27FC236}">
                <a16:creationId xmlns:a16="http://schemas.microsoft.com/office/drawing/2014/main" id="{49254E1E-E860-1ADE-62A0-8F53CE942C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37554" y="5015155"/>
            <a:ext cx="2550175" cy="681038"/>
          </a:xfrm>
          <a:prstGeom prst="roundRect">
            <a:avLst/>
          </a:prstGeom>
          <a:solidFill>
            <a:srgbClr val="F8F8F8"/>
          </a:solidFill>
          <a:ln w="28575">
            <a:solidFill>
              <a:srgbClr val="6E2C6B"/>
            </a:solidFill>
            <a:miter lim="800000"/>
            <a:headEnd/>
            <a:tailE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wrap="square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E0119D"/>
              </a:buClr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To 2020 Strategy </a:t>
            </a:r>
          </a:p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E0119D"/>
              </a:buClr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“A revolution in consent.”</a:t>
            </a:r>
          </a:p>
        </p:txBody>
      </p:sp>
      <p:pic>
        <p:nvPicPr>
          <p:cNvPr id="22" name="Picture 21" descr="Text, letter&#10;&#10;Description automatically generated">
            <a:extLst>
              <a:ext uri="{FF2B5EF4-FFF2-40B4-BE49-F238E27FC236}">
                <a16:creationId xmlns:a16="http://schemas.microsoft.com/office/drawing/2014/main" id="{C06768AB-B169-EBFD-D073-F6186F55858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34382" y="3439138"/>
            <a:ext cx="1153635" cy="1630702"/>
          </a:xfrm>
          <a:prstGeom prst="rect">
            <a:avLst/>
          </a:prstGeom>
        </p:spPr>
      </p:pic>
      <p:sp>
        <p:nvSpPr>
          <p:cNvPr id="25" name="Text Box 3">
            <a:extLst>
              <a:ext uri="{FF2B5EF4-FFF2-40B4-BE49-F238E27FC236}">
                <a16:creationId xmlns:a16="http://schemas.microsoft.com/office/drawing/2014/main" id="{D99AEEEF-3283-E336-099B-FC66EA04D9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53707" y="5015155"/>
            <a:ext cx="2832786" cy="681038"/>
          </a:xfrm>
          <a:prstGeom prst="roundRect">
            <a:avLst/>
          </a:prstGeom>
          <a:solidFill>
            <a:srgbClr val="F8F8F8"/>
          </a:solidFill>
          <a:ln w="28575">
            <a:solidFill>
              <a:srgbClr val="6E2C6B"/>
            </a:solidFill>
            <a:miter lim="800000"/>
            <a:headEnd/>
            <a:tailE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wrap="square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E0119D"/>
              </a:buClr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Meeting the Need, 2030</a:t>
            </a:r>
          </a:p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E0119D"/>
              </a:buClr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“Transplants and donation.”</a:t>
            </a: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2A0DA003-AFAD-3B9A-7C6A-7B6E1915A664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11946" y="1357483"/>
            <a:ext cx="870842" cy="87084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C0F4468-D71C-25A3-2103-023B0E24C2AA}"/>
              </a:ext>
            </a:extLst>
          </p:cNvPr>
          <p:cNvSpPr txBox="1"/>
          <p:nvPr/>
        </p:nvSpPr>
        <p:spPr>
          <a:xfrm>
            <a:off x="11059518" y="2278316"/>
            <a:ext cx="8708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- 25%</a:t>
            </a:r>
          </a:p>
        </p:txBody>
      </p:sp>
    </p:spTree>
    <p:extLst>
      <p:ext uri="{BB962C8B-B14F-4D97-AF65-F5344CB8AC3E}">
        <p14:creationId xmlns:p14="http://schemas.microsoft.com/office/powerpoint/2010/main" val="42224373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>
            <a:extLst>
              <a:ext uri="{FF2B5EF4-FFF2-40B4-BE49-F238E27FC236}">
                <a16:creationId xmlns:a16="http://schemas.microsoft.com/office/drawing/2014/main" id="{126F46FA-973E-1A4B-82FD-256F44812D3F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4507644" y="533066"/>
            <a:ext cx="1949807" cy="936253"/>
          </a:xfrm>
        </p:spPr>
        <p:txBody>
          <a:bodyPr/>
          <a:lstStyle/>
          <a:p>
            <a:pPr algn="ctr" eaLnBrk="1" hangingPunct="1"/>
            <a:r>
              <a:rPr lang="en-GB" sz="4400" dirty="0">
                <a:solidFill>
                  <a:srgbClr val="E0119D"/>
                </a:solidFill>
              </a:rPr>
              <a:t>past</a:t>
            </a:r>
            <a:br>
              <a:rPr lang="en-GB" sz="4267" dirty="0">
                <a:solidFill>
                  <a:srgbClr val="E0119D"/>
                </a:solidFill>
              </a:rPr>
            </a:br>
            <a:endParaRPr lang="en-GB" altLang="en-US" sz="4800" b="0" i="1" dirty="0">
              <a:solidFill>
                <a:srgbClr val="E0119D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27360FE-9343-5C45-A191-2D0E4DDC52F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74667" y="261176"/>
            <a:ext cx="2971051" cy="829971"/>
          </a:xfrm>
          <a:prstGeom prst="rect">
            <a:avLst/>
          </a:prstGeom>
        </p:spPr>
      </p:pic>
      <p:pic>
        <p:nvPicPr>
          <p:cNvPr id="5" name="Picture 4" descr="A picture containing person, wall, indoor&#10;&#10;Description automatically generated">
            <a:extLst>
              <a:ext uri="{FF2B5EF4-FFF2-40B4-BE49-F238E27FC236}">
                <a16:creationId xmlns:a16="http://schemas.microsoft.com/office/drawing/2014/main" id="{D03F13C7-A3E2-89B9-8288-6802B0552FF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6230" y="1589465"/>
            <a:ext cx="3752636" cy="4735469"/>
          </a:xfrm>
          <a:prstGeom prst="rect">
            <a:avLst/>
          </a:prstGeom>
        </p:spPr>
      </p:pic>
      <p:pic>
        <p:nvPicPr>
          <p:cNvPr id="13" name="Picture 12" descr="image-1182-orig.jpg">
            <a:extLst>
              <a:ext uri="{FF2B5EF4-FFF2-40B4-BE49-F238E27FC236}">
                <a16:creationId xmlns:a16="http://schemas.microsoft.com/office/drawing/2014/main" id="{A33B271D-D501-1376-A609-B4B83020B81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5792" y="2711746"/>
            <a:ext cx="3304032" cy="2231136"/>
          </a:xfrm>
          <a:prstGeom prst="rect">
            <a:avLst/>
          </a:prstGeom>
        </p:spPr>
      </p:pic>
      <p:pic>
        <p:nvPicPr>
          <p:cNvPr id="14" name="Picture 6" descr="donor_card_edited-1.jpg">
            <a:extLst>
              <a:ext uri="{FF2B5EF4-FFF2-40B4-BE49-F238E27FC236}">
                <a16:creationId xmlns:a16="http://schemas.microsoft.com/office/drawing/2014/main" id="{007100FA-965C-A393-23C8-9AF0526D654C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062172" y="2711746"/>
            <a:ext cx="3216668" cy="19674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8804682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DE2F1EA-61C1-EB14-E5E6-ABB56509ECA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80522" y="203783"/>
            <a:ext cx="2202266" cy="615209"/>
          </a:xfrm>
          <a:prstGeom prst="rect">
            <a:avLst/>
          </a:prstGeom>
        </p:spPr>
      </p:pic>
      <p:sp>
        <p:nvSpPr>
          <p:cNvPr id="19" name="Text Box 3">
            <a:extLst>
              <a:ext uri="{FF2B5EF4-FFF2-40B4-BE49-F238E27FC236}">
                <a16:creationId xmlns:a16="http://schemas.microsoft.com/office/drawing/2014/main" id="{F555551E-B575-5BD7-EB49-14BD0A4453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5465" y="1201431"/>
            <a:ext cx="3286896" cy="1804749"/>
          </a:xfrm>
          <a:prstGeom prst="roundRect">
            <a:avLst/>
          </a:prstGeom>
          <a:solidFill>
            <a:srgbClr val="F8F8F8"/>
          </a:solidFill>
          <a:ln w="28575">
            <a:solidFill>
              <a:srgbClr val="6E2C6B"/>
            </a:solidFill>
            <a:miter lim="800000"/>
            <a:headEnd/>
            <a:tailE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wrap="square">
            <a:spAutoFit/>
          </a:bodyPr>
          <a:lstStyle>
            <a:lvl1pPr marL="0" indent="0">
              <a:defRPr sz="1100">
                <a:latin typeface="+mj-lt"/>
                <a:ea typeface="+mj-ea"/>
                <a:cs typeface="+mj-cs"/>
              </a:defRPr>
            </a:lvl1pPr>
            <a:lvl2pPr marL="457200" indent="0">
              <a:defRPr sz="1100">
                <a:latin typeface="+mj-lt"/>
                <a:ea typeface="+mj-ea"/>
                <a:cs typeface="+mj-cs"/>
              </a:defRPr>
            </a:lvl2pPr>
            <a:lvl3pPr marL="914400" indent="0">
              <a:defRPr sz="1100">
                <a:latin typeface="+mj-lt"/>
                <a:ea typeface="+mj-ea"/>
                <a:cs typeface="+mj-cs"/>
              </a:defRPr>
            </a:lvl3pPr>
            <a:lvl4pPr marL="1371600" indent="0">
              <a:defRPr sz="1100">
                <a:latin typeface="+mj-lt"/>
                <a:ea typeface="+mj-ea"/>
                <a:cs typeface="+mj-cs"/>
              </a:defRPr>
            </a:lvl4pPr>
            <a:lvl5pPr marL="1828800" indent="0">
              <a:defRPr sz="1100">
                <a:latin typeface="+mj-lt"/>
                <a:ea typeface="+mj-ea"/>
                <a:cs typeface="+mj-cs"/>
              </a:defRPr>
            </a:lvl5pPr>
            <a:lvl6pPr marL="2286000" indent="0">
              <a:defRPr sz="1100">
                <a:latin typeface="+mj-lt"/>
                <a:ea typeface="+mj-ea"/>
                <a:cs typeface="+mj-cs"/>
              </a:defRPr>
            </a:lvl6pPr>
            <a:lvl7pPr marL="2743200" indent="0">
              <a:defRPr sz="1100">
                <a:latin typeface="+mj-lt"/>
                <a:ea typeface="+mj-ea"/>
                <a:cs typeface="+mj-cs"/>
              </a:defRPr>
            </a:lvl7pPr>
            <a:lvl8pPr marL="3200400" indent="0">
              <a:defRPr sz="1100">
                <a:latin typeface="+mj-lt"/>
                <a:ea typeface="+mj-ea"/>
                <a:cs typeface="+mj-cs"/>
              </a:defRPr>
            </a:lvl8pPr>
            <a:lvl9pPr marL="3657600" indent="0">
              <a:defRPr sz="1100">
                <a:latin typeface="+mj-lt"/>
                <a:ea typeface="+mj-ea"/>
                <a:cs typeface="+mj-cs"/>
              </a:defRPr>
            </a:lvl9pPr>
          </a:lstStyle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E0119D"/>
              </a:buClr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2008 Taskforce </a:t>
            </a:r>
          </a:p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E0119D"/>
              </a:buClr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“Donation should be a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247A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usual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 part of </a:t>
            </a:r>
          </a:p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E0119D"/>
              </a:buClr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end of life care.”</a:t>
            </a:r>
          </a:p>
        </p:txBody>
      </p:sp>
      <p:pic>
        <p:nvPicPr>
          <p:cNvPr id="21" name="Picture 20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CB1C0FD6-95BB-D360-D75D-F34A76692F8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7382" y="3167708"/>
            <a:ext cx="2111805" cy="2960828"/>
          </a:xfrm>
          <a:prstGeom prst="rect">
            <a:avLst/>
          </a:prstGeom>
        </p:spPr>
      </p:pic>
      <p:graphicFrame>
        <p:nvGraphicFramePr>
          <p:cNvPr id="28" name="Chart 27">
            <a:extLst>
              <a:ext uri="{FF2B5EF4-FFF2-40B4-BE49-F238E27FC236}">
                <a16:creationId xmlns:a16="http://schemas.microsoft.com/office/drawing/2014/main" id="{57A6788B-BD68-5548-95C0-BE558EC52038}"/>
              </a:ext>
            </a:extLst>
          </p:cNvPr>
          <p:cNvGraphicFramePr>
            <a:graphicFrameLocks/>
          </p:cNvGraphicFramePr>
          <p:nvPr/>
        </p:nvGraphicFramePr>
        <p:xfrm>
          <a:off x="4058582" y="1201431"/>
          <a:ext cx="8130370" cy="49271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2" name="Rectangle 21">
            <a:extLst>
              <a:ext uri="{FF2B5EF4-FFF2-40B4-BE49-F238E27FC236}">
                <a16:creationId xmlns:a16="http://schemas.microsoft.com/office/drawing/2014/main" id="{D579E609-D7BA-6193-9338-B04459D512ED}"/>
              </a:ext>
            </a:extLst>
          </p:cNvPr>
          <p:cNvSpPr/>
          <p:nvPr/>
        </p:nvSpPr>
        <p:spPr>
          <a:xfrm>
            <a:off x="6094476" y="3671421"/>
            <a:ext cx="32004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Initial success came from increasing referrals which led to more family approaches.</a:t>
            </a:r>
          </a:p>
        </p:txBody>
      </p:sp>
      <p:pic>
        <p:nvPicPr>
          <p:cNvPr id="24" name="Picture 23" descr="A picture containing clock, drawing&#10;&#10;Description automatically generated">
            <a:extLst>
              <a:ext uri="{FF2B5EF4-FFF2-40B4-BE49-F238E27FC236}">
                <a16:creationId xmlns:a16="http://schemas.microsoft.com/office/drawing/2014/main" id="{354F2D08-3D1B-8A9B-930A-05DF42EF4DDA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47854" y="2623617"/>
            <a:ext cx="1635619" cy="1397090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3ED3BDFD-FDD2-E95F-4E6B-434F749EB242}"/>
              </a:ext>
            </a:extLst>
          </p:cNvPr>
          <p:cNvSpPr txBox="1"/>
          <p:nvPr/>
        </p:nvSpPr>
        <p:spPr>
          <a:xfrm>
            <a:off x="10200842" y="3315494"/>
            <a:ext cx="929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3429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E0119D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people</a:t>
            </a:r>
            <a:endParaRPr kumimoji="0" lang="en-GB" sz="1350" b="1" i="0" u="none" strike="noStrike" kern="1200" cap="none" spc="0" normalizeH="0" baseline="0" noProof="0" dirty="0">
              <a:ln>
                <a:noFill/>
              </a:ln>
              <a:solidFill>
                <a:srgbClr val="E0119D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39987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27360FE-9343-5C45-A191-2D0E4DDC52F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93842" y="211667"/>
            <a:ext cx="1866052" cy="521287"/>
          </a:xfrm>
          <a:prstGeom prst="rect">
            <a:avLst/>
          </a:prstGeom>
        </p:spPr>
      </p:pic>
      <p:sp>
        <p:nvSpPr>
          <p:cNvPr id="6" name="Text Box 3">
            <a:extLst>
              <a:ext uri="{FF2B5EF4-FFF2-40B4-BE49-F238E27FC236}">
                <a16:creationId xmlns:a16="http://schemas.microsoft.com/office/drawing/2014/main" id="{5B990818-3F5B-B042-8A4D-C2B5C87C98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4297" y="1865647"/>
            <a:ext cx="5053512" cy="2051203"/>
          </a:xfrm>
          <a:prstGeom prst="rect">
            <a:avLst/>
          </a:prstGeom>
          <a:solidFill>
            <a:srgbClr val="F8F8F8"/>
          </a:solidFill>
          <a:ln w="28575">
            <a:solidFill>
              <a:srgbClr val="333399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377" rtl="0" eaLnBrk="0" fontAlgn="auto" latinLnBrk="0" hangingPunct="0">
              <a:lnSpc>
                <a:spcPct val="13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MS PGothic" charset="0"/>
                <a:cs typeface="MS PGothic" charset="0"/>
              </a:rPr>
              <a:t>All parts of the NHS must </a:t>
            </a:r>
            <a:r>
              <a:rPr kumimoji="0" lang="en-GB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MS PGothic" charset="0"/>
                <a:cs typeface="MS PGothic" charset="0"/>
              </a:rPr>
              <a:t>embrace organ donation as a usual, not an unusual event</a:t>
            </a:r>
            <a:r>
              <a:rPr kumimoji="0" lang="en-GB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MS PGothic" charset="0"/>
                <a:cs typeface="MS PGothic" charset="0"/>
              </a:rPr>
              <a:t>. … Each Trust should have an identified </a:t>
            </a:r>
            <a:r>
              <a:rPr kumimoji="0" lang="en-GB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MS PGothic" charset="0"/>
                <a:cs typeface="MS PGothic" charset="0"/>
              </a:rPr>
              <a:t>clinical [lead] </a:t>
            </a:r>
            <a:r>
              <a:rPr kumimoji="0" lang="en-GB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MS PGothic" charset="0"/>
                <a:cs typeface="MS PGothic" charset="0"/>
              </a:rPr>
              <a:t>and a </a:t>
            </a:r>
            <a:r>
              <a:rPr kumimoji="0" lang="en-GB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MS PGothic" charset="0"/>
                <a:cs typeface="MS PGothic" charset="0"/>
              </a:rPr>
              <a:t>Trust donation committee </a:t>
            </a:r>
            <a:r>
              <a:rPr kumimoji="0" lang="en-GB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MS PGothic" charset="0"/>
                <a:cs typeface="MS PGothic" charset="0"/>
              </a:rPr>
              <a:t>to help achieve this.</a:t>
            </a:r>
          </a:p>
        </p:txBody>
      </p:sp>
      <p:sp>
        <p:nvSpPr>
          <p:cNvPr id="7" name="Text Box 6">
            <a:extLst>
              <a:ext uri="{FF2B5EF4-FFF2-40B4-BE49-F238E27FC236}">
                <a16:creationId xmlns:a16="http://schemas.microsoft.com/office/drawing/2014/main" id="{E698585D-E9B2-D443-BE91-05F6471C00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4295" y="1279336"/>
            <a:ext cx="5053511" cy="461665"/>
          </a:xfrm>
          <a:prstGeom prst="rect">
            <a:avLst/>
          </a:prstGeom>
          <a:solidFill>
            <a:srgbClr val="E0119D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MS PGothic" charset="0"/>
                <a:cs typeface="MS PGothic" charset="0"/>
              </a:rPr>
              <a:t>Recommendation 4</a:t>
            </a:r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FC7B8129-D05A-9A43-A1D1-C8BE6BBA1A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4297" y="64209"/>
            <a:ext cx="9144000" cy="871891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charset="0"/>
                <a:ea typeface="ＭＳ Ｐゴシック" charset="0"/>
                <a:cs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charset="0"/>
                <a:ea typeface="ＭＳ Ｐゴシック" charset="0"/>
                <a:cs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charset="0"/>
                <a:ea typeface="ＭＳ Ｐゴシック" charset="0"/>
                <a:cs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charset="0"/>
                <a:ea typeface="ＭＳ Ｐゴシック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charset="0"/>
                <a:ea typeface="ＭＳ Ｐゴシック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charset="0"/>
                <a:ea typeface="ＭＳ Ｐゴシック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charset="0"/>
                <a:ea typeface="ＭＳ Ｐゴシック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charset="0"/>
                <a:ea typeface="ＭＳ Ｐゴシック" charset="0"/>
                <a:cs typeface="Arial" charset="0"/>
              </a:defRPr>
            </a:lvl9pPr>
          </a:lstStyle>
          <a:p>
            <a:pPr marL="0" marR="0" lvl="0" indent="0" algn="l" defTabSz="45718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E0119D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Invest in People</a:t>
            </a:r>
            <a:endParaRPr kumimoji="0" lang="en-GB" sz="3200" b="0" i="0" u="none" strike="noStrike" kern="1200" cap="none" spc="0" normalizeH="0" baseline="0" noProof="0" dirty="0">
              <a:ln>
                <a:noFill/>
              </a:ln>
              <a:solidFill>
                <a:srgbClr val="6E2C6B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marL="0" marR="0" lvl="0" indent="0" algn="l" defTabSz="45718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6E2C6B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People - the building block of our improvement</a:t>
            </a:r>
          </a:p>
        </p:txBody>
      </p:sp>
      <p:sp>
        <p:nvSpPr>
          <p:cNvPr id="11" name="Text Box 3">
            <a:extLst>
              <a:ext uri="{FF2B5EF4-FFF2-40B4-BE49-F238E27FC236}">
                <a16:creationId xmlns:a16="http://schemas.microsoft.com/office/drawing/2014/main" id="{D5D31DB1-B4FE-8949-9EAD-7FDA5CC6EC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4297" y="4912858"/>
            <a:ext cx="5053513" cy="1651093"/>
          </a:xfrm>
          <a:prstGeom prst="rect">
            <a:avLst/>
          </a:prstGeom>
          <a:solidFill>
            <a:srgbClr val="F8F8F8"/>
          </a:solidFill>
          <a:ln w="28575">
            <a:solidFill>
              <a:srgbClr val="333399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377" rtl="0" eaLnBrk="0" fontAlgn="auto" latinLnBrk="0" hangingPunct="0">
              <a:lnSpc>
                <a:spcPct val="13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252525"/>
                </a:solidFill>
                <a:effectLst/>
                <a:uLnTx/>
                <a:uFillTx/>
                <a:latin typeface="Arial"/>
                <a:ea typeface="Times"/>
                <a:cs typeface="Times"/>
              </a:rPr>
              <a:t>Additional [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252525"/>
                </a:solidFill>
                <a:effectLst/>
                <a:uLnTx/>
                <a:uFillTx/>
                <a:latin typeface="Arial"/>
                <a:ea typeface="Times"/>
                <a:cs typeface="Times"/>
              </a:rPr>
              <a:t>nurses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252525"/>
                </a:solidFill>
                <a:effectLst/>
                <a:uLnTx/>
                <a:uFillTx/>
                <a:latin typeface="Arial"/>
                <a:ea typeface="Times"/>
                <a:cs typeface="Times"/>
              </a:rPr>
              <a:t>], 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252525"/>
                </a:solidFill>
                <a:effectLst/>
                <a:uLnTx/>
                <a:uFillTx/>
                <a:latin typeface="Arial"/>
                <a:ea typeface="Times"/>
                <a:cs typeface="Times"/>
              </a:rPr>
              <a:t>embedded within critical care areas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252525"/>
                </a:solidFill>
                <a:effectLst/>
                <a:uLnTx/>
                <a:uFillTx/>
                <a:latin typeface="Arial"/>
                <a:ea typeface="Times"/>
                <a:cs typeface="Times"/>
              </a:rPr>
              <a:t>, should be employed to ensure a comprehensive, highly skilled,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252525"/>
                </a:solidFill>
                <a:effectLst/>
                <a:uLnTx/>
                <a:uFillTx/>
                <a:latin typeface="Arial"/>
                <a:ea typeface="Times"/>
                <a:cs typeface="Times"/>
              </a:rPr>
              <a:t>specialised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252525"/>
                </a:solidFill>
                <a:effectLst/>
                <a:uLnTx/>
                <a:uFillTx/>
                <a:latin typeface="Arial"/>
                <a:ea typeface="Times"/>
                <a:cs typeface="Times"/>
              </a:rPr>
              <a:t> and robust service. </a:t>
            </a:r>
            <a:endParaRPr kumimoji="0" lang="en-GB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MS PGothic" charset="0"/>
              <a:cs typeface="MS PGothic" charset="0"/>
            </a:endParaRPr>
          </a:p>
        </p:txBody>
      </p:sp>
      <p:sp>
        <p:nvSpPr>
          <p:cNvPr id="12" name="Text Box 6">
            <a:extLst>
              <a:ext uri="{FF2B5EF4-FFF2-40B4-BE49-F238E27FC236}">
                <a16:creationId xmlns:a16="http://schemas.microsoft.com/office/drawing/2014/main" id="{4AF4B02A-D4F3-E64D-A654-6C25EC219A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4297" y="4357777"/>
            <a:ext cx="5053512" cy="461665"/>
          </a:xfrm>
          <a:prstGeom prst="rect">
            <a:avLst/>
          </a:prstGeom>
          <a:solidFill>
            <a:srgbClr val="E0119D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MS PGothic" charset="0"/>
                <a:cs typeface="MS PGothic" charset="0"/>
              </a:rPr>
              <a:t>Recommendation 9</a:t>
            </a:r>
          </a:p>
        </p:txBody>
      </p:sp>
      <p:pic>
        <p:nvPicPr>
          <p:cNvPr id="14" name="Picture 13" descr="iStock_000010072314XSmall.jpg">
            <a:extLst>
              <a:ext uri="{FF2B5EF4-FFF2-40B4-BE49-F238E27FC236}">
                <a16:creationId xmlns:a16="http://schemas.microsoft.com/office/drawing/2014/main" id="{D3BAFA47-0328-2349-9225-EF58317E89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563" y="3921976"/>
            <a:ext cx="1239117" cy="1856485"/>
          </a:xfrm>
          <a:prstGeom prst="rect">
            <a:avLst/>
          </a:prstGeom>
        </p:spPr>
      </p:pic>
      <p:sp>
        <p:nvSpPr>
          <p:cNvPr id="16" name="Text Box 12">
            <a:extLst>
              <a:ext uri="{FF2B5EF4-FFF2-40B4-BE49-F238E27FC236}">
                <a16:creationId xmlns:a16="http://schemas.microsoft.com/office/drawing/2014/main" id="{E897A33E-3FBE-4C44-A8B0-D79D3EAB14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52275" y="3155612"/>
            <a:ext cx="2767744" cy="666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0" marR="0" lvl="0" indent="0" algn="ctr" defTabSz="1219170" rtl="0" eaLnBrk="0" fontAlgn="auto" latinLnBrk="0" hangingPunct="0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67" b="0" i="0" u="none" strike="noStrike" kern="1200" cap="none" spc="0" normalizeH="0" baseline="0" noProof="0" dirty="0">
                <a:ln>
                  <a:noFill/>
                </a:ln>
                <a:solidFill>
                  <a:srgbClr val="6E2C6B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Non-clinical Donation Committee Chair</a:t>
            </a:r>
          </a:p>
        </p:txBody>
      </p:sp>
      <p:pic>
        <p:nvPicPr>
          <p:cNvPr id="17" name="Picture 16" descr="iStock_000004801707XSmall.jpg">
            <a:extLst>
              <a:ext uri="{FF2B5EF4-FFF2-40B4-BE49-F238E27FC236}">
                <a16:creationId xmlns:a16="http://schemas.microsoft.com/office/drawing/2014/main" id="{B7FE55F0-C80E-E94B-AE7F-95C2BCB4671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70529" y="1290205"/>
            <a:ext cx="1669001" cy="1884025"/>
          </a:xfrm>
          <a:prstGeom prst="rect">
            <a:avLst/>
          </a:prstGeom>
        </p:spPr>
      </p:pic>
      <p:sp>
        <p:nvSpPr>
          <p:cNvPr id="18" name="Text Box 12">
            <a:extLst>
              <a:ext uri="{FF2B5EF4-FFF2-40B4-BE49-F238E27FC236}">
                <a16:creationId xmlns:a16="http://schemas.microsoft.com/office/drawing/2014/main" id="{95FE6AED-AE3A-7247-87B7-9D33EB6C03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42483" y="5821301"/>
            <a:ext cx="2212371" cy="95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0" marR="0" lvl="0" indent="0" algn="ctr" defTabSz="1219170" rtl="0" eaLnBrk="0" fontAlgn="auto" latinLnBrk="0" hangingPunct="0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67" b="0" i="0" u="none" strike="noStrike" kern="1200" cap="none" spc="0" normalizeH="0" baseline="0" noProof="0" dirty="0">
                <a:ln>
                  <a:noFill/>
                </a:ln>
                <a:solidFill>
                  <a:srgbClr val="6E2C6B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Specialist Nurse for Organ Donation (SN-OD)</a:t>
            </a:r>
          </a:p>
        </p:txBody>
      </p:sp>
      <p:sp>
        <p:nvSpPr>
          <p:cNvPr id="19" name="Text Box 12">
            <a:extLst>
              <a:ext uri="{FF2B5EF4-FFF2-40B4-BE49-F238E27FC236}">
                <a16:creationId xmlns:a16="http://schemas.microsoft.com/office/drawing/2014/main" id="{60C9AA33-B1EB-7B42-9D89-F2EC11C2FD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32524" y="3150669"/>
            <a:ext cx="2367987" cy="95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0" marR="0" lvl="0" indent="0" algn="ctr" defTabSz="1219170" rtl="0" eaLnBrk="0" fontAlgn="auto" latinLnBrk="0" hangingPunct="0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67" b="0" i="0" u="none" strike="noStrike" kern="1200" cap="none" spc="0" normalizeH="0" baseline="0" noProof="0" dirty="0">
                <a:ln>
                  <a:noFill/>
                </a:ln>
                <a:solidFill>
                  <a:srgbClr val="6E2C6B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Clinical Lead for Organ Donation (CLOD)</a:t>
            </a:r>
          </a:p>
        </p:txBody>
      </p:sp>
      <p:pic>
        <p:nvPicPr>
          <p:cNvPr id="20" name="Picture 19" descr="iStock_000013328231XSmall.jpg">
            <a:extLst>
              <a:ext uri="{FF2B5EF4-FFF2-40B4-BE49-F238E27FC236}">
                <a16:creationId xmlns:a16="http://schemas.microsoft.com/office/drawing/2014/main" id="{AB584F06-2CD7-4E4A-8D9C-1B52887DFBF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04552" y="1306772"/>
            <a:ext cx="1967387" cy="1884024"/>
          </a:xfrm>
          <a:prstGeom prst="rect">
            <a:avLst/>
          </a:prstGeom>
        </p:spPr>
      </p:pic>
      <p:pic>
        <p:nvPicPr>
          <p:cNvPr id="21" name="Picture 20" descr="A picture containing clock, drawing&#10;&#10;Description automatically generated">
            <a:extLst>
              <a:ext uri="{FF2B5EF4-FFF2-40B4-BE49-F238E27FC236}">
                <a16:creationId xmlns:a16="http://schemas.microsoft.com/office/drawing/2014/main" id="{CA410EA5-7F79-7349-BB4F-81D38AD0F50F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39530" y="4164807"/>
            <a:ext cx="2180825" cy="1862787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BB624C04-A835-AB4B-8A71-B5FD4CC86D67}"/>
              </a:ext>
            </a:extLst>
          </p:cNvPr>
          <p:cNvSpPr txBox="1"/>
          <p:nvPr/>
        </p:nvSpPr>
        <p:spPr>
          <a:xfrm>
            <a:off x="9810179" y="5087309"/>
            <a:ext cx="12395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1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0" cap="none" spc="0" normalizeH="0" baseline="0" noProof="0" dirty="0">
                <a:ln>
                  <a:noFill/>
                </a:ln>
                <a:solidFill>
                  <a:srgbClr val="E0119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people</a:t>
            </a:r>
            <a:endParaRPr kumimoji="0" lang="en-GB" sz="1800" b="1" i="0" u="none" strike="noStrike" kern="0" cap="none" spc="0" normalizeH="0" baseline="0" noProof="0" dirty="0">
              <a:ln>
                <a:noFill/>
              </a:ln>
              <a:solidFill>
                <a:srgbClr val="E0119D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74711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27360FE-9343-5C45-A191-2D0E4DDC52F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93842" y="211667"/>
            <a:ext cx="1866052" cy="521287"/>
          </a:xfrm>
          <a:prstGeom prst="rect">
            <a:avLst/>
          </a:prstGeom>
        </p:spPr>
      </p:pic>
      <p:sp>
        <p:nvSpPr>
          <p:cNvPr id="15" name="Rectangle 2">
            <a:extLst>
              <a:ext uri="{FF2B5EF4-FFF2-40B4-BE49-F238E27FC236}">
                <a16:creationId xmlns:a16="http://schemas.microsoft.com/office/drawing/2014/main" id="{EF403373-1986-D641-9D35-57028274CC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554" y="211667"/>
            <a:ext cx="9090837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21920" tIns="60960" rIns="121920" bIns="6096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Arial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Arial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Arial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Arial" charset="0"/>
                <a:cs typeface="Arial" charset="0"/>
              </a:defRPr>
            </a:lvl5pPr>
            <a:lvl6pPr marL="342900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Arial" charset="0"/>
                <a:cs typeface="Arial" charset="0"/>
              </a:defRPr>
            </a:lvl6pPr>
            <a:lvl7pPr marL="685800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Arial" charset="0"/>
                <a:cs typeface="Arial" charset="0"/>
              </a:defRPr>
            </a:lvl7pPr>
            <a:lvl8pPr marL="1028700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Arial" charset="0"/>
                <a:cs typeface="Arial" charset="0"/>
              </a:defRPr>
            </a:lvl8pPr>
            <a:lvl9pPr marL="1371600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l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0" cap="none" spc="0" normalizeH="0" baseline="0" noProof="0" dirty="0">
                <a:ln>
                  <a:noFill/>
                </a:ln>
                <a:solidFill>
                  <a:srgbClr val="E0119D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Resolve ethical and legal uncertainty.</a:t>
            </a:r>
          </a:p>
          <a:p>
            <a:pPr marL="0" marR="0" lvl="0" indent="0" algn="l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3200" b="0" i="0" u="none" strike="noStrike" kern="0" cap="none" spc="0" normalizeH="0" baseline="0" noProof="0" dirty="0">
              <a:ln>
                <a:noFill/>
              </a:ln>
              <a:solidFill>
                <a:srgbClr val="E0119D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3D197F0C-70F4-9149-BDFB-79A06420EDAA}"/>
              </a:ext>
            </a:extLst>
          </p:cNvPr>
          <p:cNvSpPr>
            <a:spLocks/>
          </p:cNvSpPr>
          <p:nvPr/>
        </p:nvSpPr>
        <p:spPr bwMode="auto">
          <a:xfrm>
            <a:off x="609601" y="3172883"/>
            <a:ext cx="6822017" cy="449156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1219170" rtl="0" eaLnBrk="1" fontAlgn="base" latinLnBrk="0" hangingPunct="1">
              <a:lnSpc>
                <a:spcPct val="130000"/>
              </a:lnSpc>
              <a:spcBef>
                <a:spcPct val="35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667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charset="0"/>
              <a:cs typeface="Arial" panose="020B0604020202020204" pitchFamily="34" charset="0"/>
            </a:endParaRPr>
          </a:p>
        </p:txBody>
      </p:sp>
      <p:sp>
        <p:nvSpPr>
          <p:cNvPr id="31" name="Text Box 3">
            <a:extLst>
              <a:ext uri="{FF2B5EF4-FFF2-40B4-BE49-F238E27FC236}">
                <a16:creationId xmlns:a16="http://schemas.microsoft.com/office/drawing/2014/main" id="{0E567FD4-289E-0743-9444-2D443F394D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27436" y="1905225"/>
            <a:ext cx="5968377" cy="4363502"/>
          </a:xfrm>
          <a:prstGeom prst="rect">
            <a:avLst/>
          </a:prstGeom>
          <a:solidFill>
            <a:srgbClr val="F8F8F8"/>
          </a:solidFill>
          <a:ln w="28575">
            <a:solidFill>
              <a:srgbClr val="333399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just" defTabSz="914377" rtl="0" eaLnBrk="0" fontAlgn="auto" latinLnBrk="0" hangingPunct="0">
              <a:lnSpc>
                <a:spcPct val="13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MS PGothic" charset="0"/>
                <a:cs typeface="MS PGothic" charset="0"/>
              </a:rPr>
              <a:t>Urgent attention is required to </a:t>
            </a:r>
            <a:r>
              <a:rPr kumimoji="0" lang="en-GB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MS PGothic" charset="0"/>
                <a:cs typeface="MS PGothic" charset="0"/>
              </a:rPr>
              <a:t>resolve outstanding legal, ethical and professional issues</a:t>
            </a:r>
            <a:r>
              <a:rPr kumimoji="0" lang="en-GB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MS PGothic" charset="0"/>
                <a:cs typeface="MS PGothic" charset="0"/>
              </a:rPr>
              <a:t> in order to ensure that </a:t>
            </a:r>
            <a:r>
              <a:rPr kumimoji="0" lang="en-GB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MS PGothic" charset="0"/>
                <a:cs typeface="MS PGothic" charset="0"/>
              </a:rPr>
              <a:t>all clinicians are supported and are able to work within a clear and unambiguous framework of good practice. </a:t>
            </a:r>
            <a:r>
              <a:rPr kumimoji="0" lang="en-GB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MS PGothic" charset="0"/>
                <a:cs typeface="MS PGothic" charset="0"/>
              </a:rPr>
              <a:t>Additionally, an independent UK-wide Donation Ethics Group should be established.</a:t>
            </a:r>
          </a:p>
        </p:txBody>
      </p:sp>
      <p:sp>
        <p:nvSpPr>
          <p:cNvPr id="32" name="Text Box 6">
            <a:extLst>
              <a:ext uri="{FF2B5EF4-FFF2-40B4-BE49-F238E27FC236}">
                <a16:creationId xmlns:a16="http://schemas.microsoft.com/office/drawing/2014/main" id="{2B566486-ECC6-934D-B2D7-63FED9CF30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27436" y="1183169"/>
            <a:ext cx="5968377" cy="502766"/>
          </a:xfrm>
          <a:prstGeom prst="rect">
            <a:avLst/>
          </a:prstGeom>
          <a:solidFill>
            <a:srgbClr val="E0119D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667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MS PGothic" charset="0"/>
                <a:cs typeface="MS PGothic" charset="0"/>
              </a:rPr>
              <a:t>Recommendation 3</a:t>
            </a:r>
          </a:p>
        </p:txBody>
      </p:sp>
      <p:pic>
        <p:nvPicPr>
          <p:cNvPr id="33" name="Picture 32" descr="A picture containing vector graphics&#10;&#10;Description automatically generated">
            <a:extLst>
              <a:ext uri="{FF2B5EF4-FFF2-40B4-BE49-F238E27FC236}">
                <a16:creationId xmlns:a16="http://schemas.microsoft.com/office/drawing/2014/main" id="{F81D08B7-53B5-1046-80F5-4E11398BEED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846669"/>
            <a:ext cx="5075584" cy="6031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865376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>
            <a:extLst>
              <a:ext uri="{FF2B5EF4-FFF2-40B4-BE49-F238E27FC236}">
                <a16:creationId xmlns:a16="http://schemas.microsoft.com/office/drawing/2014/main" id="{36FC8178-056C-4B44-A1F5-74C4EB6E1C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46475" y="21629"/>
            <a:ext cx="10367925" cy="9649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defTabSz="457189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+mj-lt"/>
                <a:ea typeface="+mj-ea"/>
                <a:cs typeface="+mj-cs"/>
              </a:defRPr>
            </a:lvl1pPr>
            <a:lvl2pPr algn="l" defTabSz="457189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itchFamily="34" charset="0"/>
              </a:defRPr>
            </a:lvl2pPr>
            <a:lvl3pPr algn="l" defTabSz="457189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itchFamily="34" charset="0"/>
              </a:defRPr>
            </a:lvl3pPr>
            <a:lvl4pPr algn="l" defTabSz="457189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itchFamily="34" charset="0"/>
              </a:defRPr>
            </a:lvl4pPr>
            <a:lvl5pPr algn="l" defTabSz="457189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itchFamily="34" charset="0"/>
              </a:defRPr>
            </a:lvl5pPr>
            <a:lvl6pPr marL="457189" algn="l" defTabSz="457189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itchFamily="34" charset="0"/>
              </a:defRPr>
            </a:lvl6pPr>
            <a:lvl7pPr marL="914377" algn="l" defTabSz="457189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itchFamily="34" charset="0"/>
              </a:defRPr>
            </a:lvl7pPr>
            <a:lvl8pPr marL="1371566" algn="l" defTabSz="457189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itchFamily="34" charset="0"/>
              </a:defRPr>
            </a:lvl8pPr>
            <a:lvl9pPr marL="1828754" algn="l" defTabSz="457189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itchFamily="34" charset="0"/>
              </a:defRPr>
            </a:lvl9pPr>
          </a:lstStyle>
          <a:p>
            <a:pPr marL="0" marR="0" lvl="0" indent="0" algn="l" defTabSz="6095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5067" b="1" i="0" u="none" strike="noStrike" kern="0" cap="none" spc="0" normalizeH="0" baseline="0" noProof="0" dirty="0">
                <a:ln>
                  <a:noFill/>
                </a:ln>
                <a:solidFill>
                  <a:srgbClr val="E0119D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Framework of Practice</a:t>
            </a:r>
          </a:p>
        </p:txBody>
      </p:sp>
      <p:pic>
        <p:nvPicPr>
          <p:cNvPr id="8" name="Picture 3" descr="AoMRC1">
            <a:extLst>
              <a:ext uri="{FF2B5EF4-FFF2-40B4-BE49-F238E27FC236}">
                <a16:creationId xmlns:a16="http://schemas.microsoft.com/office/drawing/2014/main" id="{CB2DAEE3-F78A-9B4C-BC7A-B9703C4C83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8858" y="145705"/>
            <a:ext cx="1896533" cy="2662767"/>
          </a:xfrm>
          <a:prstGeom prst="rect">
            <a:avLst/>
          </a:prstGeom>
          <a:noFill/>
          <a:ln w="28575">
            <a:solidFill>
              <a:schemeClr val="bg2"/>
            </a:solidFill>
            <a:miter lim="800000"/>
            <a:headEnd/>
            <a:tailEnd/>
          </a:ln>
          <a:effectLst>
            <a:outerShdw blurRad="63500" dist="107822" dir="13500000" algn="tl" rotWithShape="0">
              <a:srgbClr val="000000">
                <a:alpha val="50000"/>
              </a:srgbClr>
            </a:outerShdw>
          </a:effectLst>
        </p:spPr>
      </p:pic>
      <p:pic>
        <p:nvPicPr>
          <p:cNvPr id="9" name="Picture 4" descr="legal guidance">
            <a:extLst>
              <a:ext uri="{FF2B5EF4-FFF2-40B4-BE49-F238E27FC236}">
                <a16:creationId xmlns:a16="http://schemas.microsoft.com/office/drawing/2014/main" id="{F4A4D2DF-92C9-1745-913A-D89A15ED0C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47566" y="822835"/>
            <a:ext cx="1943100" cy="2743200"/>
          </a:xfrm>
          <a:prstGeom prst="rect">
            <a:avLst/>
          </a:prstGeom>
          <a:noFill/>
          <a:ln w="28575">
            <a:solidFill>
              <a:schemeClr val="bg2"/>
            </a:solidFill>
            <a:miter lim="800000"/>
            <a:headEnd/>
            <a:tailEnd/>
          </a:ln>
          <a:effectLst>
            <a:outerShdw blurRad="63500" dist="107763" dir="13500000" algn="ctr" rotWithShape="0">
              <a:srgbClr val="000000">
                <a:alpha val="50000"/>
              </a:srgbClr>
            </a:outerShdw>
          </a:effectLst>
        </p:spPr>
      </p:pic>
      <p:pic>
        <p:nvPicPr>
          <p:cNvPr id="10" name="Picture 22" descr="GMC EoLC front">
            <a:extLst>
              <a:ext uri="{FF2B5EF4-FFF2-40B4-BE49-F238E27FC236}">
                <a16:creationId xmlns:a16="http://schemas.microsoft.com/office/drawing/2014/main" id="{7AC54B12-8582-964F-A8F3-1FBB62E432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31871" y="1927145"/>
            <a:ext cx="2082800" cy="2859617"/>
          </a:xfrm>
          <a:prstGeom prst="rect">
            <a:avLst/>
          </a:prstGeom>
          <a:noFill/>
          <a:ln w="28575">
            <a:solidFill>
              <a:schemeClr val="bg2"/>
            </a:solidFill>
            <a:miter lim="800000"/>
            <a:headEnd/>
            <a:tailEnd/>
          </a:ln>
          <a:effectLst>
            <a:outerShdw blurRad="63500" dist="107822" dir="13500000" algn="tl" rotWithShape="0">
              <a:srgbClr val="000000">
                <a:alpha val="50000"/>
              </a:srgbClr>
            </a:outerShdw>
          </a:effectLst>
        </p:spPr>
      </p:pic>
      <p:pic>
        <p:nvPicPr>
          <p:cNvPr id="11" name="Picture 6" descr="DCD doc.jpg                                                    00086142Macintosh HD                   7C2681A6:">
            <a:extLst>
              <a:ext uri="{FF2B5EF4-FFF2-40B4-BE49-F238E27FC236}">
                <a16:creationId xmlns:a16="http://schemas.microsoft.com/office/drawing/2014/main" id="{A17A8C7E-65F4-AC48-A670-0F472A72DC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18612" y="2851549"/>
            <a:ext cx="2097617" cy="2946400"/>
          </a:xfrm>
          <a:prstGeom prst="rect">
            <a:avLst/>
          </a:prstGeom>
          <a:noFill/>
          <a:ln w="28575">
            <a:solidFill>
              <a:schemeClr val="bg2"/>
            </a:solidFill>
            <a:miter lim="800000"/>
            <a:headEnd/>
            <a:tailEnd/>
          </a:ln>
          <a:effectLst>
            <a:outerShdw blurRad="63500" dist="107823" dir="13500000" algn="tl" rotWithShape="0">
              <a:srgbClr val="000000">
                <a:alpha val="50000"/>
              </a:srgbClr>
            </a:outerShdw>
          </a:effectLst>
        </p:spPr>
      </p:pic>
      <p:pic>
        <p:nvPicPr>
          <p:cNvPr id="12" name="Picture 11" descr="Screen Shot 2011-12-15 at 11.35.15.png">
            <a:extLst>
              <a:ext uri="{FF2B5EF4-FFF2-40B4-BE49-F238E27FC236}">
                <a16:creationId xmlns:a16="http://schemas.microsoft.com/office/drawing/2014/main" id="{8593FFD2-4252-1F4C-B83F-71A4DB04CBA1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21840" y="4114267"/>
            <a:ext cx="1913467" cy="2715684"/>
          </a:xfrm>
          <a:prstGeom prst="rect">
            <a:avLst/>
          </a:prstGeom>
          <a:ln w="28575">
            <a:solidFill>
              <a:schemeClr val="bg2"/>
            </a:solidFill>
            <a:miter lim="800000"/>
          </a:ln>
          <a:effectLst>
            <a:outerShdw blurRad="63500" dist="107823" dir="13500000" algn="tl" rotWithShape="0">
              <a:srgbClr val="000000">
                <a:alpha val="50000"/>
              </a:srgbClr>
            </a:outerShdw>
          </a:effectLst>
        </p:spPr>
      </p:pic>
      <p:pic>
        <p:nvPicPr>
          <p:cNvPr id="22" name="Picture 21" descr="Screen Shot 2012-05-17 at 20.45.58.png">
            <a:extLst>
              <a:ext uri="{FF2B5EF4-FFF2-40B4-BE49-F238E27FC236}">
                <a16:creationId xmlns:a16="http://schemas.microsoft.com/office/drawing/2014/main" id="{E93D3EC7-A138-D743-9A10-75FC251AA307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28570" y="4093768"/>
            <a:ext cx="2103449" cy="2746737"/>
          </a:xfrm>
          <a:prstGeom prst="rect">
            <a:avLst/>
          </a:prstGeom>
          <a:ln w="28575">
            <a:solidFill>
              <a:schemeClr val="bg2"/>
            </a:solidFill>
          </a:ln>
          <a:effectLst>
            <a:outerShdw blurRad="63500" dist="107823" dir="13500000" algn="tl" rotWithShape="0">
              <a:srgbClr val="000000">
                <a:alpha val="50000"/>
              </a:srgbClr>
            </a:outerShdw>
          </a:effectLst>
        </p:spPr>
      </p:pic>
      <p:pic>
        <p:nvPicPr>
          <p:cNvPr id="17" name="Picture 16" descr="Screen Shot 2011-12-15 at 11.27.25.png">
            <a:extLst>
              <a:ext uri="{FF2B5EF4-FFF2-40B4-BE49-F238E27FC236}">
                <a16:creationId xmlns:a16="http://schemas.microsoft.com/office/drawing/2014/main" id="{1FDD7AFE-C353-574D-B2A7-5AA6A203EF29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36456" y="3952658"/>
            <a:ext cx="2061441" cy="2905343"/>
          </a:xfrm>
          <a:prstGeom prst="rect">
            <a:avLst/>
          </a:prstGeom>
          <a:ln w="28575">
            <a:solidFill>
              <a:schemeClr val="bg2"/>
            </a:solidFill>
            <a:miter lim="800000"/>
          </a:ln>
          <a:effectLst>
            <a:outerShdw blurRad="63500" dist="107823" dir="13500000" algn="tl" rotWithShape="0">
              <a:srgbClr val="000000">
                <a:alpha val="50000"/>
              </a:srgbClr>
            </a:outerShdw>
          </a:effectLst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F94B107C-8026-CA4F-AE3B-58B50A9DE326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88591" y="3922773"/>
            <a:ext cx="2061440" cy="2917731"/>
          </a:xfrm>
          <a:prstGeom prst="rect">
            <a:avLst/>
          </a:prstGeom>
          <a:ln w="28575">
            <a:solidFill>
              <a:schemeClr val="bg2"/>
            </a:solidFill>
            <a:miter lim="800000"/>
          </a:ln>
          <a:effectLst>
            <a:outerShdw blurRad="63500" dist="107823" dir="13500000" algn="tl" rotWithShape="0">
              <a:srgbClr val="000000">
                <a:alpha val="50000"/>
              </a:srgbClr>
            </a:outerShdw>
          </a:effectLst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CF1E1ED3-5194-B446-92C4-33D285142965}"/>
              </a:ext>
            </a:extLst>
          </p:cNvPr>
          <p:cNvSpPr txBox="1"/>
          <p:nvPr/>
        </p:nvSpPr>
        <p:spPr>
          <a:xfrm>
            <a:off x="11015936" y="3247277"/>
            <a:ext cx="1176064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0958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67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2020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60E7E74-55E4-9A4F-989E-C35DCD0AA17F}"/>
              </a:ext>
            </a:extLst>
          </p:cNvPr>
          <p:cNvSpPr txBox="1"/>
          <p:nvPr/>
        </p:nvSpPr>
        <p:spPr>
          <a:xfrm>
            <a:off x="1017958" y="283934"/>
            <a:ext cx="15553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0958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2008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3F04755-A5C8-D944-8325-6A9B66F2226A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4529470" y="1274255"/>
            <a:ext cx="7231606" cy="1631087"/>
          </a:xfrm>
          <a:prstGeom prst="rect">
            <a:avLst/>
          </a:prstGeom>
          <a:solidFill>
            <a:srgbClr val="F8F8F8"/>
          </a:solidFill>
          <a:ln w="28575">
            <a:solidFill>
              <a:srgbClr val="6E2C6B"/>
            </a:solidFill>
            <a:miter lim="800000"/>
            <a:headEnd/>
            <a:tailEnd/>
          </a:ln>
          <a:effec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117" marR="0" lvl="0" indent="0" algn="just" defTabSz="609585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>
                <a:tab pos="912261" algn="l"/>
                <a:tab pos="1051958" algn="l"/>
                <a:tab pos="1650959" algn="l"/>
                <a:tab pos="2249961" algn="l"/>
                <a:tab pos="2848962" algn="l"/>
                <a:tab pos="3447964" algn="l"/>
                <a:tab pos="4046965" algn="l"/>
                <a:tab pos="4645968" algn="l"/>
                <a:tab pos="5244969" algn="l"/>
                <a:tab pos="5843971" algn="l"/>
                <a:tab pos="6442972" algn="l"/>
                <a:tab pos="7041975" algn="l"/>
                <a:tab pos="7640976" algn="l"/>
                <a:tab pos="8239978" algn="l"/>
                <a:tab pos="8838979" algn="l"/>
                <a:tab pos="9437981" algn="l"/>
                <a:tab pos="10036982" algn="l"/>
                <a:tab pos="10635985" algn="l"/>
                <a:tab pos="11234986" algn="l"/>
                <a:tab pos="11833988" algn="l"/>
                <a:tab pos="12432989" algn="l"/>
              </a:tabLst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nstantia" charset="0"/>
                <a:ea typeface="ＭＳ Ｐゴシック" charset="0"/>
                <a:cs typeface="Arial" charset="0"/>
              </a:rPr>
              <a:t>The ethical, legal and professional framework that underpins the deceased organ donation programme in the UK.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EDB63B6-DC48-E443-9F37-9E2A9304C084}"/>
              </a:ext>
            </a:extLst>
          </p:cNvPr>
          <p:cNvSpPr txBox="1"/>
          <p:nvPr/>
        </p:nvSpPr>
        <p:spPr>
          <a:xfrm>
            <a:off x="-928048" y="-946245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60958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Picture 3" descr="Graphical user interface&#10;&#10;Description automatically generated">
            <a:extLst>
              <a:ext uri="{FF2B5EF4-FFF2-40B4-BE49-F238E27FC236}">
                <a16:creationId xmlns:a16="http://schemas.microsoft.com/office/drawing/2014/main" id="{83D683D6-23A5-A84D-B454-238229E6849B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38909" y="3811929"/>
            <a:ext cx="2163257" cy="3046071"/>
          </a:xfrm>
          <a:prstGeom prst="rect">
            <a:avLst/>
          </a:prstGeom>
          <a:ln w="28575">
            <a:solidFill>
              <a:schemeClr val="bg2"/>
            </a:solidFill>
            <a:miter lim="800000"/>
          </a:ln>
          <a:effectLst>
            <a:outerShdw blurRad="63500" dist="107823" dir="13500000" algn="tl" rotWithShape="0">
              <a:srgbClr val="000000">
                <a:alpha val="5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41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DE2F1EA-61C1-EB14-E5E6-ABB56509ECA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80522" y="203783"/>
            <a:ext cx="2202266" cy="615209"/>
          </a:xfrm>
          <a:prstGeom prst="rect">
            <a:avLst/>
          </a:prstGeom>
        </p:spPr>
      </p:pic>
      <p:pic>
        <p:nvPicPr>
          <p:cNvPr id="17" name="Picture 16" descr="A group of people posing for the camera&#10;&#10;Description automatically generated">
            <a:extLst>
              <a:ext uri="{FF2B5EF4-FFF2-40B4-BE49-F238E27FC236}">
                <a16:creationId xmlns:a16="http://schemas.microsoft.com/office/drawing/2014/main" id="{2A57B230-4EF2-8F6C-6633-3641E64B0EF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0318" y="3243329"/>
            <a:ext cx="2117180" cy="2960827"/>
          </a:xfrm>
          <a:prstGeom prst="rect">
            <a:avLst/>
          </a:prstGeom>
        </p:spPr>
      </p:pic>
      <p:sp>
        <p:nvSpPr>
          <p:cNvPr id="23" name="Text Box 3">
            <a:extLst>
              <a:ext uri="{FF2B5EF4-FFF2-40B4-BE49-F238E27FC236}">
                <a16:creationId xmlns:a16="http://schemas.microsoft.com/office/drawing/2014/main" id="{C700500A-0D22-E1CB-8386-234F530486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439" y="1458759"/>
            <a:ext cx="3428937" cy="1600438"/>
          </a:xfrm>
          <a:prstGeom prst="roundRect">
            <a:avLst/>
          </a:prstGeom>
          <a:solidFill>
            <a:srgbClr val="F8F8F8"/>
          </a:solidFill>
          <a:ln w="28575">
            <a:solidFill>
              <a:srgbClr val="6E2C6B"/>
            </a:solidFill>
            <a:miter lim="800000"/>
            <a:headEnd/>
            <a:tailE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wrap="square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E0119D"/>
              </a:buClr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To 2020 Strategy </a:t>
            </a:r>
          </a:p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E0119D"/>
              </a:buClr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“A revolution in consent.”</a:t>
            </a:r>
          </a:p>
        </p:txBody>
      </p:sp>
      <p:graphicFrame>
        <p:nvGraphicFramePr>
          <p:cNvPr id="26" name="Chart 25">
            <a:extLst>
              <a:ext uri="{FF2B5EF4-FFF2-40B4-BE49-F238E27FC236}">
                <a16:creationId xmlns:a16="http://schemas.microsoft.com/office/drawing/2014/main" id="{6E785D84-B3ED-F610-7AA2-66E21BB55CB1}"/>
              </a:ext>
            </a:extLst>
          </p:cNvPr>
          <p:cNvGraphicFramePr>
            <a:graphicFrameLocks/>
          </p:cNvGraphicFramePr>
          <p:nvPr/>
        </p:nvGraphicFramePr>
        <p:xfrm>
          <a:off x="4037815" y="1226952"/>
          <a:ext cx="8151137" cy="44243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7" name="Rectangle 26">
            <a:extLst>
              <a:ext uri="{FF2B5EF4-FFF2-40B4-BE49-F238E27FC236}">
                <a16:creationId xmlns:a16="http://schemas.microsoft.com/office/drawing/2014/main" id="{A318E0B1-CA4D-CE63-8A2A-E2C4A42FA266}"/>
              </a:ext>
            </a:extLst>
          </p:cNvPr>
          <p:cNvSpPr/>
          <p:nvPr/>
        </p:nvSpPr>
        <p:spPr>
          <a:xfrm>
            <a:off x="5041906" y="5626894"/>
            <a:ext cx="715009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189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2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6E2C6B"/>
                </a:solidFill>
                <a:effectLst/>
                <a:uLnTx/>
                <a:uFillTx/>
                <a:latin typeface="Arial"/>
                <a:ea typeface="ＭＳ Ｐゴシック" charset="-128"/>
                <a:cs typeface="Arial" panose="020B0604020202020204" pitchFamily="34" charset="0"/>
              </a:rPr>
              <a:t>Odds Ratio of family consenting if specialist nurse </a:t>
            </a:r>
          </a:p>
          <a:p>
            <a:pPr marL="0" marR="0" lvl="0" indent="0" algn="l" defTabSz="457189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2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E0119D"/>
                </a:solidFill>
                <a:effectLst/>
                <a:uLnTx/>
                <a:uFillTx/>
                <a:latin typeface="Arial"/>
                <a:ea typeface="ＭＳ Ｐゴシック" charset="-128"/>
                <a:cs typeface="Arial" panose="020B0604020202020204" pitchFamily="34" charset="0"/>
              </a:rPr>
              <a:t>NOT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6E2C6B"/>
                </a:solidFill>
                <a:effectLst/>
                <a:uLnTx/>
                <a:uFillTx/>
                <a:latin typeface="Arial"/>
                <a:ea typeface="ＭＳ Ｐゴシック" charset="-128"/>
                <a:cs typeface="Arial" panose="020B0604020202020204" pitchFamily="34" charset="0"/>
              </a:rPr>
              <a:t> present during approach.</a:t>
            </a:r>
          </a:p>
          <a:p>
            <a:pPr marL="0" marR="0" lvl="0" indent="0" algn="l" defTabSz="457189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2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-128"/>
                <a:cs typeface="Arial" panose="020B0604020202020204" pitchFamily="34" charset="0"/>
              </a:rPr>
              <a:t>DBD 	0.31 (0.23–0.42) n = 6,060 approaches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ＭＳ Ｐゴシック" charset="-128"/>
              <a:cs typeface="Arial" panose="020B0604020202020204" pitchFamily="34" charset="0"/>
            </a:endParaRPr>
          </a:p>
          <a:p>
            <a:pPr marL="0" marR="0" lvl="0" indent="0" algn="l" defTabSz="457189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2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ＭＳ Ｐゴシック" charset="-128"/>
                <a:cs typeface="Arial" panose="020B0604020202020204" pitchFamily="34" charset="0"/>
              </a:rPr>
              <a:t>DCD 	</a:t>
            </a:r>
            <a:r>
              <a:rPr kumimoji="0" lang="is-I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ＭＳ Ｐゴシック" charset="-128"/>
                <a:cs typeface="Arial" panose="020B0604020202020204" pitchFamily="34" charset="0"/>
              </a:rPr>
              <a:t>0.26 (0.22–0.31) </a:t>
            </a:r>
            <a:r>
              <a:rPr kumimoji="0" lang="mr-IN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ＭＳ Ｐゴシック" charset="-128"/>
                <a:cs typeface="+mn-cs"/>
              </a:rPr>
              <a:t>n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ＭＳ Ｐゴシック" charset="-128"/>
                <a:cs typeface="Arial" panose="020B0604020202020204" pitchFamily="34" charset="0"/>
              </a:rPr>
              <a:t> </a:t>
            </a:r>
            <a:r>
              <a:rPr kumimoji="0" lang="mr-I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ＭＳ Ｐゴシック" charset="-128"/>
                <a:cs typeface="+mn-cs"/>
              </a:rPr>
              <a:t>=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ＭＳ Ｐゴシック" charset="-128"/>
                <a:cs typeface="Arial" panose="020B0604020202020204" pitchFamily="34" charset="0"/>
              </a:rPr>
              <a:t> 9,405 approaches</a:t>
            </a: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ＭＳ Ｐゴシック" charset="-128"/>
                <a:cs typeface="Arial" panose="020B0604020202020204" pitchFamily="34" charset="0"/>
              </a:rPr>
              <a:t> 		     Anaesthesia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ＭＳ Ｐゴシック" charset="-128"/>
                <a:cs typeface="Arial" panose="020B0604020202020204" pitchFamily="34" charset="0"/>
              </a:rPr>
              <a:t> 2021</a:t>
            </a:r>
            <a:endParaRPr kumimoji="0" lang="is-I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ＭＳ Ｐゴシック" charset="-128"/>
              <a:cs typeface="Arial" panose="020B060402020202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AE544AD-74A0-0F73-94F7-6C690F817EE2}"/>
              </a:ext>
            </a:extLst>
          </p:cNvPr>
          <p:cNvSpPr txBox="1"/>
          <p:nvPr/>
        </p:nvSpPr>
        <p:spPr>
          <a:xfrm>
            <a:off x="5992945" y="3848183"/>
            <a:ext cx="1558744" cy="369332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>
            <a:defPPr>
              <a:defRPr lang="en-GB"/>
            </a:defPPr>
            <a:lvl1pPr algn="ctr" defTabSz="342900"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Training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91FCF66-F400-7576-83DB-9667BB42D476}"/>
              </a:ext>
            </a:extLst>
          </p:cNvPr>
          <p:cNvSpPr txBox="1"/>
          <p:nvPr/>
        </p:nvSpPr>
        <p:spPr>
          <a:xfrm>
            <a:off x="8051963" y="3709683"/>
            <a:ext cx="1558744" cy="646331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>
            <a:defPPr>
              <a:defRPr lang="en-GB"/>
            </a:defPPr>
            <a:lvl1pPr algn="ctr" defTabSz="342900"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Collaborative Approach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3C535A9D-1A0E-A431-FE68-666D6ABA4775}"/>
              </a:ext>
            </a:extLst>
          </p:cNvPr>
          <p:cNvSpPr txBox="1"/>
          <p:nvPr/>
        </p:nvSpPr>
        <p:spPr>
          <a:xfrm>
            <a:off x="10110981" y="3709682"/>
            <a:ext cx="1558744" cy="646331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marL="0" marR="0" lvl="0" indent="0" algn="ctr" defTabSz="3429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Marketing </a:t>
            </a:r>
          </a:p>
          <a:p>
            <a:pPr marL="0" marR="0" lvl="0" indent="0" algn="ctr" defTabSz="3429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and Media</a:t>
            </a:r>
          </a:p>
        </p:txBody>
      </p:sp>
    </p:spTree>
    <p:extLst>
      <p:ext uri="{BB962C8B-B14F-4D97-AF65-F5344CB8AC3E}">
        <p14:creationId xmlns:p14="http://schemas.microsoft.com/office/powerpoint/2010/main" val="21652433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8CF0B167-25FB-F84E-86F1-D4179A1BB163}"/>
              </a:ext>
            </a:extLst>
          </p:cNvPr>
          <p:cNvSpPr/>
          <p:nvPr/>
        </p:nvSpPr>
        <p:spPr>
          <a:xfrm>
            <a:off x="4052160" y="858386"/>
            <a:ext cx="114091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189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35,568</a:t>
            </a:r>
          </a:p>
          <a:p>
            <a:pPr marL="0" marR="0" lvl="0" indent="0" algn="l" defTabSz="457189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audited deaths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EE18313-8940-7645-9068-8B087C858E8B}"/>
              </a:ext>
            </a:extLst>
          </p:cNvPr>
          <p:cNvSpPr/>
          <p:nvPr/>
        </p:nvSpPr>
        <p:spPr>
          <a:xfrm>
            <a:off x="4052158" y="4423036"/>
            <a:ext cx="139171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189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1,568 deceased organ donors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56A3D3D5-BE8D-DF4D-918F-3A6B2E366D04}"/>
              </a:ext>
            </a:extLst>
          </p:cNvPr>
          <p:cNvCxnSpPr>
            <a:cxnSpLocks/>
          </p:cNvCxnSpPr>
          <p:nvPr/>
        </p:nvCxnSpPr>
        <p:spPr>
          <a:xfrm>
            <a:off x="4411165" y="1894209"/>
            <a:ext cx="0" cy="2300812"/>
          </a:xfrm>
          <a:prstGeom prst="straightConnector1">
            <a:avLst/>
          </a:prstGeom>
          <a:ln w="635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Rectangle 29">
            <a:extLst>
              <a:ext uri="{FF2B5EF4-FFF2-40B4-BE49-F238E27FC236}">
                <a16:creationId xmlns:a16="http://schemas.microsoft.com/office/drawing/2014/main" id="{0AEAFA1A-7ACE-274C-9B5F-D63E11696642}"/>
              </a:ext>
            </a:extLst>
          </p:cNvPr>
          <p:cNvSpPr/>
          <p:nvPr/>
        </p:nvSpPr>
        <p:spPr>
          <a:xfrm>
            <a:off x="88597" y="6069539"/>
            <a:ext cx="488183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189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All deaths in a UK hospital intensive care or emergency departments aged ≤ 80 years old. 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1" name="Rectangle 2">
            <a:extLst>
              <a:ext uri="{FF2B5EF4-FFF2-40B4-BE49-F238E27FC236}">
                <a16:creationId xmlns:a16="http://schemas.microsoft.com/office/drawing/2014/main" id="{B923F3C7-1FD0-F741-B70F-16F033DA2A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357" y="5373660"/>
            <a:ext cx="4013163" cy="931243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ctr" defTabSz="914377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0" cap="none" spc="0" normalizeH="0" baseline="0" noProof="0" dirty="0">
                <a:ln>
                  <a:noFill/>
                </a:ln>
                <a:solidFill>
                  <a:srgbClr val="E0119D"/>
                </a:solidFill>
                <a:effectLst/>
                <a:uLnTx/>
                <a:uFillTx/>
                <a:latin typeface="Arial"/>
                <a:ea typeface="+mj-ea"/>
                <a:cs typeface="Arial" charset="0"/>
              </a:rPr>
              <a:t>Potential Donor Audit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440BAD1-84DE-4342-98E4-B6ACC6C6B7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518" y="858385"/>
            <a:ext cx="3504844" cy="473508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6" name="Picture 5">
            <a:extLst>
              <a:ext uri="{FF2B5EF4-FFF2-40B4-BE49-F238E27FC236}">
                <a16:creationId xmlns:a16="http://schemas.microsoft.com/office/drawing/2014/main" id="{478E37BF-FE09-CD43-9A2F-164C50AD52B9}"/>
              </a:ext>
            </a:extLst>
          </p:cNvPr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4808" y="5072386"/>
            <a:ext cx="4517736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01CF19FB-BEE3-1A42-95A4-CBC28CDE55A6}"/>
              </a:ext>
            </a:extLst>
          </p:cNvPr>
          <p:cNvSpPr txBox="1"/>
          <p:nvPr/>
        </p:nvSpPr>
        <p:spPr>
          <a:xfrm>
            <a:off x="88596" y="167537"/>
            <a:ext cx="609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60958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0" cap="none" spc="0" normalizeH="0" baseline="0" noProof="0" dirty="0">
                <a:ln>
                  <a:noFill/>
                </a:ln>
                <a:solidFill>
                  <a:srgbClr val="E0119D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Collect and use data powerfully.</a:t>
            </a:r>
          </a:p>
        </p:txBody>
      </p:sp>
      <p:pic>
        <p:nvPicPr>
          <p:cNvPr id="15" name="Picture 29" descr="F:\Stats &amp; Audit\Shared\Donation\New PDA\Regular reports\Trust Level Collaboratives\Level 1s\January 2016\pc_dcd_appro_snod_funnel.emf">
            <a:extLst>
              <a:ext uri="{FF2B5EF4-FFF2-40B4-BE49-F238E27FC236}">
                <a16:creationId xmlns:a16="http://schemas.microsoft.com/office/drawing/2014/main" id="{84CC7D98-187B-8D46-B850-B82E35A4E1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970430" y="1302792"/>
            <a:ext cx="7126321" cy="352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0EE2E9C-AB58-1904-4251-9EEEABF87639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80522" y="203783"/>
            <a:ext cx="2202266" cy="615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849727"/>
      </p:ext>
    </p:extLst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hart 5"/>
          <p:cNvGraphicFramePr>
            <a:graphicFrameLocks/>
          </p:cNvGraphicFramePr>
          <p:nvPr/>
        </p:nvGraphicFramePr>
        <p:xfrm>
          <a:off x="-1" y="18903"/>
          <a:ext cx="12191999" cy="62526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Up Arrow 4"/>
          <p:cNvSpPr/>
          <p:nvPr/>
        </p:nvSpPr>
        <p:spPr>
          <a:xfrm>
            <a:off x="8281989" y="2328863"/>
            <a:ext cx="585787" cy="957263"/>
          </a:xfrm>
          <a:prstGeom prst="upArrow">
            <a:avLst/>
          </a:prstGeom>
          <a:solidFill>
            <a:srgbClr val="FFFF00"/>
          </a:solidFill>
          <a:ln>
            <a:solidFill>
              <a:srgbClr val="E0119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58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0" y="6271573"/>
            <a:ext cx="12192000" cy="586427"/>
          </a:xfrm>
          <a:prstGeom prst="rect">
            <a:avLst/>
          </a:prstGeom>
          <a:solidFill>
            <a:srgbClr val="E0119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chemeClr val="accent1"/>
            </a:extrusionClr>
          </a:sp3d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60958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ＭＳ Ｐゴシック" charset="-128"/>
                <a:cs typeface="+mn-cs"/>
              </a:rPr>
              <a:t>					Renal Registry Data </a:t>
            </a:r>
          </a:p>
        </p:txBody>
      </p:sp>
    </p:spTree>
    <p:extLst>
      <p:ext uri="{BB962C8B-B14F-4D97-AF65-F5344CB8AC3E}">
        <p14:creationId xmlns:p14="http://schemas.microsoft.com/office/powerpoint/2010/main" val="28900399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2000"/>
                                        <p:tgtEl>
                                          <p:spTgt spid="6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2000"/>
                                        <p:tgtEl>
                                          <p:spTgt spid="6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Sub>
          <a:bldChart bld="series"/>
        </p:bldSub>
      </p:bldGraphic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2193"/>
            <a:ext cx="12191999" cy="6248399"/>
          </a:xfrm>
          <a:prstGeom prst="rect">
            <a:avLst/>
          </a:prstGeom>
        </p:spPr>
      </p:pic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6698429" y="1572081"/>
            <a:ext cx="4673244" cy="1227943"/>
          </a:xfrm>
          <a:prstGeom prst="rect">
            <a:avLst/>
          </a:prstGeom>
          <a:solidFill>
            <a:srgbClr val="F8F8F8"/>
          </a:solidFill>
          <a:ln w="28575">
            <a:solidFill>
              <a:srgbClr val="6E2C6B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609585" rtl="0" eaLnBrk="1" fontAlgn="base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133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Times New Roman" charset="0"/>
                <a:cs typeface="Arial" charset="0"/>
              </a:rPr>
              <a:t>NICE identified a potential net monetary benefit of £</a:t>
            </a:r>
            <a:r>
              <a:rPr kumimoji="0" lang="en-US" sz="2133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Times New Roman" charset="0"/>
                <a:cs typeface="Arial" charset="0"/>
              </a:rPr>
              <a:t>62,983 from kidney transplantation compared to dialysis. </a:t>
            </a:r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6225092" y="3671944"/>
            <a:ext cx="5619917" cy="1613976"/>
          </a:xfrm>
          <a:prstGeom prst="rect">
            <a:avLst/>
          </a:prstGeom>
          <a:solidFill>
            <a:srgbClr val="F8F8F8"/>
          </a:solidFill>
          <a:ln w="28575">
            <a:solidFill>
              <a:srgbClr val="6E2C6B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609585" rtl="0" eaLnBrk="1" fontAlgn="base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33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Times New Roman" charset="0"/>
                <a:cs typeface="Arial" charset="0"/>
              </a:rPr>
              <a:t>Welsh government financial analysis concluded that an increase of one additional donor each year will, over a ten year period, have an estimated net present value of £3-5 million.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F20A10B-C947-01BD-12F5-F05055130566}"/>
              </a:ext>
            </a:extLst>
          </p:cNvPr>
          <p:cNvSpPr/>
          <p:nvPr/>
        </p:nvSpPr>
        <p:spPr bwMode="auto">
          <a:xfrm>
            <a:off x="0" y="6271573"/>
            <a:ext cx="12192000" cy="586427"/>
          </a:xfrm>
          <a:prstGeom prst="rect">
            <a:avLst/>
          </a:prstGeom>
          <a:solidFill>
            <a:srgbClr val="E0119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chemeClr val="accent1"/>
            </a:extrusionClr>
          </a:sp3d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60958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ＭＳ Ｐゴシック" charset="-128"/>
                <a:cs typeface="Arial" panose="020B0604020202020204" pitchFamily="34" charset="0"/>
              </a:rPr>
              <a:t>The lifesaving impact of transplantation							Renal Registry Data </a:t>
            </a:r>
          </a:p>
        </p:txBody>
      </p:sp>
    </p:spTree>
    <p:extLst>
      <p:ext uri="{BB962C8B-B14F-4D97-AF65-F5344CB8AC3E}">
        <p14:creationId xmlns:p14="http://schemas.microsoft.com/office/powerpoint/2010/main" val="2254750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56 0.00957 L -0.24219 0.00957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031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9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9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>
            <a:extLst>
              <a:ext uri="{FF2B5EF4-FFF2-40B4-BE49-F238E27FC236}">
                <a16:creationId xmlns:a16="http://schemas.microsoft.com/office/drawing/2014/main" id="{126F46FA-973E-1A4B-82FD-256F44812D3F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0" y="216715"/>
            <a:ext cx="10818688" cy="829972"/>
          </a:xfrm>
        </p:spPr>
        <p:txBody>
          <a:bodyPr/>
          <a:lstStyle/>
          <a:p>
            <a:pPr algn="ctr" eaLnBrk="1" hangingPunct="1"/>
            <a:r>
              <a:rPr lang="en-GB" sz="4400" dirty="0">
                <a:solidFill>
                  <a:srgbClr val="E0119D"/>
                </a:solidFill>
              </a:rPr>
              <a:t>present</a:t>
            </a:r>
            <a:br>
              <a:rPr lang="en-GB" sz="4267" dirty="0">
                <a:solidFill>
                  <a:srgbClr val="E0119D"/>
                </a:solidFill>
              </a:rPr>
            </a:br>
            <a:endParaRPr lang="en-GB" altLang="en-US" sz="4800" b="0" i="1" dirty="0">
              <a:solidFill>
                <a:schemeClr val="tx1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27360FE-9343-5C45-A191-2D0E4DDC52F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74667" y="261176"/>
            <a:ext cx="2971051" cy="829971"/>
          </a:xfrm>
          <a:prstGeom prst="rect">
            <a:avLst/>
          </a:prstGeom>
        </p:spPr>
      </p:pic>
      <p:pic>
        <p:nvPicPr>
          <p:cNvPr id="3" name="Picture 2" descr="Graphical user interface, text, application, chat or text message&#10;&#10;Description automatically generated">
            <a:extLst>
              <a:ext uri="{FF2B5EF4-FFF2-40B4-BE49-F238E27FC236}">
                <a16:creationId xmlns:a16="http://schemas.microsoft.com/office/drawing/2014/main" id="{F95BA0D8-C9D7-E442-4011-10B192E63C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8204" y="1203748"/>
            <a:ext cx="3503368" cy="2373993"/>
          </a:xfrm>
          <a:prstGeom prst="rect">
            <a:avLst/>
          </a:prstGeom>
        </p:spPr>
      </p:pic>
      <p:pic>
        <p:nvPicPr>
          <p:cNvPr id="6" name="Picture 5" descr="Shape, circle&#10;&#10;Description automatically generated">
            <a:extLst>
              <a:ext uri="{FF2B5EF4-FFF2-40B4-BE49-F238E27FC236}">
                <a16:creationId xmlns:a16="http://schemas.microsoft.com/office/drawing/2014/main" id="{ABA56B45-5B5C-2D28-8215-38CD413353A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7539" y="4067076"/>
            <a:ext cx="2635032" cy="2410279"/>
          </a:xfrm>
          <a:prstGeom prst="rect">
            <a:avLst/>
          </a:prstGeom>
        </p:spPr>
      </p:pic>
      <p:pic>
        <p:nvPicPr>
          <p:cNvPr id="2050" name="Picture 2" descr="Specialist nurses in corridor">
            <a:extLst>
              <a:ext uri="{FF2B5EF4-FFF2-40B4-BE49-F238E27FC236}">
                <a16:creationId xmlns:a16="http://schemas.microsoft.com/office/drawing/2014/main" id="{8F012955-9004-54A0-DEDD-37B171B495B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57" t="18708" r="11363" b="7046"/>
          <a:stretch/>
        </p:blipFill>
        <p:spPr bwMode="auto">
          <a:xfrm>
            <a:off x="214836" y="1203748"/>
            <a:ext cx="3503368" cy="5340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ED5C1D5-C9B7-174D-D142-8209695723F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14877" y="1144049"/>
            <a:ext cx="4570365" cy="2579350"/>
          </a:xfrm>
          <a:prstGeom prst="rect">
            <a:avLst/>
          </a:prstGeom>
        </p:spPr>
      </p:pic>
      <p:pic>
        <p:nvPicPr>
          <p:cNvPr id="11" name="Picture 10" descr="A picture containing person, spectacles&#10;&#10;Description automatically generated">
            <a:extLst>
              <a:ext uri="{FF2B5EF4-FFF2-40B4-BE49-F238E27FC236}">
                <a16:creationId xmlns:a16="http://schemas.microsoft.com/office/drawing/2014/main" id="{DF7E30B5-4E9F-4C57-EF6A-9AF41431CA9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2571" y="3776301"/>
            <a:ext cx="5491018" cy="2886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47157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DE2F1EA-61C1-EB14-E5E6-ABB56509ECA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80522" y="203783"/>
            <a:ext cx="2202266" cy="615209"/>
          </a:xfrm>
          <a:prstGeom prst="rect">
            <a:avLst/>
          </a:prstGeom>
        </p:spPr>
      </p:pic>
      <p:pic>
        <p:nvPicPr>
          <p:cNvPr id="19" name="Picture 18" descr="A screenshot of a cell phone&#10;&#10;Description automatically generated">
            <a:extLst>
              <a:ext uri="{FF2B5EF4-FFF2-40B4-BE49-F238E27FC236}">
                <a16:creationId xmlns:a16="http://schemas.microsoft.com/office/drawing/2014/main" id="{303F750E-7713-9C97-F2DE-B083C70558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72334" y="990971"/>
            <a:ext cx="7882101" cy="4232057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193BBD24-1FC1-A4F2-D2EA-0640C0F22A79}"/>
              </a:ext>
            </a:extLst>
          </p:cNvPr>
          <p:cNvSpPr txBox="1"/>
          <p:nvPr/>
        </p:nvSpPr>
        <p:spPr>
          <a:xfrm>
            <a:off x="10354823" y="1809963"/>
            <a:ext cx="1701136" cy="3692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0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799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Referral rate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9EE4890-77A5-BF99-D749-215D382220B8}"/>
              </a:ext>
            </a:extLst>
          </p:cNvPr>
          <p:cNvSpPr txBox="1"/>
          <p:nvPr/>
        </p:nvSpPr>
        <p:spPr>
          <a:xfrm>
            <a:off x="8649725" y="1260987"/>
            <a:ext cx="1914439" cy="3692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0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799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SNOD presence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799FD68-AB73-76D8-5F46-0E349DF4F87F}"/>
              </a:ext>
            </a:extLst>
          </p:cNvPr>
          <p:cNvSpPr txBox="1"/>
          <p:nvPr/>
        </p:nvSpPr>
        <p:spPr>
          <a:xfrm>
            <a:off x="10281652" y="3290452"/>
            <a:ext cx="1701136" cy="3692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0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799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Consent rate</a:t>
            </a:r>
          </a:p>
        </p:txBody>
      </p:sp>
      <p:sp>
        <p:nvSpPr>
          <p:cNvPr id="30" name="Text Box 3">
            <a:extLst>
              <a:ext uri="{FF2B5EF4-FFF2-40B4-BE49-F238E27FC236}">
                <a16:creationId xmlns:a16="http://schemas.microsoft.com/office/drawing/2014/main" id="{0245D5DB-EEFF-D23E-B64C-3493246246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65475" y="5493396"/>
            <a:ext cx="6598158" cy="1191816"/>
          </a:xfrm>
          <a:prstGeom prst="roundRect">
            <a:avLst/>
          </a:prstGeom>
          <a:solidFill>
            <a:srgbClr val="F8F8F8"/>
          </a:solidFill>
          <a:ln w="28575">
            <a:solidFill>
              <a:srgbClr val="6E2C6B"/>
            </a:solidFill>
            <a:miter lim="800000"/>
            <a:headEnd/>
            <a:tailE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wrap="square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E0119D"/>
              </a:buClr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Consent Rates</a:t>
            </a:r>
          </a:p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E0119D"/>
              </a:buClr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proving very stubborn</a:t>
            </a:r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5EBD27E4-9A78-C82E-A20A-BE03AEFCD1A7}"/>
              </a:ext>
            </a:extLst>
          </p:cNvPr>
          <p:cNvSpPr txBox="1">
            <a:spLocks/>
          </p:cNvSpPr>
          <p:nvPr/>
        </p:nvSpPr>
        <p:spPr bwMode="auto">
          <a:xfrm>
            <a:off x="498143" y="456345"/>
            <a:ext cx="3179929" cy="16807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  <a:normAutofit/>
          </a:bodyPr>
          <a:lstStyle>
            <a:lvl1pPr algn="l" defTabSz="457063" rtl="0" eaLnBrk="0" fontAlgn="base" hangingPunct="0">
              <a:spcBef>
                <a:spcPct val="0"/>
              </a:spcBef>
              <a:spcAft>
                <a:spcPct val="0"/>
              </a:spcAft>
              <a:defRPr sz="3799" b="1" kern="1200">
                <a:solidFill>
                  <a:srgbClr val="E0119D"/>
                </a:solidFill>
                <a:latin typeface="+mj-lt"/>
                <a:ea typeface="+mj-ea"/>
                <a:cs typeface="+mj-cs"/>
              </a:defRPr>
            </a:lvl1pPr>
            <a:lvl2pPr algn="l" defTabSz="457063" rtl="0" eaLnBrk="0" fontAlgn="base" hangingPunct="0">
              <a:spcBef>
                <a:spcPct val="0"/>
              </a:spcBef>
              <a:spcAft>
                <a:spcPct val="0"/>
              </a:spcAft>
              <a:defRPr sz="3799" b="1">
                <a:solidFill>
                  <a:srgbClr val="E0119D"/>
                </a:solidFill>
                <a:latin typeface="Arial" panose="020B0604020202020204" pitchFamily="34" charset="0"/>
              </a:defRPr>
            </a:lvl2pPr>
            <a:lvl3pPr algn="l" defTabSz="457063" rtl="0" eaLnBrk="0" fontAlgn="base" hangingPunct="0">
              <a:spcBef>
                <a:spcPct val="0"/>
              </a:spcBef>
              <a:spcAft>
                <a:spcPct val="0"/>
              </a:spcAft>
              <a:defRPr sz="3799" b="1">
                <a:solidFill>
                  <a:srgbClr val="E0119D"/>
                </a:solidFill>
                <a:latin typeface="Arial" panose="020B0604020202020204" pitchFamily="34" charset="0"/>
              </a:defRPr>
            </a:lvl3pPr>
            <a:lvl4pPr algn="l" defTabSz="457063" rtl="0" eaLnBrk="0" fontAlgn="base" hangingPunct="0">
              <a:spcBef>
                <a:spcPct val="0"/>
              </a:spcBef>
              <a:spcAft>
                <a:spcPct val="0"/>
              </a:spcAft>
              <a:defRPr sz="3799" b="1">
                <a:solidFill>
                  <a:srgbClr val="E0119D"/>
                </a:solidFill>
                <a:latin typeface="Arial" panose="020B0604020202020204" pitchFamily="34" charset="0"/>
              </a:defRPr>
            </a:lvl4pPr>
            <a:lvl5pPr algn="l" defTabSz="457063" rtl="0" eaLnBrk="0" fontAlgn="base" hangingPunct="0">
              <a:spcBef>
                <a:spcPct val="0"/>
              </a:spcBef>
              <a:spcAft>
                <a:spcPct val="0"/>
              </a:spcAft>
              <a:defRPr sz="3799" b="1">
                <a:solidFill>
                  <a:srgbClr val="E0119D"/>
                </a:solidFill>
                <a:latin typeface="Arial" panose="020B0604020202020204" pitchFamily="34" charset="0"/>
              </a:defRPr>
            </a:lvl5pPr>
            <a:lvl6pPr marL="457063" algn="l" defTabSz="457063" rtl="0" fontAlgn="base">
              <a:spcBef>
                <a:spcPct val="0"/>
              </a:spcBef>
              <a:spcAft>
                <a:spcPct val="0"/>
              </a:spcAft>
              <a:defRPr sz="3799" b="1">
                <a:solidFill>
                  <a:srgbClr val="E0119D"/>
                </a:solidFill>
                <a:latin typeface="Arial" panose="020B0604020202020204" pitchFamily="34" charset="0"/>
              </a:defRPr>
            </a:lvl6pPr>
            <a:lvl7pPr marL="914126" algn="l" defTabSz="457063" rtl="0" fontAlgn="base">
              <a:spcBef>
                <a:spcPct val="0"/>
              </a:spcBef>
              <a:spcAft>
                <a:spcPct val="0"/>
              </a:spcAft>
              <a:defRPr sz="3799" b="1">
                <a:solidFill>
                  <a:srgbClr val="E0119D"/>
                </a:solidFill>
                <a:latin typeface="Arial" panose="020B0604020202020204" pitchFamily="34" charset="0"/>
              </a:defRPr>
            </a:lvl7pPr>
            <a:lvl8pPr marL="1371189" algn="l" defTabSz="457063" rtl="0" fontAlgn="base">
              <a:spcBef>
                <a:spcPct val="0"/>
              </a:spcBef>
              <a:spcAft>
                <a:spcPct val="0"/>
              </a:spcAft>
              <a:defRPr sz="3799" b="1">
                <a:solidFill>
                  <a:srgbClr val="E0119D"/>
                </a:solidFill>
                <a:latin typeface="Arial" panose="020B0604020202020204" pitchFamily="34" charset="0"/>
              </a:defRPr>
            </a:lvl8pPr>
            <a:lvl9pPr marL="1828251" algn="l" defTabSz="457063" rtl="0" fontAlgn="base">
              <a:spcBef>
                <a:spcPct val="0"/>
              </a:spcBef>
              <a:spcAft>
                <a:spcPct val="0"/>
              </a:spcAft>
              <a:defRPr sz="3799" b="1">
                <a:solidFill>
                  <a:srgbClr val="E0119D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We needed a new helping hand</a:t>
            </a:r>
          </a:p>
        </p:txBody>
      </p:sp>
    </p:spTree>
    <p:extLst>
      <p:ext uri="{BB962C8B-B14F-4D97-AF65-F5344CB8AC3E}">
        <p14:creationId xmlns:p14="http://schemas.microsoft.com/office/powerpoint/2010/main" val="13716750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: Rounded Corners 3">
            <a:extLst>
              <a:ext uri="{FF2B5EF4-FFF2-40B4-BE49-F238E27FC236}">
                <a16:creationId xmlns:a16="http://schemas.microsoft.com/office/drawing/2014/main" id="{BEAD1203-FDA1-D64E-A550-A8C045A8BFB8}"/>
              </a:ext>
            </a:extLst>
          </p:cNvPr>
          <p:cNvSpPr/>
          <p:nvPr/>
        </p:nvSpPr>
        <p:spPr>
          <a:xfrm>
            <a:off x="256555" y="1108475"/>
            <a:ext cx="2785748" cy="3228336"/>
          </a:xfrm>
          <a:prstGeom prst="roundRect">
            <a:avLst/>
          </a:prstGeom>
          <a:noFill/>
          <a:ln w="38100">
            <a:solidFill>
              <a:srgbClr val="00AB3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 anchorCtr="0"/>
          <a:lstStyle/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00AB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Wales</a:t>
            </a:r>
          </a:p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00AB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Commenced December 2015</a:t>
            </a:r>
          </a:p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srgbClr val="00AB39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60958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Final Vote</a:t>
            </a:r>
          </a:p>
          <a:p>
            <a:pPr marL="0" marR="0" lvl="0" indent="0" algn="l" defTabSz="60958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Yes 		43</a:t>
            </a:r>
            <a:b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No 		  8</a:t>
            </a:r>
            <a:b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Abstain 	  2</a:t>
            </a:r>
          </a:p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srgbClr val="00AB39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" name="Rectangle: Rounded Corners 4">
            <a:extLst>
              <a:ext uri="{FF2B5EF4-FFF2-40B4-BE49-F238E27FC236}">
                <a16:creationId xmlns:a16="http://schemas.microsoft.com/office/drawing/2014/main" id="{904DCA5A-F83C-C64A-86CF-F0497AB93569}"/>
              </a:ext>
            </a:extLst>
          </p:cNvPr>
          <p:cNvSpPr/>
          <p:nvPr/>
        </p:nvSpPr>
        <p:spPr>
          <a:xfrm>
            <a:off x="2540661" y="3425549"/>
            <a:ext cx="2604329" cy="3228335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65B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0065B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Scotland</a:t>
            </a:r>
          </a:p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0065B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Commenced </a:t>
            </a:r>
          </a:p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0065B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March 2021</a:t>
            </a:r>
          </a:p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0065B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60958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Final Vote</a:t>
            </a:r>
          </a:p>
          <a:p>
            <a:pPr marL="0" marR="0" lvl="0" indent="0" algn="l" defTabSz="60958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Yes 		116</a:t>
            </a:r>
            <a:b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No 		    3</a:t>
            </a:r>
            <a:b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Abstain 	    2	</a:t>
            </a:r>
          </a:p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srgbClr val="0065B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5" name="Rectangle: Rounded Corners 3">
            <a:extLst>
              <a:ext uri="{FF2B5EF4-FFF2-40B4-BE49-F238E27FC236}">
                <a16:creationId xmlns:a16="http://schemas.microsoft.com/office/drawing/2014/main" id="{FFCE2D8B-54E8-A542-B538-C9A6A1B19007}"/>
              </a:ext>
            </a:extLst>
          </p:cNvPr>
          <p:cNvSpPr/>
          <p:nvPr/>
        </p:nvSpPr>
        <p:spPr>
          <a:xfrm>
            <a:off x="4170349" y="1108474"/>
            <a:ext cx="4358711" cy="217505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 anchorCtr="0"/>
          <a:lstStyle/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FE000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England</a:t>
            </a:r>
          </a:p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FE000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‘Max and Keira’s Law’</a:t>
            </a:r>
          </a:p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FE000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Commenced May 2020</a:t>
            </a:r>
          </a:p>
          <a:p>
            <a:pPr marL="0" marR="0" lvl="0" indent="0" algn="l" defTabSz="60958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Private members bill </a:t>
            </a:r>
          </a:p>
          <a:p>
            <a:pPr marL="0" marR="0" lvl="0" indent="0" algn="l" defTabSz="60958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- No one formally objected!</a:t>
            </a:r>
          </a:p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FE000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7" name="Rectangle: Rounded Corners 4">
            <a:extLst>
              <a:ext uri="{FF2B5EF4-FFF2-40B4-BE49-F238E27FC236}">
                <a16:creationId xmlns:a16="http://schemas.microsoft.com/office/drawing/2014/main" id="{DE7DDD9B-6995-3046-988D-31F3EFDF1D78}"/>
              </a:ext>
            </a:extLst>
          </p:cNvPr>
          <p:cNvSpPr/>
          <p:nvPr/>
        </p:nvSpPr>
        <p:spPr>
          <a:xfrm>
            <a:off x="5571429" y="4299762"/>
            <a:ext cx="2873483" cy="2201149"/>
          </a:xfrm>
          <a:prstGeom prst="round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Northern Ireland</a:t>
            </a:r>
          </a:p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‘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Dáithí’s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Law’</a:t>
            </a:r>
          </a:p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Legislation</a:t>
            </a:r>
          </a:p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February 2022</a:t>
            </a:r>
          </a:p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133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No verbal dissent.</a:t>
            </a:r>
          </a:p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12" name="Picture 11" descr="A picture containing person, indoor&#10;&#10;Description automatically generated">
            <a:extLst>
              <a:ext uri="{FF2B5EF4-FFF2-40B4-BE49-F238E27FC236}">
                <a16:creationId xmlns:a16="http://schemas.microsoft.com/office/drawing/2014/main" id="{45067E8B-BBCF-514F-82F5-6883A40783A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99522" y="1853450"/>
            <a:ext cx="3763409" cy="2260412"/>
          </a:xfrm>
          <a:prstGeom prst="rect">
            <a:avLst/>
          </a:prstGeom>
          <a:solidFill>
            <a:srgbClr val="FFFFFF">
              <a:shade val="85000"/>
            </a:srgbClr>
          </a:solidFill>
          <a:ln w="1270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4" descr="A picture containing person, outdoor, person&#10;&#10;Description automatically generated">
            <a:extLst>
              <a:ext uri="{FF2B5EF4-FFF2-40B4-BE49-F238E27FC236}">
                <a16:creationId xmlns:a16="http://schemas.microsoft.com/office/drawing/2014/main" id="{890195B1-2B9D-8D48-B3A5-2EDDEFACCFA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44912" y="4342998"/>
            <a:ext cx="3176979" cy="2114677"/>
          </a:xfrm>
          <a:prstGeom prst="rect">
            <a:avLst/>
          </a:prstGeom>
          <a:solidFill>
            <a:srgbClr val="FFFFFF">
              <a:shade val="85000"/>
            </a:srgbClr>
          </a:solidFill>
          <a:ln w="1270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F66946E-7CD9-5742-84D3-EE6173CAF41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91948" y="204889"/>
            <a:ext cx="1764605" cy="492948"/>
          </a:xfrm>
          <a:prstGeom prst="rect">
            <a:avLst/>
          </a:prstGeom>
        </p:spPr>
      </p:pic>
      <p:sp>
        <p:nvSpPr>
          <p:cNvPr id="20" name="Title 1">
            <a:extLst>
              <a:ext uri="{FF2B5EF4-FFF2-40B4-BE49-F238E27FC236}">
                <a16:creationId xmlns:a16="http://schemas.microsoft.com/office/drawing/2014/main" id="{1E636FE2-E31B-9346-BBCA-6C9BFEED024D}"/>
              </a:ext>
            </a:extLst>
          </p:cNvPr>
          <p:cNvSpPr>
            <a:spLocks/>
          </p:cNvSpPr>
          <p:nvPr/>
        </p:nvSpPr>
        <p:spPr bwMode="auto">
          <a:xfrm>
            <a:off x="252981" y="269541"/>
            <a:ext cx="9606196" cy="696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35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altLang="en-US" sz="3800" b="1" i="0" u="none" strike="noStrike" kern="1200" cap="none" spc="0" normalizeH="0" baseline="0" noProof="0" dirty="0">
                <a:ln>
                  <a:noFill/>
                </a:ln>
                <a:solidFill>
                  <a:srgbClr val="E0119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Deemed (Opt Out) Legislation in the UK</a:t>
            </a:r>
          </a:p>
        </p:txBody>
      </p:sp>
    </p:spTree>
    <p:extLst>
      <p:ext uri="{BB962C8B-B14F-4D97-AF65-F5344CB8AC3E}">
        <p14:creationId xmlns:p14="http://schemas.microsoft.com/office/powerpoint/2010/main" val="36829397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0EA72B0-4BC0-42C0-8FD6-1BECEAF700EF}"/>
              </a:ext>
            </a:extLst>
          </p:cNvPr>
          <p:cNvSpPr txBox="1"/>
          <p:nvPr/>
        </p:nvSpPr>
        <p:spPr>
          <a:xfrm>
            <a:off x="232115" y="386177"/>
            <a:ext cx="6058069" cy="6462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1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599" b="1" i="0" u="none" strike="noStrike" kern="1200" cap="none" spc="0" normalizeH="0" baseline="0" noProof="0" dirty="0">
                <a:ln>
                  <a:noFill/>
                </a:ln>
                <a:solidFill>
                  <a:srgbClr val="E0119D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Opportunity – engagement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BA970AA8-80A4-4DEB-8208-52EEB09F7084}"/>
              </a:ext>
            </a:extLst>
          </p:cNvPr>
          <p:cNvSpPr/>
          <p:nvPr/>
        </p:nvSpPr>
        <p:spPr>
          <a:xfrm>
            <a:off x="831404" y="1679302"/>
            <a:ext cx="2897567" cy="1403892"/>
          </a:xfrm>
          <a:prstGeom prst="roundRect">
            <a:avLst/>
          </a:prstGeom>
          <a:noFill/>
          <a:ln w="76200">
            <a:solidFill>
              <a:srgbClr val="2F71B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0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799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Intensive care teams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803FC274-9599-4221-97E3-CF9A5A04C090}"/>
              </a:ext>
            </a:extLst>
          </p:cNvPr>
          <p:cNvSpPr/>
          <p:nvPr/>
        </p:nvSpPr>
        <p:spPr>
          <a:xfrm>
            <a:off x="3426974" y="2380171"/>
            <a:ext cx="3618558" cy="1403892"/>
          </a:xfrm>
          <a:prstGeom prst="roundRect">
            <a:avLst/>
          </a:prstGeom>
          <a:noFill/>
          <a:ln w="76200">
            <a:solidFill>
              <a:srgbClr val="2F71B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0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799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Hospital Managers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E0B86E84-7677-4FC6-B5BC-DB48565106B8}"/>
              </a:ext>
            </a:extLst>
          </p:cNvPr>
          <p:cNvSpPr/>
          <p:nvPr/>
        </p:nvSpPr>
        <p:spPr>
          <a:xfrm>
            <a:off x="3590217" y="1223181"/>
            <a:ext cx="3177801" cy="1403892"/>
          </a:xfrm>
          <a:prstGeom prst="roundRect">
            <a:avLst/>
          </a:prstGeom>
          <a:noFill/>
          <a:ln w="76200">
            <a:solidFill>
              <a:srgbClr val="2F71B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0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799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Organ Donation Nurses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3A7CEFF0-6154-4A56-938E-416FC64726EB}"/>
              </a:ext>
            </a:extLst>
          </p:cNvPr>
          <p:cNvSpPr/>
          <p:nvPr/>
        </p:nvSpPr>
        <p:spPr>
          <a:xfrm>
            <a:off x="6166740" y="3795800"/>
            <a:ext cx="2897567" cy="1503875"/>
          </a:xfrm>
          <a:prstGeom prst="roundRect">
            <a:avLst/>
          </a:prstGeom>
          <a:noFill/>
          <a:ln w="76200">
            <a:solidFill>
              <a:srgbClr val="C61C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0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799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Professional Organisations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9800F60A-8E5B-4E36-8FC7-2F0F7C1D1CD1}"/>
              </a:ext>
            </a:extLst>
          </p:cNvPr>
          <p:cNvSpPr/>
          <p:nvPr/>
        </p:nvSpPr>
        <p:spPr>
          <a:xfrm>
            <a:off x="3426974" y="3619842"/>
            <a:ext cx="2897567" cy="1403892"/>
          </a:xfrm>
          <a:prstGeom prst="roundRect">
            <a:avLst/>
          </a:prstGeom>
          <a:noFill/>
          <a:ln w="76200">
            <a:solidFill>
              <a:srgbClr val="2F71B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0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799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Transplant teams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24247527-1E4A-4893-9DDB-4CDCA619BC94}"/>
              </a:ext>
            </a:extLst>
          </p:cNvPr>
          <p:cNvSpPr/>
          <p:nvPr/>
        </p:nvSpPr>
        <p:spPr>
          <a:xfrm>
            <a:off x="1369431" y="2931786"/>
            <a:ext cx="2333017" cy="1746144"/>
          </a:xfrm>
          <a:prstGeom prst="roundRect">
            <a:avLst/>
          </a:prstGeom>
          <a:noFill/>
          <a:ln w="76200">
            <a:solidFill>
              <a:srgbClr val="2F71B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0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799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Hospital Board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F19350E6-8037-4205-827F-C99CB648C8B9}"/>
              </a:ext>
            </a:extLst>
          </p:cNvPr>
          <p:cNvSpPr/>
          <p:nvPr/>
        </p:nvSpPr>
        <p:spPr>
          <a:xfrm>
            <a:off x="6569403" y="1446613"/>
            <a:ext cx="2897567" cy="1403892"/>
          </a:xfrm>
          <a:prstGeom prst="roundRect">
            <a:avLst/>
          </a:prstGeom>
          <a:noFill/>
          <a:ln w="76200">
            <a:solidFill>
              <a:srgbClr val="C61C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0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799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Government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CFD60B67-2413-4494-AA30-3A054E1F3407}"/>
              </a:ext>
            </a:extLst>
          </p:cNvPr>
          <p:cNvSpPr/>
          <p:nvPr/>
        </p:nvSpPr>
        <p:spPr>
          <a:xfrm>
            <a:off x="6928537" y="2615339"/>
            <a:ext cx="2875807" cy="1403892"/>
          </a:xfrm>
          <a:prstGeom prst="roundRect">
            <a:avLst/>
          </a:prstGeom>
          <a:noFill/>
          <a:ln w="76200">
            <a:solidFill>
              <a:srgbClr val="C61C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0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799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Regulators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67748FF9-46E4-4861-942E-0CC6C032B950}"/>
              </a:ext>
            </a:extLst>
          </p:cNvPr>
          <p:cNvSpPr/>
          <p:nvPr/>
        </p:nvSpPr>
        <p:spPr>
          <a:xfrm>
            <a:off x="8843925" y="3845790"/>
            <a:ext cx="2897567" cy="1403892"/>
          </a:xfrm>
          <a:prstGeom prst="roundRect">
            <a:avLst/>
          </a:prstGeom>
          <a:noFill/>
          <a:ln w="76200">
            <a:solidFill>
              <a:srgbClr val="C61C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0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799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Royal</a:t>
            </a:r>
          </a:p>
          <a:p>
            <a:pPr marL="0" marR="0" lvl="0" indent="0" algn="ctr" defTabSz="4570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799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Colleges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B76FA029-22B6-4E8B-B867-BD02A3761E2D}"/>
              </a:ext>
            </a:extLst>
          </p:cNvPr>
          <p:cNvSpPr/>
          <p:nvPr/>
        </p:nvSpPr>
        <p:spPr>
          <a:xfrm>
            <a:off x="9262911" y="1439967"/>
            <a:ext cx="2013336" cy="1403892"/>
          </a:xfrm>
          <a:prstGeom prst="roundRect">
            <a:avLst/>
          </a:prstGeom>
          <a:noFill/>
          <a:ln w="76200">
            <a:solidFill>
              <a:srgbClr val="C61C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0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799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Ethics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F8792D42-DE78-4450-BC9E-D754AC155558}"/>
              </a:ext>
            </a:extLst>
          </p:cNvPr>
          <p:cNvSpPr/>
          <p:nvPr/>
        </p:nvSpPr>
        <p:spPr>
          <a:xfrm>
            <a:off x="3537158" y="4851928"/>
            <a:ext cx="2897567" cy="997265"/>
          </a:xfrm>
          <a:prstGeom prst="roundRect">
            <a:avLst/>
          </a:prstGeom>
          <a:noFill/>
          <a:ln w="76200">
            <a:solidFill>
              <a:schemeClr val="accent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0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799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Patient Groups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F33729FE-82EB-49F2-ADC6-9340ABF1B0A7}"/>
              </a:ext>
            </a:extLst>
          </p:cNvPr>
          <p:cNvSpPr/>
          <p:nvPr/>
        </p:nvSpPr>
        <p:spPr>
          <a:xfrm>
            <a:off x="91368" y="4547216"/>
            <a:ext cx="3536262" cy="954876"/>
          </a:xfrm>
          <a:prstGeom prst="roundRect">
            <a:avLst/>
          </a:prstGeom>
          <a:noFill/>
          <a:ln w="76200">
            <a:solidFill>
              <a:schemeClr val="accent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0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799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Community Leaders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002CFE61-3213-44B5-AEBD-423C20C3DC8A}"/>
              </a:ext>
            </a:extLst>
          </p:cNvPr>
          <p:cNvSpPr/>
          <p:nvPr/>
        </p:nvSpPr>
        <p:spPr>
          <a:xfrm>
            <a:off x="840245" y="5350559"/>
            <a:ext cx="2897567" cy="954875"/>
          </a:xfrm>
          <a:prstGeom prst="roundRect">
            <a:avLst/>
          </a:prstGeom>
          <a:noFill/>
          <a:ln w="76200">
            <a:solidFill>
              <a:schemeClr val="accent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0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799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Faith Leaders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2CCFF7C4-E36B-42F6-B3FD-BA952D8AD6EB}"/>
              </a:ext>
            </a:extLst>
          </p:cNvPr>
          <p:cNvSpPr/>
          <p:nvPr/>
        </p:nvSpPr>
        <p:spPr>
          <a:xfrm>
            <a:off x="6234072" y="5147247"/>
            <a:ext cx="2116042" cy="997265"/>
          </a:xfrm>
          <a:prstGeom prst="roundRect">
            <a:avLst/>
          </a:prstGeom>
          <a:noFill/>
          <a:ln w="762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0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799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Media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D8C07EC4-726B-4729-9028-2EE1CC20DC3D}"/>
              </a:ext>
            </a:extLst>
          </p:cNvPr>
          <p:cNvSpPr/>
          <p:nvPr/>
        </p:nvSpPr>
        <p:spPr>
          <a:xfrm>
            <a:off x="6468729" y="713489"/>
            <a:ext cx="2456808" cy="894829"/>
          </a:xfrm>
          <a:prstGeom prst="roundRect">
            <a:avLst/>
          </a:prstGeom>
          <a:noFill/>
          <a:ln w="76200">
            <a:solidFill>
              <a:srgbClr val="FFC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0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799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Public</a:t>
            </a:r>
          </a:p>
        </p:txBody>
      </p:sp>
      <p:sp>
        <p:nvSpPr>
          <p:cNvPr id="19" name="Rectangle: Rounded Corners 7">
            <a:extLst>
              <a:ext uri="{FF2B5EF4-FFF2-40B4-BE49-F238E27FC236}">
                <a16:creationId xmlns:a16="http://schemas.microsoft.com/office/drawing/2014/main" id="{EAA96418-AD60-D2DB-813A-F47493B30B5A}"/>
              </a:ext>
            </a:extLst>
          </p:cNvPr>
          <p:cNvSpPr/>
          <p:nvPr/>
        </p:nvSpPr>
        <p:spPr>
          <a:xfrm>
            <a:off x="3426974" y="6290301"/>
            <a:ext cx="8605621" cy="4630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0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399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Public Awareness increased from 40% to 63% (England)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C6F0619-CF25-8133-D003-965BD509C47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91948" y="204889"/>
            <a:ext cx="1764605" cy="492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28397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1F66946E-7CD9-5742-84D3-EE6173CAF41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91948" y="204889"/>
            <a:ext cx="1764605" cy="492948"/>
          </a:xfrm>
          <a:prstGeom prst="rect">
            <a:avLst/>
          </a:prstGeom>
        </p:spPr>
      </p:pic>
      <p:sp>
        <p:nvSpPr>
          <p:cNvPr id="20" name="Title 1">
            <a:extLst>
              <a:ext uri="{FF2B5EF4-FFF2-40B4-BE49-F238E27FC236}">
                <a16:creationId xmlns:a16="http://schemas.microsoft.com/office/drawing/2014/main" id="{1E636FE2-E31B-9346-BBCA-6C9BFEED024D}"/>
              </a:ext>
            </a:extLst>
          </p:cNvPr>
          <p:cNvSpPr>
            <a:spLocks/>
          </p:cNvSpPr>
          <p:nvPr/>
        </p:nvSpPr>
        <p:spPr bwMode="auto">
          <a:xfrm>
            <a:off x="252981" y="269541"/>
            <a:ext cx="9606196" cy="696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35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altLang="en-US" sz="3800" b="1" i="0" u="none" strike="noStrike" kern="1200" cap="none" spc="0" normalizeH="0" baseline="0" noProof="0" dirty="0">
                <a:ln>
                  <a:noFill/>
                </a:ln>
                <a:solidFill>
                  <a:srgbClr val="E0119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World Leading Education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28C805A6-43FE-7F63-534F-1ECD489CDCD9}"/>
              </a:ext>
            </a:extLst>
          </p:cNvPr>
          <p:cNvSpPr txBox="1">
            <a:spLocks/>
          </p:cNvSpPr>
          <p:nvPr/>
        </p:nvSpPr>
        <p:spPr bwMode="auto">
          <a:xfrm>
            <a:off x="167064" y="1053270"/>
            <a:ext cx="7757258" cy="50427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1778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EB8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780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EB8"/>
              </a:buClr>
              <a:buFontTx/>
              <a:buNone/>
              <a:defRPr sz="2400">
                <a:solidFill>
                  <a:schemeClr val="tx1"/>
                </a:solidFill>
                <a:latin typeface="+mn-lt"/>
              </a:defRPr>
            </a:lvl2pPr>
            <a:lvl3pPr marL="447675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EB8"/>
              </a:buClr>
              <a:buFontTx/>
              <a:buNone/>
              <a:defRPr sz="2000">
                <a:solidFill>
                  <a:schemeClr val="tx1"/>
                </a:solidFill>
                <a:latin typeface="+mn-lt"/>
              </a:defRPr>
            </a:lvl3pPr>
            <a:lvl4pPr marL="625475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EB8"/>
              </a:buClr>
              <a:buFontTx/>
              <a:buNone/>
              <a:defRPr>
                <a:solidFill>
                  <a:schemeClr val="tx1"/>
                </a:solidFill>
                <a:latin typeface="+mn-lt"/>
              </a:defRPr>
            </a:lvl4pPr>
            <a:lvl5pPr marL="89535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EB8"/>
              </a:buClr>
              <a:buFontTx/>
              <a:buNone/>
              <a:defRPr>
                <a:solidFill>
                  <a:schemeClr val="tx1"/>
                </a:solidFill>
                <a:latin typeface="+mn-lt"/>
              </a:defRPr>
            </a:lvl5pPr>
            <a:lvl6pPr marL="2619207" indent="-23811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83">
                <a:solidFill>
                  <a:schemeClr val="tx1"/>
                </a:solidFill>
                <a:latin typeface="+mn-lt"/>
              </a:defRPr>
            </a:lvl6pPr>
            <a:lvl7pPr marL="3095427" indent="-23811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83">
                <a:solidFill>
                  <a:schemeClr val="tx1"/>
                </a:solidFill>
                <a:latin typeface="+mn-lt"/>
              </a:defRPr>
            </a:lvl7pPr>
            <a:lvl8pPr marL="3571646" indent="-23811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83">
                <a:solidFill>
                  <a:schemeClr val="tx1"/>
                </a:solidFill>
                <a:latin typeface="+mn-lt"/>
              </a:defRPr>
            </a:lvl8pPr>
            <a:lvl9pPr marL="4047866" indent="-23811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83">
                <a:solidFill>
                  <a:schemeClr val="tx1"/>
                </a:solidFill>
                <a:latin typeface="+mn-lt"/>
              </a:defRPr>
            </a:lvl9pPr>
          </a:lstStyle>
          <a:p>
            <a:pPr marL="311150" marR="0" lvl="0" indent="-3111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2400"/>
              </a:spcAft>
              <a:buClr>
                <a:srgbClr val="6E2C6B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Specialist Nurse Training </a:t>
            </a:r>
          </a:p>
          <a:p>
            <a:pPr marL="311150" marR="0" lvl="0" indent="-3111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2400"/>
              </a:spcAft>
              <a:buClr>
                <a:srgbClr val="6E2C6B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GB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National Deceased Donation Course for Intensive Care medicine Trainees (#DDSIM)</a:t>
            </a:r>
          </a:p>
          <a:p>
            <a:pPr marL="311150" marR="0" lvl="0" indent="-3111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2400"/>
              </a:spcAft>
              <a:buClr>
                <a:srgbClr val="6E2C6B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CLOD / </a:t>
            </a:r>
            <a:r>
              <a:rPr kumimoji="0" lang="en-GB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Chair Induction</a:t>
            </a:r>
          </a:p>
          <a:p>
            <a:pPr marL="311150" marR="0" lvl="0" indent="-3111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2400"/>
              </a:spcAft>
              <a:buClr>
                <a:srgbClr val="6E2C6B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GB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UK Organ Retrieval Masterclass</a:t>
            </a:r>
          </a:p>
          <a:p>
            <a:pPr marL="311150" marR="0" lvl="0" indent="-3111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2400"/>
              </a:spcAft>
              <a:buClr>
                <a:srgbClr val="6E2C6B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GB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Child and Infant Deceased Donation Course</a:t>
            </a:r>
          </a:p>
          <a:p>
            <a:pPr marL="311150" marR="0" lvl="0" indent="-3111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2400"/>
              </a:spcAft>
              <a:buClr>
                <a:srgbClr val="6E2C6B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World Leading Education Videos</a:t>
            </a:r>
          </a:p>
        </p:txBody>
      </p:sp>
      <p:pic>
        <p:nvPicPr>
          <p:cNvPr id="3" name="Picture 2" descr="A picture containing text, electronics&#10;&#10;Description automatically generated">
            <a:extLst>
              <a:ext uri="{FF2B5EF4-FFF2-40B4-BE49-F238E27FC236}">
                <a16:creationId xmlns:a16="http://schemas.microsoft.com/office/drawing/2014/main" id="{716A6BCE-D81A-031C-8AC5-4708C29F65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6255" y="5136008"/>
            <a:ext cx="3550731" cy="160440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6230309-356B-6E29-7BF5-93016ECD2C5A}"/>
              </a:ext>
            </a:extLst>
          </p:cNvPr>
          <p:cNvSpPr txBox="1"/>
          <p:nvPr/>
        </p:nvSpPr>
        <p:spPr>
          <a:xfrm>
            <a:off x="5293718" y="6488668"/>
            <a:ext cx="37558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Death using Neurological Criteria</a:t>
            </a:r>
          </a:p>
        </p:txBody>
      </p:sp>
      <p:pic>
        <p:nvPicPr>
          <p:cNvPr id="6" name="Picture 5" descr="A person standing in front of a flat screen television&#10;&#10;Description automatically generated">
            <a:extLst>
              <a:ext uri="{FF2B5EF4-FFF2-40B4-BE49-F238E27FC236}">
                <a16:creationId xmlns:a16="http://schemas.microsoft.com/office/drawing/2014/main" id="{0EF51754-BEA7-803D-8FE9-559D033AA2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6445" y="2456831"/>
            <a:ext cx="4456798" cy="230403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7" name="Picture 6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0A217D72-2E1C-732A-4EA1-E5AF2B8D99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81620" y="3916781"/>
            <a:ext cx="2379005" cy="699190"/>
          </a:xfrm>
          <a:prstGeom prst="rect">
            <a:avLst/>
          </a:prstGeom>
          <a:noFill/>
          <a:ln w="3175" cap="flat" cmpd="sng" algn="ctr">
            <a:solidFill>
              <a:srgbClr val="0072C6">
                <a:shade val="95000"/>
                <a:satMod val="105000"/>
              </a:srgbClr>
            </a:solidFill>
            <a:prstDash val="solid"/>
          </a:ln>
          <a:effectLst/>
        </p:spPr>
      </p:pic>
      <p:pic>
        <p:nvPicPr>
          <p:cNvPr id="8" name="Picture 6">
            <a:extLst>
              <a:ext uri="{FF2B5EF4-FFF2-40B4-BE49-F238E27FC236}">
                <a16:creationId xmlns:a16="http://schemas.microsoft.com/office/drawing/2014/main" id="{5E478E3C-50AA-A9D3-0BC4-7AF3E908D1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12085" y="5071432"/>
            <a:ext cx="2066486" cy="1627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 descr="A picture containing person, indoor, people, group&#10;&#10;Description automatically generated">
            <a:extLst>
              <a:ext uri="{FF2B5EF4-FFF2-40B4-BE49-F238E27FC236}">
                <a16:creationId xmlns:a16="http://schemas.microsoft.com/office/drawing/2014/main" id="{6E6EFE8A-6858-AF88-7502-872A9FC9AD3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50058" y="739519"/>
            <a:ext cx="2276428" cy="1516670"/>
          </a:xfrm>
          <a:prstGeom prst="rect">
            <a:avLst/>
          </a:prstGeom>
          <a:noFill/>
          <a:ln w="3175" cap="flat" cmpd="sng" algn="ctr">
            <a:solidFill>
              <a:srgbClr val="6E2C6B"/>
            </a:solidFill>
            <a:prstDash val="solid"/>
          </a:ln>
          <a:effectLst/>
        </p:spPr>
      </p:pic>
      <p:pic>
        <p:nvPicPr>
          <p:cNvPr id="10" name="Picture 9" descr="Logo&#10;&#10;Description automatically generated">
            <a:extLst>
              <a:ext uri="{FF2B5EF4-FFF2-40B4-BE49-F238E27FC236}">
                <a16:creationId xmlns:a16="http://schemas.microsoft.com/office/drawing/2014/main" id="{8AAF0C3E-DF41-15BB-B961-7EA4A9BFC44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40235" y="1048201"/>
            <a:ext cx="4009823" cy="621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94656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E2C6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981" y="900681"/>
            <a:ext cx="6774216" cy="335966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59"/>
          <a:stretch/>
        </p:blipFill>
        <p:spPr>
          <a:xfrm>
            <a:off x="265981" y="898875"/>
            <a:ext cx="6774216" cy="3359659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469" y="897062"/>
            <a:ext cx="6694787" cy="335966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469" y="871285"/>
            <a:ext cx="6776003" cy="3380623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470" y="838980"/>
            <a:ext cx="6853645" cy="3426813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470" y="745369"/>
            <a:ext cx="6853645" cy="3495351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478" y="729190"/>
            <a:ext cx="6717477" cy="3507197"/>
          </a:xfrm>
          <a:prstGeom prst="rect">
            <a:avLst/>
          </a:prstGeom>
        </p:spPr>
      </p:pic>
      <p:sp>
        <p:nvSpPr>
          <p:cNvPr id="23" name="Rectangle 22"/>
          <p:cNvSpPr/>
          <p:nvPr/>
        </p:nvSpPr>
        <p:spPr>
          <a:xfrm>
            <a:off x="1974665" y="36119"/>
            <a:ext cx="391578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189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2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ＭＳ Ｐゴシック" charset="-128"/>
                <a:cs typeface="Arial" panose="020B0604020202020204" pitchFamily="34" charset="0"/>
              </a:rPr>
              <a:t>Hospital Recognition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ＭＳ Ｐゴシック" charset="-128"/>
              <a:cs typeface="Arial" panose="020B0604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96" b="6319"/>
          <a:stretch/>
        </p:blipFill>
        <p:spPr>
          <a:xfrm>
            <a:off x="343478" y="616869"/>
            <a:ext cx="6717477" cy="3576687"/>
          </a:xfrm>
          <a:prstGeom prst="rect">
            <a:avLst/>
          </a:prstGeom>
        </p:spPr>
      </p:pic>
      <p:pic>
        <p:nvPicPr>
          <p:cNvPr id="13" name="Picture 12" descr="A picture containing person, holding, hand, fabric&#10;&#10;Description automatically generated">
            <a:extLst>
              <a:ext uri="{FF2B5EF4-FFF2-40B4-BE49-F238E27FC236}">
                <a16:creationId xmlns:a16="http://schemas.microsoft.com/office/drawing/2014/main" id="{E07F3197-DD6E-ED4C-8827-67F9D41AE04C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228115" y="616868"/>
            <a:ext cx="4877532" cy="325458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BC919A12-43CB-2E45-BDD4-4FB252F99EBB}"/>
              </a:ext>
            </a:extLst>
          </p:cNvPr>
          <p:cNvSpPr txBox="1"/>
          <p:nvPr/>
        </p:nvSpPr>
        <p:spPr>
          <a:xfrm>
            <a:off x="7395711" y="216759"/>
            <a:ext cx="4780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189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Order of St John Award for Organ Donation</a:t>
            </a:r>
          </a:p>
        </p:txBody>
      </p:sp>
      <p:pic>
        <p:nvPicPr>
          <p:cNvPr id="21" name="Picture 20" descr="A picture containing indoor, bunch, several&#10;&#10;Description automatically generated">
            <a:extLst>
              <a:ext uri="{FF2B5EF4-FFF2-40B4-BE49-F238E27FC236}">
                <a16:creationId xmlns:a16="http://schemas.microsoft.com/office/drawing/2014/main" id="{FFCD03AF-7572-4248-B254-5BA73217E312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395711" y="3537402"/>
            <a:ext cx="4542343" cy="302474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Picture 3" descr="A picture containing text, ceiling&#10;&#10;Description automatically generated">
            <a:extLst>
              <a:ext uri="{FF2B5EF4-FFF2-40B4-BE49-F238E27FC236}">
                <a16:creationId xmlns:a16="http://schemas.microsoft.com/office/drawing/2014/main" id="{0D10F8FC-43E5-DF43-9829-A4AD826A11AA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54157" y="4428220"/>
            <a:ext cx="3041015" cy="228076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James Poster with Carol" descr="James Poster with Carol">
            <a:hlinkClick r:id="" action="ppaction://media"/>
            <a:extLst>
              <a:ext uri="{FF2B5EF4-FFF2-40B4-BE49-F238E27FC236}">
                <a16:creationId xmlns:a16="http://schemas.microsoft.com/office/drawing/2014/main" id="{7F858875-C119-C042-B4F4-64880345FFB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16"/>
          <a:srcRect l="4144" t="11123" r="4705" b="16561"/>
          <a:stretch/>
        </p:blipFill>
        <p:spPr>
          <a:xfrm>
            <a:off x="3739619" y="4598224"/>
            <a:ext cx="3300579" cy="1963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7021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nodeType="withEffect">
                                  <p:stCondLst>
                                    <p:cond delay="1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nodeType="withEffect">
                                  <p:stCondLst>
                                    <p:cond delay="14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628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28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3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408826" y="2456179"/>
            <a:ext cx="2549324" cy="26782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67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5 </a:t>
            </a:r>
            <a:r>
              <a:rPr kumimoji="0" lang="en-GB" sz="1867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Yr</a:t>
            </a:r>
            <a:r>
              <a:rPr kumimoji="0" lang="en-GB" sz="1867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 Graft Survival</a:t>
            </a:r>
          </a:p>
          <a:p>
            <a:pPr marL="0" marR="0" lvl="0" indent="0" algn="just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67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DBD 	87%</a:t>
            </a:r>
          </a:p>
          <a:p>
            <a:pPr marL="0" marR="0" lvl="0" indent="0" algn="just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67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DCD	84%</a:t>
            </a:r>
          </a:p>
          <a:p>
            <a:pPr marL="0" marR="0" lvl="0" indent="0" algn="just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67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Living	93%</a:t>
            </a:r>
          </a:p>
          <a:p>
            <a:pPr marL="0" marR="0" lvl="0" indent="0" algn="just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Arial" charset="0"/>
              <a:cs typeface="Arial" charset="0"/>
            </a:endParaRPr>
          </a:p>
          <a:p>
            <a:pPr marL="0" marR="0" lvl="0" indent="0" algn="l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67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5 </a:t>
            </a:r>
            <a:r>
              <a:rPr kumimoji="0" lang="en-GB" sz="1867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Yr</a:t>
            </a:r>
            <a:r>
              <a:rPr kumimoji="0" lang="en-GB" sz="1867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 Patient Survival</a:t>
            </a:r>
          </a:p>
          <a:p>
            <a:pPr marL="0" marR="0" lvl="0" indent="0" algn="just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67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DBD	89%</a:t>
            </a:r>
          </a:p>
          <a:p>
            <a:pPr marL="0" marR="0" lvl="0" indent="0" algn="just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67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DCD	86%</a:t>
            </a:r>
          </a:p>
          <a:p>
            <a:pPr marL="0" marR="0" lvl="0" indent="0" algn="just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67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Living	95%</a:t>
            </a:r>
            <a:endParaRPr kumimoji="0" lang="en-US" sz="1867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898577" y="2214354"/>
            <a:ext cx="2684604" cy="33091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67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Liver</a:t>
            </a:r>
          </a:p>
          <a:p>
            <a:pPr marL="0" marR="0" lvl="0" indent="0" algn="just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67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5 </a:t>
            </a:r>
            <a:r>
              <a:rPr kumimoji="0" lang="en-GB" sz="1867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Yr</a:t>
            </a:r>
            <a:r>
              <a:rPr kumimoji="0" lang="en-GB" sz="1867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 Patient Survival</a:t>
            </a:r>
          </a:p>
          <a:p>
            <a:pPr marL="0" marR="0" lvl="0" indent="0" algn="just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67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DBD	84%</a:t>
            </a:r>
          </a:p>
          <a:p>
            <a:pPr marL="0" marR="0" lvl="0" indent="0" algn="just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67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DCD	82%</a:t>
            </a:r>
          </a:p>
          <a:p>
            <a:pPr marL="0" marR="0" lvl="0" indent="0" algn="just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Arial" charset="0"/>
              <a:cs typeface="Arial" charset="0"/>
            </a:endParaRPr>
          </a:p>
          <a:p>
            <a:pPr marL="0" marR="0" lvl="0" indent="0" algn="just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67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Pancreas</a:t>
            </a:r>
          </a:p>
          <a:p>
            <a:pPr marL="0" marR="0" lvl="0" indent="0" algn="just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67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5 </a:t>
            </a:r>
            <a:r>
              <a:rPr kumimoji="0" lang="en-GB" sz="1867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Yr</a:t>
            </a:r>
            <a:r>
              <a:rPr kumimoji="0" lang="en-GB" sz="1867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 Graft Survival</a:t>
            </a:r>
          </a:p>
          <a:p>
            <a:pPr marL="0" marR="0" lvl="0" indent="0" algn="just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67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DBD	73%</a:t>
            </a:r>
          </a:p>
          <a:p>
            <a:pPr marL="0" marR="0" lvl="0" indent="0" algn="just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67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DCD	70% (3 </a:t>
            </a:r>
            <a:r>
              <a:rPr kumimoji="0" lang="en-GB" sz="1867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Yr</a:t>
            </a:r>
            <a:r>
              <a:rPr kumimoji="0" lang="en-GB" sz="1867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)</a:t>
            </a:r>
            <a:endParaRPr kumimoji="0" lang="en-US" sz="1867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Arial" charset="0"/>
              <a:cs typeface="Arial" charset="0"/>
            </a:endParaRPr>
          </a:p>
          <a:p>
            <a:pPr marL="0" marR="0" lvl="0" indent="0" algn="just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7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Arial" charset="0"/>
              <a:cs typeface="Arial" charset="0"/>
            </a:endParaRPr>
          </a:p>
          <a:p>
            <a:pPr marL="0" marR="0" lvl="0" indent="0" algn="just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055362" y="1023252"/>
            <a:ext cx="2627159" cy="24316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5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Yr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 Graft Survival</a:t>
            </a:r>
          </a:p>
          <a:p>
            <a:pPr marL="0" marR="0" lvl="0" indent="0" algn="just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Arial" charset="0"/>
              <a:cs typeface="Arial" charset="0"/>
            </a:endParaRPr>
          </a:p>
          <a:p>
            <a:pPr marL="0" marR="0" lvl="0" indent="0" algn="just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Arial" charset="0"/>
              <a:cs typeface="Arial" charset="0"/>
            </a:endParaRPr>
          </a:p>
          <a:p>
            <a:pPr marL="0" marR="0" lvl="0" indent="0" algn="just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67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5 </a:t>
            </a:r>
            <a:r>
              <a:rPr kumimoji="0" lang="en-GB" sz="1867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Yr</a:t>
            </a:r>
            <a:r>
              <a:rPr kumimoji="0" lang="en-GB" sz="1867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 Patient Survival</a:t>
            </a:r>
          </a:p>
          <a:p>
            <a:pPr marL="0" marR="0" lvl="0" indent="0" algn="just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67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DBD	55%</a:t>
            </a:r>
          </a:p>
          <a:p>
            <a:pPr marL="0" marR="0" lvl="0" indent="0" algn="just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67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DCD	51% (3 </a:t>
            </a:r>
            <a:r>
              <a:rPr kumimoji="0" lang="en-GB" sz="1867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Yr</a:t>
            </a:r>
            <a:r>
              <a:rPr kumimoji="0" lang="en-GB" sz="1867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)</a:t>
            </a:r>
            <a:endParaRPr kumimoji="0" lang="en-US" sz="1867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9783231" y="2445988"/>
            <a:ext cx="2408769" cy="103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67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5 </a:t>
            </a:r>
            <a:r>
              <a:rPr kumimoji="0" lang="en-GB" sz="1867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Yr</a:t>
            </a:r>
            <a:r>
              <a:rPr kumimoji="0" lang="en-GB" sz="1867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 Patient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 </a:t>
            </a:r>
            <a:r>
              <a:rPr kumimoji="0" lang="en-GB" sz="1867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Survival</a:t>
            </a:r>
          </a:p>
          <a:p>
            <a:pPr marL="0" marR="0" lvl="0" indent="0" algn="just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67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DBD	71%</a:t>
            </a:r>
          </a:p>
          <a:p>
            <a:pPr marL="0" marR="0" lvl="0" indent="0" algn="just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67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DCD	  ?</a:t>
            </a:r>
            <a:endParaRPr kumimoji="0" lang="en-US" sz="1867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570046" y="6268753"/>
            <a:ext cx="218842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 charset="0"/>
                <a:cs typeface="Arial" charset="0"/>
              </a:rPr>
              <a:t>(2015/16 data)</a:t>
            </a:r>
          </a:p>
        </p:txBody>
      </p:sp>
      <p:sp>
        <p:nvSpPr>
          <p:cNvPr id="20" name="Rectangle 2"/>
          <p:cNvSpPr txBox="1">
            <a:spLocks noChangeArrowheads="1"/>
          </p:cNvSpPr>
          <p:nvPr/>
        </p:nvSpPr>
        <p:spPr bwMode="auto">
          <a:xfrm>
            <a:off x="1234538" y="4868222"/>
            <a:ext cx="1504388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0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0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0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0"/>
                <a:cs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ctr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133" b="0" i="0" u="none" strike="noStrike" kern="1200" cap="none" spc="0" normalizeH="0" baseline="0" noProof="0" dirty="0">
                <a:ln>
                  <a:noFill/>
                </a:ln>
                <a:solidFill>
                  <a:srgbClr val="E0119D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44%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0227446" y="5881834"/>
            <a:ext cx="1739579" cy="37965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6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Arial" charset="0"/>
                <a:cs typeface="Arial" charset="0"/>
              </a:rPr>
              <a:t>(2021/22 data)</a:t>
            </a:r>
          </a:p>
        </p:txBody>
      </p:sp>
      <p:sp>
        <p:nvSpPr>
          <p:cNvPr id="23" name="Rectangle 2"/>
          <p:cNvSpPr txBox="1">
            <a:spLocks noChangeArrowheads="1"/>
          </p:cNvSpPr>
          <p:nvPr/>
        </p:nvSpPr>
        <p:spPr bwMode="auto">
          <a:xfrm>
            <a:off x="89100" y="5046139"/>
            <a:ext cx="1611337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0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0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0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0"/>
                <a:cs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l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6E2C6B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DCD</a:t>
            </a:r>
          </a:p>
          <a:p>
            <a:pPr marL="0" marR="0" lvl="0" indent="0" algn="l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133" b="0" i="0" u="none" strike="noStrike" kern="1200" cap="none" spc="0" normalizeH="0" baseline="0" noProof="0" dirty="0">
                <a:ln>
                  <a:noFill/>
                </a:ln>
                <a:solidFill>
                  <a:srgbClr val="6E2C6B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Deceased Transplants</a:t>
            </a:r>
          </a:p>
        </p:txBody>
      </p:sp>
      <p:sp>
        <p:nvSpPr>
          <p:cNvPr id="24" name="Rectangle 2"/>
          <p:cNvSpPr txBox="1">
            <a:spLocks noChangeArrowheads="1"/>
          </p:cNvSpPr>
          <p:nvPr/>
        </p:nvSpPr>
        <p:spPr bwMode="auto">
          <a:xfrm>
            <a:off x="3235971" y="4868222"/>
            <a:ext cx="2684604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0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0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0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0"/>
                <a:cs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l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133" b="0" i="0" u="none" strike="noStrike" kern="1200" cap="none" spc="0" normalizeH="0" baseline="0" noProof="0" dirty="0">
                <a:ln>
                  <a:noFill/>
                </a:ln>
                <a:solidFill>
                  <a:srgbClr val="E0119D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        24%         27%</a:t>
            </a:r>
          </a:p>
        </p:txBody>
      </p:sp>
      <p:sp>
        <p:nvSpPr>
          <p:cNvPr id="25" name="Rectangle 2"/>
          <p:cNvSpPr txBox="1">
            <a:spLocks noChangeArrowheads="1"/>
          </p:cNvSpPr>
          <p:nvPr/>
        </p:nvSpPr>
        <p:spPr bwMode="auto">
          <a:xfrm>
            <a:off x="7055362" y="4950656"/>
            <a:ext cx="2037297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0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0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0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0"/>
                <a:cs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ctr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133" b="0" i="0" u="none" strike="noStrike" kern="1200" cap="none" spc="0" normalizeH="0" baseline="0" noProof="0" dirty="0">
                <a:ln>
                  <a:noFill/>
                </a:ln>
                <a:solidFill>
                  <a:srgbClr val="E0119D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22%</a:t>
            </a:r>
          </a:p>
        </p:txBody>
      </p:sp>
      <p:sp>
        <p:nvSpPr>
          <p:cNvPr id="26" name="Rectangle 2"/>
          <p:cNvSpPr txBox="1">
            <a:spLocks noChangeArrowheads="1"/>
          </p:cNvSpPr>
          <p:nvPr/>
        </p:nvSpPr>
        <p:spPr bwMode="auto">
          <a:xfrm>
            <a:off x="9682521" y="4940573"/>
            <a:ext cx="2037297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0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0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0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0"/>
                <a:cs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ctr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133" b="0" i="0" u="none" strike="noStrike" kern="1200" cap="none" spc="0" normalizeH="0" baseline="0" noProof="0" dirty="0">
                <a:ln>
                  <a:noFill/>
                </a:ln>
                <a:solidFill>
                  <a:srgbClr val="E0119D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24%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78270" y="109288"/>
            <a:ext cx="1956493" cy="195649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29333" y="104239"/>
            <a:ext cx="1880415" cy="18804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91540" y="-243151"/>
            <a:ext cx="2607473" cy="260747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54654" y="100189"/>
            <a:ext cx="2049959" cy="204995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54207" y="378758"/>
            <a:ext cx="1802247" cy="1802247"/>
          </a:xfrm>
          <a:prstGeom prst="rect">
            <a:avLst/>
          </a:prstGeom>
        </p:spPr>
      </p:pic>
      <p:sp>
        <p:nvSpPr>
          <p:cNvPr id="22" name="Rectangle 21"/>
          <p:cNvSpPr/>
          <p:nvPr/>
        </p:nvSpPr>
        <p:spPr bwMode="auto">
          <a:xfrm>
            <a:off x="0" y="6271573"/>
            <a:ext cx="12192000" cy="586427"/>
          </a:xfrm>
          <a:prstGeom prst="rect">
            <a:avLst/>
          </a:prstGeom>
          <a:solidFill>
            <a:srgbClr val="E0119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chemeClr val="accent1"/>
            </a:extrusionClr>
          </a:sp3d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60958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ＭＳ Ｐゴシック" charset="-128"/>
                <a:cs typeface="Arial" panose="020B0604020202020204" pitchFamily="34" charset="0"/>
              </a:rPr>
              <a:t>UK Transplant Outcomes</a:t>
            </a:r>
          </a:p>
        </p:txBody>
      </p:sp>
      <p:sp>
        <p:nvSpPr>
          <p:cNvPr id="27" name="Rectangle 26"/>
          <p:cNvSpPr/>
          <p:nvPr/>
        </p:nvSpPr>
        <p:spPr>
          <a:xfrm>
            <a:off x="9100399" y="6268753"/>
            <a:ext cx="294087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www.orgamites.com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C230DC43-4213-5DCB-DB3F-1EDE4A0794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6049" y="2931620"/>
            <a:ext cx="1504388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0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0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0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0"/>
                <a:cs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ctr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133" b="0" i="0" u="none" strike="noStrike" kern="1200" cap="none" spc="0" normalizeH="0" baseline="0" noProof="0" dirty="0">
                <a:ln>
                  <a:noFill/>
                </a:ln>
                <a:solidFill>
                  <a:srgbClr val="E0119D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29%</a:t>
            </a:r>
          </a:p>
        </p:txBody>
      </p:sp>
    </p:spTree>
    <p:extLst>
      <p:ext uri="{BB962C8B-B14F-4D97-AF65-F5344CB8AC3E}">
        <p14:creationId xmlns:p14="http://schemas.microsoft.com/office/powerpoint/2010/main" val="1054320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>
            <a:extLst>
              <a:ext uri="{FF2B5EF4-FFF2-40B4-BE49-F238E27FC236}">
                <a16:creationId xmlns:a16="http://schemas.microsoft.com/office/drawing/2014/main" id="{0B30ABBF-AD58-3141-A948-8169AFAA2E67}"/>
              </a:ext>
            </a:extLst>
          </p:cNvPr>
          <p:cNvGrpSpPr>
            <a:grpSpLocks/>
          </p:cNvGrpSpPr>
          <p:nvPr/>
        </p:nvGrpSpPr>
        <p:grpSpPr bwMode="auto">
          <a:xfrm>
            <a:off x="728265" y="735725"/>
            <a:ext cx="10643928" cy="6137174"/>
            <a:chOff x="2213" y="151"/>
            <a:chExt cx="7952" cy="5306"/>
          </a:xfrm>
        </p:grpSpPr>
        <p:pic>
          <p:nvPicPr>
            <p:cNvPr id="27" name="docshape14">
              <a:extLst>
                <a:ext uri="{FF2B5EF4-FFF2-40B4-BE49-F238E27FC236}">
                  <a16:creationId xmlns:a16="http://schemas.microsoft.com/office/drawing/2014/main" id="{18A715D3-9BF7-AA4B-96B3-F78232B666C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36" y="273"/>
              <a:ext cx="7721" cy="50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8" name="docshape15">
              <a:extLst>
                <a:ext uri="{FF2B5EF4-FFF2-40B4-BE49-F238E27FC236}">
                  <a16:creationId xmlns:a16="http://schemas.microsoft.com/office/drawing/2014/main" id="{0204DF36-260F-7E45-B5F4-C11FD95F83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13" y="151"/>
              <a:ext cx="7952" cy="5306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121920" tIns="60960" rIns="121920" bIns="60960" anchor="t" anchorCtr="0" upright="1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9219" name="Content Placeholder 2">
            <a:extLst>
              <a:ext uri="{FF2B5EF4-FFF2-40B4-BE49-F238E27FC236}">
                <a16:creationId xmlns:a16="http://schemas.microsoft.com/office/drawing/2014/main" id="{0CFAA91F-DD05-4C1E-B048-E9FFFD740610}"/>
              </a:ext>
            </a:extLst>
          </p:cNvPr>
          <p:cNvSpPr>
            <a:spLocks/>
          </p:cNvSpPr>
          <p:nvPr/>
        </p:nvSpPr>
        <p:spPr bwMode="auto">
          <a:xfrm>
            <a:off x="100721" y="1198566"/>
            <a:ext cx="8402639" cy="335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177800" indent="-177800">
              <a:spcBef>
                <a:spcPts val="800"/>
              </a:spcBef>
              <a:spcAft>
                <a:spcPts val="800"/>
              </a:spcAft>
              <a:buClr>
                <a:srgbClr val="E0119D"/>
              </a:buClr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ts val="400"/>
              </a:spcBef>
              <a:buClr>
                <a:srgbClr val="E0119D"/>
              </a:buClr>
              <a:buFont typeface="Arial" panose="020B0604020202020204" pitchFamily="34" charset="0"/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ts val="400"/>
              </a:spcBef>
              <a:buClr>
                <a:srgbClr val="E0119D"/>
              </a:buClr>
              <a:buFont typeface="Lucida Grande"/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E0119D"/>
              </a:buClr>
              <a:buFont typeface="Lucida Grande"/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ts val="400"/>
              </a:spcBef>
              <a:buClr>
                <a:srgbClr val="E0119D"/>
              </a:buClr>
              <a:buFont typeface="Lucida Grande"/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E0119D"/>
              </a:buClr>
              <a:buFont typeface="Lucida Grande"/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E0119D"/>
              </a:buClr>
              <a:buFont typeface="Lucida Grande"/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E0119D"/>
              </a:buClr>
              <a:buFont typeface="Lucida Grande"/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E0119D"/>
              </a:buClr>
              <a:buFont typeface="Lucida Grande"/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354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rgbClr val="E0119D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29" name="Text Box 14">
            <a:extLst>
              <a:ext uri="{FF2B5EF4-FFF2-40B4-BE49-F238E27FC236}">
                <a16:creationId xmlns:a16="http://schemas.microsoft.com/office/drawing/2014/main" id="{B114F458-224F-F340-84B8-B08A7F087A62}"/>
              </a:ext>
            </a:extLst>
          </p:cNvPr>
          <p:cNvSpPr txBox="1"/>
          <p:nvPr/>
        </p:nvSpPr>
        <p:spPr>
          <a:xfrm>
            <a:off x="100720" y="109165"/>
            <a:ext cx="1449621" cy="379307"/>
          </a:xfrm>
          <a:prstGeom prst="rect">
            <a:avLst/>
          </a:prstGeom>
          <a:solidFill>
            <a:schemeClr val="lt1"/>
          </a:solidFill>
          <a:ln w="6350">
            <a:noFill/>
          </a:ln>
        </p:spPr>
        <p:txBody>
          <a:bodyPr rot="0" spcFirstLastPara="0" vert="horz" wrap="square" lIns="121920" tIns="60960" rIns="121920" bIns="6096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609585" rtl="0" eaLnBrk="0" fontAlgn="base" latinLnBrk="0" hangingPunct="0">
              <a:lnSpc>
                <a:spcPct val="107000"/>
              </a:lnSpc>
              <a:spcBef>
                <a:spcPct val="0"/>
              </a:spcBef>
              <a:spcAft>
                <a:spcPts val="1067"/>
              </a:spcAft>
              <a:buClrTx/>
              <a:buSzTx/>
              <a:buFontTx/>
              <a:buNone/>
              <a:tabLst/>
              <a:defRPr/>
            </a:pPr>
            <a:endParaRPr kumimoji="0" lang="en-GB" sz="1467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E34AF63-52E5-6427-C0A3-451444E000F4}"/>
              </a:ext>
            </a:extLst>
          </p:cNvPr>
          <p:cNvSpPr/>
          <p:nvPr/>
        </p:nvSpPr>
        <p:spPr>
          <a:xfrm>
            <a:off x="556304" y="5436475"/>
            <a:ext cx="11204772" cy="14865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74F9F35-FA22-C244-EF86-36C5A223100A}"/>
              </a:ext>
            </a:extLst>
          </p:cNvPr>
          <p:cNvSpPr txBox="1"/>
          <p:nvPr/>
        </p:nvSpPr>
        <p:spPr>
          <a:xfrm>
            <a:off x="2343807" y="717030"/>
            <a:ext cx="9193024" cy="15696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Ethnicity Report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 April 2020 – 31 March 2021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9D2B0D5-85D2-8F6E-DF31-05F17B653D5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721" y="-21737"/>
            <a:ext cx="2696978" cy="1797985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D22C2DA-C428-4F4C-8D3F-786DB06F0FD3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21240" y="261175"/>
            <a:ext cx="2024477" cy="565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20774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Content Placeholder 2">
            <a:extLst>
              <a:ext uri="{FF2B5EF4-FFF2-40B4-BE49-F238E27FC236}">
                <a16:creationId xmlns:a16="http://schemas.microsoft.com/office/drawing/2014/main" id="{0CFAA91F-DD05-4C1E-B048-E9FFFD740610}"/>
              </a:ext>
            </a:extLst>
          </p:cNvPr>
          <p:cNvSpPr>
            <a:spLocks/>
          </p:cNvSpPr>
          <p:nvPr/>
        </p:nvSpPr>
        <p:spPr bwMode="auto">
          <a:xfrm>
            <a:off x="100721" y="1198566"/>
            <a:ext cx="8402639" cy="335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177800" indent="-177800">
              <a:spcBef>
                <a:spcPts val="800"/>
              </a:spcBef>
              <a:spcAft>
                <a:spcPts val="800"/>
              </a:spcAft>
              <a:buClr>
                <a:srgbClr val="E0119D"/>
              </a:buClr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ts val="400"/>
              </a:spcBef>
              <a:buClr>
                <a:srgbClr val="E0119D"/>
              </a:buClr>
              <a:buFont typeface="Arial" panose="020B0604020202020204" pitchFamily="34" charset="0"/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ts val="400"/>
              </a:spcBef>
              <a:buClr>
                <a:srgbClr val="E0119D"/>
              </a:buClr>
              <a:buFont typeface="Lucida Grande"/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E0119D"/>
              </a:buClr>
              <a:buFont typeface="Lucida Grande"/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ts val="400"/>
              </a:spcBef>
              <a:buClr>
                <a:srgbClr val="E0119D"/>
              </a:buClr>
              <a:buFont typeface="Lucida Grande"/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E0119D"/>
              </a:buClr>
              <a:buFont typeface="Lucida Grande"/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E0119D"/>
              </a:buClr>
              <a:buFont typeface="Lucida Grande"/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E0119D"/>
              </a:buClr>
              <a:buFont typeface="Lucida Grande"/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E0119D"/>
              </a:buClr>
              <a:buFont typeface="Lucida Grande"/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 defTabSz="914354">
              <a:buNone/>
              <a:defRPr/>
            </a:pPr>
            <a:endParaRPr lang="en-GB" altLang="en-US" sz="2400">
              <a:solidFill>
                <a:prstClr val="black"/>
              </a:solidFill>
              <a:latin typeface="Arial"/>
              <a:cs typeface="Arial" panose="020B0604020202020204" pitchFamily="34" charset="0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4D22C2DA-C428-4F4C-8D3F-786DB06F0FD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21240" y="261175"/>
            <a:ext cx="2024477" cy="565543"/>
          </a:xfrm>
          <a:prstGeom prst="rect">
            <a:avLst/>
          </a:prstGeom>
        </p:spPr>
      </p:pic>
      <p:sp>
        <p:nvSpPr>
          <p:cNvPr id="29" name="Text Box 14">
            <a:extLst>
              <a:ext uri="{FF2B5EF4-FFF2-40B4-BE49-F238E27FC236}">
                <a16:creationId xmlns:a16="http://schemas.microsoft.com/office/drawing/2014/main" id="{B114F458-224F-F340-84B8-B08A7F087A62}"/>
              </a:ext>
            </a:extLst>
          </p:cNvPr>
          <p:cNvSpPr txBox="1"/>
          <p:nvPr/>
        </p:nvSpPr>
        <p:spPr>
          <a:xfrm>
            <a:off x="246283" y="109165"/>
            <a:ext cx="1304059" cy="379307"/>
          </a:xfrm>
          <a:prstGeom prst="rect">
            <a:avLst/>
          </a:prstGeom>
          <a:solidFill>
            <a:schemeClr val="lt1"/>
          </a:solidFill>
          <a:ln w="6350">
            <a:noFill/>
          </a:ln>
        </p:spPr>
        <p:txBody>
          <a:bodyPr rot="0" spcFirstLastPara="0" vert="horz" wrap="square" lIns="121920" tIns="60960" rIns="121920" bIns="6096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609585" eaLnBrk="0" fontAlgn="base" hangingPunct="0">
              <a:lnSpc>
                <a:spcPct val="107000"/>
              </a:lnSpc>
              <a:spcBef>
                <a:spcPct val="0"/>
              </a:spcBef>
              <a:spcAft>
                <a:spcPts val="1067"/>
              </a:spcAft>
              <a:defRPr/>
            </a:pPr>
            <a:endParaRPr lang="en-GB" sz="1467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796C4F4C-5857-404E-88EF-DFFB06E577E7}"/>
              </a:ext>
            </a:extLst>
          </p:cNvPr>
          <p:cNvSpPr txBox="1">
            <a:spLocks/>
          </p:cNvSpPr>
          <p:nvPr/>
        </p:nvSpPr>
        <p:spPr bwMode="auto">
          <a:xfrm>
            <a:off x="246283" y="213801"/>
            <a:ext cx="8642139" cy="16716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defTabSz="457178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+mj-lt"/>
                <a:ea typeface="+mj-ea"/>
                <a:cs typeface="+mj-cs"/>
              </a:defRPr>
            </a:lvl1pPr>
            <a:lvl2pPr algn="l" defTabSz="457178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itchFamily="34" charset="0"/>
              </a:defRPr>
            </a:lvl2pPr>
            <a:lvl3pPr algn="l" defTabSz="457178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itchFamily="34" charset="0"/>
              </a:defRPr>
            </a:lvl3pPr>
            <a:lvl4pPr algn="l" defTabSz="457178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itchFamily="34" charset="0"/>
              </a:defRPr>
            </a:lvl4pPr>
            <a:lvl5pPr algn="l" defTabSz="457178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itchFamily="34" charset="0"/>
              </a:defRPr>
            </a:lvl5pPr>
            <a:lvl6pPr marL="457178" algn="l" defTabSz="457178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itchFamily="34" charset="0"/>
              </a:defRPr>
            </a:lvl6pPr>
            <a:lvl7pPr marL="914354" algn="l" defTabSz="457178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itchFamily="34" charset="0"/>
              </a:defRPr>
            </a:lvl7pPr>
            <a:lvl8pPr marL="1371532" algn="l" defTabSz="457178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itchFamily="34" charset="0"/>
              </a:defRPr>
            </a:lvl8pPr>
            <a:lvl9pPr marL="1828709" algn="l" defTabSz="457178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itchFamily="34" charset="0"/>
              </a:defRPr>
            </a:lvl9pPr>
          </a:lstStyle>
          <a:p>
            <a:pPr defTabSz="609555">
              <a:defRPr/>
            </a:pPr>
            <a:r>
              <a:rPr lang="en-GB" sz="4267" kern="0" dirty="0">
                <a:solidFill>
                  <a:srgbClr val="E0119D"/>
                </a:solidFill>
                <a:latin typeface="Arial"/>
              </a:rPr>
              <a:t>The Coronial Gift of Life</a:t>
            </a:r>
            <a:br>
              <a:rPr lang="en-GB" sz="4267" kern="0" dirty="0">
                <a:solidFill>
                  <a:srgbClr val="E0119D"/>
                </a:solidFill>
                <a:latin typeface="Arial"/>
              </a:rPr>
            </a:br>
            <a:br>
              <a:rPr lang="en-GB" sz="4800" kern="0" dirty="0">
                <a:latin typeface="Arial"/>
              </a:rPr>
            </a:br>
            <a:endParaRPr lang="en-GB" altLang="en-US" sz="4800" b="0" i="1" kern="0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5851346-9E1A-0A4E-A14B-46BAB95B146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49" b="-81"/>
          <a:stretch/>
        </p:blipFill>
        <p:spPr bwMode="auto">
          <a:xfrm>
            <a:off x="246282" y="1855598"/>
            <a:ext cx="7153100" cy="489323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9FEFC40A-6787-B44A-8CCE-4FC239B480F0}"/>
              </a:ext>
            </a:extLst>
          </p:cNvPr>
          <p:cNvSpPr txBox="1"/>
          <p:nvPr/>
        </p:nvSpPr>
        <p:spPr>
          <a:xfrm>
            <a:off x="246281" y="857469"/>
            <a:ext cx="9123496" cy="862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0584" indent="-8466" defTabSz="609585" eaLnBrk="0" fontAlgn="base" hangingPunct="0">
              <a:lnSpc>
                <a:spcPct val="107000"/>
              </a:lnSpc>
              <a:spcBef>
                <a:spcPct val="0"/>
              </a:spcBef>
              <a:spcAft>
                <a:spcPts val="1067"/>
              </a:spcAft>
            </a:pPr>
            <a:r>
              <a:rPr lang="en-GB" sz="24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Number of referrals requiring Coroner/Fiscal permission and level of permission was granted, 1 April 2016 to 31 March 2021.</a:t>
            </a:r>
            <a:endParaRPr lang="en-GB" sz="2133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DD994BF-1EDB-434C-B7A5-5FE0DF646439}"/>
              </a:ext>
            </a:extLst>
          </p:cNvPr>
          <p:cNvSpPr txBox="1"/>
          <p:nvPr/>
        </p:nvSpPr>
        <p:spPr>
          <a:xfrm>
            <a:off x="10088499" y="6368329"/>
            <a:ext cx="2024479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0958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867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Source NHSBT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DB95B88-C25D-F64E-AB42-21FA221818B6}"/>
              </a:ext>
            </a:extLst>
          </p:cNvPr>
          <p:cNvSpPr txBox="1"/>
          <p:nvPr/>
        </p:nvSpPr>
        <p:spPr>
          <a:xfrm>
            <a:off x="7962117" y="3135724"/>
            <a:ext cx="1538689" cy="1328023"/>
          </a:xfrm>
          <a:prstGeom prst="roundRect">
            <a:avLst/>
          </a:prstGeom>
          <a:solidFill>
            <a:schemeClr val="tx1"/>
          </a:solidFill>
          <a:scene3d>
            <a:camera prst="orthographicFront"/>
            <a:lightRig rig="threePt" dir="t"/>
          </a:scene3d>
          <a:sp3d extrusionH="76200">
            <a:bevelT/>
            <a:extrusionClr>
              <a:schemeClr val="tx1"/>
            </a:extrusionClr>
          </a:sp3d>
        </p:spPr>
        <p:txBody>
          <a:bodyPr wrap="square" rtlCol="0">
            <a:spAutoFit/>
          </a:bodyPr>
          <a:lstStyle/>
          <a:p>
            <a:pPr algn="ctr" defTabSz="914377"/>
            <a:r>
              <a:rPr lang="en-GB" sz="2400" dirty="0">
                <a:solidFill>
                  <a:srgbClr val="FFFFFF"/>
                </a:solidFill>
                <a:latin typeface="Arial"/>
                <a:cs typeface="Arial"/>
              </a:rPr>
              <a:t>Eyes Hearts</a:t>
            </a:r>
          </a:p>
          <a:p>
            <a:pPr algn="ctr" defTabSz="914377"/>
            <a:r>
              <a:rPr lang="en-GB" sz="2400" dirty="0">
                <a:solidFill>
                  <a:srgbClr val="FFFFFF"/>
                </a:solidFill>
                <a:latin typeface="Arial"/>
                <a:cs typeface="Arial"/>
              </a:rPr>
              <a:t>Lungs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FD3D6BB-F8CE-B743-BE6D-6D792C05AA94}"/>
              </a:ext>
            </a:extLst>
          </p:cNvPr>
          <p:cNvCxnSpPr>
            <a:cxnSpLocks/>
          </p:cNvCxnSpPr>
          <p:nvPr/>
        </p:nvCxnSpPr>
        <p:spPr>
          <a:xfrm flipH="1">
            <a:off x="7231039" y="3786461"/>
            <a:ext cx="659244" cy="0"/>
          </a:xfrm>
          <a:prstGeom prst="line">
            <a:avLst/>
          </a:prstGeom>
          <a:ln w="635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: Rounded Corners 3">
            <a:extLst>
              <a:ext uri="{FF2B5EF4-FFF2-40B4-BE49-F238E27FC236}">
                <a16:creationId xmlns:a16="http://schemas.microsoft.com/office/drawing/2014/main" id="{304F2B57-C1B1-3F4A-A6EE-A6C5BDF80723}"/>
              </a:ext>
            </a:extLst>
          </p:cNvPr>
          <p:cNvSpPr/>
          <p:nvPr/>
        </p:nvSpPr>
        <p:spPr>
          <a:xfrm>
            <a:off x="9633439" y="3154470"/>
            <a:ext cx="2312278" cy="1328023"/>
          </a:xfrm>
          <a:prstGeom prst="round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defTabSz="609585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2000" dirty="0">
                <a:solidFill>
                  <a:srgbClr val="000000"/>
                </a:solidFill>
                <a:latin typeface="Arial"/>
              </a:rPr>
              <a:t>Restrictions</a:t>
            </a:r>
          </a:p>
          <a:p>
            <a:pPr marL="380990" indent="-380990" defTabSz="60958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GB" sz="2000" b="1" dirty="0">
                <a:solidFill>
                  <a:srgbClr val="000000"/>
                </a:solidFill>
                <a:latin typeface="Arial"/>
              </a:rPr>
              <a:t>12% 2016/17</a:t>
            </a:r>
            <a:r>
              <a:rPr lang="en-GB" sz="2000" dirty="0">
                <a:solidFill>
                  <a:srgbClr val="000000"/>
                </a:solidFill>
                <a:latin typeface="Arial"/>
              </a:rPr>
              <a:t> </a:t>
            </a:r>
          </a:p>
          <a:p>
            <a:pPr marL="380990" indent="-380990" defTabSz="60958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GB" sz="2000" b="1" dirty="0">
                <a:solidFill>
                  <a:srgbClr val="000000"/>
                </a:solidFill>
                <a:latin typeface="Arial"/>
              </a:rPr>
              <a:t>15% 2019/20</a:t>
            </a:r>
          </a:p>
          <a:p>
            <a:pPr marL="380990" indent="-380990" defTabSz="60958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GB" sz="2000" b="1" dirty="0">
                <a:solidFill>
                  <a:srgbClr val="000000"/>
                </a:solidFill>
                <a:latin typeface="Arial"/>
              </a:rPr>
              <a:t>17% 2020/21</a:t>
            </a:r>
          </a:p>
        </p:txBody>
      </p:sp>
      <p:sp>
        <p:nvSpPr>
          <p:cNvPr id="20" name="Rectangle: Rounded Corners 3">
            <a:extLst>
              <a:ext uri="{FF2B5EF4-FFF2-40B4-BE49-F238E27FC236}">
                <a16:creationId xmlns:a16="http://schemas.microsoft.com/office/drawing/2014/main" id="{DFEA1515-029E-D34A-924F-25D5CAB3EE6D}"/>
              </a:ext>
            </a:extLst>
          </p:cNvPr>
          <p:cNvSpPr/>
          <p:nvPr/>
        </p:nvSpPr>
        <p:spPr>
          <a:xfrm>
            <a:off x="7172205" y="1901138"/>
            <a:ext cx="3928533" cy="824178"/>
          </a:xfrm>
          <a:prstGeom prst="roundRect">
            <a:avLst/>
          </a:prstGeom>
          <a:noFill/>
          <a:ln w="38100">
            <a:solidFill>
              <a:srgbClr val="00AB3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defTabSz="609585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2400" dirty="0">
                <a:solidFill>
                  <a:srgbClr val="000000"/>
                </a:solidFill>
                <a:latin typeface="Arial"/>
              </a:rPr>
              <a:t>Any yes</a:t>
            </a:r>
          </a:p>
          <a:p>
            <a:pPr marL="380990" indent="-380990" defTabSz="60958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GB" sz="2400" b="1" dirty="0">
                <a:solidFill>
                  <a:srgbClr val="000000"/>
                </a:solidFill>
                <a:latin typeface="Arial"/>
              </a:rPr>
              <a:t>93% across all years</a:t>
            </a:r>
          </a:p>
        </p:txBody>
      </p:sp>
      <p:sp>
        <p:nvSpPr>
          <p:cNvPr id="17" name="Rectangle: Rounded Corners 3">
            <a:extLst>
              <a:ext uri="{FF2B5EF4-FFF2-40B4-BE49-F238E27FC236}">
                <a16:creationId xmlns:a16="http://schemas.microsoft.com/office/drawing/2014/main" id="{465D8CA0-32A4-4F4C-BA74-5EB13387B912}"/>
              </a:ext>
            </a:extLst>
          </p:cNvPr>
          <p:cNvSpPr/>
          <p:nvPr/>
        </p:nvSpPr>
        <p:spPr>
          <a:xfrm>
            <a:off x="7723022" y="4775540"/>
            <a:ext cx="4222695" cy="1527532"/>
          </a:xfrm>
          <a:prstGeom prst="round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defTabSz="609585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2400" dirty="0">
                <a:solidFill>
                  <a:srgbClr val="000000"/>
                </a:solidFill>
                <a:latin typeface="Arial"/>
                <a:cs typeface="Arial"/>
              </a:rPr>
              <a:t>Paediatric Permission Rates</a:t>
            </a:r>
            <a:endParaRPr lang="en-GB" sz="2400" dirty="0">
              <a:solidFill>
                <a:srgbClr val="000000"/>
              </a:solidFill>
              <a:latin typeface="Arial"/>
            </a:endParaRPr>
          </a:p>
          <a:p>
            <a:pPr marL="380990" indent="-380990" defTabSz="60958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GB" sz="2400" b="1" dirty="0">
                <a:solidFill>
                  <a:srgbClr val="000000"/>
                </a:solidFill>
                <a:latin typeface="Arial"/>
              </a:rPr>
              <a:t>76% 2016/17</a:t>
            </a:r>
            <a:r>
              <a:rPr lang="en-GB" sz="2400" dirty="0">
                <a:solidFill>
                  <a:srgbClr val="000000"/>
                </a:solidFill>
                <a:latin typeface="Arial"/>
              </a:rPr>
              <a:t> </a:t>
            </a:r>
          </a:p>
          <a:p>
            <a:pPr marL="380990" indent="-380990" defTabSz="60958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GB" sz="2400" b="1" dirty="0">
                <a:solidFill>
                  <a:srgbClr val="000000"/>
                </a:solidFill>
                <a:latin typeface="Arial"/>
              </a:rPr>
              <a:t>78% 2019/20</a:t>
            </a:r>
          </a:p>
          <a:p>
            <a:pPr marL="380990" indent="-380990" defTabSz="60958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GB" sz="2400" b="1" dirty="0">
                <a:solidFill>
                  <a:srgbClr val="000000"/>
                </a:solidFill>
                <a:latin typeface="Arial"/>
              </a:rPr>
              <a:t>82% 2020/21</a:t>
            </a:r>
          </a:p>
        </p:txBody>
      </p:sp>
    </p:spTree>
    <p:extLst>
      <p:ext uri="{BB962C8B-B14F-4D97-AF65-F5344CB8AC3E}">
        <p14:creationId xmlns:p14="http://schemas.microsoft.com/office/powerpoint/2010/main" val="381164713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9" grpId="0" animBg="1"/>
      <p:bldP spid="20" grpId="0" animBg="1"/>
      <p:bldP spid="1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Boris Johnson heralds Britain's coronavirus successes. The numbers tell a  different story.">
            <a:extLst>
              <a:ext uri="{FF2B5EF4-FFF2-40B4-BE49-F238E27FC236}">
                <a16:creationId xmlns:a16="http://schemas.microsoft.com/office/drawing/2014/main" id="{4181F424-7C8C-E6AC-5C60-2694D8AD4C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350" y="0"/>
            <a:ext cx="101457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78932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Chart 14">
            <a:extLst>
              <a:ext uri="{FF2B5EF4-FFF2-40B4-BE49-F238E27FC236}">
                <a16:creationId xmlns:a16="http://schemas.microsoft.com/office/drawing/2014/main" id="{1D1B55B8-C4F3-D342-B687-78C5CC3AAA79}"/>
              </a:ext>
            </a:extLst>
          </p:cNvPr>
          <p:cNvGraphicFramePr>
            <a:graphicFrameLocks/>
          </p:cNvGraphicFramePr>
          <p:nvPr/>
        </p:nvGraphicFramePr>
        <p:xfrm>
          <a:off x="-1" y="-49248"/>
          <a:ext cx="12192001" cy="69072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 Box 3">
            <a:extLst>
              <a:ext uri="{FF2B5EF4-FFF2-40B4-BE49-F238E27FC236}">
                <a16:creationId xmlns:a16="http://schemas.microsoft.com/office/drawing/2014/main" id="{AB867CDD-8477-3648-BB70-26B9DE1388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17225" y="4693673"/>
            <a:ext cx="4116263" cy="510778"/>
          </a:xfrm>
          <a:prstGeom prst="roundRect">
            <a:avLst/>
          </a:prstGeom>
          <a:solidFill>
            <a:srgbClr val="FFFF0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wrap="square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pPr marL="0" marR="0" lvl="0" indent="0" algn="ctr" defTabSz="609555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COVID Up – Donors Down.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606C815-F728-B04F-B4A5-089A36DC844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8613" y="982635"/>
            <a:ext cx="1276416" cy="127641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43EC1FF-16B9-994F-8C9B-9180D586A9C0}"/>
              </a:ext>
            </a:extLst>
          </p:cNvPr>
          <p:cNvSpPr txBox="1"/>
          <p:nvPr/>
        </p:nvSpPr>
        <p:spPr>
          <a:xfrm>
            <a:off x="1131255" y="1272029"/>
            <a:ext cx="406400" cy="666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0957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733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DBBE745-3A70-6947-97CF-B17A2165246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0" y="2061261"/>
            <a:ext cx="1276416" cy="127641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3086D95-777C-5E41-AE99-13989E242167}"/>
              </a:ext>
            </a:extLst>
          </p:cNvPr>
          <p:cNvSpPr txBox="1"/>
          <p:nvPr/>
        </p:nvSpPr>
        <p:spPr>
          <a:xfrm>
            <a:off x="6438641" y="2350656"/>
            <a:ext cx="406400" cy="666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0957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733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7FC5AB1-EEEC-4545-902B-54193B8A49C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26971" y="1969656"/>
            <a:ext cx="1276416" cy="127641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4EB73D7A-8DD6-AA40-8C2A-ECA08FD484FD}"/>
              </a:ext>
            </a:extLst>
          </p:cNvPr>
          <p:cNvSpPr txBox="1"/>
          <p:nvPr/>
        </p:nvSpPr>
        <p:spPr>
          <a:xfrm>
            <a:off x="10469612" y="2259051"/>
            <a:ext cx="406400" cy="666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0957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733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Text Box 3">
            <a:extLst>
              <a:ext uri="{FF2B5EF4-FFF2-40B4-BE49-F238E27FC236}">
                <a16:creationId xmlns:a16="http://schemas.microsoft.com/office/drawing/2014/main" id="{9AEE10F4-0B00-EB82-7485-5CDB8E743B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8417" y="1986635"/>
            <a:ext cx="1276416" cy="510778"/>
          </a:xfrm>
          <a:prstGeom prst="roundRect">
            <a:avLst/>
          </a:prstGeom>
          <a:solidFill>
            <a:srgbClr val="004AA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wrap="square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pPr marL="0" marR="0" lvl="0" indent="0" algn="ctr" defTabSz="609555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Fear</a:t>
            </a:r>
          </a:p>
        </p:txBody>
      </p:sp>
      <p:sp>
        <p:nvSpPr>
          <p:cNvPr id="4" name="Text Box 3">
            <a:extLst>
              <a:ext uri="{FF2B5EF4-FFF2-40B4-BE49-F238E27FC236}">
                <a16:creationId xmlns:a16="http://schemas.microsoft.com/office/drawing/2014/main" id="{1D53A7FE-CBE5-72E9-C7B7-6620F25EC8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66922" y="1697241"/>
            <a:ext cx="1734751" cy="510778"/>
          </a:xfrm>
          <a:prstGeom prst="roundRect">
            <a:avLst/>
          </a:prstGeom>
          <a:solidFill>
            <a:srgbClr val="004AA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wrap="square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pPr marL="0" marR="0" lvl="0" indent="0" algn="ctr" defTabSz="609555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Marathon</a:t>
            </a:r>
          </a:p>
        </p:txBody>
      </p:sp>
      <p:sp>
        <p:nvSpPr>
          <p:cNvPr id="5" name="Text Box 3">
            <a:extLst>
              <a:ext uri="{FF2B5EF4-FFF2-40B4-BE49-F238E27FC236}">
                <a16:creationId xmlns:a16="http://schemas.microsoft.com/office/drawing/2014/main" id="{2C1C18EE-E481-9C0C-E2A1-C518721E20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79107" y="1550483"/>
            <a:ext cx="2676580" cy="510778"/>
          </a:xfrm>
          <a:prstGeom prst="roundRect">
            <a:avLst/>
          </a:prstGeom>
          <a:solidFill>
            <a:srgbClr val="004AA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wrap="square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pPr marL="0" marR="0" lvl="0" indent="0" algn="ctr" defTabSz="609555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Disruption…</a:t>
            </a:r>
          </a:p>
        </p:txBody>
      </p:sp>
    </p:spTree>
    <p:extLst>
      <p:ext uri="{BB962C8B-B14F-4D97-AF65-F5344CB8AC3E}">
        <p14:creationId xmlns:p14="http://schemas.microsoft.com/office/powerpoint/2010/main" val="847012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43EC1FF-16B9-994F-8C9B-9180D586A9C0}"/>
              </a:ext>
            </a:extLst>
          </p:cNvPr>
          <p:cNvSpPr txBox="1"/>
          <p:nvPr/>
        </p:nvSpPr>
        <p:spPr>
          <a:xfrm>
            <a:off x="4644361" y="227295"/>
            <a:ext cx="406400" cy="666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0957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733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3086D95-777C-5E41-AE99-13989E242167}"/>
              </a:ext>
            </a:extLst>
          </p:cNvPr>
          <p:cNvSpPr txBox="1"/>
          <p:nvPr/>
        </p:nvSpPr>
        <p:spPr>
          <a:xfrm>
            <a:off x="8130976" y="227295"/>
            <a:ext cx="406400" cy="666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0957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733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EB73D7A-8DD6-AA40-8C2A-ECA08FD484FD}"/>
              </a:ext>
            </a:extLst>
          </p:cNvPr>
          <p:cNvSpPr txBox="1"/>
          <p:nvPr/>
        </p:nvSpPr>
        <p:spPr>
          <a:xfrm>
            <a:off x="10358568" y="227295"/>
            <a:ext cx="406400" cy="666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0957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733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147D4DBB-2199-974C-ABF2-9D625CA31746}"/>
              </a:ext>
            </a:extLst>
          </p:cNvPr>
          <p:cNvGraphicFramePr>
            <a:graphicFrameLocks/>
          </p:cNvGraphicFramePr>
          <p:nvPr/>
        </p:nvGraphicFramePr>
        <p:xfrm>
          <a:off x="0" y="0"/>
          <a:ext cx="12192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8B9ECF9B-CB19-2CD4-91F3-6CDA2768ECC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67945" y="394665"/>
            <a:ext cx="1276416" cy="127641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A68D1C5-38DE-9CA1-0987-B3F565F4E163}"/>
              </a:ext>
            </a:extLst>
          </p:cNvPr>
          <p:cNvSpPr txBox="1"/>
          <p:nvPr/>
        </p:nvSpPr>
        <p:spPr>
          <a:xfrm>
            <a:off x="3717229" y="700440"/>
            <a:ext cx="406400" cy="666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0957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733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5BFA373A-6604-6381-9EB8-C37E14884C9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23985" y="637381"/>
            <a:ext cx="1276416" cy="1276416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FDE5782B-6CB8-0903-6A80-A2B321F32B31}"/>
              </a:ext>
            </a:extLst>
          </p:cNvPr>
          <p:cNvSpPr txBox="1"/>
          <p:nvPr/>
        </p:nvSpPr>
        <p:spPr>
          <a:xfrm>
            <a:off x="6546217" y="932553"/>
            <a:ext cx="406400" cy="666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0957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733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C1521A6C-0ED4-AF8E-1F19-72217FFB485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81576" y="1445360"/>
            <a:ext cx="1276416" cy="1276416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0F241A40-6353-A96B-559C-88378D0350CA}"/>
              </a:ext>
            </a:extLst>
          </p:cNvPr>
          <p:cNvSpPr txBox="1"/>
          <p:nvPr/>
        </p:nvSpPr>
        <p:spPr>
          <a:xfrm>
            <a:off x="8224217" y="1734755"/>
            <a:ext cx="406400" cy="666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0957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733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2462673-06C9-EDE9-C722-E6415800D7DC}"/>
              </a:ext>
            </a:extLst>
          </p:cNvPr>
          <p:cNvSpPr txBox="1"/>
          <p:nvPr/>
        </p:nvSpPr>
        <p:spPr>
          <a:xfrm>
            <a:off x="765266" y="4458206"/>
            <a:ext cx="3879095" cy="1261884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wrap="square">
            <a:spAutoFit/>
          </a:bodyPr>
          <a:lstStyle>
            <a:defPPr>
              <a:defRPr lang="en-US"/>
            </a:defPPr>
            <a:lvl1pPr marR="0" lvl="0" indent="0" algn="ctr" defTabSz="609570" eaLnBrk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pPr marL="0" marR="0" lvl="0" indent="0" algn="ctr" defTabSz="60957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Impact of COVID-19 </a:t>
            </a:r>
          </a:p>
          <a:p>
            <a:pPr marL="0" marR="0" lvl="0" indent="0" algn="ctr" defTabSz="60957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on Consent / Authorisation</a:t>
            </a:r>
          </a:p>
          <a:p>
            <a:pPr marL="0" marR="0" lvl="0" indent="0" algn="ctr" defTabSz="60957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↑ 1% from year before!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9824F4B-67E8-43BE-42E9-DD16FE5D2995}"/>
              </a:ext>
            </a:extLst>
          </p:cNvPr>
          <p:cNvSpPr/>
          <p:nvPr/>
        </p:nvSpPr>
        <p:spPr>
          <a:xfrm>
            <a:off x="7399611" y="576109"/>
            <a:ext cx="4742771" cy="52199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58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63B1B541-087F-AA81-4538-0DF631C11B1C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76267" y="3863273"/>
            <a:ext cx="3329541" cy="187286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6" name="Text Box 3">
            <a:extLst>
              <a:ext uri="{FF2B5EF4-FFF2-40B4-BE49-F238E27FC236}">
                <a16:creationId xmlns:a16="http://schemas.microsoft.com/office/drawing/2014/main" id="{AA6ECEC0-C6E5-8647-EC8E-3D2E195A84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78795" y="4799707"/>
            <a:ext cx="4195623" cy="578882"/>
          </a:xfrm>
          <a:prstGeom prst="roundRect">
            <a:avLst/>
          </a:prstGeom>
          <a:solidFill>
            <a:srgbClr val="FFFF0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wrap="square">
            <a:spAutoFit/>
          </a:bodyPr>
          <a:lstStyle>
            <a:defPPr>
              <a:defRPr lang="en-US"/>
            </a:defPPr>
            <a:lvl1pPr marR="0" lvl="0" indent="0" algn="ctr" defTabSz="609585" eaLnBrk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pPr marL="0" marR="0" lvl="0" indent="0" algn="ctr" defTabSz="60957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The loss of altruism?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725D8C58-DB2D-5C66-5C89-47AF9F8B5CF4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39987" y="3895265"/>
            <a:ext cx="3146771" cy="186288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799D209-850C-D0E4-88B7-B6385C981CE7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91948" y="204889"/>
            <a:ext cx="1764605" cy="492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8795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5" grpId="0" animBg="1"/>
      <p:bldP spid="2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13315122-D31B-B447-8467-C3624D9F08FB}"/>
              </a:ext>
            </a:extLst>
          </p:cNvPr>
          <p:cNvSpPr txBox="1"/>
          <p:nvPr/>
        </p:nvSpPr>
        <p:spPr>
          <a:xfrm>
            <a:off x="308912" y="214263"/>
            <a:ext cx="8218624" cy="523220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Why can the NHS do less than pre-pandemic?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B562CBD-8098-959E-863D-BA6A626C74C4}"/>
              </a:ext>
            </a:extLst>
          </p:cNvPr>
          <p:cNvSpPr txBox="1"/>
          <p:nvPr/>
        </p:nvSpPr>
        <p:spPr>
          <a:xfrm>
            <a:off x="215959" y="943389"/>
            <a:ext cx="6365227" cy="52624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733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MS ????"/>
                <a:cs typeface="Times New Roman" panose="02020603050405020304" pitchFamily="18" charset="0"/>
              </a:rPr>
              <a:t>Imagine a building that has survived an earthquake and yet is still standing.</a:t>
            </a:r>
          </a:p>
          <a:p>
            <a:pPr marL="0" marR="0" lvl="0" indent="0" algn="just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733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MS ????"/>
                <a:cs typeface="Times New Roman" panose="02020603050405020304" pitchFamily="18" charset="0"/>
              </a:rPr>
              <a:t> </a:t>
            </a:r>
          </a:p>
          <a:p>
            <a:pPr marL="0" marR="0" lvl="0" indent="0" algn="just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733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MS ????"/>
                <a:cs typeface="Times New Roman" panose="02020603050405020304" pitchFamily="18" charset="0"/>
              </a:rPr>
              <a:t>From the outside it might look the same. </a:t>
            </a:r>
          </a:p>
          <a:p>
            <a:pPr marL="0" marR="0" lvl="0" indent="0" algn="just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733" b="1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" panose="02040503050406030204" pitchFamily="18" charset="0"/>
              <a:ea typeface="MS ????"/>
              <a:cs typeface="Times New Roman" panose="02020603050405020304" pitchFamily="18" charset="0"/>
            </a:endParaRPr>
          </a:p>
          <a:p>
            <a:pPr marL="0" marR="0" lvl="0" indent="0" algn="just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733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MS ????"/>
                <a:cs typeface="Times New Roman" panose="02020603050405020304" pitchFamily="18" charset="0"/>
              </a:rPr>
              <a:t>But on the inside, it is full of cracks and structural strain.</a:t>
            </a:r>
          </a:p>
        </p:txBody>
      </p:sp>
      <p:pic>
        <p:nvPicPr>
          <p:cNvPr id="4" name="Picture 2" descr="5 Signs of Building Collapse - Inside Mosaic">
            <a:extLst>
              <a:ext uri="{FF2B5EF4-FFF2-40B4-BE49-F238E27FC236}">
                <a16:creationId xmlns:a16="http://schemas.microsoft.com/office/drawing/2014/main" id="{B12D54BE-C165-BBF4-36A6-EACA896344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009" y="1121148"/>
            <a:ext cx="4830992" cy="297699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B871AA1-3302-C8AB-7CD8-D5353F971AA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71178" y="4270351"/>
            <a:ext cx="2115000" cy="21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409376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655BAC53-5F02-B44B-AD18-2045301447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0417" y="149183"/>
            <a:ext cx="2347647" cy="457791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1A97FA68-EF8D-EA47-A4B9-27C53F26652B}"/>
              </a:ext>
            </a:extLst>
          </p:cNvPr>
          <p:cNvSpPr txBox="1"/>
          <p:nvPr/>
        </p:nvSpPr>
        <p:spPr>
          <a:xfrm>
            <a:off x="6036363" y="6400863"/>
            <a:ext cx="1828800" cy="2817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1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31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Book" panose="02000503020000020003" pitchFamily="2" charset="0"/>
                <a:ea typeface="+mn-ea"/>
                <a:cs typeface="Arial" panose="020B0604020202020204" pitchFamily="34" charset="0"/>
              </a:rPr>
              <a:t>brought to you by</a:t>
            </a:r>
          </a:p>
        </p:txBody>
      </p:sp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74BE68AC-9299-2049-B7A9-765A23B725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0755856"/>
              </p:ext>
            </p:extLst>
          </p:nvPr>
        </p:nvGraphicFramePr>
        <p:xfrm>
          <a:off x="892273" y="3033352"/>
          <a:ext cx="10432655" cy="3246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6531">
                  <a:extLst>
                    <a:ext uri="{9D8B030D-6E8A-4147-A177-3AD203B41FA5}">
                      <a16:colId xmlns:a16="http://schemas.microsoft.com/office/drawing/2014/main" val="753712287"/>
                    </a:ext>
                  </a:extLst>
                </a:gridCol>
                <a:gridCol w="2086531">
                  <a:extLst>
                    <a:ext uri="{9D8B030D-6E8A-4147-A177-3AD203B41FA5}">
                      <a16:colId xmlns:a16="http://schemas.microsoft.com/office/drawing/2014/main" val="1562868739"/>
                    </a:ext>
                  </a:extLst>
                </a:gridCol>
                <a:gridCol w="2086531">
                  <a:extLst>
                    <a:ext uri="{9D8B030D-6E8A-4147-A177-3AD203B41FA5}">
                      <a16:colId xmlns:a16="http://schemas.microsoft.com/office/drawing/2014/main" val="1253014245"/>
                    </a:ext>
                  </a:extLst>
                </a:gridCol>
                <a:gridCol w="2086531">
                  <a:extLst>
                    <a:ext uri="{9D8B030D-6E8A-4147-A177-3AD203B41FA5}">
                      <a16:colId xmlns:a16="http://schemas.microsoft.com/office/drawing/2014/main" val="2685368460"/>
                    </a:ext>
                  </a:extLst>
                </a:gridCol>
                <a:gridCol w="2086531">
                  <a:extLst>
                    <a:ext uri="{9D8B030D-6E8A-4147-A177-3AD203B41FA5}">
                      <a16:colId xmlns:a16="http://schemas.microsoft.com/office/drawing/2014/main" val="2199825429"/>
                    </a:ext>
                  </a:extLst>
                </a:gridCol>
              </a:tblGrid>
              <a:tr h="1356360">
                <a:tc>
                  <a:txBody>
                    <a:bodyPr/>
                    <a:lstStyle/>
                    <a:p>
                      <a:pPr algn="ctr"/>
                      <a:r>
                        <a:rPr lang="en-GB" sz="2700" dirty="0"/>
                        <a:t>NHS Year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700" dirty="0"/>
                        <a:t>April 2019 </a:t>
                      </a:r>
                    </a:p>
                    <a:p>
                      <a:pPr algn="ctr"/>
                      <a:r>
                        <a:rPr lang="en-GB" sz="2700" dirty="0"/>
                        <a:t>– </a:t>
                      </a:r>
                    </a:p>
                    <a:p>
                      <a:pPr algn="ctr"/>
                      <a:r>
                        <a:rPr lang="en-GB" sz="2700" dirty="0"/>
                        <a:t>March 2020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700" dirty="0"/>
                        <a:t>April 2020</a:t>
                      </a:r>
                    </a:p>
                    <a:p>
                      <a:pPr algn="ctr"/>
                      <a:r>
                        <a:rPr lang="en-GB" sz="2700" dirty="0"/>
                        <a:t>– </a:t>
                      </a:r>
                    </a:p>
                    <a:p>
                      <a:pPr algn="ctr"/>
                      <a:r>
                        <a:rPr lang="en-GB" sz="2700" dirty="0"/>
                        <a:t>March 2021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700" dirty="0"/>
                        <a:t>April 2021</a:t>
                      </a:r>
                    </a:p>
                    <a:p>
                      <a:pPr algn="ctr"/>
                      <a:r>
                        <a:rPr lang="en-GB" sz="2700" dirty="0"/>
                        <a:t>-</a:t>
                      </a:r>
                    </a:p>
                    <a:p>
                      <a:pPr algn="ctr"/>
                      <a:r>
                        <a:rPr lang="en-GB" sz="2700" dirty="0"/>
                        <a:t>March 2022</a:t>
                      </a:r>
                    </a:p>
                  </a:txBody>
                  <a:tcPr marL="121920" marR="121920" marT="60960" marB="6096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700" dirty="0"/>
                        <a:t>April 2022</a:t>
                      </a:r>
                    </a:p>
                    <a:p>
                      <a:pPr algn="ctr"/>
                      <a:r>
                        <a:rPr lang="en-GB" sz="2700" dirty="0"/>
                        <a:t>-</a:t>
                      </a:r>
                    </a:p>
                    <a:p>
                      <a:pPr algn="ctr"/>
                      <a:r>
                        <a:rPr lang="en-GB" sz="2700" dirty="0"/>
                        <a:t>Current</a:t>
                      </a:r>
                    </a:p>
                  </a:txBody>
                  <a:tcPr marL="121920" marR="121920" marT="60960" marB="60960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8562990"/>
                  </a:ext>
                </a:extLst>
              </a:tr>
              <a:tr h="944880">
                <a:tc>
                  <a:txBody>
                    <a:bodyPr/>
                    <a:lstStyle/>
                    <a:p>
                      <a:pPr algn="ctr"/>
                      <a:r>
                        <a:rPr lang="en-GB" sz="2700" dirty="0"/>
                        <a:t>Deceased Donors</a:t>
                      </a:r>
                    </a:p>
                  </a:txBody>
                  <a:tcPr marL="121920" marR="121920" marT="60960" marB="60960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700" dirty="0"/>
                        <a:t>Baseline</a:t>
                      </a:r>
                    </a:p>
                  </a:txBody>
                  <a:tcPr marL="121920" marR="121920" marT="60960" marB="60960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700" dirty="0"/>
                        <a:t>-25%</a:t>
                      </a:r>
                    </a:p>
                  </a:txBody>
                  <a:tcPr marL="121920" marR="121920" marT="60960" marB="60960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700" dirty="0"/>
                        <a:t>-11.6%</a:t>
                      </a:r>
                    </a:p>
                  </a:txBody>
                  <a:tcPr marL="121920" marR="121920" marT="60960" marB="60960" anchor="ctr" anchorCtr="1"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700" dirty="0"/>
                        <a:t>-7.8%</a:t>
                      </a:r>
                    </a:p>
                  </a:txBody>
                  <a:tcPr marL="121920" marR="121920" marT="60960" marB="60960" anchor="ctr" anchorCtr="1">
                    <a:solidFill>
                      <a:schemeClr val="accent1">
                        <a:tint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4929564"/>
                  </a:ext>
                </a:extLst>
              </a:tr>
              <a:tr h="944880">
                <a:tc>
                  <a:txBody>
                    <a:bodyPr/>
                    <a:lstStyle/>
                    <a:p>
                      <a:pPr marL="0" algn="ctr" defTabSz="914332" rtl="0" eaLnBrk="1" latinLnBrk="0" hangingPunct="1"/>
                      <a:r>
                        <a:rPr lang="en-GB" sz="27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Living Donor Transplant</a:t>
                      </a:r>
                    </a:p>
                  </a:txBody>
                  <a:tcPr marL="121920" marR="121920" marT="60960" marB="60960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700" dirty="0"/>
                        <a:t>Baseline</a:t>
                      </a:r>
                    </a:p>
                  </a:txBody>
                  <a:tcPr marL="121920" marR="121920" marT="60960" marB="60960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700" dirty="0"/>
                        <a:t>-57%</a:t>
                      </a:r>
                    </a:p>
                  </a:txBody>
                  <a:tcPr marL="121920" marR="121920" marT="60960" marB="60960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7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-14.1%</a:t>
                      </a:r>
                    </a:p>
                  </a:txBody>
                  <a:tcPr marL="121920" marR="121920" marT="60960" marB="60960" anchor="ctr" anchorCtr="1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700" dirty="0"/>
                        <a:t>-27.9% </a:t>
                      </a:r>
                    </a:p>
                    <a:p>
                      <a:pPr algn="ctr"/>
                      <a:r>
                        <a:rPr lang="en-GB" sz="1600" dirty="0"/>
                        <a:t>(1 month in arrears)</a:t>
                      </a:r>
                    </a:p>
                  </a:txBody>
                  <a:tcPr marL="121920" marR="121920" marT="60960" marB="60960" anchor="ctr" anchorCtr="1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2568844"/>
                  </a:ext>
                </a:extLst>
              </a:tr>
            </a:tbl>
          </a:graphicData>
        </a:graphic>
      </p:graphicFrame>
      <p:pic>
        <p:nvPicPr>
          <p:cNvPr id="10" name="Picture 9" descr="A person wearing a mask&#10;&#10;Description automatically generated with low confidence">
            <a:extLst>
              <a:ext uri="{FF2B5EF4-FFF2-40B4-BE49-F238E27FC236}">
                <a16:creationId xmlns:a16="http://schemas.microsoft.com/office/drawing/2014/main" id="{0F3A47FA-B27F-2142-831C-C255A2E0CDD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0194"/>
          <a:stretch/>
        </p:blipFill>
        <p:spPr>
          <a:xfrm>
            <a:off x="892273" y="606972"/>
            <a:ext cx="2001967" cy="190290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E565BC2-1726-B34F-8C84-542AE46F48D1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82580" y="737112"/>
            <a:ext cx="1712493" cy="171249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C488A40-DB49-8144-B8B0-8889C6A0DCE1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76494" y="153029"/>
            <a:ext cx="1719417" cy="48032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A60D77D-F136-1EC9-553A-1BB7C0E9E9D5}"/>
              </a:ext>
            </a:extLst>
          </p:cNvPr>
          <p:cNvSpPr txBox="1"/>
          <p:nvPr/>
        </p:nvSpPr>
        <p:spPr>
          <a:xfrm>
            <a:off x="5575300" y="1081368"/>
            <a:ext cx="61341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6E2C6B"/>
                </a:solidFill>
              </a:rPr>
              <a:t>+ 2.1% deceased donors</a:t>
            </a:r>
          </a:p>
          <a:p>
            <a:r>
              <a:rPr lang="en-GB" sz="2800" dirty="0">
                <a:solidFill>
                  <a:srgbClr val="6E2C6B"/>
                </a:solidFill>
              </a:rPr>
              <a:t>compared to the same period last year</a:t>
            </a:r>
          </a:p>
        </p:txBody>
      </p:sp>
    </p:spTree>
    <p:extLst>
      <p:ext uri="{BB962C8B-B14F-4D97-AF65-F5344CB8AC3E}">
        <p14:creationId xmlns:p14="http://schemas.microsoft.com/office/powerpoint/2010/main" val="255219006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655BAC53-5F02-B44B-AD18-2045301447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0417" y="149183"/>
            <a:ext cx="2347647" cy="457791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1A97FA68-EF8D-EA47-A4B9-27C53F26652B}"/>
              </a:ext>
            </a:extLst>
          </p:cNvPr>
          <p:cNvSpPr txBox="1"/>
          <p:nvPr/>
        </p:nvSpPr>
        <p:spPr>
          <a:xfrm>
            <a:off x="6036363" y="6400863"/>
            <a:ext cx="1828800" cy="2817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1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31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Book" panose="02000503020000020003" pitchFamily="2" charset="0"/>
                <a:ea typeface="+mn-ea"/>
                <a:cs typeface="Arial" panose="020B0604020202020204" pitchFamily="34" charset="0"/>
              </a:rPr>
              <a:t>brought to you by</a:t>
            </a:r>
          </a:p>
        </p:txBody>
      </p:sp>
      <p:pic>
        <p:nvPicPr>
          <p:cNvPr id="10" name="Picture 9" descr="A person wearing a mask&#10;&#10;Description automatically generated with low confidence">
            <a:extLst>
              <a:ext uri="{FF2B5EF4-FFF2-40B4-BE49-F238E27FC236}">
                <a16:creationId xmlns:a16="http://schemas.microsoft.com/office/drawing/2014/main" id="{0F3A47FA-B27F-2142-831C-C255A2E0CDD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0194"/>
          <a:stretch/>
        </p:blipFill>
        <p:spPr>
          <a:xfrm>
            <a:off x="183778" y="188029"/>
            <a:ext cx="1125872" cy="107015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C488A40-DB49-8144-B8B0-8889C6A0DCE1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76494" y="153029"/>
            <a:ext cx="1719417" cy="480323"/>
          </a:xfrm>
          <a:prstGeom prst="rect">
            <a:avLst/>
          </a:prstGeom>
        </p:spPr>
      </p:pic>
      <p:pic>
        <p:nvPicPr>
          <p:cNvPr id="6" name="Picture 5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E6FD8FA8-A5FB-5916-979B-CF16889A0D4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904" y="2235683"/>
            <a:ext cx="4344307" cy="2211041"/>
          </a:xfrm>
          <a:prstGeom prst="rect">
            <a:avLst/>
          </a:prstGeom>
        </p:spPr>
      </p:pic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699570B0-1E45-18A0-CA84-2254E778F10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26663" y="1896204"/>
            <a:ext cx="1497917" cy="748959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5A1AA8A6-D841-2254-CEA2-960744AD8676}"/>
              </a:ext>
            </a:extLst>
          </p:cNvPr>
          <p:cNvSpPr txBox="1"/>
          <p:nvPr/>
        </p:nvSpPr>
        <p:spPr>
          <a:xfrm>
            <a:off x="2636983" y="1793629"/>
            <a:ext cx="148127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-9%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2021</a:t>
            </a: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7" name="Picture 16" descr="Chart, line chart&#10;&#10;Description automatically generated">
            <a:extLst>
              <a:ext uri="{FF2B5EF4-FFF2-40B4-BE49-F238E27FC236}">
                <a16:creationId xmlns:a16="http://schemas.microsoft.com/office/drawing/2014/main" id="{15867829-38A6-33E9-28DA-DDE7A8762B1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4879" y="225599"/>
            <a:ext cx="4895246" cy="3455468"/>
          </a:xfrm>
          <a:prstGeom prst="rect">
            <a:avLst/>
          </a:prstGeom>
          <a:ln>
            <a:solidFill>
              <a:srgbClr val="6E2C6B"/>
            </a:solidFill>
          </a:ln>
        </p:spPr>
      </p:pic>
      <p:pic>
        <p:nvPicPr>
          <p:cNvPr id="23" name="Picture 22" descr="Chart, bar chart&#10;&#10;Description automatically generated">
            <a:extLst>
              <a:ext uri="{FF2B5EF4-FFF2-40B4-BE49-F238E27FC236}">
                <a16:creationId xmlns:a16="http://schemas.microsoft.com/office/drawing/2014/main" id="{71C48328-4A06-F68A-EBD6-8556062A0BC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8990" y="3856460"/>
            <a:ext cx="4445000" cy="2813137"/>
          </a:xfrm>
          <a:prstGeom prst="rect">
            <a:avLst/>
          </a:prstGeom>
          <a:ln>
            <a:solidFill>
              <a:srgbClr val="6E2C6B"/>
            </a:solidFill>
          </a:ln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709AF5F0-6331-E450-E163-125142503563}"/>
              </a:ext>
            </a:extLst>
          </p:cNvPr>
          <p:cNvSpPr txBox="1"/>
          <p:nvPr/>
        </p:nvSpPr>
        <p:spPr>
          <a:xfrm>
            <a:off x="1400191" y="246054"/>
            <a:ext cx="244877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-5.7%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YTD August 2022</a:t>
            </a: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9" name="Picture 18" descr="A picture containing text&#10;&#10;Description automatically generated">
            <a:extLst>
              <a:ext uri="{FF2B5EF4-FFF2-40B4-BE49-F238E27FC236}">
                <a16:creationId xmlns:a16="http://schemas.microsoft.com/office/drawing/2014/main" id="{745E863F-5053-33E9-8124-03A7444EFCE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7888" y="4130501"/>
            <a:ext cx="4445000" cy="2501900"/>
          </a:xfrm>
          <a:prstGeom prst="rect">
            <a:avLst/>
          </a:prstGeom>
          <a:ln>
            <a:solidFill>
              <a:srgbClr val="6E2C6B"/>
            </a:solidFill>
          </a:ln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49C6AF6E-AA16-46A2-239F-2F4CF274D694}"/>
              </a:ext>
            </a:extLst>
          </p:cNvPr>
          <p:cNvSpPr txBox="1"/>
          <p:nvPr/>
        </p:nvSpPr>
        <p:spPr>
          <a:xfrm>
            <a:off x="6096000" y="3927278"/>
            <a:ext cx="148127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-17%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2021</a:t>
            </a: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2" name="Picture 11" descr="Icon&#10;&#10;Description automatically generated">
            <a:extLst>
              <a:ext uri="{FF2B5EF4-FFF2-40B4-BE49-F238E27FC236}">
                <a16:creationId xmlns:a16="http://schemas.microsoft.com/office/drawing/2014/main" id="{CB47704F-E898-940B-97BA-B355F6EC63C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199640" y="1484560"/>
            <a:ext cx="1502245" cy="751123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179994DE-A6F4-C6CC-FCAE-9F67614B36D1}"/>
              </a:ext>
            </a:extLst>
          </p:cNvPr>
          <p:cNvSpPr/>
          <p:nvPr/>
        </p:nvSpPr>
        <p:spPr>
          <a:xfrm>
            <a:off x="0" y="0"/>
            <a:ext cx="3848969" cy="1466593"/>
          </a:xfrm>
          <a:prstGeom prst="rect">
            <a:avLst/>
          </a:prstGeom>
          <a:noFill/>
          <a:ln w="38100">
            <a:solidFill>
              <a:srgbClr val="E0119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5556CA3-93F6-01E0-5692-4D3F3DE5821A}"/>
              </a:ext>
            </a:extLst>
          </p:cNvPr>
          <p:cNvSpPr txBox="1"/>
          <p:nvPr/>
        </p:nvSpPr>
        <p:spPr>
          <a:xfrm>
            <a:off x="8108188" y="2235683"/>
            <a:ext cx="202512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-11%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YTD July 2022</a:t>
            </a: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1" name="Picture 20" descr="A picture containing square&#10;&#10;Description automatically generated">
            <a:extLst>
              <a:ext uri="{FF2B5EF4-FFF2-40B4-BE49-F238E27FC236}">
                <a16:creationId xmlns:a16="http://schemas.microsoft.com/office/drawing/2014/main" id="{8CE8832D-B0DF-84D4-1272-BB62071E1BF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128978" y="5375839"/>
            <a:ext cx="1537538" cy="1025024"/>
          </a:xfrm>
          <a:prstGeom prst="rect">
            <a:avLst/>
          </a:prstGeom>
        </p:spPr>
      </p:pic>
      <p:pic>
        <p:nvPicPr>
          <p:cNvPr id="20" name="Picture 19" descr="Background pattern&#10;&#10;Description automatically generated">
            <a:extLst>
              <a:ext uri="{FF2B5EF4-FFF2-40B4-BE49-F238E27FC236}">
                <a16:creationId xmlns:a16="http://schemas.microsoft.com/office/drawing/2014/main" id="{74338552-18A4-A0F4-F5F1-060442FD024A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274576" y="3341203"/>
            <a:ext cx="1719417" cy="905560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F18B249E-CFA4-3275-5C69-844D47E88216}"/>
              </a:ext>
            </a:extLst>
          </p:cNvPr>
          <p:cNvSpPr txBox="1"/>
          <p:nvPr/>
        </p:nvSpPr>
        <p:spPr>
          <a:xfrm>
            <a:off x="10082325" y="1179964"/>
            <a:ext cx="202512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-16%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YTD July 2022</a:t>
            </a: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20382381-97D4-9B81-0159-A575C5793556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8573" y="926748"/>
            <a:ext cx="1670025" cy="324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488752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>
            <a:extLst>
              <a:ext uri="{FF2B5EF4-FFF2-40B4-BE49-F238E27FC236}">
                <a16:creationId xmlns:a16="http://schemas.microsoft.com/office/drawing/2014/main" id="{126F46FA-973E-1A4B-82FD-256F44812D3F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406453" y="150745"/>
            <a:ext cx="10818688" cy="829972"/>
          </a:xfrm>
        </p:spPr>
        <p:txBody>
          <a:bodyPr/>
          <a:lstStyle/>
          <a:p>
            <a:pPr algn="ctr" eaLnBrk="1" hangingPunct="1"/>
            <a:r>
              <a:rPr lang="en-GB" sz="4400" dirty="0">
                <a:solidFill>
                  <a:srgbClr val="E0119D"/>
                </a:solidFill>
              </a:rPr>
              <a:t>future</a:t>
            </a:r>
            <a:br>
              <a:rPr lang="en-GB" sz="4267" dirty="0">
                <a:solidFill>
                  <a:srgbClr val="E0119D"/>
                </a:solidFill>
              </a:rPr>
            </a:br>
            <a:endParaRPr lang="en-GB" altLang="en-US" sz="4800" b="0" i="1" dirty="0">
              <a:solidFill>
                <a:schemeClr val="tx1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27360FE-9343-5C45-A191-2D0E4DDC52F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74667" y="261176"/>
            <a:ext cx="2971051" cy="829971"/>
          </a:xfrm>
          <a:prstGeom prst="rect">
            <a:avLst/>
          </a:prstGeom>
        </p:spPr>
      </p:pic>
      <p:pic>
        <p:nvPicPr>
          <p:cNvPr id="26" name="Picture 25" descr="A picture containing dark, glass&#10;&#10;Description automatically generated">
            <a:extLst>
              <a:ext uri="{FF2B5EF4-FFF2-40B4-BE49-F238E27FC236}">
                <a16:creationId xmlns:a16="http://schemas.microsoft.com/office/drawing/2014/main" id="{5087DBF3-56C3-FD71-1A1F-693B2587FA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8909" y="1535320"/>
            <a:ext cx="5117004" cy="4571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017125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82E39E7-9680-A841-A96E-9201498D1BB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309" y="-309778"/>
            <a:ext cx="5354403" cy="67391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70798F0-1327-B24B-B120-93D8449EFB23}"/>
              </a:ext>
            </a:extLst>
          </p:cNvPr>
          <p:cNvSpPr/>
          <p:nvPr/>
        </p:nvSpPr>
        <p:spPr>
          <a:xfrm>
            <a:off x="4237999" y="304067"/>
            <a:ext cx="5864106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18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E0119D"/>
                </a:solidFill>
                <a:effectLst/>
                <a:uLnTx/>
                <a:uFillTx/>
                <a:latin typeface="Arial" pitchFamily="-65" charset="0"/>
                <a:ea typeface=""/>
                <a:cs typeface=""/>
              </a:rPr>
              <a:t>Local Donation Teams 2018</a:t>
            </a:r>
          </a:p>
          <a:p>
            <a:pPr marL="0" marR="0" lvl="0" indent="0" algn="l" defTabSz="45718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6E2C6B"/>
                </a:solidFill>
                <a:effectLst/>
                <a:uLnTx/>
                <a:uFillTx/>
                <a:latin typeface="Arial" pitchFamily="-65" charset="0"/>
                <a:ea typeface=""/>
                <a:cs typeface=""/>
              </a:rPr>
              <a:t>158 Committees (£2 million </a:t>
            </a:r>
            <a:r>
              <a:rPr kumimoji="0" lang="mr-IN" sz="1600" b="0" i="0" u="none" strike="noStrike" kern="1200" cap="none" spc="0" normalizeH="0" baseline="0" noProof="0" dirty="0">
                <a:ln>
                  <a:noFill/>
                </a:ln>
                <a:solidFill>
                  <a:srgbClr val="6E2C6B"/>
                </a:solidFill>
                <a:effectLst/>
                <a:uLnTx/>
                <a:uFillTx/>
                <a:latin typeface="Arial" pitchFamily="-65" charset="0"/>
                <a:ea typeface=""/>
                <a:cs typeface=""/>
              </a:rPr>
              <a:t>–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6E2C6B"/>
                </a:solidFill>
                <a:effectLst/>
                <a:uLnTx/>
                <a:uFillTx/>
                <a:latin typeface="Arial" pitchFamily="-65" charset="0"/>
                <a:ea typeface=""/>
                <a:cs typeface=""/>
              </a:rPr>
              <a:t> includes donor recognition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6E2C6B"/>
                </a:solidFill>
                <a:effectLst/>
                <a:uLnTx/>
                <a:uFillTx/>
                <a:latin typeface="Arial" pitchFamily="-65" charset="0"/>
                <a:ea typeface=""/>
                <a:cs typeface=""/>
              </a:rPr>
              <a:t>)</a:t>
            </a:r>
          </a:p>
          <a:p>
            <a:pPr marL="0" marR="0" lvl="0" indent="0" algn="l" defTabSz="45718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6E2C6B"/>
                </a:solidFill>
                <a:effectLst/>
                <a:uLnTx/>
                <a:uFillTx/>
                <a:latin typeface="Arial" pitchFamily="-65" charset="0"/>
                <a:ea typeface=""/>
                <a:cs typeface=""/>
              </a:rPr>
              <a:t>250 SNODs (£19 million 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6E2C6B"/>
                </a:solidFill>
                <a:effectLst/>
                <a:uLnTx/>
                <a:uFillTx/>
                <a:latin typeface="Arial" pitchFamily="-65" charset="0"/>
                <a:ea typeface=""/>
                <a:cs typeface=""/>
              </a:rPr>
              <a:t>- includes regional and national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6E2C6B"/>
                </a:solidFill>
                <a:effectLst/>
                <a:uLnTx/>
                <a:uFillTx/>
                <a:latin typeface="Arial" pitchFamily="-65" charset="0"/>
                <a:ea typeface=""/>
                <a:cs typeface=""/>
              </a:rPr>
              <a:t>)</a:t>
            </a:r>
          </a:p>
          <a:p>
            <a:pPr marL="0" marR="0" lvl="0" indent="0" algn="l" defTabSz="45718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6E2C6B"/>
                </a:solidFill>
                <a:effectLst/>
                <a:uLnTx/>
                <a:uFillTx/>
                <a:latin typeface="Arial" pitchFamily="-65" charset="0"/>
                <a:ea typeface=""/>
                <a:cs typeface=""/>
              </a:rPr>
              <a:t>240 CLODs (£2.5 million 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6E2C6B"/>
                </a:solidFill>
                <a:effectLst/>
                <a:uLnTx/>
                <a:uFillTx/>
                <a:latin typeface="Arial" pitchFamily="-65" charset="0"/>
                <a:ea typeface=""/>
                <a:cs typeface=""/>
              </a:rPr>
              <a:t>- includes regional and national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6E2C6B"/>
                </a:solidFill>
                <a:effectLst/>
                <a:uLnTx/>
                <a:uFillTx/>
                <a:latin typeface="Arial" pitchFamily="-65" charset="0"/>
                <a:ea typeface=""/>
                <a:cs typeface=""/>
              </a:rPr>
              <a:t>)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6E2C6B"/>
              </a:solidFill>
              <a:effectLst/>
              <a:uLnTx/>
              <a:uFillTx/>
              <a:latin typeface="Arial" charset="0"/>
              <a:ea typeface="ＭＳ Ｐゴシック" charset="-128"/>
              <a:cs typeface="Arial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ECECBEB-E0D2-1641-95C8-42E4CCB9E644}"/>
              </a:ext>
            </a:extLst>
          </p:cNvPr>
          <p:cNvSpPr/>
          <p:nvPr/>
        </p:nvSpPr>
        <p:spPr>
          <a:xfrm>
            <a:off x="7059987" y="1618486"/>
            <a:ext cx="3655681" cy="14773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18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E0119D"/>
                </a:solidFill>
                <a:effectLst/>
                <a:uLnTx/>
                <a:uFillTx/>
                <a:latin typeface="Arial" pitchFamily="-65" charset="0"/>
                <a:ea typeface=""/>
                <a:cs typeface=""/>
              </a:rPr>
              <a:t>Regional</a:t>
            </a:r>
          </a:p>
          <a:p>
            <a:pPr marL="0" marR="0" lvl="0" indent="0" algn="l" defTabSz="45718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6E2C6B"/>
                </a:solidFill>
                <a:effectLst/>
                <a:uLnTx/>
                <a:uFillTx/>
                <a:latin typeface="Arial" pitchFamily="-65" charset="0"/>
                <a:ea typeface=""/>
                <a:cs typeface=""/>
              </a:rPr>
              <a:t>12 Regions</a:t>
            </a:r>
          </a:p>
          <a:p>
            <a:pPr marL="0" marR="0" lvl="0" indent="0" algn="l" defTabSz="45718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6E2C6B"/>
                </a:solidFill>
                <a:effectLst/>
                <a:uLnTx/>
                <a:uFillTx/>
                <a:latin typeface="Arial" pitchFamily="-65" charset="0"/>
                <a:ea typeface=""/>
                <a:cs typeface=""/>
              </a:rPr>
              <a:t>6 Regional Managers</a:t>
            </a:r>
          </a:p>
          <a:p>
            <a:pPr marL="0" marR="0" lvl="0" indent="0" algn="l" defTabSz="45718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6E2C6B"/>
                </a:solidFill>
                <a:effectLst/>
                <a:uLnTx/>
                <a:uFillTx/>
                <a:latin typeface="Arial" pitchFamily="-65" charset="0"/>
                <a:ea typeface=""/>
                <a:cs typeface=""/>
              </a:rPr>
              <a:t>Team Managers (2-3 per region)</a:t>
            </a:r>
          </a:p>
          <a:p>
            <a:pPr marL="0" marR="0" lvl="0" indent="0" algn="l" defTabSz="45718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6E2C6B"/>
                </a:solidFill>
                <a:effectLst/>
                <a:uLnTx/>
                <a:uFillTx/>
                <a:latin typeface="Arial" pitchFamily="-65" charset="0"/>
                <a:ea typeface=""/>
                <a:cs typeface=""/>
              </a:rPr>
              <a:t>18 Regional CLODs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E3D02A3-F673-6841-8C60-DEAA2F01F9EE}"/>
              </a:ext>
            </a:extLst>
          </p:cNvPr>
          <p:cNvSpPr/>
          <p:nvPr/>
        </p:nvSpPr>
        <p:spPr>
          <a:xfrm>
            <a:off x="5779747" y="3195960"/>
            <a:ext cx="6412253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18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E0119D"/>
                </a:solidFill>
                <a:effectLst/>
                <a:uLnTx/>
                <a:uFillTx/>
                <a:latin typeface="Arial" pitchFamily="-65" charset="0"/>
                <a:ea typeface=""/>
                <a:cs typeface=""/>
              </a:rPr>
              <a:t>National</a:t>
            </a:r>
          </a:p>
          <a:p>
            <a:pPr marL="0" marR="0" lvl="0" indent="0" algn="l" defTabSz="45718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6E2C6B"/>
                </a:solidFill>
                <a:effectLst/>
                <a:uLnTx/>
                <a:uFillTx/>
                <a:latin typeface="Arial" pitchFamily="-65" charset="0"/>
                <a:ea typeface=""/>
                <a:cs typeface=""/>
              </a:rPr>
              <a:t>Director: Anthony Clarkson</a:t>
            </a:r>
          </a:p>
          <a:p>
            <a:pPr marL="0" marR="0" lvl="0" indent="0" algn="l" defTabSz="45718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6E2C6B"/>
                </a:solidFill>
                <a:effectLst/>
                <a:uLnTx/>
                <a:uFillTx/>
                <a:latin typeface="Arial" pitchFamily="-65" charset="0"/>
                <a:ea typeface=""/>
                <a:cs typeface=""/>
              </a:rPr>
              <a:t>Assistant Director Organ Donation: John Richardson</a:t>
            </a:r>
          </a:p>
          <a:p>
            <a:pPr marL="0" marR="0" lvl="0" indent="0" algn="l" defTabSz="45718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6E2C6B"/>
                </a:solidFill>
                <a:effectLst/>
                <a:uLnTx/>
                <a:uFillTx/>
                <a:latin typeface="Arial" pitchFamily="-65" charset="0"/>
                <a:ea typeface=""/>
                <a:cs typeface=""/>
              </a:rPr>
              <a:t>Head of Operations: Liz Middlehurst + John Stirling</a:t>
            </a:r>
          </a:p>
          <a:p>
            <a:pPr marL="0" marR="0" lvl="0" indent="0" algn="l" defTabSz="45718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6E2C6B"/>
                </a:solidFill>
                <a:effectLst/>
                <a:uLnTx/>
                <a:uFillTx/>
                <a:latin typeface="Arial" pitchFamily="-65" charset="0"/>
                <a:ea typeface=""/>
                <a:cs typeface=""/>
              </a:rPr>
              <a:t>Medical Director: Derek Manas</a:t>
            </a:r>
          </a:p>
          <a:p>
            <a:pPr marL="0" marR="0" lvl="0" indent="0" algn="l" defTabSz="45718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6E2C6B"/>
                </a:solidFill>
                <a:effectLst/>
                <a:uLnTx/>
                <a:uFillTx/>
                <a:latin typeface="Arial" pitchFamily="-65" charset="0"/>
                <a:ea typeface=""/>
                <a:cs typeface=""/>
              </a:rPr>
              <a:t>AMD – Deceased Organ Donation: Dale Gardiner</a:t>
            </a:r>
          </a:p>
          <a:p>
            <a:pPr marL="0" marR="0" lvl="0" indent="0" algn="l" defTabSz="45718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6E2C6B"/>
                </a:solidFill>
                <a:effectLst/>
                <a:uLnTx/>
                <a:uFillTx/>
                <a:latin typeface="Arial" pitchFamily="-65" charset="0"/>
                <a:ea typeface=""/>
                <a:cs typeface=""/>
              </a:rPr>
              <a:t>Medical Education CLOD: Ben Ivory</a:t>
            </a:r>
          </a:p>
          <a:p>
            <a:pPr marL="0" marR="0" lvl="0" indent="0" algn="l" defTabSz="45718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6E2C6B"/>
                </a:solidFill>
                <a:effectLst/>
                <a:uLnTx/>
                <a:uFillTx/>
                <a:latin typeface="Arial" pitchFamily="-65" charset="0"/>
                <a:ea typeface=""/>
                <a:cs typeface=""/>
              </a:rPr>
              <a:t>Innovation and Research CLOD: Dan Harvey</a:t>
            </a:r>
          </a:p>
          <a:p>
            <a:pPr marL="0" marR="0" lvl="0" indent="0" algn="l" defTabSz="45718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6E2C6B"/>
                </a:solidFill>
                <a:effectLst/>
                <a:uLnTx/>
                <a:uFillTx/>
                <a:latin typeface="Arial" pitchFamily="-65" charset="0"/>
                <a:ea typeface=""/>
                <a:cs typeface=""/>
              </a:rPr>
              <a:t>Paediatric CLOD: Reinout Mildner</a:t>
            </a:r>
          </a:p>
          <a:p>
            <a:pPr marL="0" marR="0" lvl="0" indent="0" algn="l" defTabSz="45718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6E2C6B"/>
                </a:solidFill>
                <a:effectLst/>
                <a:uLnTx/>
                <a:uFillTx/>
                <a:latin typeface="Arial" pitchFamily="-65" charset="0"/>
                <a:ea typeface=""/>
                <a:cs typeface=""/>
              </a:rPr>
              <a:t>Head of Organ Donation Marketing: Holly Mason</a:t>
            </a:r>
          </a:p>
          <a:p>
            <a:pPr marL="0" marR="0" lvl="0" indent="0" algn="l" defTabSz="45718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6E2C6B"/>
                </a:solidFill>
                <a:effectLst/>
                <a:uLnTx/>
                <a:uFillTx/>
                <a:latin typeface="Arial" pitchFamily="-65" charset="0"/>
                <a:ea typeface=""/>
                <a:cs typeface=""/>
              </a:rPr>
              <a:t>Assistant Director Education and Governance: Olive McGowan </a:t>
            </a:r>
          </a:p>
          <a:p>
            <a:pPr marL="0" marR="0" lvl="0" indent="0" algn="l" defTabSz="45718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6E2C6B"/>
                </a:solidFill>
                <a:effectLst/>
                <a:uLnTx/>
                <a:uFillTx/>
                <a:latin typeface="Arial" pitchFamily="-65" charset="0"/>
                <a:ea typeface=""/>
                <a:cs typeface=""/>
              </a:rPr>
              <a:t>SNOD Professional Development Team</a:t>
            </a:r>
          </a:p>
          <a:p>
            <a:pPr marL="0" marR="0" lvl="0" indent="0" algn="l" defTabSz="60958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6E2C6B"/>
                </a:solidFill>
                <a:effectLst/>
                <a:uLnTx/>
                <a:uFillTx/>
                <a:latin typeface="Arial" pitchFamily="-65" charset="0"/>
                <a:ea typeface=""/>
                <a:cs typeface=""/>
              </a:rPr>
              <a:t>Medical Education SNOD – Jill Featherstone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6E2C6B"/>
              </a:solidFill>
              <a:effectLst/>
              <a:uLnTx/>
              <a:uFillTx/>
              <a:latin typeface="Arial" pitchFamily="-65" charset="0"/>
              <a:ea typeface=""/>
              <a:cs typeface=""/>
            </a:endParaRPr>
          </a:p>
          <a:p>
            <a:pPr marL="0" marR="0" lvl="0" indent="0" algn="l" defTabSz="45718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6E2C6B"/>
              </a:solidFill>
              <a:effectLst/>
              <a:uLnTx/>
              <a:uFillTx/>
              <a:latin typeface="Arial" pitchFamily="-65" charset="0"/>
              <a:ea typeface=""/>
              <a:cs typeface="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8ED6952-9106-804F-BE6C-9B39C596F30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76493" y="153028"/>
            <a:ext cx="1719417" cy="480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174516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ubtitle 2">
            <a:extLst>
              <a:ext uri="{FF2B5EF4-FFF2-40B4-BE49-F238E27FC236}">
                <a16:creationId xmlns:a16="http://schemas.microsoft.com/office/drawing/2014/main" id="{423CBA81-8092-4FF4-AD43-7F9833B2BD8C}"/>
              </a:ext>
            </a:extLst>
          </p:cNvPr>
          <p:cNvSpPr txBox="1">
            <a:spLocks/>
          </p:cNvSpPr>
          <p:nvPr/>
        </p:nvSpPr>
        <p:spPr bwMode="auto">
          <a:xfrm>
            <a:off x="1524000" y="0"/>
            <a:ext cx="1216152" cy="10972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 algn="l" defTabSz="457200" rtl="0" eaLnBrk="0" fontAlgn="base" hangingPunct="0">
              <a:spcBef>
                <a:spcPts val="800"/>
              </a:spcBef>
              <a:spcAft>
                <a:spcPts val="800"/>
              </a:spcAft>
              <a:buClr>
                <a:srgbClr val="E0119D"/>
              </a:buClr>
              <a:buFont typeface="Arial" panose="020B0604020202020204" pitchFamily="34" charset="0"/>
              <a:buNone/>
              <a:defRPr sz="3500" kern="1200">
                <a:solidFill>
                  <a:srgbClr val="0091C9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indent="0" algn="ctr" defTabSz="457200" rtl="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E0119D"/>
              </a:buClr>
              <a:buFont typeface="Arial" panose="020B0604020202020204" pitchFamily="34" charset="0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+mn-cs"/>
              </a:defRPr>
            </a:lvl2pPr>
            <a:lvl3pPr marL="914400" indent="0" algn="ctr" defTabSz="457200" rtl="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E0119D"/>
              </a:buClr>
              <a:buFont typeface="Lucida Grande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+mn-cs"/>
              </a:defRPr>
            </a:lvl3pPr>
            <a:lvl4pPr marL="1371600" indent="0" algn="ctr" defTabSz="457200" rtl="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E0119D"/>
              </a:buClr>
              <a:buFont typeface="Lucida Grande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+mn-cs"/>
              </a:defRPr>
            </a:lvl4pPr>
            <a:lvl5pPr marL="1828800" indent="0" algn="ctr" defTabSz="457200" rtl="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E0119D"/>
              </a:buClr>
              <a:buFont typeface="Lucida Grande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rgbClr val="E0119D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altLang="en-US" sz="3500" b="0" i="0" u="none" strike="noStrike" kern="1200" cap="none" spc="0" normalizeH="0" baseline="0" noProof="0">
              <a:ln>
                <a:noFill/>
              </a:ln>
              <a:solidFill>
                <a:srgbClr val="0091C9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38" name="Date Placeholder 1">
            <a:extLst>
              <a:ext uri="{FF2B5EF4-FFF2-40B4-BE49-F238E27FC236}">
                <a16:creationId xmlns:a16="http://schemas.microsoft.com/office/drawing/2014/main" id="{DF043C89-FA78-4168-BB8D-72F93B358A61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2120429" y="6295215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9" name="Picture 38" descr="A close up of a logo&#10;&#10;Description generated with high confidence">
            <a:extLst>
              <a:ext uri="{FF2B5EF4-FFF2-40B4-BE49-F238E27FC236}">
                <a16:creationId xmlns:a16="http://schemas.microsoft.com/office/drawing/2014/main" id="{4D04BF39-7B43-46B6-B37D-17A9553B65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5903" y="1202135"/>
            <a:ext cx="3510805" cy="5458205"/>
          </a:xfrm>
          <a:prstGeom prst="rect">
            <a:avLst/>
          </a:prstGeom>
        </p:spPr>
      </p:pic>
      <p:sp>
        <p:nvSpPr>
          <p:cNvPr id="40" name="Star: 5 Points 39">
            <a:extLst>
              <a:ext uri="{FF2B5EF4-FFF2-40B4-BE49-F238E27FC236}">
                <a16:creationId xmlns:a16="http://schemas.microsoft.com/office/drawing/2014/main" id="{16A02F8D-7C9C-4C3C-9414-45A119778423}"/>
              </a:ext>
            </a:extLst>
          </p:cNvPr>
          <p:cNvSpPr/>
          <p:nvPr/>
        </p:nvSpPr>
        <p:spPr>
          <a:xfrm>
            <a:off x="7294352" y="5886455"/>
            <a:ext cx="292963" cy="266330"/>
          </a:xfrm>
          <a:prstGeom prst="star5">
            <a:avLst/>
          </a:prstGeom>
          <a:solidFill>
            <a:srgbClr val="D81E0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Star: 5 Points 40">
            <a:extLst>
              <a:ext uri="{FF2B5EF4-FFF2-40B4-BE49-F238E27FC236}">
                <a16:creationId xmlns:a16="http://schemas.microsoft.com/office/drawing/2014/main" id="{8B47BB83-5438-4B74-82B5-071DE264550B}"/>
              </a:ext>
            </a:extLst>
          </p:cNvPr>
          <p:cNvSpPr/>
          <p:nvPr/>
        </p:nvSpPr>
        <p:spPr>
          <a:xfrm>
            <a:off x="6018439" y="5620125"/>
            <a:ext cx="292963" cy="266330"/>
          </a:xfrm>
          <a:prstGeom prst="star5">
            <a:avLst/>
          </a:prstGeom>
          <a:solidFill>
            <a:srgbClr val="D81E0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" name="Star: 5 Points 42">
            <a:extLst>
              <a:ext uri="{FF2B5EF4-FFF2-40B4-BE49-F238E27FC236}">
                <a16:creationId xmlns:a16="http://schemas.microsoft.com/office/drawing/2014/main" id="{3A07EA08-E1AE-4FE2-83C7-0B84A2DAA421}"/>
              </a:ext>
            </a:extLst>
          </p:cNvPr>
          <p:cNvSpPr/>
          <p:nvPr/>
        </p:nvSpPr>
        <p:spPr>
          <a:xfrm>
            <a:off x="6584733" y="2889634"/>
            <a:ext cx="292963" cy="266330"/>
          </a:xfrm>
          <a:prstGeom prst="star5">
            <a:avLst/>
          </a:prstGeom>
          <a:solidFill>
            <a:srgbClr val="D81E0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01212DDA-4B4A-415D-B4AE-0ADFD6F35307}"/>
              </a:ext>
            </a:extLst>
          </p:cNvPr>
          <p:cNvCxnSpPr>
            <a:cxnSpLocks/>
          </p:cNvCxnSpPr>
          <p:nvPr/>
        </p:nvCxnSpPr>
        <p:spPr>
          <a:xfrm flipH="1">
            <a:off x="7086536" y="2296862"/>
            <a:ext cx="854851" cy="59277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2311DD14-4806-44AD-989F-40D3D0800795}"/>
              </a:ext>
            </a:extLst>
          </p:cNvPr>
          <p:cNvCxnSpPr>
            <a:cxnSpLocks/>
            <a:stCxn id="51" idx="1"/>
          </p:cNvCxnSpPr>
          <p:nvPr/>
        </p:nvCxnSpPr>
        <p:spPr>
          <a:xfrm flipH="1">
            <a:off x="7675806" y="5623028"/>
            <a:ext cx="1030856" cy="57621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DDFBBD5A-73D4-48BB-9604-068A3E658902}"/>
              </a:ext>
            </a:extLst>
          </p:cNvPr>
          <p:cNvCxnSpPr>
            <a:cxnSpLocks/>
            <a:stCxn id="47" idx="1"/>
          </p:cNvCxnSpPr>
          <p:nvPr/>
        </p:nvCxnSpPr>
        <p:spPr>
          <a:xfrm flipH="1">
            <a:off x="6261353" y="3754209"/>
            <a:ext cx="1680034" cy="200653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TextBox 19">
            <a:extLst>
              <a:ext uri="{FF2B5EF4-FFF2-40B4-BE49-F238E27FC236}">
                <a16:creationId xmlns:a16="http://schemas.microsoft.com/office/drawing/2014/main" id="{37734F5F-9363-4307-9D35-9598C3243AB7}"/>
              </a:ext>
            </a:extLst>
          </p:cNvPr>
          <p:cNvSpPr txBox="1"/>
          <p:nvPr/>
        </p:nvSpPr>
        <p:spPr>
          <a:xfrm>
            <a:off x="7941387" y="2969379"/>
            <a:ext cx="3982516" cy="156966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Wales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1" u="sng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Funding: 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4</a:t>
            </a:r>
            <a:r>
              <a:rPr kumimoji="0" lang="en-US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%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Key priority: 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delivering Donation &amp; Transplantation Plan for Wales 2022-26, aligned to ODT 2030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Calibri"/>
            </a:endParaRPr>
          </a:p>
        </p:txBody>
      </p:sp>
      <p:sp>
        <p:nvSpPr>
          <p:cNvPr id="48" name="TextBox 20">
            <a:extLst>
              <a:ext uri="{FF2B5EF4-FFF2-40B4-BE49-F238E27FC236}">
                <a16:creationId xmlns:a16="http://schemas.microsoft.com/office/drawing/2014/main" id="{9EFD03F6-BE1E-41B2-870F-6EC515B4EB64}"/>
              </a:ext>
            </a:extLst>
          </p:cNvPr>
          <p:cNvSpPr txBox="1"/>
          <p:nvPr/>
        </p:nvSpPr>
        <p:spPr>
          <a:xfrm>
            <a:off x="7941387" y="1285299"/>
            <a:ext cx="3982516" cy="156966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Scotland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1" u="sng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Funding: 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8</a:t>
            </a:r>
            <a:r>
              <a:rPr kumimoji="0" lang="en-US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%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Key priority: 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Donation &amp; Transplantation Plan for Scotland 2021-25, aligned to ODT 2030</a:t>
            </a:r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" name="TextBox 23">
            <a:extLst>
              <a:ext uri="{FF2B5EF4-FFF2-40B4-BE49-F238E27FC236}">
                <a16:creationId xmlns:a16="http://schemas.microsoft.com/office/drawing/2014/main" id="{6B250309-299C-4204-B9A6-2FCB1080D32C}"/>
              </a:ext>
            </a:extLst>
          </p:cNvPr>
          <p:cNvSpPr txBox="1"/>
          <p:nvPr/>
        </p:nvSpPr>
        <p:spPr>
          <a:xfrm>
            <a:off x="8706662" y="4653532"/>
            <a:ext cx="3384400" cy="193899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England*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1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Funding: </a:t>
            </a:r>
            <a:r>
              <a:rPr kumimoji="0" lang="en-US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85%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Key priority: 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converting</a:t>
            </a: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2020 opt-out benefits into transplants within the wider NHS system 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Calibri"/>
            </a:endParaRPr>
          </a:p>
        </p:txBody>
      </p: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9675E597-3D2D-41B4-8BD3-ED159D2A6260}"/>
              </a:ext>
            </a:extLst>
          </p:cNvPr>
          <p:cNvCxnSpPr>
            <a:cxnSpLocks/>
            <a:stCxn id="33" idx="3"/>
          </p:cNvCxnSpPr>
          <p:nvPr/>
        </p:nvCxnSpPr>
        <p:spPr>
          <a:xfrm flipV="1">
            <a:off x="3824345" y="4022323"/>
            <a:ext cx="1423112" cy="170790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22">
            <a:extLst>
              <a:ext uri="{FF2B5EF4-FFF2-40B4-BE49-F238E27FC236}">
                <a16:creationId xmlns:a16="http://schemas.microsoft.com/office/drawing/2014/main" id="{0A023D41-88F5-4439-8900-DB519151C46E}"/>
              </a:ext>
            </a:extLst>
          </p:cNvPr>
          <p:cNvSpPr txBox="1"/>
          <p:nvPr/>
        </p:nvSpPr>
        <p:spPr>
          <a:xfrm>
            <a:off x="256116" y="5037733"/>
            <a:ext cx="3568229" cy="138499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Northern Ireland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1" u="sng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1" u="sng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1" u="sng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1" u="sng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Funding: </a:t>
            </a:r>
            <a:r>
              <a:rPr kumimoji="0" lang="en-US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3%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Key priority: 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implementing opt-out in 2023</a:t>
            </a:r>
          </a:p>
        </p:txBody>
      </p:sp>
      <p:sp>
        <p:nvSpPr>
          <p:cNvPr id="36" name="Star: 5 Points 35">
            <a:extLst>
              <a:ext uri="{FF2B5EF4-FFF2-40B4-BE49-F238E27FC236}">
                <a16:creationId xmlns:a16="http://schemas.microsoft.com/office/drawing/2014/main" id="{62CCA7AB-EB49-4372-88F7-A23C4C5A696F}"/>
              </a:ext>
            </a:extLst>
          </p:cNvPr>
          <p:cNvSpPr/>
          <p:nvPr/>
        </p:nvSpPr>
        <p:spPr>
          <a:xfrm>
            <a:off x="5334794" y="3542949"/>
            <a:ext cx="318781" cy="250774"/>
          </a:xfrm>
          <a:prstGeom prst="star5">
            <a:avLst/>
          </a:prstGeom>
          <a:solidFill>
            <a:srgbClr val="D81E0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098" name="Picture 2" descr="Department of Health">
            <a:extLst>
              <a:ext uri="{FF2B5EF4-FFF2-40B4-BE49-F238E27FC236}">
                <a16:creationId xmlns:a16="http://schemas.microsoft.com/office/drawing/2014/main" id="{60157C13-98E1-43F2-838E-2ABD7C10F3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586" y="5289546"/>
            <a:ext cx="2640094" cy="591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WGlogo2013">
            <a:extLst>
              <a:ext uri="{FF2B5EF4-FFF2-40B4-BE49-F238E27FC236}">
                <a16:creationId xmlns:a16="http://schemas.microsoft.com/office/drawing/2014/main" id="{896E1F62-5A59-4DB0-A3B1-AA3CF9E4D2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6968" y="3214167"/>
            <a:ext cx="2632018" cy="709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AutoShape 6" descr="Scottish Government">
            <a:extLst>
              <a:ext uri="{FF2B5EF4-FFF2-40B4-BE49-F238E27FC236}">
                <a16:creationId xmlns:a16="http://schemas.microsoft.com/office/drawing/2014/main" id="{AAA4C2A9-1B0B-43D3-9432-42A12B08BFD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1" name="AutoShape 8" descr="Scottish Government">
            <a:extLst>
              <a:ext uri="{FF2B5EF4-FFF2-40B4-BE49-F238E27FC236}">
                <a16:creationId xmlns:a16="http://schemas.microsoft.com/office/drawing/2014/main" id="{022A1FD9-D8AD-434B-9DA5-477EE65FAF6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4112" name="Picture 16" descr="Social care - gov.scot">
            <a:extLst>
              <a:ext uri="{FF2B5EF4-FFF2-40B4-BE49-F238E27FC236}">
                <a16:creationId xmlns:a16="http://schemas.microsoft.com/office/drawing/2014/main" id="{3449E938-E1E0-4DF2-9F88-A0E81EAFAB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1251" y="1593969"/>
            <a:ext cx="3159416" cy="592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4" name="Picture 18" descr="Department of Health and Social Care - Wikipedia">
            <a:extLst>
              <a:ext uri="{FF2B5EF4-FFF2-40B4-BE49-F238E27FC236}">
                <a16:creationId xmlns:a16="http://schemas.microsoft.com/office/drawing/2014/main" id="{BF992162-B590-4E61-B6B3-3BC544FC38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0884" y="4941809"/>
            <a:ext cx="1283859" cy="1009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4" name="Rectangle 63">
            <a:extLst>
              <a:ext uri="{FF2B5EF4-FFF2-40B4-BE49-F238E27FC236}">
                <a16:creationId xmlns:a16="http://schemas.microsoft.com/office/drawing/2014/main" id="{6640D280-546A-4459-800F-F61328CB329C}"/>
              </a:ext>
            </a:extLst>
          </p:cNvPr>
          <p:cNvSpPr/>
          <p:nvPr/>
        </p:nvSpPr>
        <p:spPr>
          <a:xfrm>
            <a:off x="232802" y="879804"/>
            <a:ext cx="4425910" cy="347963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981" tIns="71981" rIns="71981" bIns="71981" rtlCol="0" anchor="t" anchorCtr="0"/>
          <a:lstStyle/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lt"/>
                <a:cs typeface="Arial"/>
              </a:rPr>
              <a:t>Need to know: </a:t>
            </a:r>
            <a:endParaRPr kumimoji="0" lang="en-GB" sz="13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lt"/>
              <a:cs typeface="Arial" panose="020B0604020202020204" pitchFamily="34" charset="0"/>
            </a:endParaRPr>
          </a:p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lt"/>
              <a:cs typeface="Arial" panose="020B0604020202020204" pitchFamily="34" charset="0"/>
            </a:endParaRPr>
          </a:p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lt"/>
                <a:cs typeface="Arial"/>
              </a:rPr>
              <a:t>We are funded through the </a:t>
            </a:r>
            <a:r>
              <a:rPr kumimoji="0" lang="en-GB" sz="1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lt"/>
                <a:cs typeface="Arial"/>
              </a:rPr>
              <a:t>4 UK Governments’ Health Departments*</a:t>
            </a:r>
            <a:r>
              <a:rPr kumimoji="0" lang="en-GB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lt"/>
                <a:cs typeface="Arial"/>
              </a:rPr>
              <a:t>, based on the Barnett formula. </a:t>
            </a:r>
          </a:p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lt"/>
              <a:cs typeface="Arial"/>
            </a:endParaRPr>
          </a:p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lt"/>
                <a:cs typeface="Arial"/>
              </a:rPr>
              <a:t>The </a:t>
            </a:r>
            <a:r>
              <a:rPr kumimoji="0" lang="en-GB" sz="1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lt"/>
                <a:cs typeface="Arial"/>
              </a:rPr>
              <a:t>separation of donation and transplantation </a:t>
            </a:r>
            <a:r>
              <a:rPr kumimoji="0" lang="en-GB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lt"/>
                <a:cs typeface="Arial"/>
              </a:rPr>
              <a:t>means that action in donation does not align the financial benefits of transplantation to our funders. 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lt"/>
              <a:cs typeface="Arial" panose="020B0604020202020204" pitchFamily="34" charset="0"/>
            </a:endParaRPr>
          </a:p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lt"/>
              <a:cs typeface="Arial" panose="020B0604020202020204" pitchFamily="34" charset="0"/>
            </a:endParaRPr>
          </a:p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lt"/>
                <a:cs typeface="Arial"/>
              </a:rPr>
              <a:t>Core funding has been broadly </a:t>
            </a:r>
            <a:r>
              <a:rPr kumimoji="0" lang="en-GB" sz="13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lt"/>
                <a:cs typeface="Arial"/>
              </a:rPr>
              <a:t>flat since 2015</a:t>
            </a:r>
            <a:r>
              <a:rPr kumimoji="0" lang="en-GB" sz="13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lt"/>
                <a:cs typeface="Arial"/>
              </a:rPr>
              <a:t>.</a:t>
            </a:r>
            <a:r>
              <a:rPr kumimoji="0" lang="en-GB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lt"/>
                <a:cs typeface="Arial"/>
              </a:rPr>
              <a:t>  </a:t>
            </a:r>
          </a:p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lt"/>
                <a:cs typeface="Arial"/>
              </a:rPr>
              <a:t>Administrations have been willing to fund </a:t>
            </a:r>
            <a:r>
              <a:rPr kumimoji="0" lang="en-GB" sz="1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lt"/>
                <a:cs typeface="Arial"/>
              </a:rPr>
              <a:t>opt-out and some incremental service developments.  </a:t>
            </a:r>
          </a:p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lt"/>
              <a:cs typeface="Arial"/>
            </a:endParaRPr>
          </a:p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lt"/>
                <a:cs typeface="Arial"/>
              </a:rPr>
              <a:t>The relative size of England means that DHSC are critical to budget and operating model decisions.  </a:t>
            </a:r>
            <a:r>
              <a:rPr kumimoji="0" lang="en-GB" sz="1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lt"/>
                <a:cs typeface="Arial"/>
              </a:rPr>
              <a:t>Multi-year settlements </a:t>
            </a:r>
            <a:r>
              <a:rPr kumimoji="0" lang="en-GB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lt"/>
                <a:cs typeface="Arial"/>
              </a:rPr>
              <a:t>have been sought but not achieved prior to 2022.  </a:t>
            </a:r>
            <a:endParaRPr kumimoji="0" lang="en-GB" sz="13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lt"/>
              <a:cs typeface="Arial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D04578B-891F-382A-7F70-8CEDE076790A}"/>
              </a:ext>
            </a:extLst>
          </p:cNvPr>
          <p:cNvSpPr txBox="1"/>
          <p:nvPr/>
        </p:nvSpPr>
        <p:spPr>
          <a:xfrm>
            <a:off x="8748084" y="6629691"/>
            <a:ext cx="3504594" cy="2308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*NHS England also fund incremental transformations 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2E6AE33-0F64-F3F9-5977-50D71EDC85F1}"/>
              </a:ext>
            </a:extLst>
          </p:cNvPr>
          <p:cNvSpPr/>
          <p:nvPr/>
        </p:nvSpPr>
        <p:spPr>
          <a:xfrm>
            <a:off x="144328" y="54447"/>
            <a:ext cx="11946734" cy="7964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6" tIns="45708" rIns="91416" bIns="45708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350" b="1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Our funding arrangement is grant-in-aid; agreed yearly.</a:t>
            </a:r>
            <a:endParaRPr kumimoji="0" lang="en-GB" sz="2399" b="0" i="1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96524D5-8661-52FE-C8B2-EB9A7174D032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76494" y="153029"/>
            <a:ext cx="1719417" cy="480323"/>
          </a:xfrm>
          <a:prstGeom prst="rect">
            <a:avLst/>
          </a:prstGeom>
        </p:spPr>
      </p:pic>
      <p:pic>
        <p:nvPicPr>
          <p:cNvPr id="5122" name="Picture 2" descr="460,096 Pie Stock Photos, Pictures &amp; Royalty-Free Images - iStock">
            <a:extLst>
              <a:ext uri="{FF2B5EF4-FFF2-40B4-BE49-F238E27FC236}">
                <a16:creationId xmlns:a16="http://schemas.microsoft.com/office/drawing/2014/main" id="{B1B8328E-74FB-AB79-2E2A-88C101CB26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6708" y="110009"/>
            <a:ext cx="1472668" cy="976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102236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>
            <a:extLst>
              <a:ext uri="{FF2B5EF4-FFF2-40B4-BE49-F238E27FC236}">
                <a16:creationId xmlns:a16="http://schemas.microsoft.com/office/drawing/2014/main" id="{126F46FA-973E-1A4B-82FD-256F44812D3F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406453" y="150745"/>
            <a:ext cx="10818688" cy="829972"/>
          </a:xfrm>
        </p:spPr>
        <p:txBody>
          <a:bodyPr/>
          <a:lstStyle/>
          <a:p>
            <a:pPr algn="ctr" eaLnBrk="1" hangingPunct="1"/>
            <a:r>
              <a:rPr lang="en-GB" sz="4400" dirty="0">
                <a:solidFill>
                  <a:srgbClr val="E0119D"/>
                </a:solidFill>
              </a:rPr>
              <a:t>future</a:t>
            </a:r>
            <a:br>
              <a:rPr lang="en-GB" sz="4267" dirty="0">
                <a:solidFill>
                  <a:srgbClr val="E0119D"/>
                </a:solidFill>
              </a:rPr>
            </a:br>
            <a:endParaRPr lang="en-GB" altLang="en-US" sz="4800" b="0" i="1" dirty="0">
              <a:solidFill>
                <a:schemeClr val="tx1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27360FE-9343-5C45-A191-2D0E4DDC52F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74667" y="261176"/>
            <a:ext cx="2971051" cy="829971"/>
          </a:xfrm>
          <a:prstGeom prst="rect">
            <a:avLst/>
          </a:prstGeom>
        </p:spPr>
      </p:pic>
      <p:pic>
        <p:nvPicPr>
          <p:cNvPr id="5" name="Picture 4" descr="Text, letter&#10;&#10;Description automatically generated">
            <a:extLst>
              <a:ext uri="{FF2B5EF4-FFF2-40B4-BE49-F238E27FC236}">
                <a16:creationId xmlns:a16="http://schemas.microsoft.com/office/drawing/2014/main" id="{2859C878-4A15-C8F5-BC0F-7F40F7DC17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8404" y="1119907"/>
            <a:ext cx="3594668" cy="5081184"/>
          </a:xfrm>
          <a:prstGeom prst="rect">
            <a:avLst/>
          </a:prstGeom>
          <a:noFill/>
          <a:ln w="3175" cap="flat" cmpd="sng" algn="ctr">
            <a:solidFill>
              <a:srgbClr val="0072C6">
                <a:shade val="95000"/>
                <a:satMod val="105000"/>
              </a:srgbClr>
            </a:solidFill>
            <a:prstDash val="solid"/>
          </a:ln>
          <a:effectLst/>
        </p:spPr>
      </p:pic>
      <p:pic>
        <p:nvPicPr>
          <p:cNvPr id="15" name="Picture 14" descr="A picture containing person, person, necktie, wearing&#10;&#10;Description automatically generated">
            <a:extLst>
              <a:ext uri="{FF2B5EF4-FFF2-40B4-BE49-F238E27FC236}">
                <a16:creationId xmlns:a16="http://schemas.microsoft.com/office/drawing/2014/main" id="{C312FAB7-8C94-431D-5FAC-49D3E7785F1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1723" y="2113625"/>
            <a:ext cx="3645468" cy="2630750"/>
          </a:xfrm>
          <a:prstGeom prst="rect">
            <a:avLst/>
          </a:prstGeom>
        </p:spPr>
      </p:pic>
      <p:pic>
        <p:nvPicPr>
          <p:cNvPr id="16" name="Picture 15" descr="Shape, circle&#10;&#10;Description automatically generated">
            <a:extLst>
              <a:ext uri="{FF2B5EF4-FFF2-40B4-BE49-F238E27FC236}">
                <a16:creationId xmlns:a16="http://schemas.microsoft.com/office/drawing/2014/main" id="{0CE924D9-6C05-4899-8FF1-80EE4FF3214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0378" y="2705572"/>
            <a:ext cx="1114822" cy="1019735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F556F064-2F6D-A0DA-409F-1E8D984539C0}"/>
              </a:ext>
            </a:extLst>
          </p:cNvPr>
          <p:cNvSpPr txBox="1"/>
          <p:nvPr/>
        </p:nvSpPr>
        <p:spPr>
          <a:xfrm>
            <a:off x="5778829" y="4868443"/>
            <a:ext cx="17912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Expected</a:t>
            </a:r>
          </a:p>
        </p:txBody>
      </p:sp>
      <p:pic>
        <p:nvPicPr>
          <p:cNvPr id="19" name="Picture 18" descr="A picture containing wine, container, glass, empty&#10;&#10;Description automatically generated">
            <a:extLst>
              <a:ext uri="{FF2B5EF4-FFF2-40B4-BE49-F238E27FC236}">
                <a16:creationId xmlns:a16="http://schemas.microsoft.com/office/drawing/2014/main" id="{0CBD39CB-4AA4-3286-FD88-C4292608A83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5842" y="2096875"/>
            <a:ext cx="2437754" cy="3652323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8597A0DC-6B97-4675-B4A3-B849E771F95E}"/>
              </a:ext>
            </a:extLst>
          </p:cNvPr>
          <p:cNvSpPr txBox="1"/>
          <p:nvPr/>
        </p:nvSpPr>
        <p:spPr>
          <a:xfrm>
            <a:off x="9688189" y="5817943"/>
            <a:ext cx="22575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Recognised</a:t>
            </a:r>
          </a:p>
        </p:txBody>
      </p:sp>
    </p:spTree>
    <p:extLst>
      <p:ext uri="{BB962C8B-B14F-4D97-AF65-F5344CB8AC3E}">
        <p14:creationId xmlns:p14="http://schemas.microsoft.com/office/powerpoint/2010/main" val="2959914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4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27360FE-9343-5C45-A191-2D0E4DDC52F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74667" y="261176"/>
            <a:ext cx="2971051" cy="829971"/>
          </a:xfrm>
          <a:prstGeom prst="rect">
            <a:avLst/>
          </a:prstGeom>
        </p:spPr>
      </p:pic>
      <p:pic>
        <p:nvPicPr>
          <p:cNvPr id="15" name="Picture 14" descr="A picture containing person, person, necktie, wearing&#10;&#10;Description automatically generated">
            <a:extLst>
              <a:ext uri="{FF2B5EF4-FFF2-40B4-BE49-F238E27FC236}">
                <a16:creationId xmlns:a16="http://schemas.microsoft.com/office/drawing/2014/main" id="{C312FAB7-8C94-431D-5FAC-49D3E7785F1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282" y="188875"/>
            <a:ext cx="1350477" cy="974571"/>
          </a:xfrm>
          <a:prstGeom prst="rect">
            <a:avLst/>
          </a:prstGeom>
        </p:spPr>
      </p:pic>
      <p:pic>
        <p:nvPicPr>
          <p:cNvPr id="16" name="Picture 15" descr="Shape, circle&#10;&#10;Description automatically generated">
            <a:extLst>
              <a:ext uri="{FF2B5EF4-FFF2-40B4-BE49-F238E27FC236}">
                <a16:creationId xmlns:a16="http://schemas.microsoft.com/office/drawing/2014/main" id="{0CE924D9-6C05-4899-8FF1-80EE4FF3214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422" y="357245"/>
            <a:ext cx="444874" cy="406929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F556F064-2F6D-A0DA-409F-1E8D984539C0}"/>
              </a:ext>
            </a:extLst>
          </p:cNvPr>
          <p:cNvSpPr txBox="1"/>
          <p:nvPr/>
        </p:nvSpPr>
        <p:spPr>
          <a:xfrm>
            <a:off x="146801" y="1163446"/>
            <a:ext cx="17912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Expected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C11A3A9-596B-949A-2CAE-CD2DF2A397AD}"/>
              </a:ext>
            </a:extLst>
          </p:cNvPr>
          <p:cNvSpPr/>
          <p:nvPr/>
        </p:nvSpPr>
        <p:spPr>
          <a:xfrm>
            <a:off x="246282" y="1907184"/>
            <a:ext cx="1182568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0072C6"/>
              </a:buClr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005EB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“Living and deceased donation will become an expected part of care, where clinically appropriate, for all in society.”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 descr="Hospital Art Studio — Birds of The Medway Estuary">
            <a:extLst>
              <a:ext uri="{FF2B5EF4-FFF2-40B4-BE49-F238E27FC236}">
                <a16:creationId xmlns:a16="http://schemas.microsoft.com/office/drawing/2014/main" id="{C4F2977C-59F2-2F6A-CDA8-373B38EF72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1203" y="3100325"/>
            <a:ext cx="4159169" cy="3119377"/>
          </a:xfrm>
          <a:prstGeom prst="rect">
            <a:avLst/>
          </a:prstGeom>
          <a:noFill/>
          <a:ln w="3175" cap="flat" cmpd="sng" algn="ctr">
            <a:solidFill>
              <a:srgbClr val="0072C6">
                <a:shade val="95000"/>
                <a:satMod val="105000"/>
              </a:srgbClr>
            </a:solidFill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C4D8ED1-199A-B9D5-E0CD-C0E8A6134614}"/>
              </a:ext>
            </a:extLst>
          </p:cNvPr>
          <p:cNvSpPr/>
          <p:nvPr/>
        </p:nvSpPr>
        <p:spPr>
          <a:xfrm>
            <a:off x="246282" y="3057951"/>
            <a:ext cx="6466773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0072C6"/>
              </a:buClr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 our intensive care and emergency departments, the consideration of organ donation is now a 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usual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part of end of life care.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0072C6"/>
              </a:buClr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We need to take the next step.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0072C6"/>
              </a:buClr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From 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usual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to </a:t>
            </a: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expected</a:t>
            </a:r>
            <a: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.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4604494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27360FE-9343-5C45-A191-2D0E4DDC52F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74667" y="261176"/>
            <a:ext cx="2971051" cy="829971"/>
          </a:xfrm>
          <a:prstGeom prst="rect">
            <a:avLst/>
          </a:prstGeom>
        </p:spPr>
      </p:pic>
      <p:pic>
        <p:nvPicPr>
          <p:cNvPr id="15" name="Picture 14" descr="A picture containing person, person, necktie, wearing&#10;&#10;Description automatically generated">
            <a:extLst>
              <a:ext uri="{FF2B5EF4-FFF2-40B4-BE49-F238E27FC236}">
                <a16:creationId xmlns:a16="http://schemas.microsoft.com/office/drawing/2014/main" id="{C312FAB7-8C94-431D-5FAC-49D3E7785F1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282" y="188875"/>
            <a:ext cx="1350477" cy="974571"/>
          </a:xfrm>
          <a:prstGeom prst="rect">
            <a:avLst/>
          </a:prstGeom>
        </p:spPr>
      </p:pic>
      <p:pic>
        <p:nvPicPr>
          <p:cNvPr id="16" name="Picture 15" descr="Shape, circle&#10;&#10;Description automatically generated">
            <a:extLst>
              <a:ext uri="{FF2B5EF4-FFF2-40B4-BE49-F238E27FC236}">
                <a16:creationId xmlns:a16="http://schemas.microsoft.com/office/drawing/2014/main" id="{0CE924D9-6C05-4899-8FF1-80EE4FF3214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422" y="357245"/>
            <a:ext cx="444874" cy="406929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F556F064-2F6D-A0DA-409F-1E8D984539C0}"/>
              </a:ext>
            </a:extLst>
          </p:cNvPr>
          <p:cNvSpPr txBox="1"/>
          <p:nvPr/>
        </p:nvSpPr>
        <p:spPr>
          <a:xfrm>
            <a:off x="146801" y="1163446"/>
            <a:ext cx="17912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Expected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4CD25FD7-22F0-4246-74D9-A7D6BC7B2D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6411" y="2876681"/>
            <a:ext cx="2805754" cy="2655032"/>
          </a:xfrm>
          <a:prstGeom prst="rect">
            <a:avLst/>
          </a:prstGeom>
          <a:noFill/>
          <a:ln w="3175" cap="flat" cmpd="sng" algn="ctr">
            <a:solidFill>
              <a:srgbClr val="0072C6">
                <a:shade val="95000"/>
                <a:satMod val="105000"/>
              </a:srgbClr>
            </a:solidFill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6B1ED47-C011-F8B8-4A64-8DE292D61EFC}"/>
              </a:ext>
            </a:extLst>
          </p:cNvPr>
          <p:cNvSpPr/>
          <p:nvPr/>
        </p:nvSpPr>
        <p:spPr>
          <a:xfrm>
            <a:off x="-244657" y="2138017"/>
            <a:ext cx="446789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Organ donation becomes a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societal norm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9" name="Picture 8" descr="A group of people sitting on a couch&#10;&#10;Description automatically generated with low confidence">
            <a:extLst>
              <a:ext uri="{FF2B5EF4-FFF2-40B4-BE49-F238E27FC236}">
                <a16:creationId xmlns:a16="http://schemas.microsoft.com/office/drawing/2014/main" id="{FC5EB13F-9A70-B216-9C70-5E1BA3DB973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3233" y="391015"/>
            <a:ext cx="3902403" cy="219149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B80C974-112E-3869-0C5D-6B461D1B5C74}"/>
              </a:ext>
            </a:extLst>
          </p:cNvPr>
          <p:cNvSpPr/>
          <p:nvPr/>
        </p:nvSpPr>
        <p:spPr>
          <a:xfrm>
            <a:off x="3940489" y="2673166"/>
            <a:ext cx="446789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Families are prepared for 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donation conversation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12" name="Picture 11" descr="A picture containing text, person, indoor&#10;&#10;Description automatically generated">
            <a:extLst>
              <a:ext uri="{FF2B5EF4-FFF2-40B4-BE49-F238E27FC236}">
                <a16:creationId xmlns:a16="http://schemas.microsoft.com/office/drawing/2014/main" id="{6ED990EA-BDD3-5764-1CFC-8B5F3D61D9F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0253" y="3411830"/>
            <a:ext cx="1708361" cy="1552453"/>
          </a:xfrm>
          <a:prstGeom prst="rect">
            <a:avLst/>
          </a:prstGeom>
        </p:spPr>
      </p:pic>
      <p:pic>
        <p:nvPicPr>
          <p:cNvPr id="14" name="Picture 13" descr="A person standing in a hallway&#10;&#10;Description automatically generated with low confidence">
            <a:extLst>
              <a:ext uri="{FF2B5EF4-FFF2-40B4-BE49-F238E27FC236}">
                <a16:creationId xmlns:a16="http://schemas.microsoft.com/office/drawing/2014/main" id="{47B47895-A946-B147-FA22-553E1FCB2E9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3578" y="5102632"/>
            <a:ext cx="2861710" cy="1552453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FDE00565-5350-9B9F-5D3E-A4AD4FE899A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067406" y="1903904"/>
            <a:ext cx="3902403" cy="384437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840267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27360FE-9343-5C45-A191-2D0E4DDC52F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74667" y="261176"/>
            <a:ext cx="2971051" cy="829971"/>
          </a:xfrm>
          <a:prstGeom prst="rect">
            <a:avLst/>
          </a:prstGeom>
        </p:spPr>
      </p:pic>
      <p:pic>
        <p:nvPicPr>
          <p:cNvPr id="15" name="Picture 14" descr="A picture containing person, person, necktie, wearing&#10;&#10;Description automatically generated">
            <a:extLst>
              <a:ext uri="{FF2B5EF4-FFF2-40B4-BE49-F238E27FC236}">
                <a16:creationId xmlns:a16="http://schemas.microsoft.com/office/drawing/2014/main" id="{C312FAB7-8C94-431D-5FAC-49D3E7785F1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282" y="188875"/>
            <a:ext cx="1350477" cy="974571"/>
          </a:xfrm>
          <a:prstGeom prst="rect">
            <a:avLst/>
          </a:prstGeom>
        </p:spPr>
      </p:pic>
      <p:pic>
        <p:nvPicPr>
          <p:cNvPr id="16" name="Picture 15" descr="Shape, circle&#10;&#10;Description automatically generated">
            <a:extLst>
              <a:ext uri="{FF2B5EF4-FFF2-40B4-BE49-F238E27FC236}">
                <a16:creationId xmlns:a16="http://schemas.microsoft.com/office/drawing/2014/main" id="{0CE924D9-6C05-4899-8FF1-80EE4FF3214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422" y="357245"/>
            <a:ext cx="444874" cy="406929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F556F064-2F6D-A0DA-409F-1E8D984539C0}"/>
              </a:ext>
            </a:extLst>
          </p:cNvPr>
          <p:cNvSpPr txBox="1"/>
          <p:nvPr/>
        </p:nvSpPr>
        <p:spPr>
          <a:xfrm>
            <a:off x="146801" y="1163446"/>
            <a:ext cx="17912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Expected</a:t>
            </a:r>
          </a:p>
        </p:txBody>
      </p:sp>
      <p:pic>
        <p:nvPicPr>
          <p:cNvPr id="18" name="Picture 17" descr="A picture containing indoor, wall, appliance&#10;&#10;Description automatically generated">
            <a:extLst>
              <a:ext uri="{FF2B5EF4-FFF2-40B4-BE49-F238E27FC236}">
                <a16:creationId xmlns:a16="http://schemas.microsoft.com/office/drawing/2014/main" id="{FBA9CA50-2CA1-58E3-3D49-ACCFD04636DB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435" r="22840" b="28722"/>
          <a:stretch/>
        </p:blipFill>
        <p:spPr>
          <a:xfrm rot="5400000">
            <a:off x="531990" y="2351975"/>
            <a:ext cx="2812131" cy="2272047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1ACD67A9-C715-7436-CCE6-E654167DAFBC}"/>
              </a:ext>
            </a:extLst>
          </p:cNvPr>
          <p:cNvSpPr/>
          <p:nvPr/>
        </p:nvSpPr>
        <p:spPr>
          <a:xfrm>
            <a:off x="21020" y="4914799"/>
            <a:ext cx="363657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Within the ICU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(and for tissues elsewhere)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exploring and managing donation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is just what we do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6849380-DF0C-6F66-93C5-D710711816E2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84846" y="3284361"/>
            <a:ext cx="4466154" cy="1116539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86397D5-5349-6FD3-3C07-95B153159578}"/>
              </a:ext>
            </a:extLst>
          </p:cNvPr>
          <p:cNvSpPr/>
          <p:nvPr/>
        </p:nvSpPr>
        <p:spPr>
          <a:xfrm>
            <a:off x="7504214" y="2020158"/>
            <a:ext cx="363657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Offer a research opportunity in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every donation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64FC82D-C1F0-BD56-78CE-81816C8D2EF9}"/>
              </a:ext>
            </a:extLst>
          </p:cNvPr>
          <p:cNvSpPr/>
          <p:nvPr/>
        </p:nvSpPr>
        <p:spPr>
          <a:xfrm>
            <a:off x="7181239" y="4630738"/>
            <a:ext cx="449273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SIGNET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2C2C2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will be the largest randomised controlled trial in organ donation. 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5" name="Picture 4" descr="Graphical user interface, icon&#10;&#10;Description automatically generated">
            <a:extLst>
              <a:ext uri="{FF2B5EF4-FFF2-40B4-BE49-F238E27FC236}">
                <a16:creationId xmlns:a16="http://schemas.microsoft.com/office/drawing/2014/main" id="{9082D121-0CE1-9AA4-9E84-E5D79CF9CF8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3447" y="858767"/>
            <a:ext cx="2116326" cy="2983864"/>
          </a:xfrm>
          <a:prstGeom prst="rect">
            <a:avLst/>
          </a:prstGeom>
          <a:noFill/>
          <a:ln w="28575">
            <a:solidFill>
              <a:schemeClr val="bg2"/>
            </a:solidFill>
            <a:miter lim="800000"/>
            <a:headEnd/>
            <a:tailEnd/>
          </a:ln>
          <a:effectLst>
            <a:outerShdw blurRad="63500" dist="107763" dir="13500000" algn="ctr" rotWithShape="0">
              <a:srgbClr val="000000">
                <a:alpha val="50000"/>
              </a:srgbClr>
            </a:outerShdw>
          </a:effectLst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DAA5680A-6C9C-2ACF-9419-784DFCCDA5BB}"/>
              </a:ext>
            </a:extLst>
          </p:cNvPr>
          <p:cNvSpPr txBox="1">
            <a:spLocks/>
          </p:cNvSpPr>
          <p:nvPr/>
        </p:nvSpPr>
        <p:spPr>
          <a:xfrm>
            <a:off x="3000036" y="3863366"/>
            <a:ext cx="3338819" cy="78774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A Professional, Ethical and Legal Framework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166970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27360FE-9343-5C45-A191-2D0E4DDC52F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74667" y="261176"/>
            <a:ext cx="2971051" cy="829971"/>
          </a:xfrm>
          <a:prstGeom prst="rect">
            <a:avLst/>
          </a:prstGeom>
        </p:spPr>
      </p:pic>
      <p:pic>
        <p:nvPicPr>
          <p:cNvPr id="2" name="Picture 1" descr="A picture containing wine, container, glass, empty&#10;&#10;Description automatically generated">
            <a:extLst>
              <a:ext uri="{FF2B5EF4-FFF2-40B4-BE49-F238E27FC236}">
                <a16:creationId xmlns:a16="http://schemas.microsoft.com/office/drawing/2014/main" id="{20DD285F-454E-0BC2-4F11-46108CCDF3A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650" y="130254"/>
            <a:ext cx="1127681" cy="168952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69A6839-FACF-E108-A02E-E87A490EB85E}"/>
              </a:ext>
            </a:extLst>
          </p:cNvPr>
          <p:cNvSpPr txBox="1"/>
          <p:nvPr/>
        </p:nvSpPr>
        <p:spPr>
          <a:xfrm>
            <a:off x="1312123" y="137755"/>
            <a:ext cx="22575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Recognised</a:t>
            </a:r>
          </a:p>
        </p:txBody>
      </p:sp>
      <p:pic>
        <p:nvPicPr>
          <p:cNvPr id="10" name="Picture 9" descr="A picture containing indoor, bunch, several&#10;&#10;Description automatically generated">
            <a:extLst>
              <a:ext uri="{FF2B5EF4-FFF2-40B4-BE49-F238E27FC236}">
                <a16:creationId xmlns:a16="http://schemas.microsoft.com/office/drawing/2014/main" id="{AA88F63B-6F84-209A-AE43-239415E3261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6766" y="1867249"/>
            <a:ext cx="4349234" cy="289614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FDE02873-A77E-070A-CEE1-E3021C368BCE}"/>
              </a:ext>
            </a:extLst>
          </p:cNvPr>
          <p:cNvSpPr/>
          <p:nvPr/>
        </p:nvSpPr>
        <p:spPr>
          <a:xfrm>
            <a:off x="1628110" y="4979018"/>
            <a:ext cx="446789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Greater recognition of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tissue and research donors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24" name="Picture 23" descr="A picture containing person, indoor, hospital room&#10;&#10;Description automatically generated">
            <a:extLst>
              <a:ext uri="{FF2B5EF4-FFF2-40B4-BE49-F238E27FC236}">
                <a16:creationId xmlns:a16="http://schemas.microsoft.com/office/drawing/2014/main" id="{27C86F0D-8B84-5ED4-82CD-55A5E4800F71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878" t="912" r="3005" b="13421"/>
          <a:stretch/>
        </p:blipFill>
        <p:spPr>
          <a:xfrm>
            <a:off x="7625469" y="1867249"/>
            <a:ext cx="2511972" cy="3123501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1405657D-7F29-BEF6-F064-FEF37A096D0F}"/>
              </a:ext>
            </a:extLst>
          </p:cNvPr>
          <p:cNvSpPr/>
          <p:nvPr/>
        </p:nvSpPr>
        <p:spPr>
          <a:xfrm>
            <a:off x="6647510" y="5101535"/>
            <a:ext cx="446789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We all offer and provide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 Moment of Honour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0A60E75-FA1D-B235-54FA-C025DDC80BD1}"/>
              </a:ext>
            </a:extLst>
          </p:cNvPr>
          <p:cNvSpPr txBox="1"/>
          <p:nvPr/>
        </p:nvSpPr>
        <p:spPr>
          <a:xfrm>
            <a:off x="7203800" y="5852385"/>
            <a:ext cx="4150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hlinkClick r:id="rId7"/>
              </a:rPr>
              <a:t>https://www.odt.nhs.uk/deceased-donation/best-practice-guidance/end-of-life-care/</a:t>
            </a:r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98274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25" grpId="0"/>
      <p:bldP spid="5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27360FE-9343-5C45-A191-2D0E4DDC52F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74667" y="261176"/>
            <a:ext cx="2971051" cy="829971"/>
          </a:xfrm>
          <a:prstGeom prst="rect">
            <a:avLst/>
          </a:prstGeom>
        </p:spPr>
      </p:pic>
      <p:pic>
        <p:nvPicPr>
          <p:cNvPr id="2" name="Picture 1" descr="A picture containing wine, container, glass, empty&#10;&#10;Description automatically generated">
            <a:extLst>
              <a:ext uri="{FF2B5EF4-FFF2-40B4-BE49-F238E27FC236}">
                <a16:creationId xmlns:a16="http://schemas.microsoft.com/office/drawing/2014/main" id="{20DD285F-454E-0BC2-4F11-46108CCDF3A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650" y="130254"/>
            <a:ext cx="1127681" cy="168952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69A6839-FACF-E108-A02E-E87A490EB85E}"/>
              </a:ext>
            </a:extLst>
          </p:cNvPr>
          <p:cNvSpPr txBox="1"/>
          <p:nvPr/>
        </p:nvSpPr>
        <p:spPr>
          <a:xfrm>
            <a:off x="1312123" y="137755"/>
            <a:ext cx="22575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Recognised</a:t>
            </a:r>
          </a:p>
        </p:txBody>
      </p:sp>
      <p:pic>
        <p:nvPicPr>
          <p:cNvPr id="17" name="Picture 16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DD3210FF-F0F5-42B5-2D11-FDF78BE03A5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420" b="27209"/>
          <a:stretch/>
        </p:blipFill>
        <p:spPr>
          <a:xfrm>
            <a:off x="4287106" y="548130"/>
            <a:ext cx="3984536" cy="156504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8DE3BD12-1780-0B74-DE5E-A18FC800F07A}"/>
              </a:ext>
            </a:extLst>
          </p:cNvPr>
          <p:cNvSpPr/>
          <p:nvPr/>
        </p:nvSpPr>
        <p:spPr>
          <a:xfrm>
            <a:off x="3653966" y="2228904"/>
            <a:ext cx="507213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Trainee Representatives in Organ Donation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TRODs 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20" name="Picture 19" descr="Logo, company name&#10;&#10;Description automatically generated">
            <a:extLst>
              <a:ext uri="{FF2B5EF4-FFF2-40B4-BE49-F238E27FC236}">
                <a16:creationId xmlns:a16="http://schemas.microsoft.com/office/drawing/2014/main" id="{3F23F33F-3D2F-B1A3-3302-E7AFDFDAB2C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332" y="2163549"/>
            <a:ext cx="3361351" cy="188757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ACF91DD8-E33A-DCAE-E772-EED0D66603A8}"/>
              </a:ext>
            </a:extLst>
          </p:cNvPr>
          <p:cNvSpPr txBox="1"/>
          <p:nvPr/>
        </p:nvSpPr>
        <p:spPr>
          <a:xfrm>
            <a:off x="380332" y="5421236"/>
            <a:ext cx="6915808" cy="523220"/>
          </a:xfrm>
          <a:prstGeom prst="rect">
            <a:avLst/>
          </a:prstGeom>
          <a:solidFill>
            <a:srgbClr val="E0119D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Donation and Transplantation Academy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817B471-5B2C-5FF2-B1F2-249A4A4B7CBD}"/>
              </a:ext>
            </a:extLst>
          </p:cNvPr>
          <p:cNvSpPr/>
          <p:nvPr/>
        </p:nvSpPr>
        <p:spPr>
          <a:xfrm>
            <a:off x="296250" y="4115354"/>
            <a:ext cx="684027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We are recognised for our world-leading policies and guidelines, we need to be recognised for our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research and education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19458" name="Picture 2" descr="Specialist nurses for organ donation">
            <a:extLst>
              <a:ext uri="{FF2B5EF4-FFF2-40B4-BE49-F238E27FC236}">
                <a16:creationId xmlns:a16="http://schemas.microsoft.com/office/drawing/2014/main" id="{753EA551-74FA-DB7C-5DA5-7C0B862B6E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5708" y="2946383"/>
            <a:ext cx="4215960" cy="233794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391DEF6D-CFC3-EEC0-F75D-77D436F0C263}"/>
              </a:ext>
            </a:extLst>
          </p:cNvPr>
          <p:cNvSpPr/>
          <p:nvPr/>
        </p:nvSpPr>
        <p:spPr>
          <a:xfrm>
            <a:off x="7136524" y="5372745"/>
            <a:ext cx="507213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Recognising our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Specialist Nurses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22355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1" grpId="0" animBg="1"/>
      <p:bldP spid="3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Spinning coin">
            <a:hlinkClick r:id="" action="ppaction://media"/>
            <a:extLst>
              <a:ext uri="{FF2B5EF4-FFF2-40B4-BE49-F238E27FC236}">
                <a16:creationId xmlns:a16="http://schemas.microsoft.com/office/drawing/2014/main" id="{C4E3868F-BD7F-117C-31A2-0396B01D8E1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b="20797"/>
          <a:stretch/>
        </p:blipFill>
        <p:spPr>
          <a:xfrm>
            <a:off x="3939809" y="241137"/>
            <a:ext cx="2340985" cy="185412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27360FE-9343-5C45-A191-2D0E4DDC52FA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74667" y="261176"/>
            <a:ext cx="2971051" cy="829971"/>
          </a:xfrm>
          <a:prstGeom prst="rect">
            <a:avLst/>
          </a:prstGeom>
        </p:spPr>
      </p:pic>
      <p:pic>
        <p:nvPicPr>
          <p:cNvPr id="2" name="Picture 1" descr="A picture containing wine, container, glass, empty&#10;&#10;Description automatically generated">
            <a:extLst>
              <a:ext uri="{FF2B5EF4-FFF2-40B4-BE49-F238E27FC236}">
                <a16:creationId xmlns:a16="http://schemas.microsoft.com/office/drawing/2014/main" id="{20DD285F-454E-0BC2-4F11-46108CCDF3A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650" y="130254"/>
            <a:ext cx="1127681" cy="168952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69A6839-FACF-E108-A02E-E87A490EB85E}"/>
              </a:ext>
            </a:extLst>
          </p:cNvPr>
          <p:cNvSpPr txBox="1"/>
          <p:nvPr/>
        </p:nvSpPr>
        <p:spPr>
          <a:xfrm>
            <a:off x="1312123" y="137755"/>
            <a:ext cx="22575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Recognised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87D7078-464D-35E6-C0EF-2C45D0E594DB}"/>
              </a:ext>
            </a:extLst>
          </p:cNvPr>
          <p:cNvSpPr/>
          <p:nvPr/>
        </p:nvSpPr>
        <p:spPr>
          <a:xfrm>
            <a:off x="164650" y="3736303"/>
            <a:ext cx="498181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Recognise a second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Triumvirate</a:t>
            </a:r>
            <a:endParaRPr kumimoji="0" lang="en-GB" sz="28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Isosceles Triangle 4">
            <a:extLst>
              <a:ext uri="{FF2B5EF4-FFF2-40B4-BE49-F238E27FC236}">
                <a16:creationId xmlns:a16="http://schemas.microsoft.com/office/drawing/2014/main" id="{69E64371-F6C2-EE74-5885-ADCE232A94BA}"/>
              </a:ext>
            </a:extLst>
          </p:cNvPr>
          <p:cNvSpPr/>
          <p:nvPr/>
        </p:nvSpPr>
        <p:spPr>
          <a:xfrm>
            <a:off x="6280794" y="3279906"/>
            <a:ext cx="3551027" cy="2189473"/>
          </a:xfrm>
          <a:prstGeom prst="triangle">
            <a:avLst/>
          </a:prstGeom>
          <a:solidFill>
            <a:srgbClr val="0070C0"/>
          </a:solidFill>
          <a:ln w="9525" cap="flat" cmpd="sng" algn="ctr">
            <a:solidFill>
              <a:srgbClr val="6E2C6B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0" name="Picture 9" descr="Shape, circle&#10;&#10;Description automatically generated">
            <a:extLst>
              <a:ext uri="{FF2B5EF4-FFF2-40B4-BE49-F238E27FC236}">
                <a16:creationId xmlns:a16="http://schemas.microsoft.com/office/drawing/2014/main" id="{34E4BA2E-0082-EE08-63F8-DE58FFCDA7E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5119" y="4116812"/>
            <a:ext cx="1282376" cy="1172997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324B9607-5539-B34A-FCD5-DF9ACB443CB1}"/>
              </a:ext>
            </a:extLst>
          </p:cNvPr>
          <p:cNvSpPr/>
          <p:nvPr/>
        </p:nvSpPr>
        <p:spPr>
          <a:xfrm>
            <a:off x="4536973" y="5468011"/>
            <a:ext cx="26722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E0119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Donation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E0119D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343AB65-5605-9364-AB0A-7A3E14BA95DC}"/>
              </a:ext>
            </a:extLst>
          </p:cNvPr>
          <p:cNvSpPr/>
          <p:nvPr/>
        </p:nvSpPr>
        <p:spPr>
          <a:xfrm>
            <a:off x="2074942" y="1086533"/>
            <a:ext cx="74381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Donation 			Transplantation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8825694-DD9C-19DA-D0E9-D590B78D5ABF}"/>
              </a:ext>
            </a:extLst>
          </p:cNvPr>
          <p:cNvSpPr/>
          <p:nvPr/>
        </p:nvSpPr>
        <p:spPr>
          <a:xfrm>
            <a:off x="6720195" y="2730516"/>
            <a:ext cx="26722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E0119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Retrieval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E0119D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06BB6B3-BE5B-62C4-C110-D66F17722193}"/>
              </a:ext>
            </a:extLst>
          </p:cNvPr>
          <p:cNvSpPr/>
          <p:nvPr/>
        </p:nvSpPr>
        <p:spPr>
          <a:xfrm>
            <a:off x="9124084" y="5543329"/>
            <a:ext cx="26722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E0119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Transplantation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E0119D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23" name="Picture 22" descr="A picture containing clock, drawing&#10;&#10;Description automatically generated">
            <a:extLst>
              <a:ext uri="{FF2B5EF4-FFF2-40B4-BE49-F238E27FC236}">
                <a16:creationId xmlns:a16="http://schemas.microsoft.com/office/drawing/2014/main" id="{5ECD0678-54F5-BD37-CB84-2E333A866CC7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323" y="2259310"/>
            <a:ext cx="1635619" cy="1397090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066297C3-5795-B756-55E0-50A789CC799D}"/>
              </a:ext>
            </a:extLst>
          </p:cNvPr>
          <p:cNvSpPr txBox="1"/>
          <p:nvPr/>
        </p:nvSpPr>
        <p:spPr>
          <a:xfrm>
            <a:off x="792311" y="2951187"/>
            <a:ext cx="929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3429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E0119D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people</a:t>
            </a:r>
            <a:endParaRPr kumimoji="0" lang="en-GB" sz="1350" b="1" i="0" u="none" strike="noStrike" kern="1200" cap="none" spc="0" normalizeH="0" baseline="0" noProof="0" dirty="0">
              <a:ln>
                <a:noFill/>
              </a:ln>
              <a:solidFill>
                <a:srgbClr val="E0119D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8111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99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9" dur="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video>
              <p:cMediaNode vol="80000">
                <p:cTn id="30" fill="hold" display="0">
                  <p:stCondLst>
                    <p:cond delay="indefinite"/>
                  </p:stCondLst>
                </p:cTn>
                <p:tgtEl>
                  <p:spTgt spid="19"/>
                </p:tgtEl>
              </p:cMediaNode>
            </p:video>
          </p:childTnLst>
        </p:cTn>
      </p:par>
    </p:tnLst>
    <p:bldLst>
      <p:bldP spid="7" grpId="0"/>
      <p:bldP spid="9" grpId="0" animBg="1"/>
      <p:bldP spid="12" grpId="0"/>
      <p:bldP spid="14" grpId="0"/>
      <p:bldP spid="15" grpId="0"/>
      <p:bldP spid="24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4015" y="221264"/>
            <a:ext cx="987328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000" b="1" i="1" u="none" strike="noStrike" kern="1200" cap="none" spc="0" normalizeH="0" baseline="0" noProof="0" dirty="0">
                <a:ln>
                  <a:noFill/>
                </a:ln>
                <a:solidFill>
                  <a:srgbClr val="005EB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Our future</a:t>
            </a:r>
            <a:endParaRPr kumimoji="0" lang="en-GB" sz="3200" b="1" i="1" u="none" strike="noStrike" kern="1200" cap="none" spc="0" normalizeH="0" baseline="0" noProof="0" dirty="0">
              <a:ln>
                <a:noFill/>
              </a:ln>
              <a:solidFill>
                <a:srgbClr val="005EB8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1" name="Picture 10" descr="Text, letter&#10;&#10;Description automatically generated">
            <a:extLst>
              <a:ext uri="{FF2B5EF4-FFF2-40B4-BE49-F238E27FC236}">
                <a16:creationId xmlns:a16="http://schemas.microsoft.com/office/drawing/2014/main" id="{24AE5805-2FB8-9B4F-AFF7-84C1EE46B5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404" y="1119907"/>
            <a:ext cx="3594668" cy="5081184"/>
          </a:xfrm>
          <a:prstGeom prst="rect">
            <a:avLst/>
          </a:prstGeom>
          <a:noFill/>
          <a:ln w="3175" cap="flat" cmpd="sng" algn="ctr">
            <a:solidFill>
              <a:srgbClr val="0072C6">
                <a:shade val="95000"/>
                <a:satMod val="105000"/>
              </a:srgbClr>
            </a:solidFill>
            <a:prstDash val="solid"/>
          </a:ln>
          <a:effectLst/>
        </p:spPr>
      </p:pic>
      <p:sp>
        <p:nvSpPr>
          <p:cNvPr id="12" name="Rectangle: Rounded Corners 10">
            <a:extLst>
              <a:ext uri="{FF2B5EF4-FFF2-40B4-BE49-F238E27FC236}">
                <a16:creationId xmlns:a16="http://schemas.microsoft.com/office/drawing/2014/main" id="{73EC157C-B205-1E4E-BBEF-5158A1F1A9D6}"/>
              </a:ext>
            </a:extLst>
          </p:cNvPr>
          <p:cNvSpPr/>
          <p:nvPr/>
        </p:nvSpPr>
        <p:spPr>
          <a:xfrm>
            <a:off x="5159223" y="1523069"/>
            <a:ext cx="3109707" cy="1348928"/>
          </a:xfrm>
          <a:prstGeom prst="roundRect">
            <a:avLst/>
          </a:prstGeom>
          <a:noFill/>
          <a:ln w="38100" cap="flat" cmpd="sng" algn="ctr">
            <a:solidFill>
              <a:srgbClr val="0072C6">
                <a:shade val="95000"/>
                <a:satMod val="10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1" u="none" strike="noStrike" kern="1200" cap="none" spc="0" normalizeH="0" baseline="0" noProof="0" dirty="0">
                <a:ln>
                  <a:noFill/>
                </a:ln>
                <a:solidFill>
                  <a:srgbClr val="005EB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 world leading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1" u="none" strike="noStrike" kern="1200" cap="none" spc="0" normalizeH="0" baseline="0" noProof="0" dirty="0">
                <a:ln>
                  <a:noFill/>
                </a:ln>
                <a:solidFill>
                  <a:srgbClr val="005EB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organ donation and transplantation system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5CD66BC-A855-E544-A6F6-B57C31CBA74E}"/>
              </a:ext>
            </a:extLst>
          </p:cNvPr>
          <p:cNvSpPr/>
          <p:nvPr/>
        </p:nvSpPr>
        <p:spPr>
          <a:xfrm>
            <a:off x="4221890" y="1794884"/>
            <a:ext cx="571771" cy="8528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1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5000" b="1" i="1" u="none" strike="noStrike" kern="0" cap="none" spc="0" normalizeH="0" baseline="0" noProof="0" dirty="0">
                <a:ln>
                  <a:noFill/>
                </a:ln>
                <a:solidFill>
                  <a:srgbClr val="005EB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=</a:t>
            </a:r>
            <a:endParaRPr kumimoji="0" lang="en-GB" sz="5000" b="0" i="1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/>
            </a:endParaRPr>
          </a:p>
        </p:txBody>
      </p:sp>
      <p:pic>
        <p:nvPicPr>
          <p:cNvPr id="3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D71203D1-5847-ACAD-F53F-02C70937AD8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2479" y="2647747"/>
            <a:ext cx="6734798" cy="3786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821897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extLst>
              <a:ext uri="{FF2B5EF4-FFF2-40B4-BE49-F238E27FC236}">
                <a16:creationId xmlns:a16="http://schemas.microsoft.com/office/drawing/2014/main" id="{67F7E504-7505-474A-94D8-46C8565D052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848501"/>
            <a:ext cx="8229600" cy="1143000"/>
          </a:xfrm>
        </p:spPr>
        <p:txBody>
          <a:bodyPr/>
          <a:lstStyle/>
          <a:p>
            <a:pPr algn="l"/>
            <a:r>
              <a:rPr lang="en-GB" altLang="en-US" b="1" dirty="0">
                <a:solidFill>
                  <a:srgbClr val="E0119D"/>
                </a:solidFill>
              </a:rPr>
              <a:t>How you can help us</a:t>
            </a:r>
          </a:p>
        </p:txBody>
      </p:sp>
      <p:sp>
        <p:nvSpPr>
          <p:cNvPr id="26627" name="Rectangle 3">
            <a:extLst>
              <a:ext uri="{FF2B5EF4-FFF2-40B4-BE49-F238E27FC236}">
                <a16:creationId xmlns:a16="http://schemas.microsoft.com/office/drawing/2014/main" id="{BCB6A639-689D-4926-9908-C60C455C686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09600" y="1858963"/>
            <a:ext cx="11430000" cy="3357562"/>
          </a:xfrm>
        </p:spPr>
        <p:txBody>
          <a:bodyPr/>
          <a:lstStyle/>
          <a:p>
            <a:pPr>
              <a:buClr>
                <a:srgbClr val="6E2C6B"/>
              </a:buClr>
            </a:pPr>
            <a:r>
              <a:rPr lang="en-GB" altLang="en-US" sz="2800" dirty="0"/>
              <a:t>Make sure that no opportunity is missed to make a transplant happen</a:t>
            </a:r>
          </a:p>
          <a:p>
            <a:pPr>
              <a:buClr>
                <a:srgbClr val="6E2C6B"/>
              </a:buClr>
            </a:pPr>
            <a:r>
              <a:rPr lang="en-GB" altLang="en-US" sz="2800" dirty="0"/>
              <a:t>Encourage engagement with and learning from other hospitals</a:t>
            </a:r>
          </a:p>
          <a:p>
            <a:pPr>
              <a:buClr>
                <a:srgbClr val="6E2C6B"/>
              </a:buClr>
            </a:pPr>
            <a:r>
              <a:rPr lang="en-GB" altLang="en-US" sz="2800" dirty="0"/>
              <a:t>Make sure your CLOD is fully engaged</a:t>
            </a:r>
          </a:p>
          <a:p>
            <a:pPr>
              <a:buClr>
                <a:srgbClr val="6E2C6B"/>
              </a:buClr>
            </a:pPr>
            <a:r>
              <a:rPr lang="en-GB" altLang="en-US" sz="2800" dirty="0"/>
              <a:t>Keep donation on your hospital’s radar</a:t>
            </a:r>
          </a:p>
        </p:txBody>
      </p:sp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F7BC4ECD-F93F-3E47-BE64-AA0DF3038D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0" y="294498"/>
            <a:ext cx="1987698" cy="554003"/>
          </a:xfrm>
          <a:prstGeom prst="rect">
            <a:avLst/>
          </a:prstGeom>
        </p:spPr>
      </p:pic>
      <p:pic>
        <p:nvPicPr>
          <p:cNvPr id="5" name="Picture 4" descr="Shape, circle&#10;&#10;Description automatically generated">
            <a:extLst>
              <a:ext uri="{FF2B5EF4-FFF2-40B4-BE49-F238E27FC236}">
                <a16:creationId xmlns:a16="http://schemas.microsoft.com/office/drawing/2014/main" id="{8337391F-B376-174B-9656-989D347561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05066" y="5969445"/>
            <a:ext cx="780227" cy="71367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2594EE6-496C-F949-9C81-8ACB3AC7C224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07748" y="3124200"/>
            <a:ext cx="3987431" cy="2658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15498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5D5C4FA7-55E8-4414-B43A-BBC263468D9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294498"/>
            <a:ext cx="8229600" cy="867576"/>
          </a:xfrm>
        </p:spPr>
        <p:txBody>
          <a:bodyPr/>
          <a:lstStyle/>
          <a:p>
            <a:pPr algn="l"/>
            <a:r>
              <a:rPr lang="en-GB" altLang="en-US" sz="3200" b="1" dirty="0">
                <a:solidFill>
                  <a:srgbClr val="E0119D"/>
                </a:solidFill>
              </a:rPr>
              <a:t>How we can help you</a:t>
            </a:r>
          </a:p>
        </p:txBody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FDE01088-6793-4D56-ABEC-80F88C13418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09600" y="1052736"/>
            <a:ext cx="10972800" cy="5073429"/>
          </a:xfrm>
        </p:spPr>
        <p:txBody>
          <a:bodyPr/>
          <a:lstStyle/>
          <a:p>
            <a:r>
              <a:rPr lang="en-GB" altLang="en-US" dirty="0"/>
              <a:t>Organ Donation Committee Chair Handbook</a:t>
            </a:r>
          </a:p>
          <a:p>
            <a:r>
              <a:rPr lang="en-GB" altLang="en-US" dirty="0"/>
              <a:t>Clinical website </a:t>
            </a:r>
            <a:r>
              <a:rPr lang="en-GB" altLang="en-US" dirty="0">
                <a:hlinkClick r:id="rId2"/>
              </a:rPr>
              <a:t>www.odt.nhs.uk</a:t>
            </a:r>
            <a:r>
              <a:rPr lang="en-GB" altLang="en-US" dirty="0"/>
              <a:t> </a:t>
            </a:r>
          </a:p>
          <a:p>
            <a:pPr lvl="1"/>
            <a:r>
              <a:rPr lang="en-GB" altLang="en-US" dirty="0"/>
              <a:t>Chair ‘Sway’ Handbook</a:t>
            </a:r>
          </a:p>
          <a:p>
            <a:r>
              <a:rPr lang="en-GB" altLang="en-US" dirty="0"/>
              <a:t>Regional Collaboratives, your Regional Manager and Regional Clinical Lead</a:t>
            </a:r>
          </a:p>
          <a:p>
            <a:pPr marL="457200" lvl="1" indent="-96838">
              <a:buNone/>
            </a:pPr>
            <a:r>
              <a:rPr lang="en-GB" altLang="en-US" sz="2800" dirty="0">
                <a:solidFill>
                  <a:srgbClr val="E0119D"/>
                </a:solidFill>
              </a:rPr>
              <a:t>+ Regional Chair of ODCs</a:t>
            </a:r>
          </a:p>
          <a:p>
            <a:pPr marL="457200" lvl="1" indent="-96838">
              <a:buNone/>
            </a:pPr>
            <a:endParaRPr lang="en-GB" altLang="en-US" sz="2800" dirty="0">
              <a:solidFill>
                <a:srgbClr val="E0119D"/>
              </a:solidFill>
            </a:endParaRPr>
          </a:p>
          <a:p>
            <a:r>
              <a:rPr lang="en-GB" altLang="en-US" dirty="0"/>
              <a:t>MOU between NHSBT and Trusts/Boards</a:t>
            </a:r>
          </a:p>
          <a:p>
            <a:r>
              <a:rPr lang="en-GB" altLang="en-US" dirty="0"/>
              <a:t>Public website  </a:t>
            </a:r>
            <a:r>
              <a:rPr lang="en-GB" altLang="en-US" dirty="0">
                <a:hlinkClick r:id="rId3"/>
              </a:rPr>
              <a:t>www.organdonation.nhs.uk</a:t>
            </a:r>
            <a:r>
              <a:rPr lang="en-GB" altLang="en-US" dirty="0"/>
              <a:t> for campaign material &amp; to register to donate.</a:t>
            </a:r>
          </a:p>
          <a:p>
            <a:r>
              <a:rPr lang="en-GB" altLang="en-US" dirty="0"/>
              <a:t>Campaign Hub </a:t>
            </a:r>
            <a:r>
              <a:rPr lang="en-GB" altLang="en-US" dirty="0">
                <a:hlinkClick r:id="rId4"/>
              </a:rPr>
              <a:t>https://sway.office.com/e9lnib4bbFV5Cjbk?ref=Link&amp;loc=play</a:t>
            </a:r>
            <a:r>
              <a:rPr lang="en-GB" altLang="en-US" dirty="0"/>
              <a:t> </a:t>
            </a:r>
          </a:p>
        </p:txBody>
      </p:sp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520504A8-DB89-4143-9291-55091365EBA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0" y="294498"/>
            <a:ext cx="1987698" cy="554003"/>
          </a:xfrm>
          <a:prstGeom prst="rect">
            <a:avLst/>
          </a:prstGeom>
        </p:spPr>
      </p:pic>
      <p:pic>
        <p:nvPicPr>
          <p:cNvPr id="5" name="Picture 4" descr="Shape, circle&#10;&#10;Description automatically generated">
            <a:extLst>
              <a:ext uri="{FF2B5EF4-FFF2-40B4-BE49-F238E27FC236}">
                <a16:creationId xmlns:a16="http://schemas.microsoft.com/office/drawing/2014/main" id="{665CDCC3-8793-214D-B4A5-2CD1099B0C1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105066" y="5969445"/>
            <a:ext cx="780227" cy="713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091109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>
            <a:extLst>
              <a:ext uri="{FF2B5EF4-FFF2-40B4-BE49-F238E27FC236}">
                <a16:creationId xmlns:a16="http://schemas.microsoft.com/office/drawing/2014/main" id="{126F46FA-973E-1A4B-82FD-256F44812D3F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246282" y="126386"/>
            <a:ext cx="8227543" cy="1671659"/>
          </a:xfrm>
        </p:spPr>
        <p:txBody>
          <a:bodyPr/>
          <a:lstStyle/>
          <a:p>
            <a:pPr eaLnBrk="1" hangingPunct="1"/>
            <a:r>
              <a:rPr lang="en-GB" sz="4400" dirty="0">
                <a:solidFill>
                  <a:srgbClr val="E0119D"/>
                </a:solidFill>
              </a:rPr>
              <a:t>Organ Donation in Context </a:t>
            </a:r>
            <a:br>
              <a:rPr lang="en-GB" sz="4400" dirty="0">
                <a:solidFill>
                  <a:srgbClr val="E0119D"/>
                </a:solidFill>
              </a:rPr>
            </a:br>
            <a:r>
              <a:rPr lang="en-GB" sz="4400" dirty="0">
                <a:solidFill>
                  <a:srgbClr val="6E2C6B"/>
                </a:solidFill>
              </a:rPr>
              <a:t>past, present and future</a:t>
            </a:r>
            <a:br>
              <a:rPr lang="en-GB" sz="4267" dirty="0">
                <a:solidFill>
                  <a:srgbClr val="E0119D"/>
                </a:solidFill>
              </a:rPr>
            </a:br>
            <a:endParaRPr lang="en-GB" altLang="en-US" sz="4800" b="0" i="1" dirty="0">
              <a:solidFill>
                <a:schemeClr val="tx1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27360FE-9343-5C45-A191-2D0E4DDC52F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74667" y="261176"/>
            <a:ext cx="2971051" cy="829971"/>
          </a:xfrm>
          <a:prstGeom prst="rect">
            <a:avLst/>
          </a:prstGeom>
        </p:spPr>
      </p:pic>
      <p:pic>
        <p:nvPicPr>
          <p:cNvPr id="5" name="Picture 4" descr="Text&#10;&#10;Description automatically generated">
            <a:extLst>
              <a:ext uri="{FF2B5EF4-FFF2-40B4-BE49-F238E27FC236}">
                <a16:creationId xmlns:a16="http://schemas.microsoft.com/office/drawing/2014/main" id="{A9F2D0C4-34C1-96CA-542F-489E9E1D816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1210" y="2250308"/>
            <a:ext cx="2717581" cy="360331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D7A403E9-07EF-91C6-3B12-6A97E742F29E}"/>
              </a:ext>
            </a:extLst>
          </p:cNvPr>
          <p:cNvSpPr/>
          <p:nvPr/>
        </p:nvSpPr>
        <p:spPr>
          <a:xfrm>
            <a:off x="8692053" y="1573417"/>
            <a:ext cx="24758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want more…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BF3742E-F777-51ED-0D6C-84336BA484C7}"/>
              </a:ext>
            </a:extLst>
          </p:cNvPr>
          <p:cNvSpPr txBox="1"/>
          <p:nvPr/>
        </p:nvSpPr>
        <p:spPr>
          <a:xfrm>
            <a:off x="8211231" y="5950493"/>
            <a:ext cx="511588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hlinkClick r:id="rId5"/>
              </a:rPr>
              <a:t>https://www.odt.nhs.uk/deceased-donation/education-and-training/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</a:p>
        </p:txBody>
      </p:sp>
      <p:sp>
        <p:nvSpPr>
          <p:cNvPr id="16" name="Rectangle 2">
            <a:extLst>
              <a:ext uri="{FF2B5EF4-FFF2-40B4-BE49-F238E27FC236}">
                <a16:creationId xmlns:a16="http://schemas.microsoft.com/office/drawing/2014/main" id="{9EAAA6B0-CD8E-627B-F2C0-E5D617062424}"/>
              </a:ext>
            </a:extLst>
          </p:cNvPr>
          <p:cNvSpPr txBox="1">
            <a:spLocks/>
          </p:cNvSpPr>
          <p:nvPr/>
        </p:nvSpPr>
        <p:spPr bwMode="auto">
          <a:xfrm>
            <a:off x="279553" y="2014138"/>
            <a:ext cx="1949807" cy="9362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defTabSz="609555" rtl="0" fontAlgn="base">
              <a:spcBef>
                <a:spcPct val="0"/>
              </a:spcBef>
              <a:spcAft>
                <a:spcPct val="0"/>
              </a:spcAft>
              <a:defRPr sz="5067" b="1">
                <a:solidFill>
                  <a:srgbClr val="0072C6"/>
                </a:solidFill>
                <a:latin typeface="+mj-lt"/>
                <a:ea typeface="+mj-ea"/>
                <a:cs typeface="+mj-cs"/>
              </a:defRPr>
            </a:lvl1pPr>
            <a:lvl2pPr algn="l" defTabSz="609555" rtl="0" fontAlgn="base">
              <a:spcBef>
                <a:spcPct val="0"/>
              </a:spcBef>
              <a:spcAft>
                <a:spcPct val="0"/>
              </a:spcAft>
              <a:defRPr sz="5067" b="1">
                <a:solidFill>
                  <a:srgbClr val="0072C6"/>
                </a:solidFill>
                <a:latin typeface="Arial" pitchFamily="34" charset="0"/>
              </a:defRPr>
            </a:lvl2pPr>
            <a:lvl3pPr algn="l" defTabSz="609555" rtl="0" fontAlgn="base">
              <a:spcBef>
                <a:spcPct val="0"/>
              </a:spcBef>
              <a:spcAft>
                <a:spcPct val="0"/>
              </a:spcAft>
              <a:defRPr sz="5067" b="1">
                <a:solidFill>
                  <a:srgbClr val="0072C6"/>
                </a:solidFill>
                <a:latin typeface="Arial" pitchFamily="34" charset="0"/>
              </a:defRPr>
            </a:lvl3pPr>
            <a:lvl4pPr algn="l" defTabSz="609555" rtl="0" fontAlgn="base">
              <a:spcBef>
                <a:spcPct val="0"/>
              </a:spcBef>
              <a:spcAft>
                <a:spcPct val="0"/>
              </a:spcAft>
              <a:defRPr sz="5067" b="1">
                <a:solidFill>
                  <a:srgbClr val="0072C6"/>
                </a:solidFill>
                <a:latin typeface="Arial" pitchFamily="34" charset="0"/>
              </a:defRPr>
            </a:lvl4pPr>
            <a:lvl5pPr algn="l" defTabSz="609555" rtl="0" fontAlgn="base">
              <a:spcBef>
                <a:spcPct val="0"/>
              </a:spcBef>
              <a:spcAft>
                <a:spcPct val="0"/>
              </a:spcAft>
              <a:defRPr sz="5067" b="1">
                <a:solidFill>
                  <a:srgbClr val="0072C6"/>
                </a:solidFill>
                <a:latin typeface="Arial" pitchFamily="34" charset="0"/>
              </a:defRPr>
            </a:lvl5pPr>
            <a:lvl6pPr marL="609555" algn="l" defTabSz="609555" rtl="0" fontAlgn="base">
              <a:spcBef>
                <a:spcPct val="0"/>
              </a:spcBef>
              <a:spcAft>
                <a:spcPct val="0"/>
              </a:spcAft>
              <a:defRPr sz="5067" b="1">
                <a:solidFill>
                  <a:srgbClr val="0072C6"/>
                </a:solidFill>
                <a:latin typeface="Arial" pitchFamily="34" charset="0"/>
              </a:defRPr>
            </a:lvl6pPr>
            <a:lvl7pPr marL="1219108" algn="l" defTabSz="609555" rtl="0" fontAlgn="base">
              <a:spcBef>
                <a:spcPct val="0"/>
              </a:spcBef>
              <a:spcAft>
                <a:spcPct val="0"/>
              </a:spcAft>
              <a:defRPr sz="5067" b="1">
                <a:solidFill>
                  <a:srgbClr val="0072C6"/>
                </a:solidFill>
                <a:latin typeface="Arial" pitchFamily="34" charset="0"/>
              </a:defRPr>
            </a:lvl7pPr>
            <a:lvl8pPr marL="1828664" algn="l" defTabSz="609555" rtl="0" fontAlgn="base">
              <a:spcBef>
                <a:spcPct val="0"/>
              </a:spcBef>
              <a:spcAft>
                <a:spcPct val="0"/>
              </a:spcAft>
              <a:defRPr sz="5067" b="1">
                <a:solidFill>
                  <a:srgbClr val="0072C6"/>
                </a:solidFill>
                <a:latin typeface="Arial" pitchFamily="34" charset="0"/>
              </a:defRPr>
            </a:lvl8pPr>
            <a:lvl9pPr marL="2438218" algn="l" defTabSz="609555" rtl="0" fontAlgn="base">
              <a:spcBef>
                <a:spcPct val="0"/>
              </a:spcBef>
              <a:spcAft>
                <a:spcPct val="0"/>
              </a:spcAft>
              <a:defRPr sz="5067" b="1">
                <a:solidFill>
                  <a:srgbClr val="0072C6"/>
                </a:solidFill>
                <a:latin typeface="Arial" pitchFamily="34" charset="0"/>
              </a:defRPr>
            </a:lvl9pPr>
          </a:lstStyle>
          <a:p>
            <a:pPr marL="0" marR="0" lvl="0" indent="0" algn="ctr" defTabSz="60955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1" i="0" u="none" strike="noStrike" kern="0" cap="none" spc="0" normalizeH="0" baseline="0" noProof="0" dirty="0">
                <a:ln>
                  <a:noFill/>
                </a:ln>
                <a:solidFill>
                  <a:srgbClr val="E0119D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past</a:t>
            </a:r>
            <a:br>
              <a:rPr kumimoji="0" lang="en-GB" sz="4267" b="1" i="0" u="none" strike="noStrike" kern="0" cap="none" spc="0" normalizeH="0" baseline="0" noProof="0" dirty="0">
                <a:ln>
                  <a:noFill/>
                </a:ln>
                <a:solidFill>
                  <a:srgbClr val="E0119D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</a:br>
            <a:endParaRPr kumimoji="0" lang="en-GB" altLang="en-US" sz="4800" b="0" i="1" u="none" strike="noStrike" kern="0" cap="none" spc="0" normalizeH="0" baseline="0" noProof="0" dirty="0">
              <a:ln>
                <a:noFill/>
              </a:ln>
              <a:solidFill>
                <a:srgbClr val="E0119D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pic>
        <p:nvPicPr>
          <p:cNvPr id="17" name="Picture 16" descr="image-1182-orig.jpg">
            <a:extLst>
              <a:ext uri="{FF2B5EF4-FFF2-40B4-BE49-F238E27FC236}">
                <a16:creationId xmlns:a16="http://schemas.microsoft.com/office/drawing/2014/main" id="{DE4380D5-0E19-C8EA-029F-71611329C31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2711746"/>
            <a:ext cx="2508914" cy="1694211"/>
          </a:xfrm>
          <a:prstGeom prst="rect">
            <a:avLst/>
          </a:prstGeom>
        </p:spPr>
      </p:pic>
      <p:pic>
        <p:nvPicPr>
          <p:cNvPr id="18" name="Picture 17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37524D70-2832-F12E-8F7B-CDB7206E0F69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633" y="4352072"/>
            <a:ext cx="1072002" cy="1502986"/>
          </a:xfrm>
          <a:prstGeom prst="rect">
            <a:avLst/>
          </a:prstGeom>
        </p:spPr>
      </p:pic>
      <p:sp>
        <p:nvSpPr>
          <p:cNvPr id="19" name="Text Box 3">
            <a:extLst>
              <a:ext uri="{FF2B5EF4-FFF2-40B4-BE49-F238E27FC236}">
                <a16:creationId xmlns:a16="http://schemas.microsoft.com/office/drawing/2014/main" id="{2AEF0386-48CA-D1BF-ED23-90FC098471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3705" y="6259475"/>
            <a:ext cx="2085655" cy="408623"/>
          </a:xfrm>
          <a:prstGeom prst="roundRect">
            <a:avLst/>
          </a:prstGeom>
          <a:solidFill>
            <a:srgbClr val="F8F8F8"/>
          </a:solidFill>
          <a:ln w="28575">
            <a:solidFill>
              <a:srgbClr val="6E2C6B"/>
            </a:solidFill>
            <a:miter lim="800000"/>
            <a:headEnd/>
            <a:tailE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wrap="square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E0119D"/>
              </a:buClr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Firm Foundations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pic>
        <p:nvPicPr>
          <p:cNvPr id="20" name="Picture 19" descr="A group of people posing for the camera&#10;&#10;Description automatically generated">
            <a:extLst>
              <a:ext uri="{FF2B5EF4-FFF2-40B4-BE49-F238E27FC236}">
                <a16:creationId xmlns:a16="http://schemas.microsoft.com/office/drawing/2014/main" id="{5C0291B7-728F-3360-64ED-38F71DF79D4B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79269" y="4352072"/>
            <a:ext cx="1073702" cy="1501547"/>
          </a:xfrm>
          <a:prstGeom prst="rect">
            <a:avLst/>
          </a:prstGeom>
        </p:spPr>
      </p:pic>
      <p:sp>
        <p:nvSpPr>
          <p:cNvPr id="22" name="Rectangle 2">
            <a:extLst>
              <a:ext uri="{FF2B5EF4-FFF2-40B4-BE49-F238E27FC236}">
                <a16:creationId xmlns:a16="http://schemas.microsoft.com/office/drawing/2014/main" id="{DE17FCC8-1647-DF62-EE8C-7E73871B87D2}"/>
              </a:ext>
            </a:extLst>
          </p:cNvPr>
          <p:cNvSpPr txBox="1">
            <a:spLocks/>
          </p:cNvSpPr>
          <p:nvPr/>
        </p:nvSpPr>
        <p:spPr bwMode="auto">
          <a:xfrm>
            <a:off x="2462187" y="1979115"/>
            <a:ext cx="2809805" cy="829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defTabSz="609555" rtl="0" fontAlgn="base">
              <a:spcBef>
                <a:spcPct val="0"/>
              </a:spcBef>
              <a:spcAft>
                <a:spcPct val="0"/>
              </a:spcAft>
              <a:defRPr sz="5067" b="1">
                <a:solidFill>
                  <a:srgbClr val="0072C6"/>
                </a:solidFill>
                <a:latin typeface="+mj-lt"/>
                <a:ea typeface="+mj-ea"/>
                <a:cs typeface="+mj-cs"/>
              </a:defRPr>
            </a:lvl1pPr>
            <a:lvl2pPr algn="l" defTabSz="609555" rtl="0" fontAlgn="base">
              <a:spcBef>
                <a:spcPct val="0"/>
              </a:spcBef>
              <a:spcAft>
                <a:spcPct val="0"/>
              </a:spcAft>
              <a:defRPr sz="5067" b="1">
                <a:solidFill>
                  <a:srgbClr val="0072C6"/>
                </a:solidFill>
                <a:latin typeface="Arial" pitchFamily="34" charset="0"/>
              </a:defRPr>
            </a:lvl2pPr>
            <a:lvl3pPr algn="l" defTabSz="609555" rtl="0" fontAlgn="base">
              <a:spcBef>
                <a:spcPct val="0"/>
              </a:spcBef>
              <a:spcAft>
                <a:spcPct val="0"/>
              </a:spcAft>
              <a:defRPr sz="5067" b="1">
                <a:solidFill>
                  <a:srgbClr val="0072C6"/>
                </a:solidFill>
                <a:latin typeface="Arial" pitchFamily="34" charset="0"/>
              </a:defRPr>
            </a:lvl3pPr>
            <a:lvl4pPr algn="l" defTabSz="609555" rtl="0" fontAlgn="base">
              <a:spcBef>
                <a:spcPct val="0"/>
              </a:spcBef>
              <a:spcAft>
                <a:spcPct val="0"/>
              </a:spcAft>
              <a:defRPr sz="5067" b="1">
                <a:solidFill>
                  <a:srgbClr val="0072C6"/>
                </a:solidFill>
                <a:latin typeface="Arial" pitchFamily="34" charset="0"/>
              </a:defRPr>
            </a:lvl4pPr>
            <a:lvl5pPr algn="l" defTabSz="609555" rtl="0" fontAlgn="base">
              <a:spcBef>
                <a:spcPct val="0"/>
              </a:spcBef>
              <a:spcAft>
                <a:spcPct val="0"/>
              </a:spcAft>
              <a:defRPr sz="5067" b="1">
                <a:solidFill>
                  <a:srgbClr val="0072C6"/>
                </a:solidFill>
                <a:latin typeface="Arial" pitchFamily="34" charset="0"/>
              </a:defRPr>
            </a:lvl5pPr>
            <a:lvl6pPr marL="609555" algn="l" defTabSz="609555" rtl="0" fontAlgn="base">
              <a:spcBef>
                <a:spcPct val="0"/>
              </a:spcBef>
              <a:spcAft>
                <a:spcPct val="0"/>
              </a:spcAft>
              <a:defRPr sz="5067" b="1">
                <a:solidFill>
                  <a:srgbClr val="0072C6"/>
                </a:solidFill>
                <a:latin typeface="Arial" pitchFamily="34" charset="0"/>
              </a:defRPr>
            </a:lvl6pPr>
            <a:lvl7pPr marL="1219108" algn="l" defTabSz="609555" rtl="0" fontAlgn="base">
              <a:spcBef>
                <a:spcPct val="0"/>
              </a:spcBef>
              <a:spcAft>
                <a:spcPct val="0"/>
              </a:spcAft>
              <a:defRPr sz="5067" b="1">
                <a:solidFill>
                  <a:srgbClr val="0072C6"/>
                </a:solidFill>
                <a:latin typeface="Arial" pitchFamily="34" charset="0"/>
              </a:defRPr>
            </a:lvl7pPr>
            <a:lvl8pPr marL="1828664" algn="l" defTabSz="609555" rtl="0" fontAlgn="base">
              <a:spcBef>
                <a:spcPct val="0"/>
              </a:spcBef>
              <a:spcAft>
                <a:spcPct val="0"/>
              </a:spcAft>
              <a:defRPr sz="5067" b="1">
                <a:solidFill>
                  <a:srgbClr val="0072C6"/>
                </a:solidFill>
                <a:latin typeface="Arial" pitchFamily="34" charset="0"/>
              </a:defRPr>
            </a:lvl8pPr>
            <a:lvl9pPr marL="2438218" algn="l" defTabSz="609555" rtl="0" fontAlgn="base">
              <a:spcBef>
                <a:spcPct val="0"/>
              </a:spcBef>
              <a:spcAft>
                <a:spcPct val="0"/>
              </a:spcAft>
              <a:defRPr sz="5067" b="1">
                <a:solidFill>
                  <a:srgbClr val="0072C6"/>
                </a:solidFill>
                <a:latin typeface="Arial" pitchFamily="34" charset="0"/>
              </a:defRPr>
            </a:lvl9pPr>
          </a:lstStyle>
          <a:p>
            <a:pPr marL="0" marR="0" lvl="0" indent="0" algn="ctr" defTabSz="60955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1" i="0" u="none" strike="noStrike" kern="0" cap="none" spc="0" normalizeH="0" baseline="0" noProof="0" dirty="0">
                <a:ln>
                  <a:noFill/>
                </a:ln>
                <a:solidFill>
                  <a:srgbClr val="E0119D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present</a:t>
            </a:r>
            <a:br>
              <a:rPr kumimoji="0" lang="en-GB" sz="4267" b="1" i="0" u="none" strike="noStrike" kern="0" cap="none" spc="0" normalizeH="0" baseline="0" noProof="0" dirty="0">
                <a:ln>
                  <a:noFill/>
                </a:ln>
                <a:solidFill>
                  <a:srgbClr val="E0119D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</a:br>
            <a:endParaRPr kumimoji="0" lang="en-GB" altLang="en-US" sz="4800" b="0" i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pic>
        <p:nvPicPr>
          <p:cNvPr id="23" name="Picture 22" descr="Shape, circle&#10;&#10;Description automatically generated">
            <a:extLst>
              <a:ext uri="{FF2B5EF4-FFF2-40B4-BE49-F238E27FC236}">
                <a16:creationId xmlns:a16="http://schemas.microsoft.com/office/drawing/2014/main" id="{47A953A6-EB2B-FE34-9DC6-04469E55651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3347" y="2797164"/>
            <a:ext cx="1247490" cy="1141086"/>
          </a:xfrm>
          <a:prstGeom prst="rect">
            <a:avLst/>
          </a:prstGeom>
        </p:spPr>
      </p:pic>
      <p:pic>
        <p:nvPicPr>
          <p:cNvPr id="24" name="Picture 23" descr="A picture containing person, indoor&#10;&#10;Description automatically generated">
            <a:extLst>
              <a:ext uri="{FF2B5EF4-FFF2-40B4-BE49-F238E27FC236}">
                <a16:creationId xmlns:a16="http://schemas.microsoft.com/office/drawing/2014/main" id="{0C879857-881C-CD6C-E9A1-41E3658FF796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09958" y="4190731"/>
            <a:ext cx="1760989" cy="1057701"/>
          </a:xfrm>
          <a:prstGeom prst="rect">
            <a:avLst/>
          </a:prstGeom>
          <a:solidFill>
            <a:srgbClr val="FFFFFF">
              <a:shade val="85000"/>
            </a:srgbClr>
          </a:solidFill>
          <a:ln w="1270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C5DB1378-B0ED-FA36-2C96-D38EA6CDB7A0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51584" y="5338449"/>
            <a:ext cx="831008" cy="831008"/>
          </a:xfrm>
          <a:prstGeom prst="rect">
            <a:avLst/>
          </a:prstGeom>
        </p:spPr>
      </p:pic>
      <p:sp>
        <p:nvSpPr>
          <p:cNvPr id="26" name="Text Box 3">
            <a:extLst>
              <a:ext uri="{FF2B5EF4-FFF2-40B4-BE49-F238E27FC236}">
                <a16:creationId xmlns:a16="http://schemas.microsoft.com/office/drawing/2014/main" id="{ADB9247C-52F3-4230-616E-D0105D5857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24261" y="6259474"/>
            <a:ext cx="2085655" cy="408623"/>
          </a:xfrm>
          <a:prstGeom prst="roundRect">
            <a:avLst/>
          </a:prstGeom>
          <a:solidFill>
            <a:srgbClr val="F8F8F8"/>
          </a:solidFill>
          <a:ln w="28575">
            <a:solidFill>
              <a:srgbClr val="6E2C6B"/>
            </a:solidFill>
            <a:miter lim="800000"/>
            <a:headEnd/>
            <a:tailE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wrap="square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E0119D"/>
              </a:buClr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Wide Support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sp>
        <p:nvSpPr>
          <p:cNvPr id="32" name="Rectangle 2">
            <a:extLst>
              <a:ext uri="{FF2B5EF4-FFF2-40B4-BE49-F238E27FC236}">
                <a16:creationId xmlns:a16="http://schemas.microsoft.com/office/drawing/2014/main" id="{27A1D78D-B1DA-9B83-B975-8F4474D69D71}"/>
              </a:ext>
            </a:extLst>
          </p:cNvPr>
          <p:cNvSpPr txBox="1">
            <a:spLocks/>
          </p:cNvSpPr>
          <p:nvPr/>
        </p:nvSpPr>
        <p:spPr bwMode="auto">
          <a:xfrm>
            <a:off x="5188953" y="1967192"/>
            <a:ext cx="2475897" cy="829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defTabSz="609555" rtl="0" fontAlgn="base">
              <a:spcBef>
                <a:spcPct val="0"/>
              </a:spcBef>
              <a:spcAft>
                <a:spcPct val="0"/>
              </a:spcAft>
              <a:defRPr sz="5067" b="1">
                <a:solidFill>
                  <a:srgbClr val="0072C6"/>
                </a:solidFill>
                <a:latin typeface="+mj-lt"/>
                <a:ea typeface="+mj-ea"/>
                <a:cs typeface="+mj-cs"/>
              </a:defRPr>
            </a:lvl1pPr>
            <a:lvl2pPr algn="l" defTabSz="609555" rtl="0" fontAlgn="base">
              <a:spcBef>
                <a:spcPct val="0"/>
              </a:spcBef>
              <a:spcAft>
                <a:spcPct val="0"/>
              </a:spcAft>
              <a:defRPr sz="5067" b="1">
                <a:solidFill>
                  <a:srgbClr val="0072C6"/>
                </a:solidFill>
                <a:latin typeface="Arial" pitchFamily="34" charset="0"/>
              </a:defRPr>
            </a:lvl2pPr>
            <a:lvl3pPr algn="l" defTabSz="609555" rtl="0" fontAlgn="base">
              <a:spcBef>
                <a:spcPct val="0"/>
              </a:spcBef>
              <a:spcAft>
                <a:spcPct val="0"/>
              </a:spcAft>
              <a:defRPr sz="5067" b="1">
                <a:solidFill>
                  <a:srgbClr val="0072C6"/>
                </a:solidFill>
                <a:latin typeface="Arial" pitchFamily="34" charset="0"/>
              </a:defRPr>
            </a:lvl3pPr>
            <a:lvl4pPr algn="l" defTabSz="609555" rtl="0" fontAlgn="base">
              <a:spcBef>
                <a:spcPct val="0"/>
              </a:spcBef>
              <a:spcAft>
                <a:spcPct val="0"/>
              </a:spcAft>
              <a:defRPr sz="5067" b="1">
                <a:solidFill>
                  <a:srgbClr val="0072C6"/>
                </a:solidFill>
                <a:latin typeface="Arial" pitchFamily="34" charset="0"/>
              </a:defRPr>
            </a:lvl4pPr>
            <a:lvl5pPr algn="l" defTabSz="609555" rtl="0" fontAlgn="base">
              <a:spcBef>
                <a:spcPct val="0"/>
              </a:spcBef>
              <a:spcAft>
                <a:spcPct val="0"/>
              </a:spcAft>
              <a:defRPr sz="5067" b="1">
                <a:solidFill>
                  <a:srgbClr val="0072C6"/>
                </a:solidFill>
                <a:latin typeface="Arial" pitchFamily="34" charset="0"/>
              </a:defRPr>
            </a:lvl5pPr>
            <a:lvl6pPr marL="609555" algn="l" defTabSz="609555" rtl="0" fontAlgn="base">
              <a:spcBef>
                <a:spcPct val="0"/>
              </a:spcBef>
              <a:spcAft>
                <a:spcPct val="0"/>
              </a:spcAft>
              <a:defRPr sz="5067" b="1">
                <a:solidFill>
                  <a:srgbClr val="0072C6"/>
                </a:solidFill>
                <a:latin typeface="Arial" pitchFamily="34" charset="0"/>
              </a:defRPr>
            </a:lvl6pPr>
            <a:lvl7pPr marL="1219108" algn="l" defTabSz="609555" rtl="0" fontAlgn="base">
              <a:spcBef>
                <a:spcPct val="0"/>
              </a:spcBef>
              <a:spcAft>
                <a:spcPct val="0"/>
              </a:spcAft>
              <a:defRPr sz="5067" b="1">
                <a:solidFill>
                  <a:srgbClr val="0072C6"/>
                </a:solidFill>
                <a:latin typeface="Arial" pitchFamily="34" charset="0"/>
              </a:defRPr>
            </a:lvl7pPr>
            <a:lvl8pPr marL="1828664" algn="l" defTabSz="609555" rtl="0" fontAlgn="base">
              <a:spcBef>
                <a:spcPct val="0"/>
              </a:spcBef>
              <a:spcAft>
                <a:spcPct val="0"/>
              </a:spcAft>
              <a:defRPr sz="5067" b="1">
                <a:solidFill>
                  <a:srgbClr val="0072C6"/>
                </a:solidFill>
                <a:latin typeface="Arial" pitchFamily="34" charset="0"/>
              </a:defRPr>
            </a:lvl8pPr>
            <a:lvl9pPr marL="2438218" algn="l" defTabSz="609555" rtl="0" fontAlgn="base">
              <a:spcBef>
                <a:spcPct val="0"/>
              </a:spcBef>
              <a:spcAft>
                <a:spcPct val="0"/>
              </a:spcAft>
              <a:defRPr sz="5067" b="1">
                <a:solidFill>
                  <a:srgbClr val="0072C6"/>
                </a:solidFill>
                <a:latin typeface="Arial" pitchFamily="34" charset="0"/>
              </a:defRPr>
            </a:lvl9pPr>
          </a:lstStyle>
          <a:p>
            <a:pPr marL="0" marR="0" lvl="0" indent="0" algn="ctr" defTabSz="60955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1" i="0" u="none" strike="noStrike" kern="0" cap="none" spc="0" normalizeH="0" baseline="0" noProof="0" dirty="0">
                <a:ln>
                  <a:noFill/>
                </a:ln>
                <a:solidFill>
                  <a:srgbClr val="E0119D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future</a:t>
            </a:r>
            <a:br>
              <a:rPr kumimoji="0" lang="en-GB" sz="4267" b="1" i="0" u="none" strike="noStrike" kern="0" cap="none" spc="0" normalizeH="0" baseline="0" noProof="0" dirty="0">
                <a:ln>
                  <a:noFill/>
                </a:ln>
                <a:solidFill>
                  <a:srgbClr val="E0119D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</a:br>
            <a:endParaRPr kumimoji="0" lang="en-GB" altLang="en-US" sz="4800" b="0" i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pic>
        <p:nvPicPr>
          <p:cNvPr id="33" name="Picture 32" descr="A picture containing dark, glass&#10;&#10;Description automatically generated">
            <a:extLst>
              <a:ext uri="{FF2B5EF4-FFF2-40B4-BE49-F238E27FC236}">
                <a16:creationId xmlns:a16="http://schemas.microsoft.com/office/drawing/2014/main" id="{2368BBA7-CA99-EA53-6627-E94789A42AF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3797" y="2771491"/>
            <a:ext cx="1234452" cy="1102777"/>
          </a:xfrm>
          <a:prstGeom prst="rect">
            <a:avLst/>
          </a:prstGeom>
        </p:spPr>
      </p:pic>
      <p:pic>
        <p:nvPicPr>
          <p:cNvPr id="34" name="Picture 33" descr="A picture containing person, person, necktie, wearing&#10;&#10;Description automatically generated">
            <a:extLst>
              <a:ext uri="{FF2B5EF4-FFF2-40B4-BE49-F238E27FC236}">
                <a16:creationId xmlns:a16="http://schemas.microsoft.com/office/drawing/2014/main" id="{ABF4FC89-21A2-0526-917C-C6006C4E415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1338" y="4047720"/>
            <a:ext cx="1150105" cy="829973"/>
          </a:xfrm>
          <a:prstGeom prst="rect">
            <a:avLst/>
          </a:prstGeom>
        </p:spPr>
      </p:pic>
      <p:pic>
        <p:nvPicPr>
          <p:cNvPr id="35" name="Picture 34" descr="Shape, circle&#10;&#10;Description automatically generated">
            <a:extLst>
              <a:ext uri="{FF2B5EF4-FFF2-40B4-BE49-F238E27FC236}">
                <a16:creationId xmlns:a16="http://schemas.microsoft.com/office/drawing/2014/main" id="{2E60EB7B-3506-ACE6-A6C0-A786F63C921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6745" y="4209061"/>
            <a:ext cx="457063" cy="418078"/>
          </a:xfrm>
          <a:prstGeom prst="rect">
            <a:avLst/>
          </a:prstGeom>
        </p:spPr>
      </p:pic>
      <p:pic>
        <p:nvPicPr>
          <p:cNvPr id="36" name="Picture 35" descr="A picture containing wine, container, glass, empty&#10;&#10;Description automatically generated">
            <a:extLst>
              <a:ext uri="{FF2B5EF4-FFF2-40B4-BE49-F238E27FC236}">
                <a16:creationId xmlns:a16="http://schemas.microsoft.com/office/drawing/2014/main" id="{EE30ABEC-2A85-183B-0777-23C474C60472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1210" y="5006069"/>
            <a:ext cx="630359" cy="944424"/>
          </a:xfrm>
          <a:prstGeom prst="rect">
            <a:avLst/>
          </a:prstGeom>
        </p:spPr>
      </p:pic>
      <p:sp>
        <p:nvSpPr>
          <p:cNvPr id="38" name="Text Box 3">
            <a:extLst>
              <a:ext uri="{FF2B5EF4-FFF2-40B4-BE49-F238E27FC236}">
                <a16:creationId xmlns:a16="http://schemas.microsoft.com/office/drawing/2014/main" id="{3BF679FF-E55B-651E-8B62-433116CD39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61844" y="6078869"/>
            <a:ext cx="2475897" cy="715089"/>
          </a:xfrm>
          <a:prstGeom prst="roundRect">
            <a:avLst/>
          </a:prstGeom>
          <a:solidFill>
            <a:srgbClr val="F8F8F8"/>
          </a:solidFill>
          <a:ln w="28575">
            <a:solidFill>
              <a:srgbClr val="6E2C6B"/>
            </a:solidFill>
            <a:miter lim="800000"/>
            <a:headEnd/>
            <a:tailE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wrap="square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E0119D"/>
              </a:buClr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Donation: Expected and Recognised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768384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picture containing night, lit, dark&#10;&#10;Description automatically generated">
            <a:extLst>
              <a:ext uri="{FF2B5EF4-FFF2-40B4-BE49-F238E27FC236}">
                <a16:creationId xmlns:a16="http://schemas.microsoft.com/office/drawing/2014/main" id="{C00FCD2A-EB93-524C-99D0-FAFB1543168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93834"/>
            <a:ext cx="2819349" cy="2985543"/>
          </a:xfrm>
          <a:prstGeom prst="rect">
            <a:avLst/>
          </a:prstGeom>
        </p:spPr>
      </p:pic>
      <p:pic>
        <p:nvPicPr>
          <p:cNvPr id="6" name="Picture 5" descr="A picture containing outdoor, building, night, street&#10;&#10;Description automatically generated">
            <a:extLst>
              <a:ext uri="{FF2B5EF4-FFF2-40B4-BE49-F238E27FC236}">
                <a16:creationId xmlns:a16="http://schemas.microsoft.com/office/drawing/2014/main" id="{96B9ABFA-0679-5745-A787-35756CA5403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3028949"/>
            <a:ext cx="6780295" cy="3829051"/>
          </a:xfrm>
          <a:prstGeom prst="rect">
            <a:avLst/>
          </a:prstGeom>
        </p:spPr>
      </p:pic>
      <p:pic>
        <p:nvPicPr>
          <p:cNvPr id="14" name="Picture 13" descr="A picture containing purple&#10;&#10;Description automatically generated">
            <a:extLst>
              <a:ext uri="{FF2B5EF4-FFF2-40B4-BE49-F238E27FC236}">
                <a16:creationId xmlns:a16="http://schemas.microsoft.com/office/drawing/2014/main" id="{2E0D806D-F796-C944-86FB-EA6593E41BB6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90081" y="3070969"/>
            <a:ext cx="6667500" cy="3761631"/>
          </a:xfrm>
          <a:prstGeom prst="rect">
            <a:avLst/>
          </a:prstGeom>
        </p:spPr>
      </p:pic>
      <p:pic>
        <p:nvPicPr>
          <p:cNvPr id="8" name="Picture 7" descr="A picture containing green, outdoor, light, dark&#10;&#10;Description automatically generated">
            <a:extLst>
              <a:ext uri="{FF2B5EF4-FFF2-40B4-BE49-F238E27FC236}">
                <a16:creationId xmlns:a16="http://schemas.microsoft.com/office/drawing/2014/main" id="{E95B9C8D-B733-9348-960E-36DD4970FC6D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00877" y="0"/>
            <a:ext cx="6178408" cy="3529528"/>
          </a:xfrm>
          <a:prstGeom prst="rect">
            <a:avLst/>
          </a:prstGeom>
        </p:spPr>
      </p:pic>
      <p:pic>
        <p:nvPicPr>
          <p:cNvPr id="10" name="Picture 9" descr="A picture containing indoor, purple, lit, light&#10;&#10;Description automatically generated">
            <a:extLst>
              <a:ext uri="{FF2B5EF4-FFF2-40B4-BE49-F238E27FC236}">
                <a16:creationId xmlns:a16="http://schemas.microsoft.com/office/drawing/2014/main" id="{E61351EB-BEDE-384F-8734-811486BD9C6E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79285" y="-74185"/>
            <a:ext cx="3625509" cy="3607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129230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1o1XskarbEqDThPchPPNxw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Af66BG4qJFwlG1RnSxsyg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1o1XskarbEqDThPchPPNxw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Af66BG4qJFwlG1RnSxsyg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heme/theme1.xml><?xml version="1.0" encoding="utf-8"?>
<a:theme xmlns:a="http://schemas.openxmlformats.org/drawingml/2006/main" name="5_NHSBT_presentation_style_v2">
  <a:themeElements>
    <a:clrScheme name="3_NHSBT_presentation_style_v2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0072C6"/>
      </a:accent1>
      <a:accent2>
        <a:srgbClr val="0091C9"/>
      </a:accent2>
      <a:accent3>
        <a:srgbClr val="FFFFFF"/>
      </a:accent3>
      <a:accent4>
        <a:srgbClr val="000000"/>
      </a:accent4>
      <a:accent5>
        <a:srgbClr val="AABCDF"/>
      </a:accent5>
      <a:accent6>
        <a:srgbClr val="0083B6"/>
      </a:accent6>
      <a:hlink>
        <a:srgbClr val="000000"/>
      </a:hlink>
      <a:folHlink>
        <a:srgbClr val="000000"/>
      </a:folHlink>
    </a:clrScheme>
    <a:fontScheme name="3_NHSBT_presentation_style_v2">
      <a:majorFont>
        <a:latin typeface="Arial"/>
        <a:ea typeface="ＭＳ Ｐゴシック"/>
        <a:cs typeface="Arial"/>
      </a:majorFont>
      <a:minorFont>
        <a:latin typeface="Arial"/>
        <a:ea typeface="ＭＳ Ｐゴシック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  <a:scene3d>
          <a:camera prst="legacyObliqueTopLeft"/>
          <a:lightRig rig="legacyFlat3" dir="t"/>
        </a:scene3d>
        <a:sp3d extrusionH="430200" prstMaterial="legacyMatte">
          <a:bevelT w="13500" h="13500" prst="angle"/>
          <a:bevelB w="13500" h="13500" prst="angle"/>
          <a:extrusionClr>
            <a:schemeClr val="accent1"/>
          </a:extrusionClr>
        </a:sp3d>
        <a:extLst>
          <a:ext uri="{AF507438-7753-43e0-B8FC-AC1667EBCBE1}">
            <a14:hiddenEffects xmlns:a14="http://schemas.microsoft.com/office/drawing/2010/main" xmlns="">
              <a:effectLst>
                <a:outerShdw blurRad="63500"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MS PGothic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  <a:scene3d>
          <a:camera prst="legacyObliqueTopLeft"/>
          <a:lightRig rig="legacyFlat3" dir="t"/>
        </a:scene3d>
        <a:sp3d extrusionH="430200" prstMaterial="legacyMatte">
          <a:bevelT w="13500" h="13500" prst="angle"/>
          <a:bevelB w="13500" h="13500" prst="angle"/>
          <a:extrusionClr>
            <a:schemeClr val="accent1"/>
          </a:extrusionClr>
        </a:sp3d>
        <a:extLst>
          <a:ext uri="{AF507438-7753-43e0-B8FC-AC1667EBCBE1}">
            <a14:hiddenEffects xmlns:a14="http://schemas.microsoft.com/office/drawing/2010/main" xmlns="">
              <a:effectLst>
                <a:outerShdw blurRad="63500"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MS PGothic" charset="0"/>
            <a:cs typeface="Arial" charset="0"/>
          </a:defRPr>
        </a:defPPr>
      </a:lstStyle>
    </a:lnDef>
  </a:objectDefaults>
  <a:extraClrSchemeLst>
    <a:extraClrScheme>
      <a:clrScheme name="3_NHSBT_presentation_style_v2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0072C6"/>
        </a:accent1>
        <a:accent2>
          <a:srgbClr val="0091C9"/>
        </a:accent2>
        <a:accent3>
          <a:srgbClr val="FFFFFF"/>
        </a:accent3>
        <a:accent4>
          <a:srgbClr val="000000"/>
        </a:accent4>
        <a:accent5>
          <a:srgbClr val="AABCDF"/>
        </a:accent5>
        <a:accent6>
          <a:srgbClr val="0083B6"/>
        </a:accent6>
        <a:hlink>
          <a:srgbClr val="000000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Default Design">
  <a:themeElements>
    <a:clrScheme name="2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3_Default Design">
  <a:themeElements>
    <a:clrScheme name="2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2_NHSBT_presentation_style_v2">
  <a:themeElements>
    <a:clrScheme name="2_NHSBT_presentation_style_v2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0072C6"/>
      </a:accent1>
      <a:accent2>
        <a:srgbClr val="0091C9"/>
      </a:accent2>
      <a:accent3>
        <a:srgbClr val="FFFFFF"/>
      </a:accent3>
      <a:accent4>
        <a:srgbClr val="000000"/>
      </a:accent4>
      <a:accent5>
        <a:srgbClr val="AABCDF"/>
      </a:accent5>
      <a:accent6>
        <a:srgbClr val="0083B6"/>
      </a:accent6>
      <a:hlink>
        <a:srgbClr val="000000"/>
      </a:hlink>
      <a:folHlink>
        <a:srgbClr val="000000"/>
      </a:folHlink>
    </a:clrScheme>
    <a:fontScheme name="2_NHSBT_presentation_style_v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NHSBT_presentation_style_v2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0072C6"/>
        </a:accent1>
        <a:accent2>
          <a:srgbClr val="0091C9"/>
        </a:accent2>
        <a:accent3>
          <a:srgbClr val="FFFFFF"/>
        </a:accent3>
        <a:accent4>
          <a:srgbClr val="000000"/>
        </a:accent4>
        <a:accent5>
          <a:srgbClr val="AABCDF"/>
        </a:accent5>
        <a:accent6>
          <a:srgbClr val="0083B6"/>
        </a:accent6>
        <a:hlink>
          <a:srgbClr val="000000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3_NHSBT_presentation_style_v2">
  <a:themeElements>
    <a:clrScheme name="2_NHSBT_presentation_style_v2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0072C6"/>
      </a:accent1>
      <a:accent2>
        <a:srgbClr val="0091C9"/>
      </a:accent2>
      <a:accent3>
        <a:srgbClr val="FFFFFF"/>
      </a:accent3>
      <a:accent4>
        <a:srgbClr val="000000"/>
      </a:accent4>
      <a:accent5>
        <a:srgbClr val="AABCDF"/>
      </a:accent5>
      <a:accent6>
        <a:srgbClr val="0083B6"/>
      </a:accent6>
      <a:hlink>
        <a:srgbClr val="000000"/>
      </a:hlink>
      <a:folHlink>
        <a:srgbClr val="000000"/>
      </a:folHlink>
    </a:clrScheme>
    <a:fontScheme name="2_NHSBT_presentation_style_v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NHSBT_presentation_style_v2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0072C6"/>
        </a:accent1>
        <a:accent2>
          <a:srgbClr val="0091C9"/>
        </a:accent2>
        <a:accent3>
          <a:srgbClr val="FFFFFF"/>
        </a:accent3>
        <a:accent4>
          <a:srgbClr val="000000"/>
        </a:accent4>
        <a:accent5>
          <a:srgbClr val="AABCDF"/>
        </a:accent5>
        <a:accent6>
          <a:srgbClr val="0083B6"/>
        </a:accent6>
        <a:hlink>
          <a:srgbClr val="000000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4_NHSBT_presentation_style_v2">
  <a:themeElements>
    <a:clrScheme name="2_NHSBT_presentation_style_v2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0072C6"/>
      </a:accent1>
      <a:accent2>
        <a:srgbClr val="0091C9"/>
      </a:accent2>
      <a:accent3>
        <a:srgbClr val="FFFFFF"/>
      </a:accent3>
      <a:accent4>
        <a:srgbClr val="000000"/>
      </a:accent4>
      <a:accent5>
        <a:srgbClr val="AABCDF"/>
      </a:accent5>
      <a:accent6>
        <a:srgbClr val="0083B6"/>
      </a:accent6>
      <a:hlink>
        <a:srgbClr val="000000"/>
      </a:hlink>
      <a:folHlink>
        <a:srgbClr val="000000"/>
      </a:folHlink>
    </a:clrScheme>
    <a:fontScheme name="2_NHSBT_presentation_style_v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NHSBT_presentation_style_v2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0072C6"/>
        </a:accent1>
        <a:accent2>
          <a:srgbClr val="0091C9"/>
        </a:accent2>
        <a:accent3>
          <a:srgbClr val="FFFFFF"/>
        </a:accent3>
        <a:accent4>
          <a:srgbClr val="000000"/>
        </a:accent4>
        <a:accent5>
          <a:srgbClr val="AABCDF"/>
        </a:accent5>
        <a:accent6>
          <a:srgbClr val="0083B6"/>
        </a:accent6>
        <a:hlink>
          <a:srgbClr val="000000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6_NHSBT_presentation_style_v2">
  <a:themeElements>
    <a:clrScheme name="2_NHSBT_presentation_style_v2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0072C6"/>
      </a:accent1>
      <a:accent2>
        <a:srgbClr val="0091C9"/>
      </a:accent2>
      <a:accent3>
        <a:srgbClr val="FFFFFF"/>
      </a:accent3>
      <a:accent4>
        <a:srgbClr val="000000"/>
      </a:accent4>
      <a:accent5>
        <a:srgbClr val="AABCDF"/>
      </a:accent5>
      <a:accent6>
        <a:srgbClr val="0083B6"/>
      </a:accent6>
      <a:hlink>
        <a:srgbClr val="000000"/>
      </a:hlink>
      <a:folHlink>
        <a:srgbClr val="000000"/>
      </a:folHlink>
    </a:clrScheme>
    <a:fontScheme name="2_NHSBT_presentation_style_v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NHSBT_presentation_style_v2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0072C6"/>
        </a:accent1>
        <a:accent2>
          <a:srgbClr val="0091C9"/>
        </a:accent2>
        <a:accent3>
          <a:srgbClr val="FFFFFF"/>
        </a:accent3>
        <a:accent4>
          <a:srgbClr val="000000"/>
        </a:accent4>
        <a:accent5>
          <a:srgbClr val="AABCDF"/>
        </a:accent5>
        <a:accent6>
          <a:srgbClr val="0083B6"/>
        </a:accent6>
        <a:hlink>
          <a:srgbClr val="000000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7_NHSBT_presentation_style_v2">
  <a:themeElements>
    <a:clrScheme name="2_NHSBT_presentation_style_v2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0072C6"/>
      </a:accent1>
      <a:accent2>
        <a:srgbClr val="0091C9"/>
      </a:accent2>
      <a:accent3>
        <a:srgbClr val="FFFFFF"/>
      </a:accent3>
      <a:accent4>
        <a:srgbClr val="000000"/>
      </a:accent4>
      <a:accent5>
        <a:srgbClr val="AABCDF"/>
      </a:accent5>
      <a:accent6>
        <a:srgbClr val="0083B6"/>
      </a:accent6>
      <a:hlink>
        <a:srgbClr val="000000"/>
      </a:hlink>
      <a:folHlink>
        <a:srgbClr val="000000"/>
      </a:folHlink>
    </a:clrScheme>
    <a:fontScheme name="2_NHSBT_presentation_style_v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NHSBT_presentation_style_v2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0072C6"/>
        </a:accent1>
        <a:accent2>
          <a:srgbClr val="0091C9"/>
        </a:accent2>
        <a:accent3>
          <a:srgbClr val="FFFFFF"/>
        </a:accent3>
        <a:accent4>
          <a:srgbClr val="000000"/>
        </a:accent4>
        <a:accent5>
          <a:srgbClr val="AABCDF"/>
        </a:accent5>
        <a:accent6>
          <a:srgbClr val="0083B6"/>
        </a:accent6>
        <a:hlink>
          <a:srgbClr val="000000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8_NHSBT_presentation_style_v2">
  <a:themeElements>
    <a:clrScheme name="2_NHSBT_presentation_style_v2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0072C6"/>
      </a:accent1>
      <a:accent2>
        <a:srgbClr val="0091C9"/>
      </a:accent2>
      <a:accent3>
        <a:srgbClr val="FFFFFF"/>
      </a:accent3>
      <a:accent4>
        <a:srgbClr val="000000"/>
      </a:accent4>
      <a:accent5>
        <a:srgbClr val="AABCDF"/>
      </a:accent5>
      <a:accent6>
        <a:srgbClr val="0083B6"/>
      </a:accent6>
      <a:hlink>
        <a:srgbClr val="000000"/>
      </a:hlink>
      <a:folHlink>
        <a:srgbClr val="000000"/>
      </a:folHlink>
    </a:clrScheme>
    <a:fontScheme name="2_NHSBT_presentation_style_v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NHSBT_presentation_style_v2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0072C6"/>
        </a:accent1>
        <a:accent2>
          <a:srgbClr val="0091C9"/>
        </a:accent2>
        <a:accent3>
          <a:srgbClr val="FFFFFF"/>
        </a:accent3>
        <a:accent4>
          <a:srgbClr val="000000"/>
        </a:accent4>
        <a:accent5>
          <a:srgbClr val="AABCDF"/>
        </a:accent5>
        <a:accent6>
          <a:srgbClr val="0083B6"/>
        </a:accent6>
        <a:hlink>
          <a:srgbClr val="000000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4_Default Design">
  <a:themeElements>
    <a:clrScheme name="2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1_default">
  <a:themeElements>
    <a:clrScheme name="defaul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1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1" charset="0"/>
          </a:defRPr>
        </a:defPPr>
      </a:lstStyle>
    </a:lnDef>
  </a:objectDefaults>
  <a:extraClrSchemeLst>
    <a:extraClrScheme>
      <a:clrScheme name="defaul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9_NHSBT_presentation_style_v2">
  <a:themeElements>
    <a:clrScheme name="2_NHSBT_presentation_style_v2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0072C6"/>
      </a:accent1>
      <a:accent2>
        <a:srgbClr val="0091C9"/>
      </a:accent2>
      <a:accent3>
        <a:srgbClr val="FFFFFF"/>
      </a:accent3>
      <a:accent4>
        <a:srgbClr val="000000"/>
      </a:accent4>
      <a:accent5>
        <a:srgbClr val="AABCDF"/>
      </a:accent5>
      <a:accent6>
        <a:srgbClr val="0083B6"/>
      </a:accent6>
      <a:hlink>
        <a:srgbClr val="000000"/>
      </a:hlink>
      <a:folHlink>
        <a:srgbClr val="000000"/>
      </a:folHlink>
    </a:clrScheme>
    <a:fontScheme name="2_NHSBT_presentation_style_v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NHSBT_presentation_style_v2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0072C6"/>
        </a:accent1>
        <a:accent2>
          <a:srgbClr val="0091C9"/>
        </a:accent2>
        <a:accent3>
          <a:srgbClr val="FFFFFF"/>
        </a:accent3>
        <a:accent4>
          <a:srgbClr val="000000"/>
        </a:accent4>
        <a:accent5>
          <a:srgbClr val="AABCDF"/>
        </a:accent5>
        <a:accent6>
          <a:srgbClr val="0083B6"/>
        </a:accent6>
        <a:hlink>
          <a:srgbClr val="000000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14_NHSBT_presentation_style_v2">
  <a:themeElements>
    <a:clrScheme name="Red Violet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13_NHSBT_presentation_style_v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3_NHSBT_presentation_style_v2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0072C6"/>
        </a:accent1>
        <a:accent2>
          <a:srgbClr val="0091C9"/>
        </a:accent2>
        <a:accent3>
          <a:srgbClr val="FFFFFF"/>
        </a:accent3>
        <a:accent4>
          <a:srgbClr val="000000"/>
        </a:accent4>
        <a:accent5>
          <a:srgbClr val="AABCDF"/>
        </a:accent5>
        <a:accent6>
          <a:srgbClr val="0083B6"/>
        </a:accent6>
        <a:hlink>
          <a:srgbClr val="000000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5_Default Design">
  <a:themeElements>
    <a:clrScheme name="NHSBT Sep20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333399"/>
      </a:accent1>
      <a:accent2>
        <a:srgbClr val="009999"/>
      </a:accent2>
      <a:accent3>
        <a:srgbClr val="FF6699"/>
      </a:accent3>
      <a:accent4>
        <a:srgbClr val="2D2D8A"/>
      </a:accent4>
      <a:accent5>
        <a:srgbClr val="DAEDEF"/>
      </a:accent5>
      <a:accent6>
        <a:srgbClr val="7030A0"/>
      </a:accent6>
      <a:hlink>
        <a:srgbClr val="FFC000"/>
      </a:hlink>
      <a:folHlink>
        <a:srgbClr val="99CC00"/>
      </a:folHlink>
    </a:clrScheme>
    <a:fontScheme name="2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0065CC"/>
        </a:solidFill>
        <a:ln w="9525">
          <a:solidFill>
            <a:srgbClr val="0091C9"/>
          </a:solidFill>
          <a:round/>
          <a:headEnd type="none" w="sm" len="sm"/>
          <a:tailEnd type="none" w="sm" len="sm"/>
        </a:ln>
      </a:spPr>
      <a:bodyPr lIns="91425" tIns="91425" rIns="91425" bIns="91425" anchor="ctr"/>
      <a:lstStyle>
        <a:defPPr algn="ctr">
          <a:lnSpc>
            <a:spcPct val="90000"/>
          </a:lnSpc>
          <a:buClr>
            <a:srgbClr val="000000"/>
          </a:buClr>
          <a:buSzPts val="1100"/>
          <a:defRPr dirty="0">
            <a:solidFill>
              <a:srgbClr val="FFFFFF"/>
            </a:solidFill>
            <a:latin typeface="Nunito"/>
            <a:ea typeface="Nunito"/>
            <a:cs typeface="Nunito"/>
            <a:sym typeface="Nunito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4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2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8.xml><?xml version="1.0" encoding="utf-8"?>
<a:theme xmlns:a="http://schemas.openxmlformats.org/drawingml/2006/main" name="7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6_Default Design">
  <a:themeElements>
    <a:clrScheme name="NHSBT Sep20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333399"/>
      </a:accent1>
      <a:accent2>
        <a:srgbClr val="009999"/>
      </a:accent2>
      <a:accent3>
        <a:srgbClr val="FF6699"/>
      </a:accent3>
      <a:accent4>
        <a:srgbClr val="2D2D8A"/>
      </a:accent4>
      <a:accent5>
        <a:srgbClr val="DAEDEF"/>
      </a:accent5>
      <a:accent6>
        <a:srgbClr val="7030A0"/>
      </a:accent6>
      <a:hlink>
        <a:srgbClr val="FFC000"/>
      </a:hlink>
      <a:folHlink>
        <a:srgbClr val="99CC00"/>
      </a:folHlink>
    </a:clrScheme>
    <a:fontScheme name="2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0065CC"/>
        </a:solidFill>
        <a:ln w="9525">
          <a:solidFill>
            <a:srgbClr val="0091C9"/>
          </a:solidFill>
          <a:round/>
          <a:headEnd type="none" w="sm" len="sm"/>
          <a:tailEnd type="none" w="sm" len="sm"/>
        </a:ln>
      </a:spPr>
      <a:bodyPr lIns="91425" tIns="91425" rIns="91425" bIns="91425" anchor="ctr"/>
      <a:lstStyle>
        <a:defPPr algn="ctr">
          <a:lnSpc>
            <a:spcPct val="90000"/>
          </a:lnSpc>
          <a:buClr>
            <a:srgbClr val="000000"/>
          </a:buClr>
          <a:buSzPts val="1100"/>
          <a:defRPr dirty="0">
            <a:solidFill>
              <a:srgbClr val="FFFFFF"/>
            </a:solidFill>
            <a:latin typeface="Nunito"/>
            <a:ea typeface="Nunito"/>
            <a:cs typeface="Nunito"/>
            <a:sym typeface="Nunito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4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2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2_Default Design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2_Default Design">
    <a:majorFont>
      <a:latin typeface="Arial"/>
      <a:ea typeface=""/>
      <a:cs typeface="Arial"/>
    </a:majorFont>
    <a:minorFont>
      <a:latin typeface="Arial"/>
      <a:ea typeface="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2_NHSBT_presentation_style_v2 1">
    <a:dk1>
      <a:srgbClr val="000000"/>
    </a:dk1>
    <a:lt1>
      <a:srgbClr val="FFFFFF"/>
    </a:lt1>
    <a:dk2>
      <a:srgbClr val="1F497D"/>
    </a:dk2>
    <a:lt2>
      <a:srgbClr val="EEECE1"/>
    </a:lt2>
    <a:accent1>
      <a:srgbClr val="0072C6"/>
    </a:accent1>
    <a:accent2>
      <a:srgbClr val="0091C9"/>
    </a:accent2>
    <a:accent3>
      <a:srgbClr val="FFFFFF"/>
    </a:accent3>
    <a:accent4>
      <a:srgbClr val="000000"/>
    </a:accent4>
    <a:accent5>
      <a:srgbClr val="AABCDF"/>
    </a:accent5>
    <a:accent6>
      <a:srgbClr val="0083B6"/>
    </a:accent6>
    <a:hlink>
      <a:srgbClr val="000000"/>
    </a:hlink>
    <a:folHlink>
      <a:srgbClr val="000000"/>
    </a:folHlink>
  </a:clrScheme>
  <a:fontScheme name="2_NHSBT_presentation_style_v2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Yu Gothic Light"/>
      <a:font script="Hang" typeface="맑은 고딕"/>
      <a:font script="Hans" typeface="DengXian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Yu Gothic"/>
      <a:font script="Hang" typeface="맑은 고딕"/>
      <a:font script="Hans" typeface="DengXian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8164</TotalTime>
  <Words>2171</Words>
  <Application>Microsoft Macintosh PowerPoint</Application>
  <PresentationFormat>Widescreen</PresentationFormat>
  <Paragraphs>450</Paragraphs>
  <Slides>41</Slides>
  <Notes>33</Notes>
  <HiddenSlides>11</HiddenSlides>
  <MMClips>2</MMClips>
  <ScaleCrop>false</ScaleCrop>
  <HeadingPairs>
    <vt:vector size="8" baseType="variant">
      <vt:variant>
        <vt:lpstr>Fonts Used</vt:lpstr>
      </vt:variant>
      <vt:variant>
        <vt:i4>13</vt:i4>
      </vt:variant>
      <vt:variant>
        <vt:lpstr>Theme</vt:lpstr>
      </vt:variant>
      <vt:variant>
        <vt:i4>19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74" baseType="lpstr">
      <vt:lpstr>Arial</vt:lpstr>
      <vt:lpstr>Avenir Book</vt:lpstr>
      <vt:lpstr>Calibri</vt:lpstr>
      <vt:lpstr>Calibri Light</vt:lpstr>
      <vt:lpstr>Cambria</vt:lpstr>
      <vt:lpstr>Constantia</vt:lpstr>
      <vt:lpstr>FrutigerLTStd</vt:lpstr>
      <vt:lpstr>Lucida Grande</vt:lpstr>
      <vt:lpstr>Montserrat</vt:lpstr>
      <vt:lpstr>Montserrat Medium</vt:lpstr>
      <vt:lpstr>Open Sans</vt:lpstr>
      <vt:lpstr>Times New Roman</vt:lpstr>
      <vt:lpstr>Wingdings</vt:lpstr>
      <vt:lpstr>5_NHSBT_presentation_style_v2</vt:lpstr>
      <vt:lpstr>2_Default Design</vt:lpstr>
      <vt:lpstr>3_Default Design</vt:lpstr>
      <vt:lpstr>2_NHSBT_presentation_style_v2</vt:lpstr>
      <vt:lpstr>3_NHSBT_presentation_style_v2</vt:lpstr>
      <vt:lpstr>4_NHSBT_presentation_style_v2</vt:lpstr>
      <vt:lpstr>6_NHSBT_presentation_style_v2</vt:lpstr>
      <vt:lpstr>7_NHSBT_presentation_style_v2</vt:lpstr>
      <vt:lpstr>8_NHSBT_presentation_style_v2</vt:lpstr>
      <vt:lpstr>4_Default Design</vt:lpstr>
      <vt:lpstr>1_Office Theme</vt:lpstr>
      <vt:lpstr>1_default</vt:lpstr>
      <vt:lpstr>9_NHSBT_presentation_style_v2</vt:lpstr>
      <vt:lpstr>2_Office Theme</vt:lpstr>
      <vt:lpstr>3_Office Theme</vt:lpstr>
      <vt:lpstr>14_NHSBT_presentation_style_v2</vt:lpstr>
      <vt:lpstr>5_Default Design</vt:lpstr>
      <vt:lpstr>7_Office Theme</vt:lpstr>
      <vt:lpstr>6_Default Design</vt:lpstr>
      <vt:lpstr>think-cell Slide</vt:lpstr>
      <vt:lpstr>Organ Donation in Context  past, present and future </vt:lpstr>
      <vt:lpstr>Our journey</vt:lpstr>
      <vt:lpstr>past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present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future </vt:lpstr>
      <vt:lpstr>PowerPoint Presentation</vt:lpstr>
      <vt:lpstr>PowerPoint Presentation</vt:lpstr>
      <vt:lpstr>future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How you can help us</vt:lpstr>
      <vt:lpstr>How we can help you</vt:lpstr>
      <vt:lpstr>Organ Donation in Context  past, present and future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Dale Gardiner</dc:creator>
  <cp:lastModifiedBy>Dale Gardiner</cp:lastModifiedBy>
  <cp:revision>226</cp:revision>
  <dcterms:created xsi:type="dcterms:W3CDTF">2014-03-03T07:34:55Z</dcterms:created>
  <dcterms:modified xsi:type="dcterms:W3CDTF">2022-10-03T14:37:47Z</dcterms:modified>
</cp:coreProperties>
</file>