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0" r:id="rId4"/>
    <p:sldMasterId id="2147483813" r:id="rId5"/>
  </p:sldMasterIdLst>
  <p:notesMasterIdLst>
    <p:notesMasterId r:id="rId26"/>
  </p:notesMasterIdLst>
  <p:handoutMasterIdLst>
    <p:handoutMasterId r:id="rId27"/>
  </p:handoutMasterIdLst>
  <p:sldIdLst>
    <p:sldId id="556" r:id="rId6"/>
    <p:sldId id="559" r:id="rId7"/>
    <p:sldId id="576" r:id="rId8"/>
    <p:sldId id="560" r:id="rId9"/>
    <p:sldId id="561" r:id="rId10"/>
    <p:sldId id="565" r:id="rId11"/>
    <p:sldId id="562" r:id="rId12"/>
    <p:sldId id="563" r:id="rId13"/>
    <p:sldId id="573" r:id="rId14"/>
    <p:sldId id="564" r:id="rId15"/>
    <p:sldId id="566" r:id="rId16"/>
    <p:sldId id="567" r:id="rId17"/>
    <p:sldId id="568" r:id="rId18"/>
    <p:sldId id="574" r:id="rId19"/>
    <p:sldId id="569" r:id="rId20"/>
    <p:sldId id="578" r:id="rId21"/>
    <p:sldId id="570" r:id="rId22"/>
    <p:sldId id="577" r:id="rId23"/>
    <p:sldId id="571" r:id="rId24"/>
    <p:sldId id="572"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accent2"/>
    </p:penClr>
    <p:extLst>
      <p:ext uri="{EC167BDD-8182-4AB7-AECC-EB403E3ABB37}">
        <p14:laserClr xmlns:p14="http://schemas.microsoft.com/office/powerpoint/2010/main">
          <a:srgbClr val="00FF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CD42E8-6268-4012-A6A6-24400DF29745}" v="31" dt="2022-10-03T21:51:18.8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84064" autoAdjust="0"/>
  </p:normalViewPr>
  <p:slideViewPr>
    <p:cSldViewPr snapToGrid="0" snapToObjects="1">
      <p:cViewPr varScale="1">
        <p:scale>
          <a:sx n="97" d="100"/>
          <a:sy n="97" d="100"/>
        </p:scale>
        <p:origin x="84" y="294"/>
      </p:cViewPr>
      <p:guideLst>
        <p:guide orient="horz" pos="2160"/>
        <p:guide pos="3840"/>
      </p:guideLst>
    </p:cSldViewPr>
  </p:slideViewPr>
  <p:outlineViewPr>
    <p:cViewPr>
      <p:scale>
        <a:sx n="33" d="100"/>
        <a:sy n="33" d="100"/>
      </p:scale>
      <p:origin x="0" y="544"/>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1" d="100"/>
          <a:sy n="81" d="100"/>
        </p:scale>
        <p:origin x="282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ata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19.svg"/></Relationships>
</file>

<file path=ppt/diagrams/_rels/data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ata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19.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4A39E0-A880-41DC-8BC8-B6D4FDD3D959}"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78BB758-E551-4E93-932D-CF1415073E97}">
      <dgm:prSet/>
      <dgm:spPr/>
      <dgm:t>
        <a:bodyPr/>
        <a:lstStyle/>
        <a:p>
          <a:r>
            <a:rPr lang="en-GB"/>
            <a:t>To identify what is required to run effective donation committee</a:t>
          </a:r>
          <a:endParaRPr lang="en-US"/>
        </a:p>
      </dgm:t>
    </dgm:pt>
    <dgm:pt modelId="{8C7D66B9-6046-42C6-99D3-FA3D23F806E1}" type="parTrans" cxnId="{8B374A3B-6AD1-4182-A502-F9843E5F237F}">
      <dgm:prSet/>
      <dgm:spPr/>
      <dgm:t>
        <a:bodyPr/>
        <a:lstStyle/>
        <a:p>
          <a:endParaRPr lang="en-US"/>
        </a:p>
      </dgm:t>
    </dgm:pt>
    <dgm:pt modelId="{A8C4D2CA-E452-4B93-AD32-20178AE3E1D4}" type="sibTrans" cxnId="{8B374A3B-6AD1-4182-A502-F9843E5F237F}">
      <dgm:prSet/>
      <dgm:spPr/>
      <dgm:t>
        <a:bodyPr/>
        <a:lstStyle/>
        <a:p>
          <a:endParaRPr lang="en-US"/>
        </a:p>
      </dgm:t>
    </dgm:pt>
    <dgm:pt modelId="{C25F4118-7D60-4F30-9AAE-F38D4A08A5DF}">
      <dgm:prSet/>
      <dgm:spPr/>
      <dgm:t>
        <a:bodyPr/>
        <a:lstStyle/>
        <a:p>
          <a:r>
            <a:rPr lang="en-GB"/>
            <a:t>To establish what success looks like</a:t>
          </a:r>
          <a:endParaRPr lang="en-US"/>
        </a:p>
      </dgm:t>
    </dgm:pt>
    <dgm:pt modelId="{C71A3CD8-A7A7-493F-9D47-FB294EDC6232}" type="parTrans" cxnId="{AF0A2091-24F9-44F3-85A4-7E7270920075}">
      <dgm:prSet/>
      <dgm:spPr/>
      <dgm:t>
        <a:bodyPr/>
        <a:lstStyle/>
        <a:p>
          <a:endParaRPr lang="en-US"/>
        </a:p>
      </dgm:t>
    </dgm:pt>
    <dgm:pt modelId="{F87B8747-863F-4E15-89E2-EDC9520375C2}" type="sibTrans" cxnId="{AF0A2091-24F9-44F3-85A4-7E7270920075}">
      <dgm:prSet/>
      <dgm:spPr/>
      <dgm:t>
        <a:bodyPr/>
        <a:lstStyle/>
        <a:p>
          <a:endParaRPr lang="en-US"/>
        </a:p>
      </dgm:t>
    </dgm:pt>
    <dgm:pt modelId="{E605AF6B-06A4-4B8C-AD6C-A1CADE611B31}">
      <dgm:prSet/>
      <dgm:spPr/>
      <dgm:t>
        <a:bodyPr/>
        <a:lstStyle/>
        <a:p>
          <a:r>
            <a:rPr lang="en-GB"/>
            <a:t>To discuss some common problems and share solutions</a:t>
          </a:r>
          <a:endParaRPr lang="en-US"/>
        </a:p>
      </dgm:t>
    </dgm:pt>
    <dgm:pt modelId="{65678CCC-7AAC-44A2-A6F4-51D3187F67C0}" type="parTrans" cxnId="{06EC84E2-D0AB-4C7D-A417-5004DB457EFF}">
      <dgm:prSet/>
      <dgm:spPr/>
      <dgm:t>
        <a:bodyPr/>
        <a:lstStyle/>
        <a:p>
          <a:endParaRPr lang="en-US"/>
        </a:p>
      </dgm:t>
    </dgm:pt>
    <dgm:pt modelId="{A9AB4AF2-47AC-4B0A-B71C-F7ADAC19CD24}" type="sibTrans" cxnId="{06EC84E2-D0AB-4C7D-A417-5004DB457EFF}">
      <dgm:prSet/>
      <dgm:spPr/>
      <dgm:t>
        <a:bodyPr/>
        <a:lstStyle/>
        <a:p>
          <a:endParaRPr lang="en-US"/>
        </a:p>
      </dgm:t>
    </dgm:pt>
    <dgm:pt modelId="{FAC34BA4-C501-498C-8714-821A09DF4DD8}" type="pres">
      <dgm:prSet presAssocID="{A04A39E0-A880-41DC-8BC8-B6D4FDD3D959}" presName="root" presStyleCnt="0">
        <dgm:presLayoutVars>
          <dgm:dir/>
          <dgm:resizeHandles val="exact"/>
        </dgm:presLayoutVars>
      </dgm:prSet>
      <dgm:spPr/>
    </dgm:pt>
    <dgm:pt modelId="{27762FFE-01F7-429F-8C30-2004720DE473}" type="pres">
      <dgm:prSet presAssocID="{378BB758-E551-4E93-932D-CF1415073E97}" presName="compNode" presStyleCnt="0"/>
      <dgm:spPr/>
    </dgm:pt>
    <dgm:pt modelId="{462D349F-EBCC-4045-9C26-22E7405D8F95}" type="pres">
      <dgm:prSet presAssocID="{378BB758-E551-4E93-932D-CF1415073E97}" presName="bgRect" presStyleLbl="bgShp" presStyleIdx="0" presStyleCnt="3"/>
      <dgm:spPr/>
    </dgm:pt>
    <dgm:pt modelId="{38A76DFF-0E7E-4693-AB71-C57D2CA21AB6}" type="pres">
      <dgm:prSet presAssocID="{378BB758-E551-4E93-932D-CF1415073E9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5C03DD94-19B7-4687-A8DF-73A5F548056B}" type="pres">
      <dgm:prSet presAssocID="{378BB758-E551-4E93-932D-CF1415073E97}" presName="spaceRect" presStyleCnt="0"/>
      <dgm:spPr/>
    </dgm:pt>
    <dgm:pt modelId="{820E9789-92D8-447C-9337-4F2D92ADE220}" type="pres">
      <dgm:prSet presAssocID="{378BB758-E551-4E93-932D-CF1415073E97}" presName="parTx" presStyleLbl="revTx" presStyleIdx="0" presStyleCnt="3">
        <dgm:presLayoutVars>
          <dgm:chMax val="0"/>
          <dgm:chPref val="0"/>
        </dgm:presLayoutVars>
      </dgm:prSet>
      <dgm:spPr/>
    </dgm:pt>
    <dgm:pt modelId="{3F8FE939-C324-4983-B169-04B4D719D2F6}" type="pres">
      <dgm:prSet presAssocID="{A8C4D2CA-E452-4B93-AD32-20178AE3E1D4}" presName="sibTrans" presStyleCnt="0"/>
      <dgm:spPr/>
    </dgm:pt>
    <dgm:pt modelId="{13264728-82A4-4E65-9DB3-5C048BAD8F16}" type="pres">
      <dgm:prSet presAssocID="{C25F4118-7D60-4F30-9AAE-F38D4A08A5DF}" presName="compNode" presStyleCnt="0"/>
      <dgm:spPr/>
    </dgm:pt>
    <dgm:pt modelId="{D601B880-7943-4BB5-9AD4-D91FCD8A758A}" type="pres">
      <dgm:prSet presAssocID="{C25F4118-7D60-4F30-9AAE-F38D4A08A5DF}" presName="bgRect" presStyleLbl="bgShp" presStyleIdx="1" presStyleCnt="3"/>
      <dgm:spPr/>
    </dgm:pt>
    <dgm:pt modelId="{8859F26E-0B00-4868-BBDB-73AE1022C6DE}" type="pres">
      <dgm:prSet presAssocID="{C25F4118-7D60-4F30-9AAE-F38D4A08A5D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02D0850F-B250-4FB4-9EF7-725C4A97A87A}" type="pres">
      <dgm:prSet presAssocID="{C25F4118-7D60-4F30-9AAE-F38D4A08A5DF}" presName="spaceRect" presStyleCnt="0"/>
      <dgm:spPr/>
    </dgm:pt>
    <dgm:pt modelId="{121556BB-9F53-401A-B6F1-F0DDA7410280}" type="pres">
      <dgm:prSet presAssocID="{C25F4118-7D60-4F30-9AAE-F38D4A08A5DF}" presName="parTx" presStyleLbl="revTx" presStyleIdx="1" presStyleCnt="3">
        <dgm:presLayoutVars>
          <dgm:chMax val="0"/>
          <dgm:chPref val="0"/>
        </dgm:presLayoutVars>
      </dgm:prSet>
      <dgm:spPr/>
    </dgm:pt>
    <dgm:pt modelId="{1EB4A067-44B9-4D30-A4B0-343DF9D6B42F}" type="pres">
      <dgm:prSet presAssocID="{F87B8747-863F-4E15-89E2-EDC9520375C2}" presName="sibTrans" presStyleCnt="0"/>
      <dgm:spPr/>
    </dgm:pt>
    <dgm:pt modelId="{BF918681-33B2-4168-B909-6A0BB23C05B0}" type="pres">
      <dgm:prSet presAssocID="{E605AF6B-06A4-4B8C-AD6C-A1CADE611B31}" presName="compNode" presStyleCnt="0"/>
      <dgm:spPr/>
    </dgm:pt>
    <dgm:pt modelId="{63F26E34-DF58-47EC-BD2D-D3F6F8035A18}" type="pres">
      <dgm:prSet presAssocID="{E605AF6B-06A4-4B8C-AD6C-A1CADE611B31}" presName="bgRect" presStyleLbl="bgShp" presStyleIdx="2" presStyleCnt="3"/>
      <dgm:spPr/>
    </dgm:pt>
    <dgm:pt modelId="{A93DC153-6BB5-403D-A1D5-7EA4AD232403}" type="pres">
      <dgm:prSet presAssocID="{E605AF6B-06A4-4B8C-AD6C-A1CADE611B3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a:ext>
      </dgm:extLst>
    </dgm:pt>
    <dgm:pt modelId="{3AF8D405-2EC9-4124-AF37-21C4926C1F22}" type="pres">
      <dgm:prSet presAssocID="{E605AF6B-06A4-4B8C-AD6C-A1CADE611B31}" presName="spaceRect" presStyleCnt="0"/>
      <dgm:spPr/>
    </dgm:pt>
    <dgm:pt modelId="{835604A7-8B84-4877-87B6-D38FF6F53A2F}" type="pres">
      <dgm:prSet presAssocID="{E605AF6B-06A4-4B8C-AD6C-A1CADE611B31}" presName="parTx" presStyleLbl="revTx" presStyleIdx="2" presStyleCnt="3">
        <dgm:presLayoutVars>
          <dgm:chMax val="0"/>
          <dgm:chPref val="0"/>
        </dgm:presLayoutVars>
      </dgm:prSet>
      <dgm:spPr/>
    </dgm:pt>
  </dgm:ptLst>
  <dgm:cxnLst>
    <dgm:cxn modelId="{8B374A3B-6AD1-4182-A502-F9843E5F237F}" srcId="{A04A39E0-A880-41DC-8BC8-B6D4FDD3D959}" destId="{378BB758-E551-4E93-932D-CF1415073E97}" srcOrd="0" destOrd="0" parTransId="{8C7D66B9-6046-42C6-99D3-FA3D23F806E1}" sibTransId="{A8C4D2CA-E452-4B93-AD32-20178AE3E1D4}"/>
    <dgm:cxn modelId="{AE31C78F-2B71-4113-8864-D3A5EC0009CB}" type="presOf" srcId="{C25F4118-7D60-4F30-9AAE-F38D4A08A5DF}" destId="{121556BB-9F53-401A-B6F1-F0DDA7410280}" srcOrd="0" destOrd="0" presId="urn:microsoft.com/office/officeart/2018/2/layout/IconVerticalSolidList"/>
    <dgm:cxn modelId="{AF0A2091-24F9-44F3-85A4-7E7270920075}" srcId="{A04A39E0-A880-41DC-8BC8-B6D4FDD3D959}" destId="{C25F4118-7D60-4F30-9AAE-F38D4A08A5DF}" srcOrd="1" destOrd="0" parTransId="{C71A3CD8-A7A7-493F-9D47-FB294EDC6232}" sibTransId="{F87B8747-863F-4E15-89E2-EDC9520375C2}"/>
    <dgm:cxn modelId="{F3B82BCA-17F1-417C-8A84-4578A95B6D94}" type="presOf" srcId="{378BB758-E551-4E93-932D-CF1415073E97}" destId="{820E9789-92D8-447C-9337-4F2D92ADE220}" srcOrd="0" destOrd="0" presId="urn:microsoft.com/office/officeart/2018/2/layout/IconVerticalSolidList"/>
    <dgm:cxn modelId="{D05D35D3-6F67-4D90-BEAC-9808AC1153A6}" type="presOf" srcId="{A04A39E0-A880-41DC-8BC8-B6D4FDD3D959}" destId="{FAC34BA4-C501-498C-8714-821A09DF4DD8}" srcOrd="0" destOrd="0" presId="urn:microsoft.com/office/officeart/2018/2/layout/IconVerticalSolidList"/>
    <dgm:cxn modelId="{06EC84E2-D0AB-4C7D-A417-5004DB457EFF}" srcId="{A04A39E0-A880-41DC-8BC8-B6D4FDD3D959}" destId="{E605AF6B-06A4-4B8C-AD6C-A1CADE611B31}" srcOrd="2" destOrd="0" parTransId="{65678CCC-7AAC-44A2-A6F4-51D3187F67C0}" sibTransId="{A9AB4AF2-47AC-4B0A-B71C-F7ADAC19CD24}"/>
    <dgm:cxn modelId="{FE3627F8-786E-42C5-8DF6-296DB03AB545}" type="presOf" srcId="{E605AF6B-06A4-4B8C-AD6C-A1CADE611B31}" destId="{835604A7-8B84-4877-87B6-D38FF6F53A2F}" srcOrd="0" destOrd="0" presId="urn:microsoft.com/office/officeart/2018/2/layout/IconVerticalSolidList"/>
    <dgm:cxn modelId="{B3A07825-E78F-4884-8EE0-B77DE14BF96D}" type="presParOf" srcId="{FAC34BA4-C501-498C-8714-821A09DF4DD8}" destId="{27762FFE-01F7-429F-8C30-2004720DE473}" srcOrd="0" destOrd="0" presId="urn:microsoft.com/office/officeart/2018/2/layout/IconVerticalSolidList"/>
    <dgm:cxn modelId="{5F44E3FE-1B73-48D9-8436-8B13BC587B29}" type="presParOf" srcId="{27762FFE-01F7-429F-8C30-2004720DE473}" destId="{462D349F-EBCC-4045-9C26-22E7405D8F95}" srcOrd="0" destOrd="0" presId="urn:microsoft.com/office/officeart/2018/2/layout/IconVerticalSolidList"/>
    <dgm:cxn modelId="{92867D4F-2368-4770-9947-C3C6DE7D5B7E}" type="presParOf" srcId="{27762FFE-01F7-429F-8C30-2004720DE473}" destId="{38A76DFF-0E7E-4693-AB71-C57D2CA21AB6}" srcOrd="1" destOrd="0" presId="urn:microsoft.com/office/officeart/2018/2/layout/IconVerticalSolidList"/>
    <dgm:cxn modelId="{FFF83D91-ABCA-4A35-AF5E-AE2A464F1469}" type="presParOf" srcId="{27762FFE-01F7-429F-8C30-2004720DE473}" destId="{5C03DD94-19B7-4687-A8DF-73A5F548056B}" srcOrd="2" destOrd="0" presId="urn:microsoft.com/office/officeart/2018/2/layout/IconVerticalSolidList"/>
    <dgm:cxn modelId="{F1E2693B-A04D-4E53-838E-2DCDE0FD8648}" type="presParOf" srcId="{27762FFE-01F7-429F-8C30-2004720DE473}" destId="{820E9789-92D8-447C-9337-4F2D92ADE220}" srcOrd="3" destOrd="0" presId="urn:microsoft.com/office/officeart/2018/2/layout/IconVerticalSolidList"/>
    <dgm:cxn modelId="{AF055EA5-EFF5-4E7D-8D29-68869523FF62}" type="presParOf" srcId="{FAC34BA4-C501-498C-8714-821A09DF4DD8}" destId="{3F8FE939-C324-4983-B169-04B4D719D2F6}" srcOrd="1" destOrd="0" presId="urn:microsoft.com/office/officeart/2018/2/layout/IconVerticalSolidList"/>
    <dgm:cxn modelId="{E422BFF5-9268-4797-B0C1-3B164C1862F5}" type="presParOf" srcId="{FAC34BA4-C501-498C-8714-821A09DF4DD8}" destId="{13264728-82A4-4E65-9DB3-5C048BAD8F16}" srcOrd="2" destOrd="0" presId="urn:microsoft.com/office/officeart/2018/2/layout/IconVerticalSolidList"/>
    <dgm:cxn modelId="{1B9B2A5B-77ED-4411-9D9E-7FFA1423C5C7}" type="presParOf" srcId="{13264728-82A4-4E65-9DB3-5C048BAD8F16}" destId="{D601B880-7943-4BB5-9AD4-D91FCD8A758A}" srcOrd="0" destOrd="0" presId="urn:microsoft.com/office/officeart/2018/2/layout/IconVerticalSolidList"/>
    <dgm:cxn modelId="{EF18D6DE-E20E-4CF9-8B4F-8613B0F1A138}" type="presParOf" srcId="{13264728-82A4-4E65-9DB3-5C048BAD8F16}" destId="{8859F26E-0B00-4868-BBDB-73AE1022C6DE}" srcOrd="1" destOrd="0" presId="urn:microsoft.com/office/officeart/2018/2/layout/IconVerticalSolidList"/>
    <dgm:cxn modelId="{4A558326-EB87-4EB4-90AF-E739070D1F12}" type="presParOf" srcId="{13264728-82A4-4E65-9DB3-5C048BAD8F16}" destId="{02D0850F-B250-4FB4-9EF7-725C4A97A87A}" srcOrd="2" destOrd="0" presId="urn:microsoft.com/office/officeart/2018/2/layout/IconVerticalSolidList"/>
    <dgm:cxn modelId="{954469CE-0A7E-4181-86E3-6E6EC50F093B}" type="presParOf" srcId="{13264728-82A4-4E65-9DB3-5C048BAD8F16}" destId="{121556BB-9F53-401A-B6F1-F0DDA7410280}" srcOrd="3" destOrd="0" presId="urn:microsoft.com/office/officeart/2018/2/layout/IconVerticalSolidList"/>
    <dgm:cxn modelId="{317FEA8B-D63A-40D2-8A3C-4F61707561AB}" type="presParOf" srcId="{FAC34BA4-C501-498C-8714-821A09DF4DD8}" destId="{1EB4A067-44B9-4D30-A4B0-343DF9D6B42F}" srcOrd="3" destOrd="0" presId="urn:microsoft.com/office/officeart/2018/2/layout/IconVerticalSolidList"/>
    <dgm:cxn modelId="{B30D82F9-6C54-4C01-9E60-CEE80B28DA5B}" type="presParOf" srcId="{FAC34BA4-C501-498C-8714-821A09DF4DD8}" destId="{BF918681-33B2-4168-B909-6A0BB23C05B0}" srcOrd="4" destOrd="0" presId="urn:microsoft.com/office/officeart/2018/2/layout/IconVerticalSolidList"/>
    <dgm:cxn modelId="{91E9546F-13D9-4A7B-A330-911F61DC8F84}" type="presParOf" srcId="{BF918681-33B2-4168-B909-6A0BB23C05B0}" destId="{63F26E34-DF58-47EC-BD2D-D3F6F8035A18}" srcOrd="0" destOrd="0" presId="urn:microsoft.com/office/officeart/2018/2/layout/IconVerticalSolidList"/>
    <dgm:cxn modelId="{B4D7DF0F-9387-4782-AE6B-6FA8DAA641B5}" type="presParOf" srcId="{BF918681-33B2-4168-B909-6A0BB23C05B0}" destId="{A93DC153-6BB5-403D-A1D5-7EA4AD232403}" srcOrd="1" destOrd="0" presId="urn:microsoft.com/office/officeart/2018/2/layout/IconVerticalSolidList"/>
    <dgm:cxn modelId="{D0AF4561-7849-4642-A423-ACCACB2E2DF8}" type="presParOf" srcId="{BF918681-33B2-4168-B909-6A0BB23C05B0}" destId="{3AF8D405-2EC9-4124-AF37-21C4926C1F22}" srcOrd="2" destOrd="0" presId="urn:microsoft.com/office/officeart/2018/2/layout/IconVerticalSolidList"/>
    <dgm:cxn modelId="{FD428F88-3138-4E16-A803-DB28325EC7BB}" type="presParOf" srcId="{BF918681-33B2-4168-B909-6A0BB23C05B0}" destId="{835604A7-8B84-4877-87B6-D38FF6F53A2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50ED16-F0C7-4AEC-B07B-30414A6EF07E}"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D0AB83EC-C42D-4333-92B5-8A6B2C4F8D7E}">
      <dgm:prSet/>
      <dgm:spPr/>
      <dgm:t>
        <a:bodyPr/>
        <a:lstStyle/>
        <a:p>
          <a:pPr>
            <a:defRPr cap="all"/>
          </a:pPr>
          <a:r>
            <a:rPr lang="en-GB"/>
            <a:t>Right membership</a:t>
          </a:r>
          <a:endParaRPr lang="en-US"/>
        </a:p>
      </dgm:t>
    </dgm:pt>
    <dgm:pt modelId="{055BF612-98A3-40EF-BFE2-FC935A0B3798}" type="parTrans" cxnId="{D01E8083-B49C-48D8-8BC1-4FF15C2BB5FF}">
      <dgm:prSet/>
      <dgm:spPr/>
      <dgm:t>
        <a:bodyPr/>
        <a:lstStyle/>
        <a:p>
          <a:endParaRPr lang="en-US"/>
        </a:p>
      </dgm:t>
    </dgm:pt>
    <dgm:pt modelId="{2D75EE9E-9F37-4C23-97F9-3F06A82F748F}" type="sibTrans" cxnId="{D01E8083-B49C-48D8-8BC1-4FF15C2BB5FF}">
      <dgm:prSet/>
      <dgm:spPr/>
      <dgm:t>
        <a:bodyPr/>
        <a:lstStyle/>
        <a:p>
          <a:endParaRPr lang="en-US"/>
        </a:p>
      </dgm:t>
    </dgm:pt>
    <dgm:pt modelId="{CC5C6683-6F2D-414A-8C4A-9AA2DAE7D435}">
      <dgm:prSet/>
      <dgm:spPr/>
      <dgm:t>
        <a:bodyPr/>
        <a:lstStyle/>
        <a:p>
          <a:pPr>
            <a:defRPr cap="all"/>
          </a:pPr>
          <a:r>
            <a:rPr lang="en-GB"/>
            <a:t>Right information…at the right time</a:t>
          </a:r>
          <a:endParaRPr lang="en-US"/>
        </a:p>
      </dgm:t>
    </dgm:pt>
    <dgm:pt modelId="{810F5748-B91B-4F13-8FCA-87618B46B942}" type="parTrans" cxnId="{C0793957-EF6E-4523-B95A-4FC12369DE13}">
      <dgm:prSet/>
      <dgm:spPr/>
      <dgm:t>
        <a:bodyPr/>
        <a:lstStyle/>
        <a:p>
          <a:endParaRPr lang="en-US"/>
        </a:p>
      </dgm:t>
    </dgm:pt>
    <dgm:pt modelId="{66FDEDCC-42CE-4A4D-B4E5-15E95A2D3B39}" type="sibTrans" cxnId="{C0793957-EF6E-4523-B95A-4FC12369DE13}">
      <dgm:prSet/>
      <dgm:spPr/>
      <dgm:t>
        <a:bodyPr/>
        <a:lstStyle/>
        <a:p>
          <a:endParaRPr lang="en-US"/>
        </a:p>
      </dgm:t>
    </dgm:pt>
    <dgm:pt modelId="{72E744F8-C4BA-439E-B2F7-8486644E1C94}">
      <dgm:prSet/>
      <dgm:spPr/>
      <dgm:t>
        <a:bodyPr/>
        <a:lstStyle/>
        <a:p>
          <a:pPr>
            <a:defRPr cap="all"/>
          </a:pPr>
          <a:r>
            <a:rPr lang="en-GB"/>
            <a:t>Right agenda</a:t>
          </a:r>
          <a:endParaRPr lang="en-US"/>
        </a:p>
      </dgm:t>
    </dgm:pt>
    <dgm:pt modelId="{3880165A-AC64-4A62-9C81-C5E08DD5A418}" type="parTrans" cxnId="{CE1D27C3-8D70-41A6-91E2-EEFAEDE71EDE}">
      <dgm:prSet/>
      <dgm:spPr/>
      <dgm:t>
        <a:bodyPr/>
        <a:lstStyle/>
        <a:p>
          <a:endParaRPr lang="en-US"/>
        </a:p>
      </dgm:t>
    </dgm:pt>
    <dgm:pt modelId="{EBB9AE86-BD7A-49CE-832D-D233644A29BE}" type="sibTrans" cxnId="{CE1D27C3-8D70-41A6-91E2-EEFAEDE71EDE}">
      <dgm:prSet/>
      <dgm:spPr/>
      <dgm:t>
        <a:bodyPr/>
        <a:lstStyle/>
        <a:p>
          <a:endParaRPr lang="en-US"/>
        </a:p>
      </dgm:t>
    </dgm:pt>
    <dgm:pt modelId="{668C1867-E79D-44B3-8766-1ADCAA054AB9}">
      <dgm:prSet/>
      <dgm:spPr/>
      <dgm:t>
        <a:bodyPr/>
        <a:lstStyle/>
        <a:p>
          <a:pPr>
            <a:defRPr cap="all"/>
          </a:pPr>
          <a:r>
            <a:rPr lang="en-GB"/>
            <a:t>Right frequency of meetings</a:t>
          </a:r>
          <a:endParaRPr lang="en-US"/>
        </a:p>
      </dgm:t>
    </dgm:pt>
    <dgm:pt modelId="{90A26F8E-E097-4486-8013-D1CF4EBAA4D4}" type="parTrans" cxnId="{E96FE863-EDC4-4C18-8CA7-095C6D9ACA3A}">
      <dgm:prSet/>
      <dgm:spPr/>
      <dgm:t>
        <a:bodyPr/>
        <a:lstStyle/>
        <a:p>
          <a:endParaRPr lang="en-US"/>
        </a:p>
      </dgm:t>
    </dgm:pt>
    <dgm:pt modelId="{1ECFEB4F-ABBF-4204-A949-F7906D944031}" type="sibTrans" cxnId="{E96FE863-EDC4-4C18-8CA7-095C6D9ACA3A}">
      <dgm:prSet/>
      <dgm:spPr/>
      <dgm:t>
        <a:bodyPr/>
        <a:lstStyle/>
        <a:p>
          <a:endParaRPr lang="en-US"/>
        </a:p>
      </dgm:t>
    </dgm:pt>
    <dgm:pt modelId="{6084F6EB-020B-43EB-A758-77E3B0423144}">
      <dgm:prSet/>
      <dgm:spPr/>
      <dgm:t>
        <a:bodyPr/>
        <a:lstStyle/>
        <a:p>
          <a:pPr>
            <a:defRPr cap="all"/>
          </a:pPr>
          <a:r>
            <a:rPr lang="en-GB"/>
            <a:t>Right reporting channels</a:t>
          </a:r>
          <a:endParaRPr lang="en-US"/>
        </a:p>
      </dgm:t>
    </dgm:pt>
    <dgm:pt modelId="{6DC875BC-9082-41CE-A0FD-3EEFE8D4FE09}" type="parTrans" cxnId="{72D9EF1E-5AF4-4B96-ABC2-71F9B1CF8F26}">
      <dgm:prSet/>
      <dgm:spPr/>
      <dgm:t>
        <a:bodyPr/>
        <a:lstStyle/>
        <a:p>
          <a:endParaRPr lang="en-US"/>
        </a:p>
      </dgm:t>
    </dgm:pt>
    <dgm:pt modelId="{DEA98CC1-AB5B-4E53-9BAA-E8A4BE44038F}" type="sibTrans" cxnId="{72D9EF1E-5AF4-4B96-ABC2-71F9B1CF8F26}">
      <dgm:prSet/>
      <dgm:spPr/>
      <dgm:t>
        <a:bodyPr/>
        <a:lstStyle/>
        <a:p>
          <a:endParaRPr lang="en-US"/>
        </a:p>
      </dgm:t>
    </dgm:pt>
    <dgm:pt modelId="{A31A1D2A-521D-4F07-9569-B04FE0A53237}" type="pres">
      <dgm:prSet presAssocID="{5E50ED16-F0C7-4AEC-B07B-30414A6EF07E}" presName="root" presStyleCnt="0">
        <dgm:presLayoutVars>
          <dgm:dir/>
          <dgm:resizeHandles val="exact"/>
        </dgm:presLayoutVars>
      </dgm:prSet>
      <dgm:spPr/>
    </dgm:pt>
    <dgm:pt modelId="{2ACB17CC-07A9-4E72-ADCA-AE50D040FCD1}" type="pres">
      <dgm:prSet presAssocID="{D0AB83EC-C42D-4333-92B5-8A6B2C4F8D7E}" presName="compNode" presStyleCnt="0"/>
      <dgm:spPr/>
    </dgm:pt>
    <dgm:pt modelId="{1F2B18DC-F08D-419B-9E35-6BA23D54B3FD}" type="pres">
      <dgm:prSet presAssocID="{D0AB83EC-C42D-4333-92B5-8A6B2C4F8D7E}" presName="iconBgRect" presStyleLbl="bgShp" presStyleIdx="0" presStyleCnt="5"/>
      <dgm:spPr/>
    </dgm:pt>
    <dgm:pt modelId="{9456FB4C-9864-4403-BD86-5B7FF43BBB44}" type="pres">
      <dgm:prSet presAssocID="{D0AB83EC-C42D-4333-92B5-8A6B2C4F8D7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A924246B-76E2-4D30-A57B-0CCCF4797CF4}" type="pres">
      <dgm:prSet presAssocID="{D0AB83EC-C42D-4333-92B5-8A6B2C4F8D7E}" presName="spaceRect" presStyleCnt="0"/>
      <dgm:spPr/>
    </dgm:pt>
    <dgm:pt modelId="{83319447-AF5A-48AB-8F12-A7A7BC4DC4F4}" type="pres">
      <dgm:prSet presAssocID="{D0AB83EC-C42D-4333-92B5-8A6B2C4F8D7E}" presName="textRect" presStyleLbl="revTx" presStyleIdx="0" presStyleCnt="5">
        <dgm:presLayoutVars>
          <dgm:chMax val="1"/>
          <dgm:chPref val="1"/>
        </dgm:presLayoutVars>
      </dgm:prSet>
      <dgm:spPr/>
    </dgm:pt>
    <dgm:pt modelId="{CAA5480F-D875-4C98-B45F-C8C3686E613A}" type="pres">
      <dgm:prSet presAssocID="{2D75EE9E-9F37-4C23-97F9-3F06A82F748F}" presName="sibTrans" presStyleCnt="0"/>
      <dgm:spPr/>
    </dgm:pt>
    <dgm:pt modelId="{6C144E5E-4F27-44AF-9082-514F762DB19E}" type="pres">
      <dgm:prSet presAssocID="{CC5C6683-6F2D-414A-8C4A-9AA2DAE7D435}" presName="compNode" presStyleCnt="0"/>
      <dgm:spPr/>
    </dgm:pt>
    <dgm:pt modelId="{B803154A-811E-4892-B626-E98763E85951}" type="pres">
      <dgm:prSet presAssocID="{CC5C6683-6F2D-414A-8C4A-9AA2DAE7D435}" presName="iconBgRect" presStyleLbl="bgShp" presStyleIdx="1" presStyleCnt="5"/>
      <dgm:spPr/>
    </dgm:pt>
    <dgm:pt modelId="{E187FFF8-FF9E-40D0-BD43-BCB2BD889F09}" type="pres">
      <dgm:prSet presAssocID="{CC5C6683-6F2D-414A-8C4A-9AA2DAE7D43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EB5EF662-8419-43AD-AF0D-E9B666AF8660}" type="pres">
      <dgm:prSet presAssocID="{CC5C6683-6F2D-414A-8C4A-9AA2DAE7D435}" presName="spaceRect" presStyleCnt="0"/>
      <dgm:spPr/>
    </dgm:pt>
    <dgm:pt modelId="{1F4CB418-0295-4848-886B-86B7DD3F3B30}" type="pres">
      <dgm:prSet presAssocID="{CC5C6683-6F2D-414A-8C4A-9AA2DAE7D435}" presName="textRect" presStyleLbl="revTx" presStyleIdx="1" presStyleCnt="5">
        <dgm:presLayoutVars>
          <dgm:chMax val="1"/>
          <dgm:chPref val="1"/>
        </dgm:presLayoutVars>
      </dgm:prSet>
      <dgm:spPr/>
    </dgm:pt>
    <dgm:pt modelId="{4A132EAE-982C-4928-8419-1BBB4941222D}" type="pres">
      <dgm:prSet presAssocID="{66FDEDCC-42CE-4A4D-B4E5-15E95A2D3B39}" presName="sibTrans" presStyleCnt="0"/>
      <dgm:spPr/>
    </dgm:pt>
    <dgm:pt modelId="{74645AD9-4756-4CEA-93B1-74392D46BB25}" type="pres">
      <dgm:prSet presAssocID="{72E744F8-C4BA-439E-B2F7-8486644E1C94}" presName="compNode" presStyleCnt="0"/>
      <dgm:spPr/>
    </dgm:pt>
    <dgm:pt modelId="{C9C49DDD-6B55-4C00-856E-9CCD0FF2E1F7}" type="pres">
      <dgm:prSet presAssocID="{72E744F8-C4BA-439E-B2F7-8486644E1C94}" presName="iconBgRect" presStyleLbl="bgShp" presStyleIdx="2" presStyleCnt="5"/>
      <dgm:spPr/>
    </dgm:pt>
    <dgm:pt modelId="{1460C5F7-042A-4E2A-A676-4AC3BF89CE54}" type="pres">
      <dgm:prSet presAssocID="{72E744F8-C4BA-439E-B2F7-8486644E1C9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 List"/>
        </a:ext>
      </dgm:extLst>
    </dgm:pt>
    <dgm:pt modelId="{9C3777A0-BF26-48FB-9C4F-249F65B0CE08}" type="pres">
      <dgm:prSet presAssocID="{72E744F8-C4BA-439E-B2F7-8486644E1C94}" presName="spaceRect" presStyleCnt="0"/>
      <dgm:spPr/>
    </dgm:pt>
    <dgm:pt modelId="{5E76C523-DA9C-432A-9F4F-B8EF23558E8F}" type="pres">
      <dgm:prSet presAssocID="{72E744F8-C4BA-439E-B2F7-8486644E1C94}" presName="textRect" presStyleLbl="revTx" presStyleIdx="2" presStyleCnt="5">
        <dgm:presLayoutVars>
          <dgm:chMax val="1"/>
          <dgm:chPref val="1"/>
        </dgm:presLayoutVars>
      </dgm:prSet>
      <dgm:spPr/>
    </dgm:pt>
    <dgm:pt modelId="{79D4765D-F4F7-4684-9639-0E6EB34AFEB1}" type="pres">
      <dgm:prSet presAssocID="{EBB9AE86-BD7A-49CE-832D-D233644A29BE}" presName="sibTrans" presStyleCnt="0"/>
      <dgm:spPr/>
    </dgm:pt>
    <dgm:pt modelId="{885AFDC9-458D-4B00-B2D7-18AB0FE3DC7A}" type="pres">
      <dgm:prSet presAssocID="{668C1867-E79D-44B3-8766-1ADCAA054AB9}" presName="compNode" presStyleCnt="0"/>
      <dgm:spPr/>
    </dgm:pt>
    <dgm:pt modelId="{FEAC4360-A722-4479-AF37-814642C87517}" type="pres">
      <dgm:prSet presAssocID="{668C1867-E79D-44B3-8766-1ADCAA054AB9}" presName="iconBgRect" presStyleLbl="bgShp" presStyleIdx="3" presStyleCnt="5"/>
      <dgm:spPr/>
    </dgm:pt>
    <dgm:pt modelId="{435E16CD-3074-4997-A9FA-3FD3E81470E7}" type="pres">
      <dgm:prSet presAssocID="{668C1867-E79D-44B3-8766-1ADCAA054AB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aily Calendar"/>
        </a:ext>
      </dgm:extLst>
    </dgm:pt>
    <dgm:pt modelId="{DDA24F1E-A030-4F98-AC31-78BFC6A6A694}" type="pres">
      <dgm:prSet presAssocID="{668C1867-E79D-44B3-8766-1ADCAA054AB9}" presName="spaceRect" presStyleCnt="0"/>
      <dgm:spPr/>
    </dgm:pt>
    <dgm:pt modelId="{676C528A-E5DE-4798-822B-A6A6F96974E9}" type="pres">
      <dgm:prSet presAssocID="{668C1867-E79D-44B3-8766-1ADCAA054AB9}" presName="textRect" presStyleLbl="revTx" presStyleIdx="3" presStyleCnt="5">
        <dgm:presLayoutVars>
          <dgm:chMax val="1"/>
          <dgm:chPref val="1"/>
        </dgm:presLayoutVars>
      </dgm:prSet>
      <dgm:spPr/>
    </dgm:pt>
    <dgm:pt modelId="{B33E04B3-673E-4E6F-9FB4-5150C74F0533}" type="pres">
      <dgm:prSet presAssocID="{1ECFEB4F-ABBF-4204-A949-F7906D944031}" presName="sibTrans" presStyleCnt="0"/>
      <dgm:spPr/>
    </dgm:pt>
    <dgm:pt modelId="{F7EAA54C-8E2F-4384-8D1B-34E1D843ED0D}" type="pres">
      <dgm:prSet presAssocID="{6084F6EB-020B-43EB-A758-77E3B0423144}" presName="compNode" presStyleCnt="0"/>
      <dgm:spPr/>
    </dgm:pt>
    <dgm:pt modelId="{A6E0C51B-D501-49AD-ABE5-182CB8AF681A}" type="pres">
      <dgm:prSet presAssocID="{6084F6EB-020B-43EB-A758-77E3B0423144}" presName="iconBgRect" presStyleLbl="bgShp" presStyleIdx="4" presStyleCnt="5"/>
      <dgm:spPr/>
    </dgm:pt>
    <dgm:pt modelId="{A1D124AE-EB5A-44E8-B510-8C4321B8E66F}" type="pres">
      <dgm:prSet presAssocID="{6084F6EB-020B-43EB-A758-77E3B042314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onitor"/>
        </a:ext>
      </dgm:extLst>
    </dgm:pt>
    <dgm:pt modelId="{AE46D0DD-7F86-4D30-AF05-ED91FDEC553D}" type="pres">
      <dgm:prSet presAssocID="{6084F6EB-020B-43EB-A758-77E3B0423144}" presName="spaceRect" presStyleCnt="0"/>
      <dgm:spPr/>
    </dgm:pt>
    <dgm:pt modelId="{1353FC59-5478-42F7-8D97-FDF35276A303}" type="pres">
      <dgm:prSet presAssocID="{6084F6EB-020B-43EB-A758-77E3B0423144}" presName="textRect" presStyleLbl="revTx" presStyleIdx="4" presStyleCnt="5">
        <dgm:presLayoutVars>
          <dgm:chMax val="1"/>
          <dgm:chPref val="1"/>
        </dgm:presLayoutVars>
      </dgm:prSet>
      <dgm:spPr/>
    </dgm:pt>
  </dgm:ptLst>
  <dgm:cxnLst>
    <dgm:cxn modelId="{72D9EF1E-5AF4-4B96-ABC2-71F9B1CF8F26}" srcId="{5E50ED16-F0C7-4AEC-B07B-30414A6EF07E}" destId="{6084F6EB-020B-43EB-A758-77E3B0423144}" srcOrd="4" destOrd="0" parTransId="{6DC875BC-9082-41CE-A0FD-3EEFE8D4FE09}" sibTransId="{DEA98CC1-AB5B-4E53-9BAA-E8A4BE44038F}"/>
    <dgm:cxn modelId="{20E0442F-3058-41CF-A220-03069720B508}" type="presOf" srcId="{6084F6EB-020B-43EB-A758-77E3B0423144}" destId="{1353FC59-5478-42F7-8D97-FDF35276A303}" srcOrd="0" destOrd="0" presId="urn:microsoft.com/office/officeart/2018/5/layout/IconCircleLabelList"/>
    <dgm:cxn modelId="{3C60AF5D-DFC3-41F0-A4FC-2778D74EC7EF}" type="presOf" srcId="{CC5C6683-6F2D-414A-8C4A-9AA2DAE7D435}" destId="{1F4CB418-0295-4848-886B-86B7DD3F3B30}" srcOrd="0" destOrd="0" presId="urn:microsoft.com/office/officeart/2018/5/layout/IconCircleLabelList"/>
    <dgm:cxn modelId="{E96FE863-EDC4-4C18-8CA7-095C6D9ACA3A}" srcId="{5E50ED16-F0C7-4AEC-B07B-30414A6EF07E}" destId="{668C1867-E79D-44B3-8766-1ADCAA054AB9}" srcOrd="3" destOrd="0" parTransId="{90A26F8E-E097-4486-8013-D1CF4EBAA4D4}" sibTransId="{1ECFEB4F-ABBF-4204-A949-F7906D944031}"/>
    <dgm:cxn modelId="{E68DFE65-808B-4B5E-BD93-0404EA11A3A5}" type="presOf" srcId="{D0AB83EC-C42D-4333-92B5-8A6B2C4F8D7E}" destId="{83319447-AF5A-48AB-8F12-A7A7BC4DC4F4}" srcOrd="0" destOrd="0" presId="urn:microsoft.com/office/officeart/2018/5/layout/IconCircleLabelList"/>
    <dgm:cxn modelId="{DEC74D4F-0598-4C27-9761-4C5FBE8BAEB5}" type="presOf" srcId="{5E50ED16-F0C7-4AEC-B07B-30414A6EF07E}" destId="{A31A1D2A-521D-4F07-9569-B04FE0A53237}" srcOrd="0" destOrd="0" presId="urn:microsoft.com/office/officeart/2018/5/layout/IconCircleLabelList"/>
    <dgm:cxn modelId="{C0793957-EF6E-4523-B95A-4FC12369DE13}" srcId="{5E50ED16-F0C7-4AEC-B07B-30414A6EF07E}" destId="{CC5C6683-6F2D-414A-8C4A-9AA2DAE7D435}" srcOrd="1" destOrd="0" parTransId="{810F5748-B91B-4F13-8FCA-87618B46B942}" sibTransId="{66FDEDCC-42CE-4A4D-B4E5-15E95A2D3B39}"/>
    <dgm:cxn modelId="{D01E8083-B49C-48D8-8BC1-4FF15C2BB5FF}" srcId="{5E50ED16-F0C7-4AEC-B07B-30414A6EF07E}" destId="{D0AB83EC-C42D-4333-92B5-8A6B2C4F8D7E}" srcOrd="0" destOrd="0" parTransId="{055BF612-98A3-40EF-BFE2-FC935A0B3798}" sibTransId="{2D75EE9E-9F37-4C23-97F9-3F06A82F748F}"/>
    <dgm:cxn modelId="{A94FAEAB-87EE-4962-8E20-C550FEB51B39}" type="presOf" srcId="{72E744F8-C4BA-439E-B2F7-8486644E1C94}" destId="{5E76C523-DA9C-432A-9F4F-B8EF23558E8F}" srcOrd="0" destOrd="0" presId="urn:microsoft.com/office/officeart/2018/5/layout/IconCircleLabelList"/>
    <dgm:cxn modelId="{CE1D27C3-8D70-41A6-91E2-EEFAEDE71EDE}" srcId="{5E50ED16-F0C7-4AEC-B07B-30414A6EF07E}" destId="{72E744F8-C4BA-439E-B2F7-8486644E1C94}" srcOrd="2" destOrd="0" parTransId="{3880165A-AC64-4A62-9C81-C5E08DD5A418}" sibTransId="{EBB9AE86-BD7A-49CE-832D-D233644A29BE}"/>
    <dgm:cxn modelId="{BECC09E9-EE39-434A-938F-804931762BF5}" type="presOf" srcId="{668C1867-E79D-44B3-8766-1ADCAA054AB9}" destId="{676C528A-E5DE-4798-822B-A6A6F96974E9}" srcOrd="0" destOrd="0" presId="urn:microsoft.com/office/officeart/2018/5/layout/IconCircleLabelList"/>
    <dgm:cxn modelId="{E1A70C45-F14F-4B14-9086-064AF2670D40}" type="presParOf" srcId="{A31A1D2A-521D-4F07-9569-B04FE0A53237}" destId="{2ACB17CC-07A9-4E72-ADCA-AE50D040FCD1}" srcOrd="0" destOrd="0" presId="urn:microsoft.com/office/officeart/2018/5/layout/IconCircleLabelList"/>
    <dgm:cxn modelId="{87E7FA4F-9C01-4DD5-B643-24E19032761C}" type="presParOf" srcId="{2ACB17CC-07A9-4E72-ADCA-AE50D040FCD1}" destId="{1F2B18DC-F08D-419B-9E35-6BA23D54B3FD}" srcOrd="0" destOrd="0" presId="urn:microsoft.com/office/officeart/2018/5/layout/IconCircleLabelList"/>
    <dgm:cxn modelId="{F4914306-D8F6-4DB3-A209-7472E8B881AD}" type="presParOf" srcId="{2ACB17CC-07A9-4E72-ADCA-AE50D040FCD1}" destId="{9456FB4C-9864-4403-BD86-5B7FF43BBB44}" srcOrd="1" destOrd="0" presId="urn:microsoft.com/office/officeart/2018/5/layout/IconCircleLabelList"/>
    <dgm:cxn modelId="{27C9A6BD-66ED-49A0-B5E7-47984F4C1D78}" type="presParOf" srcId="{2ACB17CC-07A9-4E72-ADCA-AE50D040FCD1}" destId="{A924246B-76E2-4D30-A57B-0CCCF4797CF4}" srcOrd="2" destOrd="0" presId="urn:microsoft.com/office/officeart/2018/5/layout/IconCircleLabelList"/>
    <dgm:cxn modelId="{08D3FEC9-B995-4292-BB98-4617DEF406A1}" type="presParOf" srcId="{2ACB17CC-07A9-4E72-ADCA-AE50D040FCD1}" destId="{83319447-AF5A-48AB-8F12-A7A7BC4DC4F4}" srcOrd="3" destOrd="0" presId="urn:microsoft.com/office/officeart/2018/5/layout/IconCircleLabelList"/>
    <dgm:cxn modelId="{4FC9F2DE-1E4E-44D9-B382-FBC8897D41C2}" type="presParOf" srcId="{A31A1D2A-521D-4F07-9569-B04FE0A53237}" destId="{CAA5480F-D875-4C98-B45F-C8C3686E613A}" srcOrd="1" destOrd="0" presId="urn:microsoft.com/office/officeart/2018/5/layout/IconCircleLabelList"/>
    <dgm:cxn modelId="{28345E7A-9E62-4C1B-B478-4FC713EBA60A}" type="presParOf" srcId="{A31A1D2A-521D-4F07-9569-B04FE0A53237}" destId="{6C144E5E-4F27-44AF-9082-514F762DB19E}" srcOrd="2" destOrd="0" presId="urn:microsoft.com/office/officeart/2018/5/layout/IconCircleLabelList"/>
    <dgm:cxn modelId="{22FDF96C-679A-4CC7-AB65-F4164724DF33}" type="presParOf" srcId="{6C144E5E-4F27-44AF-9082-514F762DB19E}" destId="{B803154A-811E-4892-B626-E98763E85951}" srcOrd="0" destOrd="0" presId="urn:microsoft.com/office/officeart/2018/5/layout/IconCircleLabelList"/>
    <dgm:cxn modelId="{4E8C1DC3-EEDF-4A41-98DF-41A74D619B60}" type="presParOf" srcId="{6C144E5E-4F27-44AF-9082-514F762DB19E}" destId="{E187FFF8-FF9E-40D0-BD43-BCB2BD889F09}" srcOrd="1" destOrd="0" presId="urn:microsoft.com/office/officeart/2018/5/layout/IconCircleLabelList"/>
    <dgm:cxn modelId="{E865C7C4-704B-43C4-8540-01AFF8B7F8A2}" type="presParOf" srcId="{6C144E5E-4F27-44AF-9082-514F762DB19E}" destId="{EB5EF662-8419-43AD-AF0D-E9B666AF8660}" srcOrd="2" destOrd="0" presId="urn:microsoft.com/office/officeart/2018/5/layout/IconCircleLabelList"/>
    <dgm:cxn modelId="{94E81830-2C18-4B21-81C8-E3FB11F13AD6}" type="presParOf" srcId="{6C144E5E-4F27-44AF-9082-514F762DB19E}" destId="{1F4CB418-0295-4848-886B-86B7DD3F3B30}" srcOrd="3" destOrd="0" presId="urn:microsoft.com/office/officeart/2018/5/layout/IconCircleLabelList"/>
    <dgm:cxn modelId="{018EB18C-33A7-40F8-978C-1396247D5B7A}" type="presParOf" srcId="{A31A1D2A-521D-4F07-9569-B04FE0A53237}" destId="{4A132EAE-982C-4928-8419-1BBB4941222D}" srcOrd="3" destOrd="0" presId="urn:microsoft.com/office/officeart/2018/5/layout/IconCircleLabelList"/>
    <dgm:cxn modelId="{D0055679-A2CD-4815-B9AB-87158D864EC7}" type="presParOf" srcId="{A31A1D2A-521D-4F07-9569-B04FE0A53237}" destId="{74645AD9-4756-4CEA-93B1-74392D46BB25}" srcOrd="4" destOrd="0" presId="urn:microsoft.com/office/officeart/2018/5/layout/IconCircleLabelList"/>
    <dgm:cxn modelId="{7BD14EB2-B6AB-4EB0-8523-F1FF1EC9A642}" type="presParOf" srcId="{74645AD9-4756-4CEA-93B1-74392D46BB25}" destId="{C9C49DDD-6B55-4C00-856E-9CCD0FF2E1F7}" srcOrd="0" destOrd="0" presId="urn:microsoft.com/office/officeart/2018/5/layout/IconCircleLabelList"/>
    <dgm:cxn modelId="{458CDCA4-8493-4762-A91E-CBA806972BA6}" type="presParOf" srcId="{74645AD9-4756-4CEA-93B1-74392D46BB25}" destId="{1460C5F7-042A-4E2A-A676-4AC3BF89CE54}" srcOrd="1" destOrd="0" presId="urn:microsoft.com/office/officeart/2018/5/layout/IconCircleLabelList"/>
    <dgm:cxn modelId="{8A8897FE-FDF8-4DC0-B81F-48D6DB0BFC2A}" type="presParOf" srcId="{74645AD9-4756-4CEA-93B1-74392D46BB25}" destId="{9C3777A0-BF26-48FB-9C4F-249F65B0CE08}" srcOrd="2" destOrd="0" presId="urn:microsoft.com/office/officeart/2018/5/layout/IconCircleLabelList"/>
    <dgm:cxn modelId="{F34B7E25-18D1-47E8-B78D-AE8399C5E8DC}" type="presParOf" srcId="{74645AD9-4756-4CEA-93B1-74392D46BB25}" destId="{5E76C523-DA9C-432A-9F4F-B8EF23558E8F}" srcOrd="3" destOrd="0" presId="urn:microsoft.com/office/officeart/2018/5/layout/IconCircleLabelList"/>
    <dgm:cxn modelId="{DC7C173A-DE68-480C-88DB-3EC8992720C3}" type="presParOf" srcId="{A31A1D2A-521D-4F07-9569-B04FE0A53237}" destId="{79D4765D-F4F7-4684-9639-0E6EB34AFEB1}" srcOrd="5" destOrd="0" presId="urn:microsoft.com/office/officeart/2018/5/layout/IconCircleLabelList"/>
    <dgm:cxn modelId="{233BDF3E-AB55-4272-92B4-0B5A8ACA0BC6}" type="presParOf" srcId="{A31A1D2A-521D-4F07-9569-B04FE0A53237}" destId="{885AFDC9-458D-4B00-B2D7-18AB0FE3DC7A}" srcOrd="6" destOrd="0" presId="urn:microsoft.com/office/officeart/2018/5/layout/IconCircleLabelList"/>
    <dgm:cxn modelId="{2D3CD2F1-758B-4A10-AEB2-E9060E39A4D5}" type="presParOf" srcId="{885AFDC9-458D-4B00-B2D7-18AB0FE3DC7A}" destId="{FEAC4360-A722-4479-AF37-814642C87517}" srcOrd="0" destOrd="0" presId="urn:microsoft.com/office/officeart/2018/5/layout/IconCircleLabelList"/>
    <dgm:cxn modelId="{CD271C73-E985-4C07-A4D5-07570BCFA54D}" type="presParOf" srcId="{885AFDC9-458D-4B00-B2D7-18AB0FE3DC7A}" destId="{435E16CD-3074-4997-A9FA-3FD3E81470E7}" srcOrd="1" destOrd="0" presId="urn:microsoft.com/office/officeart/2018/5/layout/IconCircleLabelList"/>
    <dgm:cxn modelId="{17B2A191-826A-4E62-AF23-FDCE379DF60B}" type="presParOf" srcId="{885AFDC9-458D-4B00-B2D7-18AB0FE3DC7A}" destId="{DDA24F1E-A030-4F98-AC31-78BFC6A6A694}" srcOrd="2" destOrd="0" presId="urn:microsoft.com/office/officeart/2018/5/layout/IconCircleLabelList"/>
    <dgm:cxn modelId="{FABED725-2DDB-4C20-82B3-D5A3F0F36BD7}" type="presParOf" srcId="{885AFDC9-458D-4B00-B2D7-18AB0FE3DC7A}" destId="{676C528A-E5DE-4798-822B-A6A6F96974E9}" srcOrd="3" destOrd="0" presId="urn:microsoft.com/office/officeart/2018/5/layout/IconCircleLabelList"/>
    <dgm:cxn modelId="{3E6A626F-ED2E-4B0C-A787-B7CAEC5D09CF}" type="presParOf" srcId="{A31A1D2A-521D-4F07-9569-B04FE0A53237}" destId="{B33E04B3-673E-4E6F-9FB4-5150C74F0533}" srcOrd="7" destOrd="0" presId="urn:microsoft.com/office/officeart/2018/5/layout/IconCircleLabelList"/>
    <dgm:cxn modelId="{D243A209-76AE-4CE2-B1BC-329A9EE092E4}" type="presParOf" srcId="{A31A1D2A-521D-4F07-9569-B04FE0A53237}" destId="{F7EAA54C-8E2F-4384-8D1B-34E1D843ED0D}" srcOrd="8" destOrd="0" presId="urn:microsoft.com/office/officeart/2018/5/layout/IconCircleLabelList"/>
    <dgm:cxn modelId="{2A957307-D34C-4CC4-A34F-27E136658BA5}" type="presParOf" srcId="{F7EAA54C-8E2F-4384-8D1B-34E1D843ED0D}" destId="{A6E0C51B-D501-49AD-ABE5-182CB8AF681A}" srcOrd="0" destOrd="0" presId="urn:microsoft.com/office/officeart/2018/5/layout/IconCircleLabelList"/>
    <dgm:cxn modelId="{79D0F46B-47C4-4F8B-B8F2-C818FB10E8C7}" type="presParOf" srcId="{F7EAA54C-8E2F-4384-8D1B-34E1D843ED0D}" destId="{A1D124AE-EB5A-44E8-B510-8C4321B8E66F}" srcOrd="1" destOrd="0" presId="urn:microsoft.com/office/officeart/2018/5/layout/IconCircleLabelList"/>
    <dgm:cxn modelId="{04552F44-C848-47CD-A162-9ABC994A2A37}" type="presParOf" srcId="{F7EAA54C-8E2F-4384-8D1B-34E1D843ED0D}" destId="{AE46D0DD-7F86-4D30-AF05-ED91FDEC553D}" srcOrd="2" destOrd="0" presId="urn:microsoft.com/office/officeart/2018/5/layout/IconCircleLabelList"/>
    <dgm:cxn modelId="{2220C94B-DF90-406E-B83B-6DEDA03C7AF0}" type="presParOf" srcId="{F7EAA54C-8E2F-4384-8D1B-34E1D843ED0D}" destId="{1353FC59-5478-42F7-8D97-FDF35276A30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B066DC-B440-4A57-A68F-7F30067B0D37}" type="doc">
      <dgm:prSet loTypeId="urn:microsoft.com/office/officeart/2005/8/layout/default" loCatId="list" qsTypeId="urn:microsoft.com/office/officeart/2005/8/quickstyle/simple2" qsCatId="simple" csTypeId="urn:microsoft.com/office/officeart/2005/8/colors/accent1_2" csCatId="accent1"/>
      <dgm:spPr/>
      <dgm:t>
        <a:bodyPr/>
        <a:lstStyle/>
        <a:p>
          <a:endParaRPr lang="en-US"/>
        </a:p>
      </dgm:t>
    </dgm:pt>
    <dgm:pt modelId="{739AA8CC-1CE4-4AB1-8A6D-AFDFECC99D4E}">
      <dgm:prSet/>
      <dgm:spPr/>
      <dgm:t>
        <a:bodyPr/>
        <a:lstStyle/>
        <a:p>
          <a:r>
            <a:rPr lang="en-GB" dirty="0">
              <a:solidFill>
                <a:srgbClr val="0070C0"/>
              </a:solidFill>
            </a:rPr>
            <a:t>How is this developed?  As a team or by particular individuals?</a:t>
          </a:r>
          <a:endParaRPr lang="en-US" dirty="0">
            <a:solidFill>
              <a:srgbClr val="0070C0"/>
            </a:solidFill>
          </a:endParaRPr>
        </a:p>
      </dgm:t>
    </dgm:pt>
    <dgm:pt modelId="{7CBCAEAF-7F54-4CEE-9E88-B94B4AFF80EC}" type="parTrans" cxnId="{F707BDFA-6461-4E37-948D-CC028E10D804}">
      <dgm:prSet/>
      <dgm:spPr/>
      <dgm:t>
        <a:bodyPr/>
        <a:lstStyle/>
        <a:p>
          <a:endParaRPr lang="en-US"/>
        </a:p>
      </dgm:t>
    </dgm:pt>
    <dgm:pt modelId="{6792C7DE-21FA-4A95-A908-504D95979BB2}" type="sibTrans" cxnId="{F707BDFA-6461-4E37-948D-CC028E10D804}">
      <dgm:prSet/>
      <dgm:spPr/>
      <dgm:t>
        <a:bodyPr/>
        <a:lstStyle/>
        <a:p>
          <a:endParaRPr lang="en-US"/>
        </a:p>
      </dgm:t>
    </dgm:pt>
    <dgm:pt modelId="{0AC9A584-5B83-4048-B1AD-D249B33DA4B6}">
      <dgm:prSet/>
      <dgm:spPr/>
      <dgm:t>
        <a:bodyPr/>
        <a:lstStyle/>
        <a:p>
          <a:r>
            <a:rPr lang="en-GB" dirty="0">
              <a:solidFill>
                <a:srgbClr val="0070C0"/>
              </a:solidFill>
            </a:rPr>
            <a:t>Why should chairs be involved?</a:t>
          </a:r>
          <a:endParaRPr lang="en-US" dirty="0">
            <a:solidFill>
              <a:srgbClr val="0070C0"/>
            </a:solidFill>
          </a:endParaRPr>
        </a:p>
      </dgm:t>
    </dgm:pt>
    <dgm:pt modelId="{1B97A93A-408D-488C-8B07-48A7137C7C14}" type="parTrans" cxnId="{D1F02E30-DB3B-45FC-9AFD-88B0AECE6C96}">
      <dgm:prSet/>
      <dgm:spPr/>
      <dgm:t>
        <a:bodyPr/>
        <a:lstStyle/>
        <a:p>
          <a:endParaRPr lang="en-US"/>
        </a:p>
      </dgm:t>
    </dgm:pt>
    <dgm:pt modelId="{428A2545-6869-4C01-A356-DAB98533D81D}" type="sibTrans" cxnId="{D1F02E30-DB3B-45FC-9AFD-88B0AECE6C96}">
      <dgm:prSet/>
      <dgm:spPr/>
      <dgm:t>
        <a:bodyPr/>
        <a:lstStyle/>
        <a:p>
          <a:endParaRPr lang="en-US"/>
        </a:p>
      </dgm:t>
    </dgm:pt>
    <dgm:pt modelId="{2A930723-91EA-44B4-A477-B4FEC96DCB9E}">
      <dgm:prSet/>
      <dgm:spPr/>
      <dgm:t>
        <a:bodyPr/>
        <a:lstStyle/>
        <a:p>
          <a:r>
            <a:rPr lang="en-GB" i="1" dirty="0">
              <a:solidFill>
                <a:srgbClr val="0070C0"/>
              </a:solidFill>
            </a:rPr>
            <a:t>Performance, Policy, Education and Promotion</a:t>
          </a:r>
          <a:endParaRPr lang="en-US" dirty="0">
            <a:solidFill>
              <a:srgbClr val="0070C0"/>
            </a:solidFill>
          </a:endParaRPr>
        </a:p>
      </dgm:t>
    </dgm:pt>
    <dgm:pt modelId="{68DF2ADE-9CC5-4E49-AAB3-E3BD12488F61}" type="parTrans" cxnId="{8D93F054-5D28-40C0-80C3-DDC9D7F6EA71}">
      <dgm:prSet/>
      <dgm:spPr/>
      <dgm:t>
        <a:bodyPr/>
        <a:lstStyle/>
        <a:p>
          <a:endParaRPr lang="en-US"/>
        </a:p>
      </dgm:t>
    </dgm:pt>
    <dgm:pt modelId="{DB4372E7-2BCD-4302-B219-192106FFD79C}" type="sibTrans" cxnId="{8D93F054-5D28-40C0-80C3-DDC9D7F6EA71}">
      <dgm:prSet/>
      <dgm:spPr/>
      <dgm:t>
        <a:bodyPr/>
        <a:lstStyle/>
        <a:p>
          <a:endParaRPr lang="en-US"/>
        </a:p>
      </dgm:t>
    </dgm:pt>
    <dgm:pt modelId="{20D73AC4-EC22-406A-BAD5-A5F1D1F15D08}">
      <dgm:prSet/>
      <dgm:spPr/>
      <dgm:t>
        <a:bodyPr/>
        <a:lstStyle/>
        <a:p>
          <a:r>
            <a:rPr lang="en-GB" dirty="0">
              <a:solidFill>
                <a:srgbClr val="0070C0"/>
              </a:solidFill>
            </a:rPr>
            <a:t>Core items – PDA, education and training, tissue donation, communications, clinical governance, finance</a:t>
          </a:r>
          <a:endParaRPr lang="en-US" dirty="0">
            <a:solidFill>
              <a:srgbClr val="0070C0"/>
            </a:solidFill>
          </a:endParaRPr>
        </a:p>
      </dgm:t>
    </dgm:pt>
    <dgm:pt modelId="{15E309E4-B37F-4044-AA62-49CAA8A74146}" type="parTrans" cxnId="{310FB910-903F-4CEC-BADB-128539F92CB4}">
      <dgm:prSet/>
      <dgm:spPr/>
      <dgm:t>
        <a:bodyPr/>
        <a:lstStyle/>
        <a:p>
          <a:endParaRPr lang="en-US"/>
        </a:p>
      </dgm:t>
    </dgm:pt>
    <dgm:pt modelId="{35846C17-8045-43F4-8514-4E3EF1E3DDA6}" type="sibTrans" cxnId="{310FB910-903F-4CEC-BADB-128539F92CB4}">
      <dgm:prSet/>
      <dgm:spPr/>
      <dgm:t>
        <a:bodyPr/>
        <a:lstStyle/>
        <a:p>
          <a:endParaRPr lang="en-US"/>
        </a:p>
      </dgm:t>
    </dgm:pt>
    <dgm:pt modelId="{6E3CA89C-CB7B-49D4-A1C0-E28A445A07B6}">
      <dgm:prSet/>
      <dgm:spPr/>
      <dgm:t>
        <a:bodyPr/>
        <a:lstStyle/>
        <a:p>
          <a:r>
            <a:rPr lang="en-GB" dirty="0">
              <a:solidFill>
                <a:srgbClr val="0070C0"/>
              </a:solidFill>
            </a:rPr>
            <a:t>One off items – how and why are these chosen?</a:t>
          </a:r>
          <a:endParaRPr lang="en-US" dirty="0">
            <a:solidFill>
              <a:srgbClr val="0070C0"/>
            </a:solidFill>
          </a:endParaRPr>
        </a:p>
      </dgm:t>
    </dgm:pt>
    <dgm:pt modelId="{97EDE2CB-4FD7-429B-9E88-0B33A933D9F6}" type="parTrans" cxnId="{35A1E358-480B-4671-BA8D-518F9D387C15}">
      <dgm:prSet/>
      <dgm:spPr/>
      <dgm:t>
        <a:bodyPr/>
        <a:lstStyle/>
        <a:p>
          <a:endParaRPr lang="en-US"/>
        </a:p>
      </dgm:t>
    </dgm:pt>
    <dgm:pt modelId="{61C5017C-0324-40EA-B3AD-22C179735C48}" type="sibTrans" cxnId="{35A1E358-480B-4671-BA8D-518F9D387C15}">
      <dgm:prSet/>
      <dgm:spPr/>
      <dgm:t>
        <a:bodyPr/>
        <a:lstStyle/>
        <a:p>
          <a:endParaRPr lang="en-US"/>
        </a:p>
      </dgm:t>
    </dgm:pt>
    <dgm:pt modelId="{1F3D02E5-9E7F-43DA-8786-7DEDC6989BA4}">
      <dgm:prSet/>
      <dgm:spPr/>
      <dgm:t>
        <a:bodyPr/>
        <a:lstStyle/>
        <a:p>
          <a:r>
            <a:rPr lang="en-GB" dirty="0">
              <a:solidFill>
                <a:srgbClr val="0070C0"/>
              </a:solidFill>
            </a:rPr>
            <a:t>Involving ‘outlying’ members of the committee</a:t>
          </a:r>
          <a:endParaRPr lang="en-US" dirty="0">
            <a:solidFill>
              <a:srgbClr val="0070C0"/>
            </a:solidFill>
          </a:endParaRPr>
        </a:p>
      </dgm:t>
    </dgm:pt>
    <dgm:pt modelId="{611BC00D-B9D6-41ED-B3EF-2C41069E2290}" type="parTrans" cxnId="{7EDABA09-E4EE-4775-92C8-1DA7C8F376C3}">
      <dgm:prSet/>
      <dgm:spPr/>
      <dgm:t>
        <a:bodyPr/>
        <a:lstStyle/>
        <a:p>
          <a:endParaRPr lang="en-US"/>
        </a:p>
      </dgm:t>
    </dgm:pt>
    <dgm:pt modelId="{EF8D2D54-C2E0-421F-B9A1-34216287140F}" type="sibTrans" cxnId="{7EDABA09-E4EE-4775-92C8-1DA7C8F376C3}">
      <dgm:prSet/>
      <dgm:spPr/>
      <dgm:t>
        <a:bodyPr/>
        <a:lstStyle/>
        <a:p>
          <a:endParaRPr lang="en-US"/>
        </a:p>
      </dgm:t>
    </dgm:pt>
    <dgm:pt modelId="{1900AE44-609E-4C15-8054-CE08A1D1CE9D}" type="pres">
      <dgm:prSet presAssocID="{52B066DC-B440-4A57-A68F-7F30067B0D37}" presName="diagram" presStyleCnt="0">
        <dgm:presLayoutVars>
          <dgm:dir/>
          <dgm:resizeHandles val="exact"/>
        </dgm:presLayoutVars>
      </dgm:prSet>
      <dgm:spPr/>
    </dgm:pt>
    <dgm:pt modelId="{70F62B6D-0B2F-4D65-9BA4-3032C494A7F7}" type="pres">
      <dgm:prSet presAssocID="{739AA8CC-1CE4-4AB1-8A6D-AFDFECC99D4E}" presName="node" presStyleLbl="node1" presStyleIdx="0" presStyleCnt="6">
        <dgm:presLayoutVars>
          <dgm:bulletEnabled val="1"/>
        </dgm:presLayoutVars>
      </dgm:prSet>
      <dgm:spPr/>
    </dgm:pt>
    <dgm:pt modelId="{17EC536E-C8E4-4F50-8B5D-811513E7AF3A}" type="pres">
      <dgm:prSet presAssocID="{6792C7DE-21FA-4A95-A908-504D95979BB2}" presName="sibTrans" presStyleCnt="0"/>
      <dgm:spPr/>
    </dgm:pt>
    <dgm:pt modelId="{D60C8E62-EBE3-4A7C-8957-D3B3F8D934C9}" type="pres">
      <dgm:prSet presAssocID="{0AC9A584-5B83-4048-B1AD-D249B33DA4B6}" presName="node" presStyleLbl="node1" presStyleIdx="1" presStyleCnt="6">
        <dgm:presLayoutVars>
          <dgm:bulletEnabled val="1"/>
        </dgm:presLayoutVars>
      </dgm:prSet>
      <dgm:spPr/>
    </dgm:pt>
    <dgm:pt modelId="{D2A1A2F6-DA82-4E83-9571-EC5041CF30EA}" type="pres">
      <dgm:prSet presAssocID="{428A2545-6869-4C01-A356-DAB98533D81D}" presName="sibTrans" presStyleCnt="0"/>
      <dgm:spPr/>
    </dgm:pt>
    <dgm:pt modelId="{F01616E4-1B10-4D83-AF6A-205D36238168}" type="pres">
      <dgm:prSet presAssocID="{2A930723-91EA-44B4-A477-B4FEC96DCB9E}" presName="node" presStyleLbl="node1" presStyleIdx="2" presStyleCnt="6">
        <dgm:presLayoutVars>
          <dgm:bulletEnabled val="1"/>
        </dgm:presLayoutVars>
      </dgm:prSet>
      <dgm:spPr/>
    </dgm:pt>
    <dgm:pt modelId="{06842D45-769E-47F3-940A-F1C277113C1E}" type="pres">
      <dgm:prSet presAssocID="{DB4372E7-2BCD-4302-B219-192106FFD79C}" presName="sibTrans" presStyleCnt="0"/>
      <dgm:spPr/>
    </dgm:pt>
    <dgm:pt modelId="{3D69CA4B-2C91-4BFE-9337-2284817A15DD}" type="pres">
      <dgm:prSet presAssocID="{20D73AC4-EC22-406A-BAD5-A5F1D1F15D08}" presName="node" presStyleLbl="node1" presStyleIdx="3" presStyleCnt="6">
        <dgm:presLayoutVars>
          <dgm:bulletEnabled val="1"/>
        </dgm:presLayoutVars>
      </dgm:prSet>
      <dgm:spPr/>
    </dgm:pt>
    <dgm:pt modelId="{C4778339-F723-449F-840A-3155C47A6146}" type="pres">
      <dgm:prSet presAssocID="{35846C17-8045-43F4-8514-4E3EF1E3DDA6}" presName="sibTrans" presStyleCnt="0"/>
      <dgm:spPr/>
    </dgm:pt>
    <dgm:pt modelId="{89D35861-EF84-447B-9477-74FA711B2064}" type="pres">
      <dgm:prSet presAssocID="{6E3CA89C-CB7B-49D4-A1C0-E28A445A07B6}" presName="node" presStyleLbl="node1" presStyleIdx="4" presStyleCnt="6">
        <dgm:presLayoutVars>
          <dgm:bulletEnabled val="1"/>
        </dgm:presLayoutVars>
      </dgm:prSet>
      <dgm:spPr/>
    </dgm:pt>
    <dgm:pt modelId="{07DCB28A-6390-4B7B-89F1-465BA5B66979}" type="pres">
      <dgm:prSet presAssocID="{61C5017C-0324-40EA-B3AD-22C179735C48}" presName="sibTrans" presStyleCnt="0"/>
      <dgm:spPr/>
    </dgm:pt>
    <dgm:pt modelId="{61EF37A3-86B6-490B-AF07-78E4C9B9E8FD}" type="pres">
      <dgm:prSet presAssocID="{1F3D02E5-9E7F-43DA-8786-7DEDC6989BA4}" presName="node" presStyleLbl="node1" presStyleIdx="5" presStyleCnt="6">
        <dgm:presLayoutVars>
          <dgm:bulletEnabled val="1"/>
        </dgm:presLayoutVars>
      </dgm:prSet>
      <dgm:spPr/>
    </dgm:pt>
  </dgm:ptLst>
  <dgm:cxnLst>
    <dgm:cxn modelId="{7EDABA09-E4EE-4775-92C8-1DA7C8F376C3}" srcId="{52B066DC-B440-4A57-A68F-7F30067B0D37}" destId="{1F3D02E5-9E7F-43DA-8786-7DEDC6989BA4}" srcOrd="5" destOrd="0" parTransId="{611BC00D-B9D6-41ED-B3EF-2C41069E2290}" sibTransId="{EF8D2D54-C2E0-421F-B9A1-34216287140F}"/>
    <dgm:cxn modelId="{CE871310-959A-461E-AFD9-54986C349A2B}" type="presOf" srcId="{0AC9A584-5B83-4048-B1AD-D249B33DA4B6}" destId="{D60C8E62-EBE3-4A7C-8957-D3B3F8D934C9}" srcOrd="0" destOrd="0" presId="urn:microsoft.com/office/officeart/2005/8/layout/default"/>
    <dgm:cxn modelId="{310FB910-903F-4CEC-BADB-128539F92CB4}" srcId="{52B066DC-B440-4A57-A68F-7F30067B0D37}" destId="{20D73AC4-EC22-406A-BAD5-A5F1D1F15D08}" srcOrd="3" destOrd="0" parTransId="{15E309E4-B37F-4044-AA62-49CAA8A74146}" sibTransId="{35846C17-8045-43F4-8514-4E3EF1E3DDA6}"/>
    <dgm:cxn modelId="{54A16919-FC53-46A3-B810-C0FBC9090E33}" type="presOf" srcId="{1F3D02E5-9E7F-43DA-8786-7DEDC6989BA4}" destId="{61EF37A3-86B6-490B-AF07-78E4C9B9E8FD}" srcOrd="0" destOrd="0" presId="urn:microsoft.com/office/officeart/2005/8/layout/default"/>
    <dgm:cxn modelId="{D1F02E30-DB3B-45FC-9AFD-88B0AECE6C96}" srcId="{52B066DC-B440-4A57-A68F-7F30067B0D37}" destId="{0AC9A584-5B83-4048-B1AD-D249B33DA4B6}" srcOrd="1" destOrd="0" parTransId="{1B97A93A-408D-488C-8B07-48A7137C7C14}" sibTransId="{428A2545-6869-4C01-A356-DAB98533D81D}"/>
    <dgm:cxn modelId="{5BD2A85F-6C44-432A-846C-FAC4EA592A01}" type="presOf" srcId="{2A930723-91EA-44B4-A477-B4FEC96DCB9E}" destId="{F01616E4-1B10-4D83-AF6A-205D36238168}" srcOrd="0" destOrd="0" presId="urn:microsoft.com/office/officeart/2005/8/layout/default"/>
    <dgm:cxn modelId="{8D93F054-5D28-40C0-80C3-DDC9D7F6EA71}" srcId="{52B066DC-B440-4A57-A68F-7F30067B0D37}" destId="{2A930723-91EA-44B4-A477-B4FEC96DCB9E}" srcOrd="2" destOrd="0" parTransId="{68DF2ADE-9CC5-4E49-AAB3-E3BD12488F61}" sibTransId="{DB4372E7-2BCD-4302-B219-192106FFD79C}"/>
    <dgm:cxn modelId="{A2B46056-5835-499C-9029-E81FF74F682D}" type="presOf" srcId="{52B066DC-B440-4A57-A68F-7F30067B0D37}" destId="{1900AE44-609E-4C15-8054-CE08A1D1CE9D}" srcOrd="0" destOrd="0" presId="urn:microsoft.com/office/officeart/2005/8/layout/default"/>
    <dgm:cxn modelId="{35A1E358-480B-4671-BA8D-518F9D387C15}" srcId="{52B066DC-B440-4A57-A68F-7F30067B0D37}" destId="{6E3CA89C-CB7B-49D4-A1C0-E28A445A07B6}" srcOrd="4" destOrd="0" parTransId="{97EDE2CB-4FD7-429B-9E88-0B33A933D9F6}" sibTransId="{61C5017C-0324-40EA-B3AD-22C179735C48}"/>
    <dgm:cxn modelId="{A750B18F-13B7-4DDA-B49A-7B4442143AC7}" type="presOf" srcId="{739AA8CC-1CE4-4AB1-8A6D-AFDFECC99D4E}" destId="{70F62B6D-0B2F-4D65-9BA4-3032C494A7F7}" srcOrd="0" destOrd="0" presId="urn:microsoft.com/office/officeart/2005/8/layout/default"/>
    <dgm:cxn modelId="{990440EB-2166-453A-B9BF-1615BFE24F1B}" type="presOf" srcId="{20D73AC4-EC22-406A-BAD5-A5F1D1F15D08}" destId="{3D69CA4B-2C91-4BFE-9337-2284817A15DD}" srcOrd="0" destOrd="0" presId="urn:microsoft.com/office/officeart/2005/8/layout/default"/>
    <dgm:cxn modelId="{F707BDFA-6461-4E37-948D-CC028E10D804}" srcId="{52B066DC-B440-4A57-A68F-7F30067B0D37}" destId="{739AA8CC-1CE4-4AB1-8A6D-AFDFECC99D4E}" srcOrd="0" destOrd="0" parTransId="{7CBCAEAF-7F54-4CEE-9E88-B94B4AFF80EC}" sibTransId="{6792C7DE-21FA-4A95-A908-504D95979BB2}"/>
    <dgm:cxn modelId="{80007CFC-64BF-475D-91F2-7E10C2B5B3AE}" type="presOf" srcId="{6E3CA89C-CB7B-49D4-A1C0-E28A445A07B6}" destId="{89D35861-EF84-447B-9477-74FA711B2064}" srcOrd="0" destOrd="0" presId="urn:microsoft.com/office/officeart/2005/8/layout/default"/>
    <dgm:cxn modelId="{6F518DC3-6224-4C0C-AE2D-9212397A698F}" type="presParOf" srcId="{1900AE44-609E-4C15-8054-CE08A1D1CE9D}" destId="{70F62B6D-0B2F-4D65-9BA4-3032C494A7F7}" srcOrd="0" destOrd="0" presId="urn:microsoft.com/office/officeart/2005/8/layout/default"/>
    <dgm:cxn modelId="{9EB6F8EB-F761-42D2-978C-23ED26030C25}" type="presParOf" srcId="{1900AE44-609E-4C15-8054-CE08A1D1CE9D}" destId="{17EC536E-C8E4-4F50-8B5D-811513E7AF3A}" srcOrd="1" destOrd="0" presId="urn:microsoft.com/office/officeart/2005/8/layout/default"/>
    <dgm:cxn modelId="{FB53CB27-4212-4020-A0AF-C1907DD2D355}" type="presParOf" srcId="{1900AE44-609E-4C15-8054-CE08A1D1CE9D}" destId="{D60C8E62-EBE3-4A7C-8957-D3B3F8D934C9}" srcOrd="2" destOrd="0" presId="urn:microsoft.com/office/officeart/2005/8/layout/default"/>
    <dgm:cxn modelId="{E7417ACF-27B9-40C1-A794-E5ACD9809F76}" type="presParOf" srcId="{1900AE44-609E-4C15-8054-CE08A1D1CE9D}" destId="{D2A1A2F6-DA82-4E83-9571-EC5041CF30EA}" srcOrd="3" destOrd="0" presId="urn:microsoft.com/office/officeart/2005/8/layout/default"/>
    <dgm:cxn modelId="{D289E023-FE45-4988-9123-B7510E26DBF6}" type="presParOf" srcId="{1900AE44-609E-4C15-8054-CE08A1D1CE9D}" destId="{F01616E4-1B10-4D83-AF6A-205D36238168}" srcOrd="4" destOrd="0" presId="urn:microsoft.com/office/officeart/2005/8/layout/default"/>
    <dgm:cxn modelId="{7C5C84B6-F5FA-4F07-A8BB-62FDA125B5AF}" type="presParOf" srcId="{1900AE44-609E-4C15-8054-CE08A1D1CE9D}" destId="{06842D45-769E-47F3-940A-F1C277113C1E}" srcOrd="5" destOrd="0" presId="urn:microsoft.com/office/officeart/2005/8/layout/default"/>
    <dgm:cxn modelId="{81A7D24E-593F-46B1-87B4-502F753DCEF2}" type="presParOf" srcId="{1900AE44-609E-4C15-8054-CE08A1D1CE9D}" destId="{3D69CA4B-2C91-4BFE-9337-2284817A15DD}" srcOrd="6" destOrd="0" presId="urn:microsoft.com/office/officeart/2005/8/layout/default"/>
    <dgm:cxn modelId="{3D035AD8-6313-4ECD-8519-0D2B8471CD34}" type="presParOf" srcId="{1900AE44-609E-4C15-8054-CE08A1D1CE9D}" destId="{C4778339-F723-449F-840A-3155C47A6146}" srcOrd="7" destOrd="0" presId="urn:microsoft.com/office/officeart/2005/8/layout/default"/>
    <dgm:cxn modelId="{DEFBA168-D47A-4970-8AA7-DD021AD44D71}" type="presParOf" srcId="{1900AE44-609E-4C15-8054-CE08A1D1CE9D}" destId="{89D35861-EF84-447B-9477-74FA711B2064}" srcOrd="8" destOrd="0" presId="urn:microsoft.com/office/officeart/2005/8/layout/default"/>
    <dgm:cxn modelId="{31A930CC-6724-40C7-A52F-C556E7BE0B02}" type="presParOf" srcId="{1900AE44-609E-4C15-8054-CE08A1D1CE9D}" destId="{07DCB28A-6390-4B7B-89F1-465BA5B66979}" srcOrd="9" destOrd="0" presId="urn:microsoft.com/office/officeart/2005/8/layout/default"/>
    <dgm:cxn modelId="{C0404FDD-A81C-4FF5-9839-9FD08E0FD7AF}" type="presParOf" srcId="{1900AE44-609E-4C15-8054-CE08A1D1CE9D}" destId="{61EF37A3-86B6-490B-AF07-78E4C9B9E8FD}"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D9B86D-F259-4F3E-9D1D-C965B95446AE}"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75C8C32F-55C7-40F6-8CB4-73ABDFE06387}">
      <dgm:prSet/>
      <dgm:spPr/>
      <dgm:t>
        <a:bodyPr/>
        <a:lstStyle/>
        <a:p>
          <a:r>
            <a:rPr lang="en-GB"/>
            <a:t>Consensus = quarterly</a:t>
          </a:r>
          <a:endParaRPr lang="en-US"/>
        </a:p>
      </dgm:t>
    </dgm:pt>
    <dgm:pt modelId="{F4A0E4D5-A78D-4480-A2C4-3CA3CACB079A}" type="parTrans" cxnId="{B30AEF86-789D-4025-9155-266E0F8F570B}">
      <dgm:prSet/>
      <dgm:spPr/>
      <dgm:t>
        <a:bodyPr/>
        <a:lstStyle/>
        <a:p>
          <a:endParaRPr lang="en-US"/>
        </a:p>
      </dgm:t>
    </dgm:pt>
    <dgm:pt modelId="{E70271E1-9CAD-48C4-8248-5F45957AF04F}" type="sibTrans" cxnId="{B30AEF86-789D-4025-9155-266E0F8F570B}">
      <dgm:prSet/>
      <dgm:spPr/>
      <dgm:t>
        <a:bodyPr/>
        <a:lstStyle/>
        <a:p>
          <a:endParaRPr lang="en-US"/>
        </a:p>
      </dgm:t>
    </dgm:pt>
    <dgm:pt modelId="{0232B93D-B0BA-4B20-9E55-895B6740B716}">
      <dgm:prSet/>
      <dgm:spPr/>
      <dgm:t>
        <a:bodyPr/>
        <a:lstStyle/>
        <a:p>
          <a:r>
            <a:rPr lang="en-GB"/>
            <a:t>Sub group meetings in between – good way of getting specific pieces of work done and also involving committee ‘outliers’</a:t>
          </a:r>
          <a:endParaRPr lang="en-US"/>
        </a:p>
      </dgm:t>
    </dgm:pt>
    <dgm:pt modelId="{C94257EB-52FF-467F-B61E-13F758F28D48}" type="parTrans" cxnId="{ACBEC8FD-97C9-42D2-9BC7-959E332D92C0}">
      <dgm:prSet/>
      <dgm:spPr/>
      <dgm:t>
        <a:bodyPr/>
        <a:lstStyle/>
        <a:p>
          <a:endParaRPr lang="en-US"/>
        </a:p>
      </dgm:t>
    </dgm:pt>
    <dgm:pt modelId="{F98059D4-6353-47FE-AB2D-00314FDE44C7}" type="sibTrans" cxnId="{ACBEC8FD-97C9-42D2-9BC7-959E332D92C0}">
      <dgm:prSet/>
      <dgm:spPr/>
      <dgm:t>
        <a:bodyPr/>
        <a:lstStyle/>
        <a:p>
          <a:endParaRPr lang="en-US"/>
        </a:p>
      </dgm:t>
    </dgm:pt>
    <dgm:pt modelId="{932589E5-BBC3-49C9-8255-B274B44BAE69}" type="pres">
      <dgm:prSet presAssocID="{A2D9B86D-F259-4F3E-9D1D-C965B95446AE}" presName="root" presStyleCnt="0">
        <dgm:presLayoutVars>
          <dgm:dir/>
          <dgm:resizeHandles val="exact"/>
        </dgm:presLayoutVars>
      </dgm:prSet>
      <dgm:spPr/>
    </dgm:pt>
    <dgm:pt modelId="{73C1982E-90AA-48AB-A80D-8CB5C0239D51}" type="pres">
      <dgm:prSet presAssocID="{75C8C32F-55C7-40F6-8CB4-73ABDFE06387}" presName="compNode" presStyleCnt="0"/>
      <dgm:spPr/>
    </dgm:pt>
    <dgm:pt modelId="{FABE99E0-2904-4F23-AE44-EFE0D84F5EF3}" type="pres">
      <dgm:prSet presAssocID="{75C8C32F-55C7-40F6-8CB4-73ABDFE0638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A0CCDA2C-1980-4782-9B63-A5FC50B48D95}" type="pres">
      <dgm:prSet presAssocID="{75C8C32F-55C7-40F6-8CB4-73ABDFE06387}" presName="spaceRect" presStyleCnt="0"/>
      <dgm:spPr/>
    </dgm:pt>
    <dgm:pt modelId="{72A4BCD3-FAE8-4BEE-BB23-2EA93014C893}" type="pres">
      <dgm:prSet presAssocID="{75C8C32F-55C7-40F6-8CB4-73ABDFE06387}" presName="textRect" presStyleLbl="revTx" presStyleIdx="0" presStyleCnt="2">
        <dgm:presLayoutVars>
          <dgm:chMax val="1"/>
          <dgm:chPref val="1"/>
        </dgm:presLayoutVars>
      </dgm:prSet>
      <dgm:spPr/>
    </dgm:pt>
    <dgm:pt modelId="{8A115882-6A52-4DAF-BE5E-8BA1CAE02C3B}" type="pres">
      <dgm:prSet presAssocID="{E70271E1-9CAD-48C4-8248-5F45957AF04F}" presName="sibTrans" presStyleCnt="0"/>
      <dgm:spPr/>
    </dgm:pt>
    <dgm:pt modelId="{2917A2D3-DC23-40E7-BA12-A6463A3398B0}" type="pres">
      <dgm:prSet presAssocID="{0232B93D-B0BA-4B20-9E55-895B6740B716}" presName="compNode" presStyleCnt="0"/>
      <dgm:spPr/>
    </dgm:pt>
    <dgm:pt modelId="{5D6CF392-5F9E-4B7F-A490-43E89769626E}" type="pres">
      <dgm:prSet presAssocID="{0232B93D-B0BA-4B20-9E55-895B6740B71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atistics"/>
        </a:ext>
      </dgm:extLst>
    </dgm:pt>
    <dgm:pt modelId="{9238A9A4-9568-4C23-9B45-CA5991CA9A11}" type="pres">
      <dgm:prSet presAssocID="{0232B93D-B0BA-4B20-9E55-895B6740B716}" presName="spaceRect" presStyleCnt="0"/>
      <dgm:spPr/>
    </dgm:pt>
    <dgm:pt modelId="{1CB34009-279A-458E-AA5E-CC86E42F2FF2}" type="pres">
      <dgm:prSet presAssocID="{0232B93D-B0BA-4B20-9E55-895B6740B716}" presName="textRect" presStyleLbl="revTx" presStyleIdx="1" presStyleCnt="2">
        <dgm:presLayoutVars>
          <dgm:chMax val="1"/>
          <dgm:chPref val="1"/>
        </dgm:presLayoutVars>
      </dgm:prSet>
      <dgm:spPr/>
    </dgm:pt>
  </dgm:ptLst>
  <dgm:cxnLst>
    <dgm:cxn modelId="{395CF82C-7706-478F-B4A5-9BBD06793339}" type="presOf" srcId="{75C8C32F-55C7-40F6-8CB4-73ABDFE06387}" destId="{72A4BCD3-FAE8-4BEE-BB23-2EA93014C893}" srcOrd="0" destOrd="0" presId="urn:microsoft.com/office/officeart/2018/2/layout/IconLabelList"/>
    <dgm:cxn modelId="{91CF934D-5211-454D-8772-ED7C67A8C50C}" type="presOf" srcId="{0232B93D-B0BA-4B20-9E55-895B6740B716}" destId="{1CB34009-279A-458E-AA5E-CC86E42F2FF2}" srcOrd="0" destOrd="0" presId="urn:microsoft.com/office/officeart/2018/2/layout/IconLabelList"/>
    <dgm:cxn modelId="{B30AEF86-789D-4025-9155-266E0F8F570B}" srcId="{A2D9B86D-F259-4F3E-9D1D-C965B95446AE}" destId="{75C8C32F-55C7-40F6-8CB4-73ABDFE06387}" srcOrd="0" destOrd="0" parTransId="{F4A0E4D5-A78D-4480-A2C4-3CA3CACB079A}" sibTransId="{E70271E1-9CAD-48C4-8248-5F45957AF04F}"/>
    <dgm:cxn modelId="{2884F3C1-173F-41AC-A278-33711C028BFB}" type="presOf" srcId="{A2D9B86D-F259-4F3E-9D1D-C965B95446AE}" destId="{932589E5-BBC3-49C9-8255-B274B44BAE69}" srcOrd="0" destOrd="0" presId="urn:microsoft.com/office/officeart/2018/2/layout/IconLabelList"/>
    <dgm:cxn modelId="{ACBEC8FD-97C9-42D2-9BC7-959E332D92C0}" srcId="{A2D9B86D-F259-4F3E-9D1D-C965B95446AE}" destId="{0232B93D-B0BA-4B20-9E55-895B6740B716}" srcOrd="1" destOrd="0" parTransId="{C94257EB-52FF-467F-B61E-13F758F28D48}" sibTransId="{F98059D4-6353-47FE-AB2D-00314FDE44C7}"/>
    <dgm:cxn modelId="{E5190DFA-38B2-4BB7-8018-CAC0E5210336}" type="presParOf" srcId="{932589E5-BBC3-49C9-8255-B274B44BAE69}" destId="{73C1982E-90AA-48AB-A80D-8CB5C0239D51}" srcOrd="0" destOrd="0" presId="urn:microsoft.com/office/officeart/2018/2/layout/IconLabelList"/>
    <dgm:cxn modelId="{10DC4F1F-149F-4CEC-8C1F-D6291D21AA0D}" type="presParOf" srcId="{73C1982E-90AA-48AB-A80D-8CB5C0239D51}" destId="{FABE99E0-2904-4F23-AE44-EFE0D84F5EF3}" srcOrd="0" destOrd="0" presId="urn:microsoft.com/office/officeart/2018/2/layout/IconLabelList"/>
    <dgm:cxn modelId="{F1F03214-C12A-49F7-AF90-134716D72576}" type="presParOf" srcId="{73C1982E-90AA-48AB-A80D-8CB5C0239D51}" destId="{A0CCDA2C-1980-4782-9B63-A5FC50B48D95}" srcOrd="1" destOrd="0" presId="urn:microsoft.com/office/officeart/2018/2/layout/IconLabelList"/>
    <dgm:cxn modelId="{111DC112-55FC-4616-B312-742A08CED3FF}" type="presParOf" srcId="{73C1982E-90AA-48AB-A80D-8CB5C0239D51}" destId="{72A4BCD3-FAE8-4BEE-BB23-2EA93014C893}" srcOrd="2" destOrd="0" presId="urn:microsoft.com/office/officeart/2018/2/layout/IconLabelList"/>
    <dgm:cxn modelId="{21988DAB-2ACB-429C-84EB-C71D25ECBE38}" type="presParOf" srcId="{932589E5-BBC3-49C9-8255-B274B44BAE69}" destId="{8A115882-6A52-4DAF-BE5E-8BA1CAE02C3B}" srcOrd="1" destOrd="0" presId="urn:microsoft.com/office/officeart/2018/2/layout/IconLabelList"/>
    <dgm:cxn modelId="{AC8B1B49-73EC-4E30-902C-03447736849A}" type="presParOf" srcId="{932589E5-BBC3-49C9-8255-B274B44BAE69}" destId="{2917A2D3-DC23-40E7-BA12-A6463A3398B0}" srcOrd="2" destOrd="0" presId="urn:microsoft.com/office/officeart/2018/2/layout/IconLabelList"/>
    <dgm:cxn modelId="{79B810ED-7144-4E8C-A3A2-9DAEDB4C1985}" type="presParOf" srcId="{2917A2D3-DC23-40E7-BA12-A6463A3398B0}" destId="{5D6CF392-5F9E-4B7F-A490-43E89769626E}" srcOrd="0" destOrd="0" presId="urn:microsoft.com/office/officeart/2018/2/layout/IconLabelList"/>
    <dgm:cxn modelId="{FDF4354A-D09D-4497-98CB-204845DCBC55}" type="presParOf" srcId="{2917A2D3-DC23-40E7-BA12-A6463A3398B0}" destId="{9238A9A4-9568-4C23-9B45-CA5991CA9A11}" srcOrd="1" destOrd="0" presId="urn:microsoft.com/office/officeart/2018/2/layout/IconLabelList"/>
    <dgm:cxn modelId="{08DEE3F2-88AB-4921-AE71-619F0BAD9087}" type="presParOf" srcId="{2917A2D3-DC23-40E7-BA12-A6463A3398B0}" destId="{1CB34009-279A-458E-AA5E-CC86E42F2FF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10433F5-5D4C-4116-8366-65A4C392A0AD}"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6F5A03C2-1621-4C0A-BA32-0EDC68B74EBF}">
      <dgm:prSet/>
      <dgm:spPr/>
      <dgm:t>
        <a:bodyPr/>
        <a:lstStyle/>
        <a:p>
          <a:pPr>
            <a:defRPr cap="all"/>
          </a:pPr>
          <a:r>
            <a:rPr lang="en-GB"/>
            <a:t>Why do these matter?</a:t>
          </a:r>
          <a:endParaRPr lang="en-US"/>
        </a:p>
      </dgm:t>
    </dgm:pt>
    <dgm:pt modelId="{A2ED18CB-1F20-402C-B150-E7D0D0EA6B0E}" type="parTrans" cxnId="{B7DF0B45-3811-4F1F-BB55-71B61BE25F6E}">
      <dgm:prSet/>
      <dgm:spPr/>
      <dgm:t>
        <a:bodyPr/>
        <a:lstStyle/>
        <a:p>
          <a:endParaRPr lang="en-US"/>
        </a:p>
      </dgm:t>
    </dgm:pt>
    <dgm:pt modelId="{6C8BBC0A-8A48-498B-9B3A-3995B8329F5A}" type="sibTrans" cxnId="{B7DF0B45-3811-4F1F-BB55-71B61BE25F6E}">
      <dgm:prSet/>
      <dgm:spPr/>
      <dgm:t>
        <a:bodyPr/>
        <a:lstStyle/>
        <a:p>
          <a:endParaRPr lang="en-US"/>
        </a:p>
      </dgm:t>
    </dgm:pt>
    <dgm:pt modelId="{61B9656B-14F4-4E86-8CDD-A7842E7A1D54}">
      <dgm:prSet/>
      <dgm:spPr/>
      <dgm:t>
        <a:bodyPr/>
        <a:lstStyle/>
        <a:p>
          <a:pPr>
            <a:defRPr cap="all"/>
          </a:pPr>
          <a:r>
            <a:rPr lang="en-GB"/>
            <a:t>Frequency of reporting?</a:t>
          </a:r>
          <a:endParaRPr lang="en-US"/>
        </a:p>
      </dgm:t>
    </dgm:pt>
    <dgm:pt modelId="{CAC4BAA6-7F9D-4535-9C5E-DF87CA444B5D}" type="parTrans" cxnId="{D1177E69-602D-4E35-BE80-45A3D7AEAB3E}">
      <dgm:prSet/>
      <dgm:spPr/>
      <dgm:t>
        <a:bodyPr/>
        <a:lstStyle/>
        <a:p>
          <a:endParaRPr lang="en-US"/>
        </a:p>
      </dgm:t>
    </dgm:pt>
    <dgm:pt modelId="{FB93E67A-314F-4E33-A639-09F09A5FA939}" type="sibTrans" cxnId="{D1177E69-602D-4E35-BE80-45A3D7AEAB3E}">
      <dgm:prSet/>
      <dgm:spPr/>
      <dgm:t>
        <a:bodyPr/>
        <a:lstStyle/>
        <a:p>
          <a:endParaRPr lang="en-US"/>
        </a:p>
      </dgm:t>
    </dgm:pt>
    <dgm:pt modelId="{A1AE0795-28DC-4AB2-A4C7-37FA4A7EB375}" type="pres">
      <dgm:prSet presAssocID="{A10433F5-5D4C-4116-8366-65A4C392A0AD}" presName="root" presStyleCnt="0">
        <dgm:presLayoutVars>
          <dgm:dir/>
          <dgm:resizeHandles val="exact"/>
        </dgm:presLayoutVars>
      </dgm:prSet>
      <dgm:spPr/>
    </dgm:pt>
    <dgm:pt modelId="{F82CED52-C5B0-407D-964A-5EB0627EAC30}" type="pres">
      <dgm:prSet presAssocID="{6F5A03C2-1621-4C0A-BA32-0EDC68B74EBF}" presName="compNode" presStyleCnt="0"/>
      <dgm:spPr/>
    </dgm:pt>
    <dgm:pt modelId="{DD73F87C-92AC-49EA-BCEE-FB8FF46749E7}" type="pres">
      <dgm:prSet presAssocID="{6F5A03C2-1621-4C0A-BA32-0EDC68B74EBF}" presName="iconBgRect" presStyleLbl="bgShp" presStyleIdx="0" presStyleCnt="2"/>
      <dgm:spPr/>
    </dgm:pt>
    <dgm:pt modelId="{A410A36C-8F2C-44A9-8DEA-BDA6818181B2}" type="pres">
      <dgm:prSet presAssocID="{6F5A03C2-1621-4C0A-BA32-0EDC68B74EB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9BE96574-AA3D-4135-8590-55E6289199F0}" type="pres">
      <dgm:prSet presAssocID="{6F5A03C2-1621-4C0A-BA32-0EDC68B74EBF}" presName="spaceRect" presStyleCnt="0"/>
      <dgm:spPr/>
    </dgm:pt>
    <dgm:pt modelId="{FA94B7BE-A157-46FC-B896-0419EB430630}" type="pres">
      <dgm:prSet presAssocID="{6F5A03C2-1621-4C0A-BA32-0EDC68B74EBF}" presName="textRect" presStyleLbl="revTx" presStyleIdx="0" presStyleCnt="2">
        <dgm:presLayoutVars>
          <dgm:chMax val="1"/>
          <dgm:chPref val="1"/>
        </dgm:presLayoutVars>
      </dgm:prSet>
      <dgm:spPr/>
    </dgm:pt>
    <dgm:pt modelId="{9E62802D-6984-4FBE-B9B5-715F3EBF8C14}" type="pres">
      <dgm:prSet presAssocID="{6C8BBC0A-8A48-498B-9B3A-3995B8329F5A}" presName="sibTrans" presStyleCnt="0"/>
      <dgm:spPr/>
    </dgm:pt>
    <dgm:pt modelId="{32885617-EE0F-4F6A-91FD-68174883C416}" type="pres">
      <dgm:prSet presAssocID="{61B9656B-14F4-4E86-8CDD-A7842E7A1D54}" presName="compNode" presStyleCnt="0"/>
      <dgm:spPr/>
    </dgm:pt>
    <dgm:pt modelId="{1F06D256-DF65-4C86-AD16-62FECECC706E}" type="pres">
      <dgm:prSet presAssocID="{61B9656B-14F4-4E86-8CDD-A7842E7A1D54}" presName="iconBgRect" presStyleLbl="bgShp" presStyleIdx="1" presStyleCnt="2"/>
      <dgm:spPr/>
    </dgm:pt>
    <dgm:pt modelId="{60CDA141-1C2B-48A1-AAE9-7F57CFCAEB75}" type="pres">
      <dgm:prSet presAssocID="{61B9656B-14F4-4E86-8CDD-A7842E7A1D5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22B529D5-CF71-4E73-A167-22962BB53A02}" type="pres">
      <dgm:prSet presAssocID="{61B9656B-14F4-4E86-8CDD-A7842E7A1D54}" presName="spaceRect" presStyleCnt="0"/>
      <dgm:spPr/>
    </dgm:pt>
    <dgm:pt modelId="{37149303-6053-4E9C-A479-EA98BFE6370F}" type="pres">
      <dgm:prSet presAssocID="{61B9656B-14F4-4E86-8CDD-A7842E7A1D54}" presName="textRect" presStyleLbl="revTx" presStyleIdx="1" presStyleCnt="2">
        <dgm:presLayoutVars>
          <dgm:chMax val="1"/>
          <dgm:chPref val="1"/>
        </dgm:presLayoutVars>
      </dgm:prSet>
      <dgm:spPr/>
    </dgm:pt>
  </dgm:ptLst>
  <dgm:cxnLst>
    <dgm:cxn modelId="{865AD909-2863-45A7-984A-613C90835EBB}" type="presOf" srcId="{A10433F5-5D4C-4116-8366-65A4C392A0AD}" destId="{A1AE0795-28DC-4AB2-A4C7-37FA4A7EB375}" srcOrd="0" destOrd="0" presId="urn:microsoft.com/office/officeart/2018/5/layout/IconCircleLabelList"/>
    <dgm:cxn modelId="{38389533-3958-4E69-AE0A-B9821970E830}" type="presOf" srcId="{6F5A03C2-1621-4C0A-BA32-0EDC68B74EBF}" destId="{FA94B7BE-A157-46FC-B896-0419EB430630}" srcOrd="0" destOrd="0" presId="urn:microsoft.com/office/officeart/2018/5/layout/IconCircleLabelList"/>
    <dgm:cxn modelId="{B7DF0B45-3811-4F1F-BB55-71B61BE25F6E}" srcId="{A10433F5-5D4C-4116-8366-65A4C392A0AD}" destId="{6F5A03C2-1621-4C0A-BA32-0EDC68B74EBF}" srcOrd="0" destOrd="0" parTransId="{A2ED18CB-1F20-402C-B150-E7D0D0EA6B0E}" sibTransId="{6C8BBC0A-8A48-498B-9B3A-3995B8329F5A}"/>
    <dgm:cxn modelId="{D1177E69-602D-4E35-BE80-45A3D7AEAB3E}" srcId="{A10433F5-5D4C-4116-8366-65A4C392A0AD}" destId="{61B9656B-14F4-4E86-8CDD-A7842E7A1D54}" srcOrd="1" destOrd="0" parTransId="{CAC4BAA6-7F9D-4535-9C5E-DF87CA444B5D}" sibTransId="{FB93E67A-314F-4E33-A639-09F09A5FA939}"/>
    <dgm:cxn modelId="{837CBBEA-F109-41ED-B19E-9A5F81050A8E}" type="presOf" srcId="{61B9656B-14F4-4E86-8CDD-A7842E7A1D54}" destId="{37149303-6053-4E9C-A479-EA98BFE6370F}" srcOrd="0" destOrd="0" presId="urn:microsoft.com/office/officeart/2018/5/layout/IconCircleLabelList"/>
    <dgm:cxn modelId="{B8957CDF-0F0E-4F75-A08A-045C462A480B}" type="presParOf" srcId="{A1AE0795-28DC-4AB2-A4C7-37FA4A7EB375}" destId="{F82CED52-C5B0-407D-964A-5EB0627EAC30}" srcOrd="0" destOrd="0" presId="urn:microsoft.com/office/officeart/2018/5/layout/IconCircleLabelList"/>
    <dgm:cxn modelId="{979F44C7-F298-4363-87D5-A201CD25A390}" type="presParOf" srcId="{F82CED52-C5B0-407D-964A-5EB0627EAC30}" destId="{DD73F87C-92AC-49EA-BCEE-FB8FF46749E7}" srcOrd="0" destOrd="0" presId="urn:microsoft.com/office/officeart/2018/5/layout/IconCircleLabelList"/>
    <dgm:cxn modelId="{B99A97BC-CA0A-4167-B12D-BFC812A0A477}" type="presParOf" srcId="{F82CED52-C5B0-407D-964A-5EB0627EAC30}" destId="{A410A36C-8F2C-44A9-8DEA-BDA6818181B2}" srcOrd="1" destOrd="0" presId="urn:microsoft.com/office/officeart/2018/5/layout/IconCircleLabelList"/>
    <dgm:cxn modelId="{02919369-0897-45A2-8E4B-EC61AD8CB8D5}" type="presParOf" srcId="{F82CED52-C5B0-407D-964A-5EB0627EAC30}" destId="{9BE96574-AA3D-4135-8590-55E6289199F0}" srcOrd="2" destOrd="0" presId="urn:microsoft.com/office/officeart/2018/5/layout/IconCircleLabelList"/>
    <dgm:cxn modelId="{ED28D810-BF5D-42EA-9F70-2AC6C1C04314}" type="presParOf" srcId="{F82CED52-C5B0-407D-964A-5EB0627EAC30}" destId="{FA94B7BE-A157-46FC-B896-0419EB430630}" srcOrd="3" destOrd="0" presId="urn:microsoft.com/office/officeart/2018/5/layout/IconCircleLabelList"/>
    <dgm:cxn modelId="{0A02DE51-A0D0-4429-B216-9B25A7055A29}" type="presParOf" srcId="{A1AE0795-28DC-4AB2-A4C7-37FA4A7EB375}" destId="{9E62802D-6984-4FBE-B9B5-715F3EBF8C14}" srcOrd="1" destOrd="0" presId="urn:microsoft.com/office/officeart/2018/5/layout/IconCircleLabelList"/>
    <dgm:cxn modelId="{41E3AD6D-102F-4946-8AD9-6A37A9D434B8}" type="presParOf" srcId="{A1AE0795-28DC-4AB2-A4C7-37FA4A7EB375}" destId="{32885617-EE0F-4F6A-91FD-68174883C416}" srcOrd="2" destOrd="0" presId="urn:microsoft.com/office/officeart/2018/5/layout/IconCircleLabelList"/>
    <dgm:cxn modelId="{5218413A-742C-48FB-A84B-49A53F6EE94F}" type="presParOf" srcId="{32885617-EE0F-4F6A-91FD-68174883C416}" destId="{1F06D256-DF65-4C86-AD16-62FECECC706E}" srcOrd="0" destOrd="0" presId="urn:microsoft.com/office/officeart/2018/5/layout/IconCircleLabelList"/>
    <dgm:cxn modelId="{3CE03D7A-02EF-4569-B9CA-C7D802F3A96F}" type="presParOf" srcId="{32885617-EE0F-4F6A-91FD-68174883C416}" destId="{60CDA141-1C2B-48A1-AAE9-7F57CFCAEB75}" srcOrd="1" destOrd="0" presId="urn:microsoft.com/office/officeart/2018/5/layout/IconCircleLabelList"/>
    <dgm:cxn modelId="{03727632-AB8E-4E84-B883-D02A4B6B942B}" type="presParOf" srcId="{32885617-EE0F-4F6A-91FD-68174883C416}" destId="{22B529D5-CF71-4E73-A167-22962BB53A02}" srcOrd="2" destOrd="0" presId="urn:microsoft.com/office/officeart/2018/5/layout/IconCircleLabelList"/>
    <dgm:cxn modelId="{2E700100-F55B-4E5D-9902-236934279CA5}" type="presParOf" srcId="{32885617-EE0F-4F6A-91FD-68174883C416}" destId="{37149303-6053-4E9C-A479-EA98BFE6370F}"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4B20E01-15A3-40E4-8682-0682F20CAC0A}"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2B5E722-3445-4CEA-BF8B-FDA5C7AC3A43}">
      <dgm:prSet/>
      <dgm:spPr/>
      <dgm:t>
        <a:bodyPr/>
        <a:lstStyle/>
        <a:p>
          <a:r>
            <a:rPr lang="en-US"/>
            <a:t>Role of the Regional Chair includes</a:t>
          </a:r>
        </a:p>
      </dgm:t>
    </dgm:pt>
    <dgm:pt modelId="{12FB1254-1DF2-4AB3-9947-743B8A3764CA}" type="parTrans" cxnId="{F4A1E03E-3DC7-494B-A0A8-A36D0DC6F902}">
      <dgm:prSet/>
      <dgm:spPr/>
      <dgm:t>
        <a:bodyPr/>
        <a:lstStyle/>
        <a:p>
          <a:endParaRPr lang="en-US"/>
        </a:p>
      </dgm:t>
    </dgm:pt>
    <dgm:pt modelId="{E9D5ABD4-7CFB-450E-92CA-C5A19746FE95}" type="sibTrans" cxnId="{F4A1E03E-3DC7-494B-A0A8-A36D0DC6F902}">
      <dgm:prSet/>
      <dgm:spPr/>
      <dgm:t>
        <a:bodyPr/>
        <a:lstStyle/>
        <a:p>
          <a:endParaRPr lang="en-US"/>
        </a:p>
      </dgm:t>
    </dgm:pt>
    <dgm:pt modelId="{89A97489-7C93-41F0-B435-3D5ECC640496}">
      <dgm:prSet/>
      <dgm:spPr/>
      <dgm:t>
        <a:bodyPr/>
        <a:lstStyle/>
        <a:p>
          <a:r>
            <a:rPr lang="en-US"/>
            <a:t>Support ODC chairs and provide regional leadership</a:t>
          </a:r>
        </a:p>
      </dgm:t>
    </dgm:pt>
    <dgm:pt modelId="{EEC00405-49FD-4175-8502-407BA0431471}" type="parTrans" cxnId="{6B2CAA40-FDC2-4699-A699-45E92D6A28F0}">
      <dgm:prSet/>
      <dgm:spPr/>
      <dgm:t>
        <a:bodyPr/>
        <a:lstStyle/>
        <a:p>
          <a:endParaRPr lang="en-US"/>
        </a:p>
      </dgm:t>
    </dgm:pt>
    <dgm:pt modelId="{BA30113A-80CD-432D-B336-02368A4AFD94}" type="sibTrans" cxnId="{6B2CAA40-FDC2-4699-A699-45E92D6A28F0}">
      <dgm:prSet/>
      <dgm:spPr/>
      <dgm:t>
        <a:bodyPr/>
        <a:lstStyle/>
        <a:p>
          <a:endParaRPr lang="en-US"/>
        </a:p>
      </dgm:t>
    </dgm:pt>
    <dgm:pt modelId="{8C72B324-2460-48A8-B07F-857DCF62B960}">
      <dgm:prSet/>
      <dgm:spPr/>
      <dgm:t>
        <a:bodyPr/>
        <a:lstStyle/>
        <a:p>
          <a:r>
            <a:rPr lang="en-US"/>
            <a:t>Specific support to new ODC chairs</a:t>
          </a:r>
        </a:p>
      </dgm:t>
    </dgm:pt>
    <dgm:pt modelId="{EB65D823-D7FB-4DB8-B3A8-FD34F344298F}" type="parTrans" cxnId="{6A8976C8-BF16-44C5-B353-216C31620EB4}">
      <dgm:prSet/>
      <dgm:spPr/>
      <dgm:t>
        <a:bodyPr/>
        <a:lstStyle/>
        <a:p>
          <a:endParaRPr lang="en-US"/>
        </a:p>
      </dgm:t>
    </dgm:pt>
    <dgm:pt modelId="{A0A7E235-E0FB-4E09-B603-AAA93722BDD8}" type="sibTrans" cxnId="{6A8976C8-BF16-44C5-B353-216C31620EB4}">
      <dgm:prSet/>
      <dgm:spPr/>
      <dgm:t>
        <a:bodyPr/>
        <a:lstStyle/>
        <a:p>
          <a:endParaRPr lang="en-US"/>
        </a:p>
      </dgm:t>
    </dgm:pt>
    <dgm:pt modelId="{EF1EDA13-D0EB-494D-A347-D02A0F2E789A}">
      <dgm:prSet/>
      <dgm:spPr/>
      <dgm:t>
        <a:bodyPr/>
        <a:lstStyle/>
        <a:p>
          <a:r>
            <a:rPr lang="en-US"/>
            <a:t>Support identification and appointment of new ODC chairs</a:t>
          </a:r>
        </a:p>
      </dgm:t>
    </dgm:pt>
    <dgm:pt modelId="{A5018C5B-A9EA-4615-959B-A7F588B5EF3E}" type="parTrans" cxnId="{5ABF41ED-DC2E-4D4C-B7F8-D796213B1DE8}">
      <dgm:prSet/>
      <dgm:spPr/>
      <dgm:t>
        <a:bodyPr/>
        <a:lstStyle/>
        <a:p>
          <a:endParaRPr lang="en-US"/>
        </a:p>
      </dgm:t>
    </dgm:pt>
    <dgm:pt modelId="{61E23D3D-2FD5-4D0E-8A26-2A5A7216ECCB}" type="sibTrans" cxnId="{5ABF41ED-DC2E-4D4C-B7F8-D796213B1DE8}">
      <dgm:prSet/>
      <dgm:spPr/>
      <dgm:t>
        <a:bodyPr/>
        <a:lstStyle/>
        <a:p>
          <a:endParaRPr lang="en-US"/>
        </a:p>
      </dgm:t>
    </dgm:pt>
    <dgm:pt modelId="{E4511DC4-269E-4AEE-99AE-4B343CC8701D}">
      <dgm:prSet/>
      <dgm:spPr/>
      <dgm:t>
        <a:bodyPr/>
        <a:lstStyle/>
        <a:p>
          <a:r>
            <a:rPr lang="en-US"/>
            <a:t>Represent the interests and views of ODC chairs</a:t>
          </a:r>
        </a:p>
      </dgm:t>
    </dgm:pt>
    <dgm:pt modelId="{0F013B55-F545-47AB-AD49-5FF7FB1C8E49}" type="parTrans" cxnId="{C3EA5B8E-D709-473F-AFAE-1BB679F3DC61}">
      <dgm:prSet/>
      <dgm:spPr/>
      <dgm:t>
        <a:bodyPr/>
        <a:lstStyle/>
        <a:p>
          <a:endParaRPr lang="en-US"/>
        </a:p>
      </dgm:t>
    </dgm:pt>
    <dgm:pt modelId="{D1E7325E-3DC9-4FF0-B130-2212615332AF}" type="sibTrans" cxnId="{C3EA5B8E-D709-473F-AFAE-1BB679F3DC61}">
      <dgm:prSet/>
      <dgm:spPr/>
      <dgm:t>
        <a:bodyPr/>
        <a:lstStyle/>
        <a:p>
          <a:endParaRPr lang="en-US"/>
        </a:p>
      </dgm:t>
    </dgm:pt>
    <dgm:pt modelId="{E6F0C0B4-4C03-4530-B12F-C089C5E3C3F5}">
      <dgm:prSet/>
      <dgm:spPr/>
      <dgm:t>
        <a:bodyPr/>
        <a:lstStyle/>
        <a:p>
          <a:r>
            <a:rPr lang="en-US" i="1"/>
            <a:t>Additionally</a:t>
          </a:r>
          <a:endParaRPr lang="en-US"/>
        </a:p>
      </dgm:t>
    </dgm:pt>
    <dgm:pt modelId="{BB6353FF-1DF7-4283-A191-DDD022A46F98}" type="parTrans" cxnId="{F4C95381-0E8E-4FEB-BD16-FA3F33168618}">
      <dgm:prSet/>
      <dgm:spPr/>
      <dgm:t>
        <a:bodyPr/>
        <a:lstStyle/>
        <a:p>
          <a:endParaRPr lang="en-US"/>
        </a:p>
      </dgm:t>
    </dgm:pt>
    <dgm:pt modelId="{7268D573-0321-489F-958F-3FA67D45578A}" type="sibTrans" cxnId="{F4C95381-0E8E-4FEB-BD16-FA3F33168618}">
      <dgm:prSet/>
      <dgm:spPr/>
      <dgm:t>
        <a:bodyPr/>
        <a:lstStyle/>
        <a:p>
          <a:endParaRPr lang="en-US"/>
        </a:p>
      </dgm:t>
    </dgm:pt>
    <dgm:pt modelId="{DAE70DFA-7276-49C7-8640-68BB5BCA24F9}">
      <dgm:prSet/>
      <dgm:spPr/>
      <dgm:t>
        <a:bodyPr/>
        <a:lstStyle/>
        <a:p>
          <a:r>
            <a:rPr lang="en-US"/>
            <a:t>Establish and lead a chairs’ network</a:t>
          </a:r>
        </a:p>
      </dgm:t>
    </dgm:pt>
    <dgm:pt modelId="{171C1618-7566-47D5-8A4A-D11EBB8F1AAC}" type="parTrans" cxnId="{044726ED-41D8-4C2C-A217-40A5CDC04604}">
      <dgm:prSet/>
      <dgm:spPr/>
      <dgm:t>
        <a:bodyPr/>
        <a:lstStyle/>
        <a:p>
          <a:endParaRPr lang="en-US"/>
        </a:p>
      </dgm:t>
    </dgm:pt>
    <dgm:pt modelId="{06F27571-687C-4867-B169-2BA476D4DBA8}" type="sibTrans" cxnId="{044726ED-41D8-4C2C-A217-40A5CDC04604}">
      <dgm:prSet/>
      <dgm:spPr/>
      <dgm:t>
        <a:bodyPr/>
        <a:lstStyle/>
        <a:p>
          <a:endParaRPr lang="en-US"/>
        </a:p>
      </dgm:t>
    </dgm:pt>
    <dgm:pt modelId="{85D677C7-831F-49B1-8285-C8169B4E5A03}" type="pres">
      <dgm:prSet presAssocID="{B4B20E01-15A3-40E4-8682-0682F20CAC0A}" presName="vert0" presStyleCnt="0">
        <dgm:presLayoutVars>
          <dgm:dir/>
          <dgm:animOne val="branch"/>
          <dgm:animLvl val="lvl"/>
        </dgm:presLayoutVars>
      </dgm:prSet>
      <dgm:spPr/>
    </dgm:pt>
    <dgm:pt modelId="{78737DB6-4F87-45D1-9DFA-299D9A1A8D6A}" type="pres">
      <dgm:prSet presAssocID="{F2B5E722-3445-4CEA-BF8B-FDA5C7AC3A43}" presName="thickLine" presStyleLbl="alignNode1" presStyleIdx="0" presStyleCnt="7"/>
      <dgm:spPr/>
    </dgm:pt>
    <dgm:pt modelId="{8F32F9CA-2DE2-41EC-BAE9-021A09441087}" type="pres">
      <dgm:prSet presAssocID="{F2B5E722-3445-4CEA-BF8B-FDA5C7AC3A43}" presName="horz1" presStyleCnt="0"/>
      <dgm:spPr/>
    </dgm:pt>
    <dgm:pt modelId="{2DFF68C4-3E06-4E47-AB32-9CD907361CB7}" type="pres">
      <dgm:prSet presAssocID="{F2B5E722-3445-4CEA-BF8B-FDA5C7AC3A43}" presName="tx1" presStyleLbl="revTx" presStyleIdx="0" presStyleCnt="7"/>
      <dgm:spPr/>
    </dgm:pt>
    <dgm:pt modelId="{C8636EC4-D5C1-4FF1-AE11-F26DB74ACA6E}" type="pres">
      <dgm:prSet presAssocID="{F2B5E722-3445-4CEA-BF8B-FDA5C7AC3A43}" presName="vert1" presStyleCnt="0"/>
      <dgm:spPr/>
    </dgm:pt>
    <dgm:pt modelId="{0D45CDE7-D707-45B4-9146-191942571503}" type="pres">
      <dgm:prSet presAssocID="{89A97489-7C93-41F0-B435-3D5ECC640496}" presName="thickLine" presStyleLbl="alignNode1" presStyleIdx="1" presStyleCnt="7"/>
      <dgm:spPr/>
    </dgm:pt>
    <dgm:pt modelId="{C100B071-AD7C-4725-BF67-F39A3E636E61}" type="pres">
      <dgm:prSet presAssocID="{89A97489-7C93-41F0-B435-3D5ECC640496}" presName="horz1" presStyleCnt="0"/>
      <dgm:spPr/>
    </dgm:pt>
    <dgm:pt modelId="{C5293BE9-A0DC-4AA1-B4EA-1671967C72C9}" type="pres">
      <dgm:prSet presAssocID="{89A97489-7C93-41F0-B435-3D5ECC640496}" presName="tx1" presStyleLbl="revTx" presStyleIdx="1" presStyleCnt="7"/>
      <dgm:spPr/>
    </dgm:pt>
    <dgm:pt modelId="{38379A89-9C5E-4034-80D3-2C019C27242F}" type="pres">
      <dgm:prSet presAssocID="{89A97489-7C93-41F0-B435-3D5ECC640496}" presName="vert1" presStyleCnt="0"/>
      <dgm:spPr/>
    </dgm:pt>
    <dgm:pt modelId="{F9DBBF26-9A49-476E-8BC4-6E3227442AA3}" type="pres">
      <dgm:prSet presAssocID="{8C72B324-2460-48A8-B07F-857DCF62B960}" presName="thickLine" presStyleLbl="alignNode1" presStyleIdx="2" presStyleCnt="7"/>
      <dgm:spPr/>
    </dgm:pt>
    <dgm:pt modelId="{8398EB70-4EA6-47EC-9A73-96016A234803}" type="pres">
      <dgm:prSet presAssocID="{8C72B324-2460-48A8-B07F-857DCF62B960}" presName="horz1" presStyleCnt="0"/>
      <dgm:spPr/>
    </dgm:pt>
    <dgm:pt modelId="{781B43D4-F109-45FE-BBDA-11F0F78B12DB}" type="pres">
      <dgm:prSet presAssocID="{8C72B324-2460-48A8-B07F-857DCF62B960}" presName="tx1" presStyleLbl="revTx" presStyleIdx="2" presStyleCnt="7"/>
      <dgm:spPr/>
    </dgm:pt>
    <dgm:pt modelId="{ADB76B00-C3BF-41F9-9F78-FD04456C7405}" type="pres">
      <dgm:prSet presAssocID="{8C72B324-2460-48A8-B07F-857DCF62B960}" presName="vert1" presStyleCnt="0"/>
      <dgm:spPr/>
    </dgm:pt>
    <dgm:pt modelId="{F310A0AB-3426-41B0-B9D9-B35F71C191F9}" type="pres">
      <dgm:prSet presAssocID="{EF1EDA13-D0EB-494D-A347-D02A0F2E789A}" presName="thickLine" presStyleLbl="alignNode1" presStyleIdx="3" presStyleCnt="7"/>
      <dgm:spPr/>
    </dgm:pt>
    <dgm:pt modelId="{C14B1686-5A56-4E7F-86A0-4634934B0700}" type="pres">
      <dgm:prSet presAssocID="{EF1EDA13-D0EB-494D-A347-D02A0F2E789A}" presName="horz1" presStyleCnt="0"/>
      <dgm:spPr/>
    </dgm:pt>
    <dgm:pt modelId="{E41722A0-CBBF-48D3-902F-C8BCFCA154C9}" type="pres">
      <dgm:prSet presAssocID="{EF1EDA13-D0EB-494D-A347-D02A0F2E789A}" presName="tx1" presStyleLbl="revTx" presStyleIdx="3" presStyleCnt="7"/>
      <dgm:spPr/>
    </dgm:pt>
    <dgm:pt modelId="{A0FC50BF-0F90-4B6E-BC6A-4FE0601CC536}" type="pres">
      <dgm:prSet presAssocID="{EF1EDA13-D0EB-494D-A347-D02A0F2E789A}" presName="vert1" presStyleCnt="0"/>
      <dgm:spPr/>
    </dgm:pt>
    <dgm:pt modelId="{13338407-752D-4A64-AD67-9CA40F2D2267}" type="pres">
      <dgm:prSet presAssocID="{E4511DC4-269E-4AEE-99AE-4B343CC8701D}" presName="thickLine" presStyleLbl="alignNode1" presStyleIdx="4" presStyleCnt="7"/>
      <dgm:spPr/>
    </dgm:pt>
    <dgm:pt modelId="{25BD864B-E65D-48F8-AB18-9E1B98211C98}" type="pres">
      <dgm:prSet presAssocID="{E4511DC4-269E-4AEE-99AE-4B343CC8701D}" presName="horz1" presStyleCnt="0"/>
      <dgm:spPr/>
    </dgm:pt>
    <dgm:pt modelId="{DB8E5FD1-E252-4E38-A259-C7489C25A1E6}" type="pres">
      <dgm:prSet presAssocID="{E4511DC4-269E-4AEE-99AE-4B343CC8701D}" presName="tx1" presStyleLbl="revTx" presStyleIdx="4" presStyleCnt="7"/>
      <dgm:spPr/>
    </dgm:pt>
    <dgm:pt modelId="{CDB23BC2-F685-412D-A29F-8C29D93A2F81}" type="pres">
      <dgm:prSet presAssocID="{E4511DC4-269E-4AEE-99AE-4B343CC8701D}" presName="vert1" presStyleCnt="0"/>
      <dgm:spPr/>
    </dgm:pt>
    <dgm:pt modelId="{6AC44783-820C-4EFF-AF3B-FE87375150EC}" type="pres">
      <dgm:prSet presAssocID="{E6F0C0B4-4C03-4530-B12F-C089C5E3C3F5}" presName="thickLine" presStyleLbl="alignNode1" presStyleIdx="5" presStyleCnt="7"/>
      <dgm:spPr/>
    </dgm:pt>
    <dgm:pt modelId="{C4F21299-70FA-4FEA-89B1-8F8FD8BDF064}" type="pres">
      <dgm:prSet presAssocID="{E6F0C0B4-4C03-4530-B12F-C089C5E3C3F5}" presName="horz1" presStyleCnt="0"/>
      <dgm:spPr/>
    </dgm:pt>
    <dgm:pt modelId="{E6B2B231-09E7-4A0B-9BD8-DE89F3AA8428}" type="pres">
      <dgm:prSet presAssocID="{E6F0C0B4-4C03-4530-B12F-C089C5E3C3F5}" presName="tx1" presStyleLbl="revTx" presStyleIdx="5" presStyleCnt="7"/>
      <dgm:spPr/>
    </dgm:pt>
    <dgm:pt modelId="{5886C3D1-5324-4470-B167-494EC77162A2}" type="pres">
      <dgm:prSet presAssocID="{E6F0C0B4-4C03-4530-B12F-C089C5E3C3F5}" presName="vert1" presStyleCnt="0"/>
      <dgm:spPr/>
    </dgm:pt>
    <dgm:pt modelId="{D8A2D664-9CE5-445F-BE33-7ED873130257}" type="pres">
      <dgm:prSet presAssocID="{DAE70DFA-7276-49C7-8640-68BB5BCA24F9}" presName="thickLine" presStyleLbl="alignNode1" presStyleIdx="6" presStyleCnt="7"/>
      <dgm:spPr/>
    </dgm:pt>
    <dgm:pt modelId="{B068D555-04DB-470A-BBEE-0E5331B9F211}" type="pres">
      <dgm:prSet presAssocID="{DAE70DFA-7276-49C7-8640-68BB5BCA24F9}" presName="horz1" presStyleCnt="0"/>
      <dgm:spPr/>
    </dgm:pt>
    <dgm:pt modelId="{AE37086B-811D-41D0-A224-4EB8616140A3}" type="pres">
      <dgm:prSet presAssocID="{DAE70DFA-7276-49C7-8640-68BB5BCA24F9}" presName="tx1" presStyleLbl="revTx" presStyleIdx="6" presStyleCnt="7"/>
      <dgm:spPr/>
    </dgm:pt>
    <dgm:pt modelId="{990C77F4-0EB1-4345-81A5-4AE3B65A3D86}" type="pres">
      <dgm:prSet presAssocID="{DAE70DFA-7276-49C7-8640-68BB5BCA24F9}" presName="vert1" presStyleCnt="0"/>
      <dgm:spPr/>
    </dgm:pt>
  </dgm:ptLst>
  <dgm:cxnLst>
    <dgm:cxn modelId="{2D870610-C6FE-45BF-B5D1-2B39033988EB}" type="presOf" srcId="{E4511DC4-269E-4AEE-99AE-4B343CC8701D}" destId="{DB8E5FD1-E252-4E38-A259-C7489C25A1E6}" srcOrd="0" destOrd="0" presId="urn:microsoft.com/office/officeart/2008/layout/LinedList"/>
    <dgm:cxn modelId="{34AEEA12-E67E-4D50-8B80-99D5A2F1F96D}" type="presOf" srcId="{89A97489-7C93-41F0-B435-3D5ECC640496}" destId="{C5293BE9-A0DC-4AA1-B4EA-1671967C72C9}" srcOrd="0" destOrd="0" presId="urn:microsoft.com/office/officeart/2008/layout/LinedList"/>
    <dgm:cxn modelId="{7B89A426-EEA1-417D-BF65-51520C444822}" type="presOf" srcId="{EF1EDA13-D0EB-494D-A347-D02A0F2E789A}" destId="{E41722A0-CBBF-48D3-902F-C8BCFCA154C9}" srcOrd="0" destOrd="0" presId="urn:microsoft.com/office/officeart/2008/layout/LinedList"/>
    <dgm:cxn modelId="{B54BEA32-379E-4F86-A1DE-E7818C4A5BC9}" type="presOf" srcId="{8C72B324-2460-48A8-B07F-857DCF62B960}" destId="{781B43D4-F109-45FE-BBDA-11F0F78B12DB}" srcOrd="0" destOrd="0" presId="urn:microsoft.com/office/officeart/2008/layout/LinedList"/>
    <dgm:cxn modelId="{F4A1E03E-3DC7-494B-A0A8-A36D0DC6F902}" srcId="{B4B20E01-15A3-40E4-8682-0682F20CAC0A}" destId="{F2B5E722-3445-4CEA-BF8B-FDA5C7AC3A43}" srcOrd="0" destOrd="0" parTransId="{12FB1254-1DF2-4AB3-9947-743B8A3764CA}" sibTransId="{E9D5ABD4-7CFB-450E-92CA-C5A19746FE95}"/>
    <dgm:cxn modelId="{6B2CAA40-FDC2-4699-A699-45E92D6A28F0}" srcId="{B4B20E01-15A3-40E4-8682-0682F20CAC0A}" destId="{89A97489-7C93-41F0-B435-3D5ECC640496}" srcOrd="1" destOrd="0" parTransId="{EEC00405-49FD-4175-8502-407BA0431471}" sibTransId="{BA30113A-80CD-432D-B336-02368A4AFD94}"/>
    <dgm:cxn modelId="{86B6C448-17F6-4396-A020-C4120BFB358D}" type="presOf" srcId="{B4B20E01-15A3-40E4-8682-0682F20CAC0A}" destId="{85D677C7-831F-49B1-8285-C8169B4E5A03}" srcOrd="0" destOrd="0" presId="urn:microsoft.com/office/officeart/2008/layout/LinedList"/>
    <dgm:cxn modelId="{F4C95381-0E8E-4FEB-BD16-FA3F33168618}" srcId="{B4B20E01-15A3-40E4-8682-0682F20CAC0A}" destId="{E6F0C0B4-4C03-4530-B12F-C089C5E3C3F5}" srcOrd="5" destOrd="0" parTransId="{BB6353FF-1DF7-4283-A191-DDD022A46F98}" sibTransId="{7268D573-0321-489F-958F-3FA67D45578A}"/>
    <dgm:cxn modelId="{C3EA5B8E-D709-473F-AFAE-1BB679F3DC61}" srcId="{B4B20E01-15A3-40E4-8682-0682F20CAC0A}" destId="{E4511DC4-269E-4AEE-99AE-4B343CC8701D}" srcOrd="4" destOrd="0" parTransId="{0F013B55-F545-47AB-AD49-5FF7FB1C8E49}" sibTransId="{D1E7325E-3DC9-4FF0-B130-2212615332AF}"/>
    <dgm:cxn modelId="{0CD4B08E-7665-44B3-A82A-D5A30F643C5D}" type="presOf" srcId="{E6F0C0B4-4C03-4530-B12F-C089C5E3C3F5}" destId="{E6B2B231-09E7-4A0B-9BD8-DE89F3AA8428}" srcOrd="0" destOrd="0" presId="urn:microsoft.com/office/officeart/2008/layout/LinedList"/>
    <dgm:cxn modelId="{6A8976C8-BF16-44C5-B353-216C31620EB4}" srcId="{B4B20E01-15A3-40E4-8682-0682F20CAC0A}" destId="{8C72B324-2460-48A8-B07F-857DCF62B960}" srcOrd="2" destOrd="0" parTransId="{EB65D823-D7FB-4DB8-B3A8-FD34F344298F}" sibTransId="{A0A7E235-E0FB-4E09-B603-AAA93722BDD8}"/>
    <dgm:cxn modelId="{A0AE9DD6-2774-40DA-AB3E-320B41023C92}" type="presOf" srcId="{F2B5E722-3445-4CEA-BF8B-FDA5C7AC3A43}" destId="{2DFF68C4-3E06-4E47-AB32-9CD907361CB7}" srcOrd="0" destOrd="0" presId="urn:microsoft.com/office/officeart/2008/layout/LinedList"/>
    <dgm:cxn modelId="{BF3C9ADA-3FD8-468C-9AC7-92A72DC84068}" type="presOf" srcId="{DAE70DFA-7276-49C7-8640-68BB5BCA24F9}" destId="{AE37086B-811D-41D0-A224-4EB8616140A3}" srcOrd="0" destOrd="0" presId="urn:microsoft.com/office/officeart/2008/layout/LinedList"/>
    <dgm:cxn modelId="{044726ED-41D8-4C2C-A217-40A5CDC04604}" srcId="{B4B20E01-15A3-40E4-8682-0682F20CAC0A}" destId="{DAE70DFA-7276-49C7-8640-68BB5BCA24F9}" srcOrd="6" destOrd="0" parTransId="{171C1618-7566-47D5-8A4A-D11EBB8F1AAC}" sibTransId="{06F27571-687C-4867-B169-2BA476D4DBA8}"/>
    <dgm:cxn modelId="{5ABF41ED-DC2E-4D4C-B7F8-D796213B1DE8}" srcId="{B4B20E01-15A3-40E4-8682-0682F20CAC0A}" destId="{EF1EDA13-D0EB-494D-A347-D02A0F2E789A}" srcOrd="3" destOrd="0" parTransId="{A5018C5B-A9EA-4615-959B-A7F588B5EF3E}" sibTransId="{61E23D3D-2FD5-4D0E-8A26-2A5A7216ECCB}"/>
    <dgm:cxn modelId="{20107DCA-DC64-48CC-8A05-DB1F5133E164}" type="presParOf" srcId="{85D677C7-831F-49B1-8285-C8169B4E5A03}" destId="{78737DB6-4F87-45D1-9DFA-299D9A1A8D6A}" srcOrd="0" destOrd="0" presId="urn:microsoft.com/office/officeart/2008/layout/LinedList"/>
    <dgm:cxn modelId="{5F96BE4C-51E2-4172-B241-9D0E6BDC8E55}" type="presParOf" srcId="{85D677C7-831F-49B1-8285-C8169B4E5A03}" destId="{8F32F9CA-2DE2-41EC-BAE9-021A09441087}" srcOrd="1" destOrd="0" presId="urn:microsoft.com/office/officeart/2008/layout/LinedList"/>
    <dgm:cxn modelId="{C6B0C03C-9E79-441F-BD88-0CE725FB6C1B}" type="presParOf" srcId="{8F32F9CA-2DE2-41EC-BAE9-021A09441087}" destId="{2DFF68C4-3E06-4E47-AB32-9CD907361CB7}" srcOrd="0" destOrd="0" presId="urn:microsoft.com/office/officeart/2008/layout/LinedList"/>
    <dgm:cxn modelId="{699AC930-9684-4FBC-B06A-00ACF54EC9C5}" type="presParOf" srcId="{8F32F9CA-2DE2-41EC-BAE9-021A09441087}" destId="{C8636EC4-D5C1-4FF1-AE11-F26DB74ACA6E}" srcOrd="1" destOrd="0" presId="urn:microsoft.com/office/officeart/2008/layout/LinedList"/>
    <dgm:cxn modelId="{DB7B02A4-DAD7-4FED-BCF6-6D4ED78C6905}" type="presParOf" srcId="{85D677C7-831F-49B1-8285-C8169B4E5A03}" destId="{0D45CDE7-D707-45B4-9146-191942571503}" srcOrd="2" destOrd="0" presId="urn:microsoft.com/office/officeart/2008/layout/LinedList"/>
    <dgm:cxn modelId="{0669FF20-FAAF-427A-9FF6-EC2F14539C50}" type="presParOf" srcId="{85D677C7-831F-49B1-8285-C8169B4E5A03}" destId="{C100B071-AD7C-4725-BF67-F39A3E636E61}" srcOrd="3" destOrd="0" presId="urn:microsoft.com/office/officeart/2008/layout/LinedList"/>
    <dgm:cxn modelId="{AAFFFFED-07CE-4A88-8D9B-3195F21AD699}" type="presParOf" srcId="{C100B071-AD7C-4725-BF67-F39A3E636E61}" destId="{C5293BE9-A0DC-4AA1-B4EA-1671967C72C9}" srcOrd="0" destOrd="0" presId="urn:microsoft.com/office/officeart/2008/layout/LinedList"/>
    <dgm:cxn modelId="{66D01235-31E2-4ABD-81B2-4013CB649C35}" type="presParOf" srcId="{C100B071-AD7C-4725-BF67-F39A3E636E61}" destId="{38379A89-9C5E-4034-80D3-2C019C27242F}" srcOrd="1" destOrd="0" presId="urn:microsoft.com/office/officeart/2008/layout/LinedList"/>
    <dgm:cxn modelId="{0AC9241A-A098-4A5B-A91D-A9976B959D9C}" type="presParOf" srcId="{85D677C7-831F-49B1-8285-C8169B4E5A03}" destId="{F9DBBF26-9A49-476E-8BC4-6E3227442AA3}" srcOrd="4" destOrd="0" presId="urn:microsoft.com/office/officeart/2008/layout/LinedList"/>
    <dgm:cxn modelId="{F8460D30-C485-4D18-BDD8-C2C78647FE7B}" type="presParOf" srcId="{85D677C7-831F-49B1-8285-C8169B4E5A03}" destId="{8398EB70-4EA6-47EC-9A73-96016A234803}" srcOrd="5" destOrd="0" presId="urn:microsoft.com/office/officeart/2008/layout/LinedList"/>
    <dgm:cxn modelId="{217B63C5-CEE8-490A-AA41-B295AD5A0101}" type="presParOf" srcId="{8398EB70-4EA6-47EC-9A73-96016A234803}" destId="{781B43D4-F109-45FE-BBDA-11F0F78B12DB}" srcOrd="0" destOrd="0" presId="urn:microsoft.com/office/officeart/2008/layout/LinedList"/>
    <dgm:cxn modelId="{825A01C2-84A8-4D70-81D5-AFD50C27B8E1}" type="presParOf" srcId="{8398EB70-4EA6-47EC-9A73-96016A234803}" destId="{ADB76B00-C3BF-41F9-9F78-FD04456C7405}" srcOrd="1" destOrd="0" presId="urn:microsoft.com/office/officeart/2008/layout/LinedList"/>
    <dgm:cxn modelId="{31CFA709-30EE-4826-A69D-7C968BA2666C}" type="presParOf" srcId="{85D677C7-831F-49B1-8285-C8169B4E5A03}" destId="{F310A0AB-3426-41B0-B9D9-B35F71C191F9}" srcOrd="6" destOrd="0" presId="urn:microsoft.com/office/officeart/2008/layout/LinedList"/>
    <dgm:cxn modelId="{192534D2-4C39-4574-86F6-DD7B02DBEDE1}" type="presParOf" srcId="{85D677C7-831F-49B1-8285-C8169B4E5A03}" destId="{C14B1686-5A56-4E7F-86A0-4634934B0700}" srcOrd="7" destOrd="0" presId="urn:microsoft.com/office/officeart/2008/layout/LinedList"/>
    <dgm:cxn modelId="{4D74B51B-1917-4CFC-9BFD-CD8C4820FCDB}" type="presParOf" srcId="{C14B1686-5A56-4E7F-86A0-4634934B0700}" destId="{E41722A0-CBBF-48D3-902F-C8BCFCA154C9}" srcOrd="0" destOrd="0" presId="urn:microsoft.com/office/officeart/2008/layout/LinedList"/>
    <dgm:cxn modelId="{514612FF-9D1F-41E6-9C42-CE88579DAE04}" type="presParOf" srcId="{C14B1686-5A56-4E7F-86A0-4634934B0700}" destId="{A0FC50BF-0F90-4B6E-BC6A-4FE0601CC536}" srcOrd="1" destOrd="0" presId="urn:microsoft.com/office/officeart/2008/layout/LinedList"/>
    <dgm:cxn modelId="{B6235388-A292-4A8B-9C2A-1344D6F21158}" type="presParOf" srcId="{85D677C7-831F-49B1-8285-C8169B4E5A03}" destId="{13338407-752D-4A64-AD67-9CA40F2D2267}" srcOrd="8" destOrd="0" presId="urn:microsoft.com/office/officeart/2008/layout/LinedList"/>
    <dgm:cxn modelId="{2E850A5C-CDBE-4398-940E-C25736FF7B12}" type="presParOf" srcId="{85D677C7-831F-49B1-8285-C8169B4E5A03}" destId="{25BD864B-E65D-48F8-AB18-9E1B98211C98}" srcOrd="9" destOrd="0" presId="urn:microsoft.com/office/officeart/2008/layout/LinedList"/>
    <dgm:cxn modelId="{F45015FD-5554-44F6-9AAA-EA32B90B47FB}" type="presParOf" srcId="{25BD864B-E65D-48F8-AB18-9E1B98211C98}" destId="{DB8E5FD1-E252-4E38-A259-C7489C25A1E6}" srcOrd="0" destOrd="0" presId="urn:microsoft.com/office/officeart/2008/layout/LinedList"/>
    <dgm:cxn modelId="{70259C7B-A2F6-4031-AFE1-569B6A5BB656}" type="presParOf" srcId="{25BD864B-E65D-48F8-AB18-9E1B98211C98}" destId="{CDB23BC2-F685-412D-A29F-8C29D93A2F81}" srcOrd="1" destOrd="0" presId="urn:microsoft.com/office/officeart/2008/layout/LinedList"/>
    <dgm:cxn modelId="{B0C96187-7E5D-4D5C-BA92-A6E0D5B8FE64}" type="presParOf" srcId="{85D677C7-831F-49B1-8285-C8169B4E5A03}" destId="{6AC44783-820C-4EFF-AF3B-FE87375150EC}" srcOrd="10" destOrd="0" presId="urn:microsoft.com/office/officeart/2008/layout/LinedList"/>
    <dgm:cxn modelId="{50F316B3-202E-4C5C-8BAE-7010281977C4}" type="presParOf" srcId="{85D677C7-831F-49B1-8285-C8169B4E5A03}" destId="{C4F21299-70FA-4FEA-89B1-8F8FD8BDF064}" srcOrd="11" destOrd="0" presId="urn:microsoft.com/office/officeart/2008/layout/LinedList"/>
    <dgm:cxn modelId="{41E8FBBA-77A3-4149-8D3B-D30EF8FFCB61}" type="presParOf" srcId="{C4F21299-70FA-4FEA-89B1-8F8FD8BDF064}" destId="{E6B2B231-09E7-4A0B-9BD8-DE89F3AA8428}" srcOrd="0" destOrd="0" presId="urn:microsoft.com/office/officeart/2008/layout/LinedList"/>
    <dgm:cxn modelId="{8B5342D4-8DC9-4AC2-A03C-78E35F08CC73}" type="presParOf" srcId="{C4F21299-70FA-4FEA-89B1-8F8FD8BDF064}" destId="{5886C3D1-5324-4470-B167-494EC77162A2}" srcOrd="1" destOrd="0" presId="urn:microsoft.com/office/officeart/2008/layout/LinedList"/>
    <dgm:cxn modelId="{C865DC6D-3D76-41F1-AFCE-F486E85DB36B}" type="presParOf" srcId="{85D677C7-831F-49B1-8285-C8169B4E5A03}" destId="{D8A2D664-9CE5-445F-BE33-7ED873130257}" srcOrd="12" destOrd="0" presId="urn:microsoft.com/office/officeart/2008/layout/LinedList"/>
    <dgm:cxn modelId="{2D72CAE9-6899-471C-A129-1EF92055F10E}" type="presParOf" srcId="{85D677C7-831F-49B1-8285-C8169B4E5A03}" destId="{B068D555-04DB-470A-BBEE-0E5331B9F211}" srcOrd="13" destOrd="0" presId="urn:microsoft.com/office/officeart/2008/layout/LinedList"/>
    <dgm:cxn modelId="{A2CBB21D-788F-4302-A870-B47637D05A8E}" type="presParOf" srcId="{B068D555-04DB-470A-BBEE-0E5331B9F211}" destId="{AE37086B-811D-41D0-A224-4EB8616140A3}" srcOrd="0" destOrd="0" presId="urn:microsoft.com/office/officeart/2008/layout/LinedList"/>
    <dgm:cxn modelId="{78E4F1AA-724F-43DB-B365-636C94AC9BBA}" type="presParOf" srcId="{B068D555-04DB-470A-BBEE-0E5331B9F211}" destId="{990C77F4-0EB1-4345-81A5-4AE3B65A3D8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B0A9A76-AED4-4CE9-B767-FA13F2245E8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B6C946E-7BAC-4182-985C-1F2C1E55B2DA}">
      <dgm:prSet/>
      <dgm:spPr/>
      <dgm:t>
        <a:bodyPr/>
        <a:lstStyle/>
        <a:p>
          <a:r>
            <a:rPr lang="en-GB"/>
            <a:t>How much involvement should the Chair have in what goes on between committee meetings?</a:t>
          </a:r>
          <a:endParaRPr lang="en-US"/>
        </a:p>
      </dgm:t>
    </dgm:pt>
    <dgm:pt modelId="{882C5226-5151-41E7-A738-85C7C0F5F2D2}" type="parTrans" cxnId="{5720FF6B-6D83-4335-AAB9-981368D5238E}">
      <dgm:prSet/>
      <dgm:spPr/>
      <dgm:t>
        <a:bodyPr/>
        <a:lstStyle/>
        <a:p>
          <a:endParaRPr lang="en-US"/>
        </a:p>
      </dgm:t>
    </dgm:pt>
    <dgm:pt modelId="{5ABDA447-17DC-4622-9C62-E8859313EBDF}" type="sibTrans" cxnId="{5720FF6B-6D83-4335-AAB9-981368D5238E}">
      <dgm:prSet/>
      <dgm:spPr/>
      <dgm:t>
        <a:bodyPr/>
        <a:lstStyle/>
        <a:p>
          <a:endParaRPr lang="en-US"/>
        </a:p>
      </dgm:t>
    </dgm:pt>
    <dgm:pt modelId="{6C04F228-5128-4F87-A46B-643AA39941DE}">
      <dgm:prSet/>
      <dgm:spPr/>
      <dgm:t>
        <a:bodyPr/>
        <a:lstStyle/>
        <a:p>
          <a:r>
            <a:rPr lang="en-GB"/>
            <a:t>What form should this involvement take?</a:t>
          </a:r>
          <a:endParaRPr lang="en-US"/>
        </a:p>
      </dgm:t>
    </dgm:pt>
    <dgm:pt modelId="{E9FE2529-A156-470E-80F1-583696B0AE51}" type="parTrans" cxnId="{3950CF0C-2454-4283-B51C-86208936A7D3}">
      <dgm:prSet/>
      <dgm:spPr/>
      <dgm:t>
        <a:bodyPr/>
        <a:lstStyle/>
        <a:p>
          <a:endParaRPr lang="en-US"/>
        </a:p>
      </dgm:t>
    </dgm:pt>
    <dgm:pt modelId="{5AF3E787-9D96-414C-9D2C-EC1A9C8B52F1}" type="sibTrans" cxnId="{3950CF0C-2454-4283-B51C-86208936A7D3}">
      <dgm:prSet/>
      <dgm:spPr/>
      <dgm:t>
        <a:bodyPr/>
        <a:lstStyle/>
        <a:p>
          <a:endParaRPr lang="en-US"/>
        </a:p>
      </dgm:t>
    </dgm:pt>
    <dgm:pt modelId="{024B105F-90C6-4650-A6D8-C34338D19BD0}" type="pres">
      <dgm:prSet presAssocID="{BB0A9A76-AED4-4CE9-B767-FA13F2245E8B}" presName="root" presStyleCnt="0">
        <dgm:presLayoutVars>
          <dgm:dir/>
          <dgm:resizeHandles val="exact"/>
        </dgm:presLayoutVars>
      </dgm:prSet>
      <dgm:spPr/>
    </dgm:pt>
    <dgm:pt modelId="{A658C6AB-5906-475E-A39B-3791781907FF}" type="pres">
      <dgm:prSet presAssocID="{2B6C946E-7BAC-4182-985C-1F2C1E55B2DA}" presName="compNode" presStyleCnt="0"/>
      <dgm:spPr/>
    </dgm:pt>
    <dgm:pt modelId="{2438D887-D6B6-4811-9F42-2BA8C5F62567}" type="pres">
      <dgm:prSet presAssocID="{2B6C946E-7BAC-4182-985C-1F2C1E55B2DA}" presName="bgRect" presStyleLbl="bgShp" presStyleIdx="0" presStyleCnt="2"/>
      <dgm:spPr/>
    </dgm:pt>
    <dgm:pt modelId="{CCF4CFD5-B250-4384-88E2-B5E98FA35717}" type="pres">
      <dgm:prSet presAssocID="{2B6C946E-7BAC-4182-985C-1F2C1E55B2D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42211C5F-715D-4010-8845-79E4B7BF5DB8}" type="pres">
      <dgm:prSet presAssocID="{2B6C946E-7BAC-4182-985C-1F2C1E55B2DA}" presName="spaceRect" presStyleCnt="0"/>
      <dgm:spPr/>
    </dgm:pt>
    <dgm:pt modelId="{4DF1FC82-14AE-4FB0-AE65-6BCF6F7761FD}" type="pres">
      <dgm:prSet presAssocID="{2B6C946E-7BAC-4182-985C-1F2C1E55B2DA}" presName="parTx" presStyleLbl="revTx" presStyleIdx="0" presStyleCnt="2">
        <dgm:presLayoutVars>
          <dgm:chMax val="0"/>
          <dgm:chPref val="0"/>
        </dgm:presLayoutVars>
      </dgm:prSet>
      <dgm:spPr/>
    </dgm:pt>
    <dgm:pt modelId="{1062B019-C8C0-40B4-8E6A-3C7595F11653}" type="pres">
      <dgm:prSet presAssocID="{5ABDA447-17DC-4622-9C62-E8859313EBDF}" presName="sibTrans" presStyleCnt="0"/>
      <dgm:spPr/>
    </dgm:pt>
    <dgm:pt modelId="{3E870DB2-CC37-47D5-ACAB-4EBDDAD48F9A}" type="pres">
      <dgm:prSet presAssocID="{6C04F228-5128-4F87-A46B-643AA39941DE}" presName="compNode" presStyleCnt="0"/>
      <dgm:spPr/>
    </dgm:pt>
    <dgm:pt modelId="{EE66A74D-3026-4509-931E-8380C04AF524}" type="pres">
      <dgm:prSet presAssocID="{6C04F228-5128-4F87-A46B-643AA39941DE}" presName="bgRect" presStyleLbl="bgShp" presStyleIdx="1" presStyleCnt="2"/>
      <dgm:spPr/>
    </dgm:pt>
    <dgm:pt modelId="{4C26695D-9605-44D4-B9A6-BDED7A5013FB}" type="pres">
      <dgm:prSet presAssocID="{6C04F228-5128-4F87-A46B-643AA39941D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56506B98-2BBF-493F-88F4-4CA4887642AB}" type="pres">
      <dgm:prSet presAssocID="{6C04F228-5128-4F87-A46B-643AA39941DE}" presName="spaceRect" presStyleCnt="0"/>
      <dgm:spPr/>
    </dgm:pt>
    <dgm:pt modelId="{003111F9-F454-4DD3-9EEF-32D0FE31A728}" type="pres">
      <dgm:prSet presAssocID="{6C04F228-5128-4F87-A46B-643AA39941DE}" presName="parTx" presStyleLbl="revTx" presStyleIdx="1" presStyleCnt="2">
        <dgm:presLayoutVars>
          <dgm:chMax val="0"/>
          <dgm:chPref val="0"/>
        </dgm:presLayoutVars>
      </dgm:prSet>
      <dgm:spPr/>
    </dgm:pt>
  </dgm:ptLst>
  <dgm:cxnLst>
    <dgm:cxn modelId="{3950CF0C-2454-4283-B51C-86208936A7D3}" srcId="{BB0A9A76-AED4-4CE9-B767-FA13F2245E8B}" destId="{6C04F228-5128-4F87-A46B-643AA39941DE}" srcOrd="1" destOrd="0" parTransId="{E9FE2529-A156-470E-80F1-583696B0AE51}" sibTransId="{5AF3E787-9D96-414C-9D2C-EC1A9C8B52F1}"/>
    <dgm:cxn modelId="{B878183D-3E92-4A88-98D2-B3D0655C1657}" type="presOf" srcId="{2B6C946E-7BAC-4182-985C-1F2C1E55B2DA}" destId="{4DF1FC82-14AE-4FB0-AE65-6BCF6F7761FD}" srcOrd="0" destOrd="0" presId="urn:microsoft.com/office/officeart/2018/2/layout/IconVerticalSolidList"/>
    <dgm:cxn modelId="{814BB341-8CFD-41BD-AE8F-C52E9281D890}" type="presOf" srcId="{BB0A9A76-AED4-4CE9-B767-FA13F2245E8B}" destId="{024B105F-90C6-4650-A6D8-C34338D19BD0}" srcOrd="0" destOrd="0" presId="urn:microsoft.com/office/officeart/2018/2/layout/IconVerticalSolidList"/>
    <dgm:cxn modelId="{5720FF6B-6D83-4335-AAB9-981368D5238E}" srcId="{BB0A9A76-AED4-4CE9-B767-FA13F2245E8B}" destId="{2B6C946E-7BAC-4182-985C-1F2C1E55B2DA}" srcOrd="0" destOrd="0" parTransId="{882C5226-5151-41E7-A738-85C7C0F5F2D2}" sibTransId="{5ABDA447-17DC-4622-9C62-E8859313EBDF}"/>
    <dgm:cxn modelId="{0BFB5298-7D06-46CE-8CAB-3CBE7FC001F6}" type="presOf" srcId="{6C04F228-5128-4F87-A46B-643AA39941DE}" destId="{003111F9-F454-4DD3-9EEF-32D0FE31A728}" srcOrd="0" destOrd="0" presId="urn:microsoft.com/office/officeart/2018/2/layout/IconVerticalSolidList"/>
    <dgm:cxn modelId="{08DEF665-8BDF-415E-B693-496F09965775}" type="presParOf" srcId="{024B105F-90C6-4650-A6D8-C34338D19BD0}" destId="{A658C6AB-5906-475E-A39B-3791781907FF}" srcOrd="0" destOrd="0" presId="urn:microsoft.com/office/officeart/2018/2/layout/IconVerticalSolidList"/>
    <dgm:cxn modelId="{C195CC16-DD0A-41E9-B4A0-F08BB5380025}" type="presParOf" srcId="{A658C6AB-5906-475E-A39B-3791781907FF}" destId="{2438D887-D6B6-4811-9F42-2BA8C5F62567}" srcOrd="0" destOrd="0" presId="urn:microsoft.com/office/officeart/2018/2/layout/IconVerticalSolidList"/>
    <dgm:cxn modelId="{B08E92F7-9770-4B9D-8BE2-BD4CDF8C3CBC}" type="presParOf" srcId="{A658C6AB-5906-475E-A39B-3791781907FF}" destId="{CCF4CFD5-B250-4384-88E2-B5E98FA35717}" srcOrd="1" destOrd="0" presId="urn:microsoft.com/office/officeart/2018/2/layout/IconVerticalSolidList"/>
    <dgm:cxn modelId="{C6F9A02B-9B20-4BD8-9893-9A0591322ABE}" type="presParOf" srcId="{A658C6AB-5906-475E-A39B-3791781907FF}" destId="{42211C5F-715D-4010-8845-79E4B7BF5DB8}" srcOrd="2" destOrd="0" presId="urn:microsoft.com/office/officeart/2018/2/layout/IconVerticalSolidList"/>
    <dgm:cxn modelId="{561F4E0C-7691-4CA0-A766-6201C1E9CAE4}" type="presParOf" srcId="{A658C6AB-5906-475E-A39B-3791781907FF}" destId="{4DF1FC82-14AE-4FB0-AE65-6BCF6F7761FD}" srcOrd="3" destOrd="0" presId="urn:microsoft.com/office/officeart/2018/2/layout/IconVerticalSolidList"/>
    <dgm:cxn modelId="{02368E40-BA7E-4BFA-A2A3-35B5584C5A7C}" type="presParOf" srcId="{024B105F-90C6-4650-A6D8-C34338D19BD0}" destId="{1062B019-C8C0-40B4-8E6A-3C7595F11653}" srcOrd="1" destOrd="0" presId="urn:microsoft.com/office/officeart/2018/2/layout/IconVerticalSolidList"/>
    <dgm:cxn modelId="{6B0A5D0C-8034-40B0-93EE-35CE3A8FA003}" type="presParOf" srcId="{024B105F-90C6-4650-A6D8-C34338D19BD0}" destId="{3E870DB2-CC37-47D5-ACAB-4EBDDAD48F9A}" srcOrd="2" destOrd="0" presId="urn:microsoft.com/office/officeart/2018/2/layout/IconVerticalSolidList"/>
    <dgm:cxn modelId="{C421FE0F-7537-4B73-ACF6-9847454C97BE}" type="presParOf" srcId="{3E870DB2-CC37-47D5-ACAB-4EBDDAD48F9A}" destId="{EE66A74D-3026-4509-931E-8380C04AF524}" srcOrd="0" destOrd="0" presId="urn:microsoft.com/office/officeart/2018/2/layout/IconVerticalSolidList"/>
    <dgm:cxn modelId="{90719F10-0385-4511-B00E-14B9DB413E77}" type="presParOf" srcId="{3E870DB2-CC37-47D5-ACAB-4EBDDAD48F9A}" destId="{4C26695D-9605-44D4-B9A6-BDED7A5013FB}" srcOrd="1" destOrd="0" presId="urn:microsoft.com/office/officeart/2018/2/layout/IconVerticalSolidList"/>
    <dgm:cxn modelId="{30E99633-06B1-4309-9070-0E19EFA01463}" type="presParOf" srcId="{3E870DB2-CC37-47D5-ACAB-4EBDDAD48F9A}" destId="{56506B98-2BBF-493F-88F4-4CA4887642AB}" srcOrd="2" destOrd="0" presId="urn:microsoft.com/office/officeart/2018/2/layout/IconVerticalSolidList"/>
    <dgm:cxn modelId="{76B6B0F7-76E5-43B9-B071-A1EB0D8BBA67}" type="presParOf" srcId="{3E870DB2-CC37-47D5-ACAB-4EBDDAD48F9A}" destId="{003111F9-F454-4DD3-9EEF-32D0FE31A72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5ECE750-DCD2-4BF7-BA7B-D888806EA200}" type="doc">
      <dgm:prSet loTypeId="urn:microsoft.com/office/officeart/2005/8/layout/default" loCatId="list" qsTypeId="urn:microsoft.com/office/officeart/2005/8/quickstyle/simple2" qsCatId="simple" csTypeId="urn:microsoft.com/office/officeart/2005/8/colors/accent1_2" csCatId="accent1"/>
      <dgm:spPr/>
      <dgm:t>
        <a:bodyPr/>
        <a:lstStyle/>
        <a:p>
          <a:endParaRPr lang="en-US"/>
        </a:p>
      </dgm:t>
    </dgm:pt>
    <dgm:pt modelId="{3CBABCEB-2C77-4A2F-B06A-F74D9C89AF14}">
      <dgm:prSet/>
      <dgm:spPr/>
      <dgm:t>
        <a:bodyPr/>
        <a:lstStyle/>
        <a:p>
          <a:r>
            <a:rPr lang="en-GB" dirty="0">
              <a:solidFill>
                <a:srgbClr val="0070C0"/>
              </a:solidFill>
            </a:rPr>
            <a:t>Low attendance</a:t>
          </a:r>
          <a:endParaRPr lang="en-US" dirty="0">
            <a:solidFill>
              <a:srgbClr val="0070C0"/>
            </a:solidFill>
          </a:endParaRPr>
        </a:p>
      </dgm:t>
    </dgm:pt>
    <dgm:pt modelId="{8C512E3F-0EE6-460E-815C-184E5CC3EC49}" type="parTrans" cxnId="{30F02D42-64B5-48EB-BFDD-0A9B01B0CC9C}">
      <dgm:prSet/>
      <dgm:spPr/>
      <dgm:t>
        <a:bodyPr/>
        <a:lstStyle/>
        <a:p>
          <a:endParaRPr lang="en-US"/>
        </a:p>
      </dgm:t>
    </dgm:pt>
    <dgm:pt modelId="{D610F1B3-2A39-415E-8B32-50C06D18D272}" type="sibTrans" cxnId="{30F02D42-64B5-48EB-BFDD-0A9B01B0CC9C}">
      <dgm:prSet/>
      <dgm:spPr/>
      <dgm:t>
        <a:bodyPr/>
        <a:lstStyle/>
        <a:p>
          <a:endParaRPr lang="en-US"/>
        </a:p>
      </dgm:t>
    </dgm:pt>
    <dgm:pt modelId="{2DCF0FEC-8C98-493D-867F-B321142EB077}">
      <dgm:prSet/>
      <dgm:spPr/>
      <dgm:t>
        <a:bodyPr/>
        <a:lstStyle/>
        <a:p>
          <a:r>
            <a:rPr lang="en-GB" dirty="0">
              <a:solidFill>
                <a:srgbClr val="0070C0"/>
              </a:solidFill>
            </a:rPr>
            <a:t>Actions not followed through</a:t>
          </a:r>
          <a:endParaRPr lang="en-US" dirty="0">
            <a:solidFill>
              <a:srgbClr val="0070C0"/>
            </a:solidFill>
          </a:endParaRPr>
        </a:p>
      </dgm:t>
    </dgm:pt>
    <dgm:pt modelId="{6DB3B820-5F59-4D24-8DAC-F07B323375E1}" type="parTrans" cxnId="{A7C8F431-FEB3-4452-B548-18D0C1C13466}">
      <dgm:prSet/>
      <dgm:spPr/>
      <dgm:t>
        <a:bodyPr/>
        <a:lstStyle/>
        <a:p>
          <a:endParaRPr lang="en-US"/>
        </a:p>
      </dgm:t>
    </dgm:pt>
    <dgm:pt modelId="{5AE290AF-BC25-4167-A2BB-1398C186C44D}" type="sibTrans" cxnId="{A7C8F431-FEB3-4452-B548-18D0C1C13466}">
      <dgm:prSet/>
      <dgm:spPr/>
      <dgm:t>
        <a:bodyPr/>
        <a:lstStyle/>
        <a:p>
          <a:endParaRPr lang="en-US"/>
        </a:p>
      </dgm:t>
    </dgm:pt>
    <dgm:pt modelId="{B907E042-6B0D-4C9B-847F-4177C8D84232}">
      <dgm:prSet/>
      <dgm:spPr/>
      <dgm:t>
        <a:bodyPr/>
        <a:lstStyle/>
        <a:p>
          <a:r>
            <a:rPr lang="en-GB" dirty="0">
              <a:solidFill>
                <a:srgbClr val="0070C0"/>
              </a:solidFill>
            </a:rPr>
            <a:t>Badly prepared or poor presentations</a:t>
          </a:r>
          <a:endParaRPr lang="en-US" dirty="0">
            <a:solidFill>
              <a:srgbClr val="0070C0"/>
            </a:solidFill>
          </a:endParaRPr>
        </a:p>
      </dgm:t>
    </dgm:pt>
    <dgm:pt modelId="{D520B796-4F4D-4974-9394-623D8673CB36}" type="parTrans" cxnId="{39F91779-295E-41AC-BADA-F5A3F00BB18E}">
      <dgm:prSet/>
      <dgm:spPr/>
      <dgm:t>
        <a:bodyPr/>
        <a:lstStyle/>
        <a:p>
          <a:endParaRPr lang="en-US"/>
        </a:p>
      </dgm:t>
    </dgm:pt>
    <dgm:pt modelId="{912B0146-2D0A-44F5-B5F5-8CF531BF4716}" type="sibTrans" cxnId="{39F91779-295E-41AC-BADA-F5A3F00BB18E}">
      <dgm:prSet/>
      <dgm:spPr/>
      <dgm:t>
        <a:bodyPr/>
        <a:lstStyle/>
        <a:p>
          <a:endParaRPr lang="en-US"/>
        </a:p>
      </dgm:t>
    </dgm:pt>
    <dgm:pt modelId="{405B08F2-518C-419E-B13C-79476DF28392}">
      <dgm:prSet/>
      <dgm:spPr/>
      <dgm:t>
        <a:bodyPr/>
        <a:lstStyle/>
        <a:p>
          <a:r>
            <a:rPr lang="en-GB" dirty="0">
              <a:solidFill>
                <a:srgbClr val="0070C0"/>
              </a:solidFill>
            </a:rPr>
            <a:t>One person dominating the business of the committee</a:t>
          </a:r>
          <a:endParaRPr lang="en-US" dirty="0">
            <a:solidFill>
              <a:srgbClr val="0070C0"/>
            </a:solidFill>
          </a:endParaRPr>
        </a:p>
      </dgm:t>
    </dgm:pt>
    <dgm:pt modelId="{CB7A2F23-A75A-49BE-BECB-DF0BA5AC275C}" type="parTrans" cxnId="{6750BC69-CA85-4695-A19D-ED4BE0F55AD4}">
      <dgm:prSet/>
      <dgm:spPr/>
      <dgm:t>
        <a:bodyPr/>
        <a:lstStyle/>
        <a:p>
          <a:endParaRPr lang="en-US"/>
        </a:p>
      </dgm:t>
    </dgm:pt>
    <dgm:pt modelId="{4AAD06BF-5A05-4D6F-9809-2C3F982DEA36}" type="sibTrans" cxnId="{6750BC69-CA85-4695-A19D-ED4BE0F55AD4}">
      <dgm:prSet/>
      <dgm:spPr/>
      <dgm:t>
        <a:bodyPr/>
        <a:lstStyle/>
        <a:p>
          <a:endParaRPr lang="en-US"/>
        </a:p>
      </dgm:t>
    </dgm:pt>
    <dgm:pt modelId="{58CA7E07-0062-4E73-B4C0-7E4B3ADF4886}">
      <dgm:prSet/>
      <dgm:spPr/>
      <dgm:t>
        <a:bodyPr/>
        <a:lstStyle/>
        <a:p>
          <a:r>
            <a:rPr lang="en-GB" dirty="0">
              <a:solidFill>
                <a:srgbClr val="0070C0"/>
              </a:solidFill>
            </a:rPr>
            <a:t>Your experiences??</a:t>
          </a:r>
          <a:endParaRPr lang="en-US" dirty="0">
            <a:solidFill>
              <a:srgbClr val="0070C0"/>
            </a:solidFill>
          </a:endParaRPr>
        </a:p>
      </dgm:t>
    </dgm:pt>
    <dgm:pt modelId="{AD69DCF9-66E7-4E74-A068-79C890AD5E03}" type="parTrans" cxnId="{4E4FFEEC-45F6-4CF6-96F5-BB4328D7E51D}">
      <dgm:prSet/>
      <dgm:spPr/>
      <dgm:t>
        <a:bodyPr/>
        <a:lstStyle/>
        <a:p>
          <a:endParaRPr lang="en-US"/>
        </a:p>
      </dgm:t>
    </dgm:pt>
    <dgm:pt modelId="{62016CC1-B6B0-4D7A-9680-CC63F2A5EA7D}" type="sibTrans" cxnId="{4E4FFEEC-45F6-4CF6-96F5-BB4328D7E51D}">
      <dgm:prSet/>
      <dgm:spPr/>
      <dgm:t>
        <a:bodyPr/>
        <a:lstStyle/>
        <a:p>
          <a:endParaRPr lang="en-US"/>
        </a:p>
      </dgm:t>
    </dgm:pt>
    <dgm:pt modelId="{0E2F9F4D-F50A-4E13-8742-ADFEEA42AB03}" type="pres">
      <dgm:prSet presAssocID="{A5ECE750-DCD2-4BF7-BA7B-D888806EA200}" presName="diagram" presStyleCnt="0">
        <dgm:presLayoutVars>
          <dgm:dir/>
          <dgm:resizeHandles val="exact"/>
        </dgm:presLayoutVars>
      </dgm:prSet>
      <dgm:spPr/>
    </dgm:pt>
    <dgm:pt modelId="{44EB1F37-1983-4CE0-9E05-C0DF9AB84B7A}" type="pres">
      <dgm:prSet presAssocID="{3CBABCEB-2C77-4A2F-B06A-F74D9C89AF14}" presName="node" presStyleLbl="node1" presStyleIdx="0" presStyleCnt="5">
        <dgm:presLayoutVars>
          <dgm:bulletEnabled val="1"/>
        </dgm:presLayoutVars>
      </dgm:prSet>
      <dgm:spPr/>
    </dgm:pt>
    <dgm:pt modelId="{0F41F742-7627-4C8B-AAB4-C94DE874325D}" type="pres">
      <dgm:prSet presAssocID="{D610F1B3-2A39-415E-8B32-50C06D18D272}" presName="sibTrans" presStyleCnt="0"/>
      <dgm:spPr/>
    </dgm:pt>
    <dgm:pt modelId="{18E674F4-F0EB-489E-A70A-8278F47A28BF}" type="pres">
      <dgm:prSet presAssocID="{2DCF0FEC-8C98-493D-867F-B321142EB077}" presName="node" presStyleLbl="node1" presStyleIdx="1" presStyleCnt="5">
        <dgm:presLayoutVars>
          <dgm:bulletEnabled val="1"/>
        </dgm:presLayoutVars>
      </dgm:prSet>
      <dgm:spPr/>
    </dgm:pt>
    <dgm:pt modelId="{E5D478EA-0473-48ED-BEA6-523C6FA8D7E9}" type="pres">
      <dgm:prSet presAssocID="{5AE290AF-BC25-4167-A2BB-1398C186C44D}" presName="sibTrans" presStyleCnt="0"/>
      <dgm:spPr/>
    </dgm:pt>
    <dgm:pt modelId="{943D28F0-B5CC-43EB-94FC-28DE86761954}" type="pres">
      <dgm:prSet presAssocID="{B907E042-6B0D-4C9B-847F-4177C8D84232}" presName="node" presStyleLbl="node1" presStyleIdx="2" presStyleCnt="5">
        <dgm:presLayoutVars>
          <dgm:bulletEnabled val="1"/>
        </dgm:presLayoutVars>
      </dgm:prSet>
      <dgm:spPr/>
    </dgm:pt>
    <dgm:pt modelId="{CFA3FD46-2DF4-415D-900D-23CDEF85952F}" type="pres">
      <dgm:prSet presAssocID="{912B0146-2D0A-44F5-B5F5-8CF531BF4716}" presName="sibTrans" presStyleCnt="0"/>
      <dgm:spPr/>
    </dgm:pt>
    <dgm:pt modelId="{276B9CD7-4043-404E-9A8D-3C5917FC49C9}" type="pres">
      <dgm:prSet presAssocID="{405B08F2-518C-419E-B13C-79476DF28392}" presName="node" presStyleLbl="node1" presStyleIdx="3" presStyleCnt="5">
        <dgm:presLayoutVars>
          <dgm:bulletEnabled val="1"/>
        </dgm:presLayoutVars>
      </dgm:prSet>
      <dgm:spPr/>
    </dgm:pt>
    <dgm:pt modelId="{C1AE13FB-BE61-4CEF-B592-F9B5F7C3A213}" type="pres">
      <dgm:prSet presAssocID="{4AAD06BF-5A05-4D6F-9809-2C3F982DEA36}" presName="sibTrans" presStyleCnt="0"/>
      <dgm:spPr/>
    </dgm:pt>
    <dgm:pt modelId="{23BE5663-E518-48C0-A495-9DEE666B7EA8}" type="pres">
      <dgm:prSet presAssocID="{58CA7E07-0062-4E73-B4C0-7E4B3ADF4886}" presName="node" presStyleLbl="node1" presStyleIdx="4" presStyleCnt="5">
        <dgm:presLayoutVars>
          <dgm:bulletEnabled val="1"/>
        </dgm:presLayoutVars>
      </dgm:prSet>
      <dgm:spPr/>
    </dgm:pt>
  </dgm:ptLst>
  <dgm:cxnLst>
    <dgm:cxn modelId="{F4756B27-2EE4-4CED-9747-3D7821024D56}" type="presOf" srcId="{3CBABCEB-2C77-4A2F-B06A-F74D9C89AF14}" destId="{44EB1F37-1983-4CE0-9E05-C0DF9AB84B7A}" srcOrd="0" destOrd="0" presId="urn:microsoft.com/office/officeart/2005/8/layout/default"/>
    <dgm:cxn modelId="{A7C8F431-FEB3-4452-B548-18D0C1C13466}" srcId="{A5ECE750-DCD2-4BF7-BA7B-D888806EA200}" destId="{2DCF0FEC-8C98-493D-867F-B321142EB077}" srcOrd="1" destOrd="0" parTransId="{6DB3B820-5F59-4D24-8DAC-F07B323375E1}" sibTransId="{5AE290AF-BC25-4167-A2BB-1398C186C44D}"/>
    <dgm:cxn modelId="{807E9C39-36C7-4415-9636-1E4E1C85CEE0}" type="presOf" srcId="{2DCF0FEC-8C98-493D-867F-B321142EB077}" destId="{18E674F4-F0EB-489E-A70A-8278F47A28BF}" srcOrd="0" destOrd="0" presId="urn:microsoft.com/office/officeart/2005/8/layout/default"/>
    <dgm:cxn modelId="{30F02D42-64B5-48EB-BFDD-0A9B01B0CC9C}" srcId="{A5ECE750-DCD2-4BF7-BA7B-D888806EA200}" destId="{3CBABCEB-2C77-4A2F-B06A-F74D9C89AF14}" srcOrd="0" destOrd="0" parTransId="{8C512E3F-0EE6-460E-815C-184E5CC3EC49}" sibTransId="{D610F1B3-2A39-415E-8B32-50C06D18D272}"/>
    <dgm:cxn modelId="{6750BC69-CA85-4695-A19D-ED4BE0F55AD4}" srcId="{A5ECE750-DCD2-4BF7-BA7B-D888806EA200}" destId="{405B08F2-518C-419E-B13C-79476DF28392}" srcOrd="3" destOrd="0" parTransId="{CB7A2F23-A75A-49BE-BECB-DF0BA5AC275C}" sibTransId="{4AAD06BF-5A05-4D6F-9809-2C3F982DEA36}"/>
    <dgm:cxn modelId="{841B416F-324A-441B-B3D5-A8583ACB1B89}" type="presOf" srcId="{B907E042-6B0D-4C9B-847F-4177C8D84232}" destId="{943D28F0-B5CC-43EB-94FC-28DE86761954}" srcOrd="0" destOrd="0" presId="urn:microsoft.com/office/officeart/2005/8/layout/default"/>
    <dgm:cxn modelId="{39F91779-295E-41AC-BADA-F5A3F00BB18E}" srcId="{A5ECE750-DCD2-4BF7-BA7B-D888806EA200}" destId="{B907E042-6B0D-4C9B-847F-4177C8D84232}" srcOrd="2" destOrd="0" parTransId="{D520B796-4F4D-4974-9394-623D8673CB36}" sibTransId="{912B0146-2D0A-44F5-B5F5-8CF531BF4716}"/>
    <dgm:cxn modelId="{FBCA3F87-6014-48D4-8785-828526662D48}" type="presOf" srcId="{58CA7E07-0062-4E73-B4C0-7E4B3ADF4886}" destId="{23BE5663-E518-48C0-A495-9DEE666B7EA8}" srcOrd="0" destOrd="0" presId="urn:microsoft.com/office/officeart/2005/8/layout/default"/>
    <dgm:cxn modelId="{7885ECD1-2D2B-4713-960A-F84F5C7F7B9B}" type="presOf" srcId="{A5ECE750-DCD2-4BF7-BA7B-D888806EA200}" destId="{0E2F9F4D-F50A-4E13-8742-ADFEEA42AB03}" srcOrd="0" destOrd="0" presId="urn:microsoft.com/office/officeart/2005/8/layout/default"/>
    <dgm:cxn modelId="{4E4FFEEC-45F6-4CF6-96F5-BB4328D7E51D}" srcId="{A5ECE750-DCD2-4BF7-BA7B-D888806EA200}" destId="{58CA7E07-0062-4E73-B4C0-7E4B3ADF4886}" srcOrd="4" destOrd="0" parTransId="{AD69DCF9-66E7-4E74-A068-79C890AD5E03}" sibTransId="{62016CC1-B6B0-4D7A-9680-CC63F2A5EA7D}"/>
    <dgm:cxn modelId="{EAC7D8F0-A789-4D4D-B308-35DC40D49195}" type="presOf" srcId="{405B08F2-518C-419E-B13C-79476DF28392}" destId="{276B9CD7-4043-404E-9A8D-3C5917FC49C9}" srcOrd="0" destOrd="0" presId="urn:microsoft.com/office/officeart/2005/8/layout/default"/>
    <dgm:cxn modelId="{DE02B459-ACA2-4911-A9AC-049C01EB6D59}" type="presParOf" srcId="{0E2F9F4D-F50A-4E13-8742-ADFEEA42AB03}" destId="{44EB1F37-1983-4CE0-9E05-C0DF9AB84B7A}" srcOrd="0" destOrd="0" presId="urn:microsoft.com/office/officeart/2005/8/layout/default"/>
    <dgm:cxn modelId="{C6496DE7-8B69-4474-A2DB-810141725F3C}" type="presParOf" srcId="{0E2F9F4D-F50A-4E13-8742-ADFEEA42AB03}" destId="{0F41F742-7627-4C8B-AAB4-C94DE874325D}" srcOrd="1" destOrd="0" presId="urn:microsoft.com/office/officeart/2005/8/layout/default"/>
    <dgm:cxn modelId="{8B14480C-958C-439A-8344-70BE3F514B42}" type="presParOf" srcId="{0E2F9F4D-F50A-4E13-8742-ADFEEA42AB03}" destId="{18E674F4-F0EB-489E-A70A-8278F47A28BF}" srcOrd="2" destOrd="0" presId="urn:microsoft.com/office/officeart/2005/8/layout/default"/>
    <dgm:cxn modelId="{176D439C-B6A6-4619-9712-37615ABCD753}" type="presParOf" srcId="{0E2F9F4D-F50A-4E13-8742-ADFEEA42AB03}" destId="{E5D478EA-0473-48ED-BEA6-523C6FA8D7E9}" srcOrd="3" destOrd="0" presId="urn:microsoft.com/office/officeart/2005/8/layout/default"/>
    <dgm:cxn modelId="{4589A072-F8E1-45D4-9C10-95CA03A86782}" type="presParOf" srcId="{0E2F9F4D-F50A-4E13-8742-ADFEEA42AB03}" destId="{943D28F0-B5CC-43EB-94FC-28DE86761954}" srcOrd="4" destOrd="0" presId="urn:microsoft.com/office/officeart/2005/8/layout/default"/>
    <dgm:cxn modelId="{79B96786-C65E-4DD8-876B-FB59BDA4D7EA}" type="presParOf" srcId="{0E2F9F4D-F50A-4E13-8742-ADFEEA42AB03}" destId="{CFA3FD46-2DF4-415D-900D-23CDEF85952F}" srcOrd="5" destOrd="0" presId="urn:microsoft.com/office/officeart/2005/8/layout/default"/>
    <dgm:cxn modelId="{BE203515-3506-4D13-9735-D0CCAABBFD93}" type="presParOf" srcId="{0E2F9F4D-F50A-4E13-8742-ADFEEA42AB03}" destId="{276B9CD7-4043-404E-9A8D-3C5917FC49C9}" srcOrd="6" destOrd="0" presId="urn:microsoft.com/office/officeart/2005/8/layout/default"/>
    <dgm:cxn modelId="{D3544111-1C3B-407E-8CBF-C7796B13FA5D}" type="presParOf" srcId="{0E2F9F4D-F50A-4E13-8742-ADFEEA42AB03}" destId="{C1AE13FB-BE61-4CEF-B592-F9B5F7C3A213}" srcOrd="7" destOrd="0" presId="urn:microsoft.com/office/officeart/2005/8/layout/default"/>
    <dgm:cxn modelId="{96521111-E1FB-44A0-A20A-58C5CFEA3617}" type="presParOf" srcId="{0E2F9F4D-F50A-4E13-8742-ADFEEA42AB03}" destId="{23BE5663-E518-48C0-A495-9DEE666B7EA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2D349F-EBCC-4045-9C26-22E7405D8F95}">
      <dsp:nvSpPr>
        <dsp:cNvPr id="0" name=""/>
        <dsp:cNvSpPr/>
      </dsp:nvSpPr>
      <dsp:spPr>
        <a:xfrm>
          <a:off x="0" y="535"/>
          <a:ext cx="10972800" cy="12520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A76DFF-0E7E-4693-AB71-C57D2CA21AB6}">
      <dsp:nvSpPr>
        <dsp:cNvPr id="0" name=""/>
        <dsp:cNvSpPr/>
      </dsp:nvSpPr>
      <dsp:spPr>
        <a:xfrm>
          <a:off x="378731" y="282236"/>
          <a:ext cx="688602" cy="6886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20E9789-92D8-447C-9337-4F2D92ADE220}">
      <dsp:nvSpPr>
        <dsp:cNvPr id="0" name=""/>
        <dsp:cNvSpPr/>
      </dsp:nvSpPr>
      <dsp:spPr>
        <a:xfrm>
          <a:off x="1446065" y="535"/>
          <a:ext cx="9526734" cy="1252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504" tIns="132504" rIns="132504" bIns="132504" numCol="1" spcCol="1270" anchor="ctr" anchorCtr="0">
          <a:noAutofit/>
        </a:bodyPr>
        <a:lstStyle/>
        <a:p>
          <a:pPr marL="0" lvl="0" indent="0" algn="l" defTabSz="1111250">
            <a:lnSpc>
              <a:spcPct val="90000"/>
            </a:lnSpc>
            <a:spcBef>
              <a:spcPct val="0"/>
            </a:spcBef>
            <a:spcAft>
              <a:spcPct val="35000"/>
            </a:spcAft>
            <a:buNone/>
          </a:pPr>
          <a:r>
            <a:rPr lang="en-GB" sz="2500" kern="1200"/>
            <a:t>To identify what is required to run effective donation committee</a:t>
          </a:r>
          <a:endParaRPr lang="en-US" sz="2500" kern="1200"/>
        </a:p>
      </dsp:txBody>
      <dsp:txXfrm>
        <a:off x="1446065" y="535"/>
        <a:ext cx="9526734" cy="1252005"/>
      </dsp:txXfrm>
    </dsp:sp>
    <dsp:sp modelId="{D601B880-7943-4BB5-9AD4-D91FCD8A758A}">
      <dsp:nvSpPr>
        <dsp:cNvPr id="0" name=""/>
        <dsp:cNvSpPr/>
      </dsp:nvSpPr>
      <dsp:spPr>
        <a:xfrm>
          <a:off x="0" y="1565541"/>
          <a:ext cx="10972800" cy="12520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59F26E-0B00-4868-BBDB-73AE1022C6DE}">
      <dsp:nvSpPr>
        <dsp:cNvPr id="0" name=""/>
        <dsp:cNvSpPr/>
      </dsp:nvSpPr>
      <dsp:spPr>
        <a:xfrm>
          <a:off x="378731" y="1847242"/>
          <a:ext cx="688602" cy="6886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1556BB-9F53-401A-B6F1-F0DDA7410280}">
      <dsp:nvSpPr>
        <dsp:cNvPr id="0" name=""/>
        <dsp:cNvSpPr/>
      </dsp:nvSpPr>
      <dsp:spPr>
        <a:xfrm>
          <a:off x="1446065" y="1565541"/>
          <a:ext cx="9526734" cy="1252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504" tIns="132504" rIns="132504" bIns="132504" numCol="1" spcCol="1270" anchor="ctr" anchorCtr="0">
          <a:noAutofit/>
        </a:bodyPr>
        <a:lstStyle/>
        <a:p>
          <a:pPr marL="0" lvl="0" indent="0" algn="l" defTabSz="1111250">
            <a:lnSpc>
              <a:spcPct val="90000"/>
            </a:lnSpc>
            <a:spcBef>
              <a:spcPct val="0"/>
            </a:spcBef>
            <a:spcAft>
              <a:spcPct val="35000"/>
            </a:spcAft>
            <a:buNone/>
          </a:pPr>
          <a:r>
            <a:rPr lang="en-GB" sz="2500" kern="1200"/>
            <a:t>To establish what success looks like</a:t>
          </a:r>
          <a:endParaRPr lang="en-US" sz="2500" kern="1200"/>
        </a:p>
      </dsp:txBody>
      <dsp:txXfrm>
        <a:off x="1446065" y="1565541"/>
        <a:ext cx="9526734" cy="1252005"/>
      </dsp:txXfrm>
    </dsp:sp>
    <dsp:sp modelId="{63F26E34-DF58-47EC-BD2D-D3F6F8035A18}">
      <dsp:nvSpPr>
        <dsp:cNvPr id="0" name=""/>
        <dsp:cNvSpPr/>
      </dsp:nvSpPr>
      <dsp:spPr>
        <a:xfrm>
          <a:off x="0" y="3130547"/>
          <a:ext cx="10972800" cy="12520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3DC153-6BB5-403D-A1D5-7EA4AD232403}">
      <dsp:nvSpPr>
        <dsp:cNvPr id="0" name=""/>
        <dsp:cNvSpPr/>
      </dsp:nvSpPr>
      <dsp:spPr>
        <a:xfrm>
          <a:off x="378731" y="3412248"/>
          <a:ext cx="688602" cy="6886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35604A7-8B84-4877-87B6-D38FF6F53A2F}">
      <dsp:nvSpPr>
        <dsp:cNvPr id="0" name=""/>
        <dsp:cNvSpPr/>
      </dsp:nvSpPr>
      <dsp:spPr>
        <a:xfrm>
          <a:off x="1446065" y="3130547"/>
          <a:ext cx="9526734" cy="1252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504" tIns="132504" rIns="132504" bIns="132504" numCol="1" spcCol="1270" anchor="ctr" anchorCtr="0">
          <a:noAutofit/>
        </a:bodyPr>
        <a:lstStyle/>
        <a:p>
          <a:pPr marL="0" lvl="0" indent="0" algn="l" defTabSz="1111250">
            <a:lnSpc>
              <a:spcPct val="90000"/>
            </a:lnSpc>
            <a:spcBef>
              <a:spcPct val="0"/>
            </a:spcBef>
            <a:spcAft>
              <a:spcPct val="35000"/>
            </a:spcAft>
            <a:buNone/>
          </a:pPr>
          <a:r>
            <a:rPr lang="en-GB" sz="2500" kern="1200"/>
            <a:t>To discuss some common problems and share solutions</a:t>
          </a:r>
          <a:endParaRPr lang="en-US" sz="2500" kern="1200"/>
        </a:p>
      </dsp:txBody>
      <dsp:txXfrm>
        <a:off x="1446065" y="3130547"/>
        <a:ext cx="9526734" cy="12520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2B18DC-F08D-419B-9E35-6BA23D54B3FD}">
      <dsp:nvSpPr>
        <dsp:cNvPr id="0" name=""/>
        <dsp:cNvSpPr/>
      </dsp:nvSpPr>
      <dsp:spPr>
        <a:xfrm>
          <a:off x="707400" y="1111544"/>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56FB4C-9864-4403-BD86-5B7FF43BBB44}">
      <dsp:nvSpPr>
        <dsp:cNvPr id="0" name=""/>
        <dsp:cNvSpPr/>
      </dsp:nvSpPr>
      <dsp:spPr>
        <a:xfrm>
          <a:off x="941400" y="1345544"/>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3319447-AF5A-48AB-8F12-A7A7BC4DC4F4}">
      <dsp:nvSpPr>
        <dsp:cNvPr id="0" name=""/>
        <dsp:cNvSpPr/>
      </dsp:nvSpPr>
      <dsp:spPr>
        <a:xfrm>
          <a:off x="356400" y="255154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Right membership</a:t>
          </a:r>
          <a:endParaRPr lang="en-US" sz="1500" kern="1200"/>
        </a:p>
      </dsp:txBody>
      <dsp:txXfrm>
        <a:off x="356400" y="2551544"/>
        <a:ext cx="1800000" cy="720000"/>
      </dsp:txXfrm>
    </dsp:sp>
    <dsp:sp modelId="{B803154A-811E-4892-B626-E98763E85951}">
      <dsp:nvSpPr>
        <dsp:cNvPr id="0" name=""/>
        <dsp:cNvSpPr/>
      </dsp:nvSpPr>
      <dsp:spPr>
        <a:xfrm>
          <a:off x="2822400" y="1111544"/>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87FFF8-FF9E-40D0-BD43-BCB2BD889F09}">
      <dsp:nvSpPr>
        <dsp:cNvPr id="0" name=""/>
        <dsp:cNvSpPr/>
      </dsp:nvSpPr>
      <dsp:spPr>
        <a:xfrm>
          <a:off x="3056400" y="1345544"/>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4CB418-0295-4848-886B-86B7DD3F3B30}">
      <dsp:nvSpPr>
        <dsp:cNvPr id="0" name=""/>
        <dsp:cNvSpPr/>
      </dsp:nvSpPr>
      <dsp:spPr>
        <a:xfrm>
          <a:off x="2471400" y="255154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Right information…at the right time</a:t>
          </a:r>
          <a:endParaRPr lang="en-US" sz="1500" kern="1200"/>
        </a:p>
      </dsp:txBody>
      <dsp:txXfrm>
        <a:off x="2471400" y="2551544"/>
        <a:ext cx="1800000" cy="720000"/>
      </dsp:txXfrm>
    </dsp:sp>
    <dsp:sp modelId="{C9C49DDD-6B55-4C00-856E-9CCD0FF2E1F7}">
      <dsp:nvSpPr>
        <dsp:cNvPr id="0" name=""/>
        <dsp:cNvSpPr/>
      </dsp:nvSpPr>
      <dsp:spPr>
        <a:xfrm>
          <a:off x="4937400" y="1111544"/>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60C5F7-042A-4E2A-A676-4AC3BF89CE54}">
      <dsp:nvSpPr>
        <dsp:cNvPr id="0" name=""/>
        <dsp:cNvSpPr/>
      </dsp:nvSpPr>
      <dsp:spPr>
        <a:xfrm>
          <a:off x="5171400" y="1345544"/>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76C523-DA9C-432A-9F4F-B8EF23558E8F}">
      <dsp:nvSpPr>
        <dsp:cNvPr id="0" name=""/>
        <dsp:cNvSpPr/>
      </dsp:nvSpPr>
      <dsp:spPr>
        <a:xfrm>
          <a:off x="4586400" y="255154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Right agenda</a:t>
          </a:r>
          <a:endParaRPr lang="en-US" sz="1500" kern="1200"/>
        </a:p>
      </dsp:txBody>
      <dsp:txXfrm>
        <a:off x="4586400" y="2551544"/>
        <a:ext cx="1800000" cy="720000"/>
      </dsp:txXfrm>
    </dsp:sp>
    <dsp:sp modelId="{FEAC4360-A722-4479-AF37-814642C87517}">
      <dsp:nvSpPr>
        <dsp:cNvPr id="0" name=""/>
        <dsp:cNvSpPr/>
      </dsp:nvSpPr>
      <dsp:spPr>
        <a:xfrm>
          <a:off x="7052400" y="1111544"/>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5E16CD-3074-4997-A9FA-3FD3E81470E7}">
      <dsp:nvSpPr>
        <dsp:cNvPr id="0" name=""/>
        <dsp:cNvSpPr/>
      </dsp:nvSpPr>
      <dsp:spPr>
        <a:xfrm>
          <a:off x="7286400" y="1345544"/>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76C528A-E5DE-4798-822B-A6A6F96974E9}">
      <dsp:nvSpPr>
        <dsp:cNvPr id="0" name=""/>
        <dsp:cNvSpPr/>
      </dsp:nvSpPr>
      <dsp:spPr>
        <a:xfrm>
          <a:off x="6701400" y="255154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Right frequency of meetings</a:t>
          </a:r>
          <a:endParaRPr lang="en-US" sz="1500" kern="1200"/>
        </a:p>
      </dsp:txBody>
      <dsp:txXfrm>
        <a:off x="6701400" y="2551544"/>
        <a:ext cx="1800000" cy="720000"/>
      </dsp:txXfrm>
    </dsp:sp>
    <dsp:sp modelId="{A6E0C51B-D501-49AD-ABE5-182CB8AF681A}">
      <dsp:nvSpPr>
        <dsp:cNvPr id="0" name=""/>
        <dsp:cNvSpPr/>
      </dsp:nvSpPr>
      <dsp:spPr>
        <a:xfrm>
          <a:off x="9167400" y="1111544"/>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D124AE-EB5A-44E8-B510-8C4321B8E66F}">
      <dsp:nvSpPr>
        <dsp:cNvPr id="0" name=""/>
        <dsp:cNvSpPr/>
      </dsp:nvSpPr>
      <dsp:spPr>
        <a:xfrm>
          <a:off x="9401399" y="1345544"/>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53FC59-5478-42F7-8D97-FDF35276A303}">
      <dsp:nvSpPr>
        <dsp:cNvPr id="0" name=""/>
        <dsp:cNvSpPr/>
      </dsp:nvSpPr>
      <dsp:spPr>
        <a:xfrm>
          <a:off x="8816400" y="255154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Right reporting channels</a:t>
          </a:r>
          <a:endParaRPr lang="en-US" sz="1500" kern="1200"/>
        </a:p>
      </dsp:txBody>
      <dsp:txXfrm>
        <a:off x="8816400" y="2551544"/>
        <a:ext cx="18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62B6D-0B2F-4D65-9BA4-3032C494A7F7}">
      <dsp:nvSpPr>
        <dsp:cNvPr id="0" name=""/>
        <dsp:cNvSpPr/>
      </dsp:nvSpPr>
      <dsp:spPr>
        <a:xfrm>
          <a:off x="94297" y="1002"/>
          <a:ext cx="3370064" cy="2022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solidFill>
                <a:srgbClr val="0070C0"/>
              </a:solidFill>
            </a:rPr>
            <a:t>How is this developed?  As a team or by particular individuals?</a:t>
          </a:r>
          <a:endParaRPr lang="en-US" sz="2300" kern="1200" dirty="0">
            <a:solidFill>
              <a:srgbClr val="0070C0"/>
            </a:solidFill>
          </a:endParaRPr>
        </a:p>
      </dsp:txBody>
      <dsp:txXfrm>
        <a:off x="94297" y="1002"/>
        <a:ext cx="3370064" cy="2022038"/>
      </dsp:txXfrm>
    </dsp:sp>
    <dsp:sp modelId="{D60C8E62-EBE3-4A7C-8957-D3B3F8D934C9}">
      <dsp:nvSpPr>
        <dsp:cNvPr id="0" name=""/>
        <dsp:cNvSpPr/>
      </dsp:nvSpPr>
      <dsp:spPr>
        <a:xfrm>
          <a:off x="3801367" y="1002"/>
          <a:ext cx="3370064" cy="2022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solidFill>
                <a:srgbClr val="0070C0"/>
              </a:solidFill>
            </a:rPr>
            <a:t>Why should chairs be involved?</a:t>
          </a:r>
          <a:endParaRPr lang="en-US" sz="2300" kern="1200" dirty="0">
            <a:solidFill>
              <a:srgbClr val="0070C0"/>
            </a:solidFill>
          </a:endParaRPr>
        </a:p>
      </dsp:txBody>
      <dsp:txXfrm>
        <a:off x="3801367" y="1002"/>
        <a:ext cx="3370064" cy="2022038"/>
      </dsp:txXfrm>
    </dsp:sp>
    <dsp:sp modelId="{F01616E4-1B10-4D83-AF6A-205D36238168}">
      <dsp:nvSpPr>
        <dsp:cNvPr id="0" name=""/>
        <dsp:cNvSpPr/>
      </dsp:nvSpPr>
      <dsp:spPr>
        <a:xfrm>
          <a:off x="7508438" y="1002"/>
          <a:ext cx="3370064" cy="2022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i="1" kern="1200" dirty="0">
              <a:solidFill>
                <a:srgbClr val="0070C0"/>
              </a:solidFill>
            </a:rPr>
            <a:t>Performance, Policy, Education and Promotion</a:t>
          </a:r>
          <a:endParaRPr lang="en-US" sz="2300" kern="1200" dirty="0">
            <a:solidFill>
              <a:srgbClr val="0070C0"/>
            </a:solidFill>
          </a:endParaRPr>
        </a:p>
      </dsp:txBody>
      <dsp:txXfrm>
        <a:off x="7508438" y="1002"/>
        <a:ext cx="3370064" cy="2022038"/>
      </dsp:txXfrm>
    </dsp:sp>
    <dsp:sp modelId="{3D69CA4B-2C91-4BFE-9337-2284817A15DD}">
      <dsp:nvSpPr>
        <dsp:cNvPr id="0" name=""/>
        <dsp:cNvSpPr/>
      </dsp:nvSpPr>
      <dsp:spPr>
        <a:xfrm>
          <a:off x="94297" y="2360047"/>
          <a:ext cx="3370064" cy="2022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solidFill>
                <a:srgbClr val="0070C0"/>
              </a:solidFill>
            </a:rPr>
            <a:t>Core items – PDA, education and training, tissue donation, communications, clinical governance, finance</a:t>
          </a:r>
          <a:endParaRPr lang="en-US" sz="2300" kern="1200" dirty="0">
            <a:solidFill>
              <a:srgbClr val="0070C0"/>
            </a:solidFill>
          </a:endParaRPr>
        </a:p>
      </dsp:txBody>
      <dsp:txXfrm>
        <a:off x="94297" y="2360047"/>
        <a:ext cx="3370064" cy="2022038"/>
      </dsp:txXfrm>
    </dsp:sp>
    <dsp:sp modelId="{89D35861-EF84-447B-9477-74FA711B2064}">
      <dsp:nvSpPr>
        <dsp:cNvPr id="0" name=""/>
        <dsp:cNvSpPr/>
      </dsp:nvSpPr>
      <dsp:spPr>
        <a:xfrm>
          <a:off x="3801367" y="2360047"/>
          <a:ext cx="3370064" cy="2022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solidFill>
                <a:srgbClr val="0070C0"/>
              </a:solidFill>
            </a:rPr>
            <a:t>One off items – how and why are these chosen?</a:t>
          </a:r>
          <a:endParaRPr lang="en-US" sz="2300" kern="1200" dirty="0">
            <a:solidFill>
              <a:srgbClr val="0070C0"/>
            </a:solidFill>
          </a:endParaRPr>
        </a:p>
      </dsp:txBody>
      <dsp:txXfrm>
        <a:off x="3801367" y="2360047"/>
        <a:ext cx="3370064" cy="2022038"/>
      </dsp:txXfrm>
    </dsp:sp>
    <dsp:sp modelId="{61EF37A3-86B6-490B-AF07-78E4C9B9E8FD}">
      <dsp:nvSpPr>
        <dsp:cNvPr id="0" name=""/>
        <dsp:cNvSpPr/>
      </dsp:nvSpPr>
      <dsp:spPr>
        <a:xfrm>
          <a:off x="7508438" y="2360047"/>
          <a:ext cx="3370064" cy="2022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solidFill>
                <a:srgbClr val="0070C0"/>
              </a:solidFill>
            </a:rPr>
            <a:t>Involving ‘outlying’ members of the committee</a:t>
          </a:r>
          <a:endParaRPr lang="en-US" sz="2300" kern="1200" dirty="0">
            <a:solidFill>
              <a:srgbClr val="0070C0"/>
            </a:solidFill>
          </a:endParaRPr>
        </a:p>
      </dsp:txBody>
      <dsp:txXfrm>
        <a:off x="7508438" y="2360047"/>
        <a:ext cx="3370064" cy="20220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BE99E0-2904-4F23-AE44-EFE0D84F5EF3}">
      <dsp:nvSpPr>
        <dsp:cNvPr id="0" name=""/>
        <dsp:cNvSpPr/>
      </dsp:nvSpPr>
      <dsp:spPr>
        <a:xfrm>
          <a:off x="1976400" y="624423"/>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A4BCD3-FAE8-4BEE-BB23-2EA93014C893}">
      <dsp:nvSpPr>
        <dsp:cNvPr id="0" name=""/>
        <dsp:cNvSpPr/>
      </dsp:nvSpPr>
      <dsp:spPr>
        <a:xfrm>
          <a:off x="788400" y="303866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Consensus = quarterly</a:t>
          </a:r>
          <a:endParaRPr lang="en-US" sz="1700" kern="1200"/>
        </a:p>
      </dsp:txBody>
      <dsp:txXfrm>
        <a:off x="788400" y="3038664"/>
        <a:ext cx="4320000" cy="720000"/>
      </dsp:txXfrm>
    </dsp:sp>
    <dsp:sp modelId="{5D6CF392-5F9E-4B7F-A490-43E89769626E}">
      <dsp:nvSpPr>
        <dsp:cNvPr id="0" name=""/>
        <dsp:cNvSpPr/>
      </dsp:nvSpPr>
      <dsp:spPr>
        <a:xfrm>
          <a:off x="7052400" y="624423"/>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CB34009-279A-458E-AA5E-CC86E42F2FF2}">
      <dsp:nvSpPr>
        <dsp:cNvPr id="0" name=""/>
        <dsp:cNvSpPr/>
      </dsp:nvSpPr>
      <dsp:spPr>
        <a:xfrm>
          <a:off x="5864400" y="303866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Sub group meetings in between – good way of getting specific pieces of work done and also involving committee ‘outliers’</a:t>
          </a:r>
          <a:endParaRPr lang="en-US" sz="1700" kern="1200"/>
        </a:p>
      </dsp:txBody>
      <dsp:txXfrm>
        <a:off x="5864400" y="3038664"/>
        <a:ext cx="432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73F87C-92AC-49EA-BCEE-FB8FF46749E7}">
      <dsp:nvSpPr>
        <dsp:cNvPr id="0" name=""/>
        <dsp:cNvSpPr/>
      </dsp:nvSpPr>
      <dsp:spPr>
        <a:xfrm>
          <a:off x="2273400" y="391543"/>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10A36C-8F2C-44A9-8DEA-BDA6818181B2}">
      <dsp:nvSpPr>
        <dsp:cNvPr id="0" name=""/>
        <dsp:cNvSpPr/>
      </dsp:nvSpPr>
      <dsp:spPr>
        <a:xfrm>
          <a:off x="2741400" y="859544"/>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94B7BE-A157-46FC-B896-0419EB430630}">
      <dsp:nvSpPr>
        <dsp:cNvPr id="0" name=""/>
        <dsp:cNvSpPr/>
      </dsp:nvSpPr>
      <dsp:spPr>
        <a:xfrm>
          <a:off x="1571400" y="3271544"/>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GB" sz="2700" kern="1200"/>
            <a:t>Why do these matter?</a:t>
          </a:r>
          <a:endParaRPr lang="en-US" sz="2700" kern="1200"/>
        </a:p>
      </dsp:txBody>
      <dsp:txXfrm>
        <a:off x="1571400" y="3271544"/>
        <a:ext cx="3600000" cy="720000"/>
      </dsp:txXfrm>
    </dsp:sp>
    <dsp:sp modelId="{1F06D256-DF65-4C86-AD16-62FECECC706E}">
      <dsp:nvSpPr>
        <dsp:cNvPr id="0" name=""/>
        <dsp:cNvSpPr/>
      </dsp:nvSpPr>
      <dsp:spPr>
        <a:xfrm>
          <a:off x="6503400" y="391543"/>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CDA141-1C2B-48A1-AAE9-7F57CFCAEB75}">
      <dsp:nvSpPr>
        <dsp:cNvPr id="0" name=""/>
        <dsp:cNvSpPr/>
      </dsp:nvSpPr>
      <dsp:spPr>
        <a:xfrm>
          <a:off x="6971400" y="859544"/>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7149303-6053-4E9C-A479-EA98BFE6370F}">
      <dsp:nvSpPr>
        <dsp:cNvPr id="0" name=""/>
        <dsp:cNvSpPr/>
      </dsp:nvSpPr>
      <dsp:spPr>
        <a:xfrm>
          <a:off x="5801400" y="3271544"/>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GB" sz="2700" kern="1200"/>
            <a:t>Frequency of reporting?</a:t>
          </a:r>
          <a:endParaRPr lang="en-US" sz="2700" kern="1200"/>
        </a:p>
      </dsp:txBody>
      <dsp:txXfrm>
        <a:off x="5801400" y="3271544"/>
        <a:ext cx="360000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737DB6-4F87-45D1-9DFA-299D9A1A8D6A}">
      <dsp:nvSpPr>
        <dsp:cNvPr id="0" name=""/>
        <dsp:cNvSpPr/>
      </dsp:nvSpPr>
      <dsp:spPr>
        <a:xfrm>
          <a:off x="0" y="535"/>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FF68C4-3E06-4E47-AB32-9CD907361CB7}">
      <dsp:nvSpPr>
        <dsp:cNvPr id="0" name=""/>
        <dsp:cNvSpPr/>
      </dsp:nvSpPr>
      <dsp:spPr>
        <a:xfrm>
          <a:off x="0" y="535"/>
          <a:ext cx="10972800" cy="62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Role of the Regional Chair includes</a:t>
          </a:r>
        </a:p>
      </dsp:txBody>
      <dsp:txXfrm>
        <a:off x="0" y="535"/>
        <a:ext cx="10972800" cy="626002"/>
      </dsp:txXfrm>
    </dsp:sp>
    <dsp:sp modelId="{0D45CDE7-D707-45B4-9146-191942571503}">
      <dsp:nvSpPr>
        <dsp:cNvPr id="0" name=""/>
        <dsp:cNvSpPr/>
      </dsp:nvSpPr>
      <dsp:spPr>
        <a:xfrm>
          <a:off x="0" y="626537"/>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293BE9-A0DC-4AA1-B4EA-1671967C72C9}">
      <dsp:nvSpPr>
        <dsp:cNvPr id="0" name=""/>
        <dsp:cNvSpPr/>
      </dsp:nvSpPr>
      <dsp:spPr>
        <a:xfrm>
          <a:off x="0" y="626537"/>
          <a:ext cx="10972800" cy="62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Support ODC chairs and provide regional leadership</a:t>
          </a:r>
        </a:p>
      </dsp:txBody>
      <dsp:txXfrm>
        <a:off x="0" y="626537"/>
        <a:ext cx="10972800" cy="626002"/>
      </dsp:txXfrm>
    </dsp:sp>
    <dsp:sp modelId="{F9DBBF26-9A49-476E-8BC4-6E3227442AA3}">
      <dsp:nvSpPr>
        <dsp:cNvPr id="0" name=""/>
        <dsp:cNvSpPr/>
      </dsp:nvSpPr>
      <dsp:spPr>
        <a:xfrm>
          <a:off x="0" y="1252540"/>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1B43D4-F109-45FE-BBDA-11F0F78B12DB}">
      <dsp:nvSpPr>
        <dsp:cNvPr id="0" name=""/>
        <dsp:cNvSpPr/>
      </dsp:nvSpPr>
      <dsp:spPr>
        <a:xfrm>
          <a:off x="0" y="1252540"/>
          <a:ext cx="10972800" cy="62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Specific support to new ODC chairs</a:t>
          </a:r>
        </a:p>
      </dsp:txBody>
      <dsp:txXfrm>
        <a:off x="0" y="1252540"/>
        <a:ext cx="10972800" cy="626002"/>
      </dsp:txXfrm>
    </dsp:sp>
    <dsp:sp modelId="{F310A0AB-3426-41B0-B9D9-B35F71C191F9}">
      <dsp:nvSpPr>
        <dsp:cNvPr id="0" name=""/>
        <dsp:cNvSpPr/>
      </dsp:nvSpPr>
      <dsp:spPr>
        <a:xfrm>
          <a:off x="0" y="1878542"/>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1722A0-CBBF-48D3-902F-C8BCFCA154C9}">
      <dsp:nvSpPr>
        <dsp:cNvPr id="0" name=""/>
        <dsp:cNvSpPr/>
      </dsp:nvSpPr>
      <dsp:spPr>
        <a:xfrm>
          <a:off x="0" y="1878542"/>
          <a:ext cx="10972800" cy="62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Support identification and appointment of new ODC chairs</a:t>
          </a:r>
        </a:p>
      </dsp:txBody>
      <dsp:txXfrm>
        <a:off x="0" y="1878542"/>
        <a:ext cx="10972800" cy="626002"/>
      </dsp:txXfrm>
    </dsp:sp>
    <dsp:sp modelId="{13338407-752D-4A64-AD67-9CA40F2D2267}">
      <dsp:nvSpPr>
        <dsp:cNvPr id="0" name=""/>
        <dsp:cNvSpPr/>
      </dsp:nvSpPr>
      <dsp:spPr>
        <a:xfrm>
          <a:off x="0" y="2504545"/>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8E5FD1-E252-4E38-A259-C7489C25A1E6}">
      <dsp:nvSpPr>
        <dsp:cNvPr id="0" name=""/>
        <dsp:cNvSpPr/>
      </dsp:nvSpPr>
      <dsp:spPr>
        <a:xfrm>
          <a:off x="0" y="2504545"/>
          <a:ext cx="10972800" cy="62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Represent the interests and views of ODC chairs</a:t>
          </a:r>
        </a:p>
      </dsp:txBody>
      <dsp:txXfrm>
        <a:off x="0" y="2504545"/>
        <a:ext cx="10972800" cy="626002"/>
      </dsp:txXfrm>
    </dsp:sp>
    <dsp:sp modelId="{6AC44783-820C-4EFF-AF3B-FE87375150EC}">
      <dsp:nvSpPr>
        <dsp:cNvPr id="0" name=""/>
        <dsp:cNvSpPr/>
      </dsp:nvSpPr>
      <dsp:spPr>
        <a:xfrm>
          <a:off x="0" y="3130547"/>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B2B231-09E7-4A0B-9BD8-DE89F3AA8428}">
      <dsp:nvSpPr>
        <dsp:cNvPr id="0" name=""/>
        <dsp:cNvSpPr/>
      </dsp:nvSpPr>
      <dsp:spPr>
        <a:xfrm>
          <a:off x="0" y="3130547"/>
          <a:ext cx="10972800" cy="62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i="1" kern="1200"/>
            <a:t>Additionally</a:t>
          </a:r>
          <a:endParaRPr lang="en-US" sz="3000" kern="1200"/>
        </a:p>
      </dsp:txBody>
      <dsp:txXfrm>
        <a:off x="0" y="3130547"/>
        <a:ext cx="10972800" cy="626002"/>
      </dsp:txXfrm>
    </dsp:sp>
    <dsp:sp modelId="{D8A2D664-9CE5-445F-BE33-7ED873130257}">
      <dsp:nvSpPr>
        <dsp:cNvPr id="0" name=""/>
        <dsp:cNvSpPr/>
      </dsp:nvSpPr>
      <dsp:spPr>
        <a:xfrm>
          <a:off x="0" y="3756550"/>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37086B-811D-41D0-A224-4EB8616140A3}">
      <dsp:nvSpPr>
        <dsp:cNvPr id="0" name=""/>
        <dsp:cNvSpPr/>
      </dsp:nvSpPr>
      <dsp:spPr>
        <a:xfrm>
          <a:off x="0" y="3756550"/>
          <a:ext cx="10972800" cy="62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Establish and lead a chairs’ network</a:t>
          </a:r>
        </a:p>
      </dsp:txBody>
      <dsp:txXfrm>
        <a:off x="0" y="3756550"/>
        <a:ext cx="10972800" cy="6260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38D887-D6B6-4811-9F42-2BA8C5F62567}">
      <dsp:nvSpPr>
        <dsp:cNvPr id="0" name=""/>
        <dsp:cNvSpPr/>
      </dsp:nvSpPr>
      <dsp:spPr>
        <a:xfrm>
          <a:off x="0" y="712251"/>
          <a:ext cx="10972800" cy="131492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F4CFD5-B250-4384-88E2-B5E98FA35717}">
      <dsp:nvSpPr>
        <dsp:cNvPr id="0" name=""/>
        <dsp:cNvSpPr/>
      </dsp:nvSpPr>
      <dsp:spPr>
        <a:xfrm>
          <a:off x="397765" y="1008110"/>
          <a:ext cx="723209" cy="7232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DF1FC82-14AE-4FB0-AE65-6BCF6F7761FD}">
      <dsp:nvSpPr>
        <dsp:cNvPr id="0" name=""/>
        <dsp:cNvSpPr/>
      </dsp:nvSpPr>
      <dsp:spPr>
        <a:xfrm>
          <a:off x="1518739" y="712251"/>
          <a:ext cx="9454060" cy="1314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63" tIns="139163" rIns="139163" bIns="139163" numCol="1" spcCol="1270" anchor="ctr" anchorCtr="0">
          <a:noAutofit/>
        </a:bodyPr>
        <a:lstStyle/>
        <a:p>
          <a:pPr marL="0" lvl="0" indent="0" algn="l" defTabSz="1111250">
            <a:lnSpc>
              <a:spcPct val="90000"/>
            </a:lnSpc>
            <a:spcBef>
              <a:spcPct val="0"/>
            </a:spcBef>
            <a:spcAft>
              <a:spcPct val="35000"/>
            </a:spcAft>
            <a:buNone/>
          </a:pPr>
          <a:r>
            <a:rPr lang="en-GB" sz="2500" kern="1200"/>
            <a:t>How much involvement should the Chair have in what goes on between committee meetings?</a:t>
          </a:r>
          <a:endParaRPr lang="en-US" sz="2500" kern="1200"/>
        </a:p>
      </dsp:txBody>
      <dsp:txXfrm>
        <a:off x="1518739" y="712251"/>
        <a:ext cx="9454060" cy="1314926"/>
      </dsp:txXfrm>
    </dsp:sp>
    <dsp:sp modelId="{EE66A74D-3026-4509-931E-8380C04AF524}">
      <dsp:nvSpPr>
        <dsp:cNvPr id="0" name=""/>
        <dsp:cNvSpPr/>
      </dsp:nvSpPr>
      <dsp:spPr>
        <a:xfrm>
          <a:off x="0" y="2355909"/>
          <a:ext cx="10972800" cy="131492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26695D-9605-44D4-B9A6-BDED7A5013FB}">
      <dsp:nvSpPr>
        <dsp:cNvPr id="0" name=""/>
        <dsp:cNvSpPr/>
      </dsp:nvSpPr>
      <dsp:spPr>
        <a:xfrm>
          <a:off x="397765" y="2651768"/>
          <a:ext cx="723209" cy="7232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03111F9-F454-4DD3-9EEF-32D0FE31A728}">
      <dsp:nvSpPr>
        <dsp:cNvPr id="0" name=""/>
        <dsp:cNvSpPr/>
      </dsp:nvSpPr>
      <dsp:spPr>
        <a:xfrm>
          <a:off x="1518739" y="2355909"/>
          <a:ext cx="9454060" cy="1314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63" tIns="139163" rIns="139163" bIns="139163" numCol="1" spcCol="1270" anchor="ctr" anchorCtr="0">
          <a:noAutofit/>
        </a:bodyPr>
        <a:lstStyle/>
        <a:p>
          <a:pPr marL="0" lvl="0" indent="0" algn="l" defTabSz="1111250">
            <a:lnSpc>
              <a:spcPct val="90000"/>
            </a:lnSpc>
            <a:spcBef>
              <a:spcPct val="0"/>
            </a:spcBef>
            <a:spcAft>
              <a:spcPct val="35000"/>
            </a:spcAft>
            <a:buNone/>
          </a:pPr>
          <a:r>
            <a:rPr lang="en-GB" sz="2500" kern="1200"/>
            <a:t>What form should this involvement take?</a:t>
          </a:r>
          <a:endParaRPr lang="en-US" sz="2500" kern="1200"/>
        </a:p>
      </dsp:txBody>
      <dsp:txXfrm>
        <a:off x="1518739" y="2355909"/>
        <a:ext cx="9454060" cy="13149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EB1F37-1983-4CE0-9E05-C0DF9AB84B7A}">
      <dsp:nvSpPr>
        <dsp:cNvPr id="0" name=""/>
        <dsp:cNvSpPr/>
      </dsp:nvSpPr>
      <dsp:spPr>
        <a:xfrm>
          <a:off x="94297" y="1002"/>
          <a:ext cx="3370064" cy="2022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dirty="0">
              <a:solidFill>
                <a:srgbClr val="0070C0"/>
              </a:solidFill>
            </a:rPr>
            <a:t>Low attendance</a:t>
          </a:r>
          <a:endParaRPr lang="en-US" sz="3300" kern="1200" dirty="0">
            <a:solidFill>
              <a:srgbClr val="0070C0"/>
            </a:solidFill>
          </a:endParaRPr>
        </a:p>
      </dsp:txBody>
      <dsp:txXfrm>
        <a:off x="94297" y="1002"/>
        <a:ext cx="3370064" cy="2022038"/>
      </dsp:txXfrm>
    </dsp:sp>
    <dsp:sp modelId="{18E674F4-F0EB-489E-A70A-8278F47A28BF}">
      <dsp:nvSpPr>
        <dsp:cNvPr id="0" name=""/>
        <dsp:cNvSpPr/>
      </dsp:nvSpPr>
      <dsp:spPr>
        <a:xfrm>
          <a:off x="3801367" y="1002"/>
          <a:ext cx="3370064" cy="2022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dirty="0">
              <a:solidFill>
                <a:srgbClr val="0070C0"/>
              </a:solidFill>
            </a:rPr>
            <a:t>Actions not followed through</a:t>
          </a:r>
          <a:endParaRPr lang="en-US" sz="3300" kern="1200" dirty="0">
            <a:solidFill>
              <a:srgbClr val="0070C0"/>
            </a:solidFill>
          </a:endParaRPr>
        </a:p>
      </dsp:txBody>
      <dsp:txXfrm>
        <a:off x="3801367" y="1002"/>
        <a:ext cx="3370064" cy="2022038"/>
      </dsp:txXfrm>
    </dsp:sp>
    <dsp:sp modelId="{943D28F0-B5CC-43EB-94FC-28DE86761954}">
      <dsp:nvSpPr>
        <dsp:cNvPr id="0" name=""/>
        <dsp:cNvSpPr/>
      </dsp:nvSpPr>
      <dsp:spPr>
        <a:xfrm>
          <a:off x="7508438" y="1002"/>
          <a:ext cx="3370064" cy="2022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dirty="0">
              <a:solidFill>
                <a:srgbClr val="0070C0"/>
              </a:solidFill>
            </a:rPr>
            <a:t>Badly prepared or poor presentations</a:t>
          </a:r>
          <a:endParaRPr lang="en-US" sz="3300" kern="1200" dirty="0">
            <a:solidFill>
              <a:srgbClr val="0070C0"/>
            </a:solidFill>
          </a:endParaRPr>
        </a:p>
      </dsp:txBody>
      <dsp:txXfrm>
        <a:off x="7508438" y="1002"/>
        <a:ext cx="3370064" cy="2022038"/>
      </dsp:txXfrm>
    </dsp:sp>
    <dsp:sp modelId="{276B9CD7-4043-404E-9A8D-3C5917FC49C9}">
      <dsp:nvSpPr>
        <dsp:cNvPr id="0" name=""/>
        <dsp:cNvSpPr/>
      </dsp:nvSpPr>
      <dsp:spPr>
        <a:xfrm>
          <a:off x="1947832" y="2360047"/>
          <a:ext cx="3370064" cy="2022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dirty="0">
              <a:solidFill>
                <a:srgbClr val="0070C0"/>
              </a:solidFill>
            </a:rPr>
            <a:t>One person dominating the business of the committee</a:t>
          </a:r>
          <a:endParaRPr lang="en-US" sz="3300" kern="1200" dirty="0">
            <a:solidFill>
              <a:srgbClr val="0070C0"/>
            </a:solidFill>
          </a:endParaRPr>
        </a:p>
      </dsp:txBody>
      <dsp:txXfrm>
        <a:off x="1947832" y="2360047"/>
        <a:ext cx="3370064" cy="2022038"/>
      </dsp:txXfrm>
    </dsp:sp>
    <dsp:sp modelId="{23BE5663-E518-48C0-A495-9DEE666B7EA8}">
      <dsp:nvSpPr>
        <dsp:cNvPr id="0" name=""/>
        <dsp:cNvSpPr/>
      </dsp:nvSpPr>
      <dsp:spPr>
        <a:xfrm>
          <a:off x="5654903" y="2360047"/>
          <a:ext cx="3370064" cy="2022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dirty="0">
              <a:solidFill>
                <a:srgbClr val="0070C0"/>
              </a:solidFill>
            </a:rPr>
            <a:t>Your experiences??</a:t>
          </a:r>
          <a:endParaRPr lang="en-US" sz="3300" kern="1200" dirty="0">
            <a:solidFill>
              <a:srgbClr val="0070C0"/>
            </a:solidFill>
          </a:endParaRPr>
        </a:p>
      </dsp:txBody>
      <dsp:txXfrm>
        <a:off x="5654903" y="2360047"/>
        <a:ext cx="3370064" cy="202203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B503CA-F8B1-4FD1-9100-2ECEC2FB1FC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414B896-0BC3-4758-891C-BCFC186560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9BEF37-E192-4B03-910C-AD47B56EAC8A}" type="datetimeFigureOut">
              <a:rPr lang="en-GB" smtClean="0"/>
              <a:t>05/10/2022</a:t>
            </a:fld>
            <a:endParaRPr lang="en-GB"/>
          </a:p>
        </p:txBody>
      </p:sp>
      <p:sp>
        <p:nvSpPr>
          <p:cNvPr id="4" name="Footer Placeholder 3">
            <a:extLst>
              <a:ext uri="{FF2B5EF4-FFF2-40B4-BE49-F238E27FC236}">
                <a16:creationId xmlns:a16="http://schemas.microsoft.com/office/drawing/2014/main" id="{BF4D82E9-46DF-4092-94C5-84363BF3DC2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D0234A9E-932E-4791-9025-D1D4BD35723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1721FDD-EBCC-4E96-A198-CE04DE70B7A1}" type="slidenum">
              <a:rPr lang="en-GB" smtClean="0"/>
              <a:t>‹#›</a:t>
            </a:fld>
            <a:endParaRPr lang="en-GB"/>
          </a:p>
        </p:txBody>
      </p:sp>
    </p:spTree>
    <p:extLst>
      <p:ext uri="{BB962C8B-B14F-4D97-AF65-F5344CB8AC3E}">
        <p14:creationId xmlns:p14="http://schemas.microsoft.com/office/powerpoint/2010/main" val="12828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31021E-DAAA-5E41-A32C-8FABF0F2E3DE}" type="datetimeFigureOut">
              <a:rPr lang="en-US" smtClean="0"/>
              <a:t>10/5/2022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8EF218-7006-3B44-9E45-2A520B6FACEE}" type="slidenum">
              <a:rPr lang="en-US" smtClean="0"/>
              <a:t>‹#›</a:t>
            </a:fld>
            <a:endParaRPr lang="en-US"/>
          </a:p>
        </p:txBody>
      </p:sp>
    </p:spTree>
    <p:extLst>
      <p:ext uri="{BB962C8B-B14F-4D97-AF65-F5344CB8AC3E}">
        <p14:creationId xmlns:p14="http://schemas.microsoft.com/office/powerpoint/2010/main" val="33410001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2722558"/>
            <a:ext cx="10972800" cy="1143000"/>
          </a:xfrm>
          <a:prstGeom prst="rect">
            <a:avLst/>
          </a:prstGeom>
        </p:spPr>
        <p:txBody>
          <a:bodyPr vert="horz"/>
          <a:lstStyle>
            <a:lvl1pPr>
              <a:defRPr>
                <a:solidFill>
                  <a:schemeClr val="bg1"/>
                </a:solidFill>
              </a:defRPr>
            </a:lvl1pPr>
          </a:lstStyle>
          <a:p>
            <a:r>
              <a:rPr lang="en-GB" dirty="0"/>
              <a:t>Click to edit Master title style</a:t>
            </a:r>
            <a:endParaRPr lang="en-US" dirty="0"/>
          </a:p>
        </p:txBody>
      </p:sp>
      <p:sp>
        <p:nvSpPr>
          <p:cNvPr id="8"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bg2"/>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1746995969"/>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82506416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3122025"/>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E2CE9-B919-493D-B032-9F431806364B}"/>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80947841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8574261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72418" name="Picture 2" descr="C:\Users\mflynn\AppData\Local\Microsoft\Windows\Temporary Internet Files\Content.Outlook\PHS90KVA\24415-Powerpoint-Cover.png"/>
          <p:cNvPicPr>
            <a:picLocks noChangeAspect="1" noChangeArrowheads="1"/>
          </p:cNvPicPr>
          <p:nvPr/>
        </p:nvPicPr>
        <p:blipFill>
          <a:blip r:embed="rId3"/>
          <a:srcRect/>
          <a:stretch>
            <a:fillRect/>
          </a:stretch>
        </p:blipFill>
        <p:spPr bwMode="auto">
          <a:xfrm>
            <a:off x="0" y="515938"/>
            <a:ext cx="12192000" cy="6369050"/>
          </a:xfrm>
          <a:prstGeom prst="rect">
            <a:avLst/>
          </a:prstGeom>
          <a:noFill/>
          <a:ln w="9525">
            <a:noFill/>
            <a:miter lim="800000"/>
            <a:headEnd/>
            <a:tailEnd/>
          </a:ln>
        </p:spPr>
      </p:pic>
      <p:sp>
        <p:nvSpPr>
          <p:cNvPr id="8" name="Title 1"/>
          <p:cNvSpPr txBox="1">
            <a:spLocks/>
          </p:cNvSpPr>
          <p:nvPr/>
        </p:nvSpPr>
        <p:spPr>
          <a:xfrm>
            <a:off x="914400" y="2130426"/>
            <a:ext cx="10363200" cy="14700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endParaRPr lang="en-GB" sz="4400" dirty="0">
              <a:solidFill>
                <a:srgbClr val="000000"/>
              </a:solidFill>
              <a:latin typeface="Calibri"/>
              <a:ea typeface="Arial"/>
              <a:cs typeface="Arial"/>
            </a:endParaRPr>
          </a:p>
        </p:txBody>
      </p:sp>
      <p:sp>
        <p:nvSpPr>
          <p:cNvPr id="9" name="Subtitle 2"/>
          <p:cNvSpPr txBox="1">
            <a:spLocks/>
          </p:cNvSpPr>
          <p:nvPr/>
        </p:nvSpPr>
        <p:spPr>
          <a:xfrm>
            <a:off x="1828800" y="3886200"/>
            <a:ext cx="8534400" cy="1752600"/>
          </a:xfrm>
          <a:prstGeom prst="rect">
            <a:avLst/>
          </a:prstGeom>
        </p:spPr>
        <p:txBody>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defRPr/>
            </a:pPr>
            <a:endParaRPr lang="en-GB" sz="3200" dirty="0">
              <a:solidFill>
                <a:srgbClr val="000000">
                  <a:tint val="75000"/>
                </a:srgbClr>
              </a:solidFill>
              <a:latin typeface="Calibri"/>
              <a:ea typeface="Arial"/>
              <a:cs typeface="Arial"/>
            </a:endParaRPr>
          </a:p>
        </p:txBody>
      </p:sp>
      <p:sp>
        <p:nvSpPr>
          <p:cNvPr id="11" name="Title 1"/>
          <p:cNvSpPr txBox="1">
            <a:spLocks/>
          </p:cNvSpPr>
          <p:nvPr/>
        </p:nvSpPr>
        <p:spPr>
          <a:xfrm>
            <a:off x="1117600" y="2282826"/>
            <a:ext cx="10363200" cy="14700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endParaRPr lang="en-GB" sz="4400" dirty="0">
              <a:solidFill>
                <a:srgbClr val="000000"/>
              </a:solidFill>
              <a:latin typeface="Calibri"/>
              <a:ea typeface="Arial"/>
              <a:cs typeface="Arial"/>
            </a:endParaRPr>
          </a:p>
        </p:txBody>
      </p:sp>
      <p:pic>
        <p:nvPicPr>
          <p:cNvPr id="3" name="Picture 2" descr="Text&#10;&#10;Description automatically generated">
            <a:extLst>
              <a:ext uri="{FF2B5EF4-FFF2-40B4-BE49-F238E27FC236}">
                <a16:creationId xmlns:a16="http://schemas.microsoft.com/office/drawing/2014/main" id="{56FA814A-A2A7-4CAC-AC44-CE67ADA4CE10}"/>
              </a:ext>
            </a:extLst>
          </p:cNvPr>
          <p:cNvPicPr>
            <a:picLocks noChangeAspect="1"/>
          </p:cNvPicPr>
          <p:nvPr userDrawn="1"/>
        </p:nvPicPr>
        <p:blipFill>
          <a:blip r:embed="rId4"/>
          <a:stretch>
            <a:fillRect/>
          </a:stretch>
        </p:blipFill>
        <p:spPr>
          <a:xfrm>
            <a:off x="10894930" y="5519739"/>
            <a:ext cx="1171739" cy="1219370"/>
          </a:xfrm>
          <a:prstGeom prst="rect">
            <a:avLst/>
          </a:prstGeom>
        </p:spPr>
      </p:pic>
    </p:spTree>
    <p:extLst>
      <p:ext uri="{BB962C8B-B14F-4D97-AF65-F5344CB8AC3E}">
        <p14:creationId xmlns:p14="http://schemas.microsoft.com/office/powerpoint/2010/main" val="1345731064"/>
      </p:ext>
    </p:extLst>
  </p:cSld>
  <p:clrMap bg1="lt1" tx1="dk1" bg2="lt2" tx2="dk2" accent1="accent1" accent2="accent2" accent3="accent3" accent4="accent4" accent5="accent5" accent6="accent6" hlink="hlink" folHlink="folHlink"/>
  <p:sldLayoutIdLst>
    <p:sldLayoutId id="2147483838" r:id="rId1"/>
  </p:sldLayoutIdLst>
  <p:transition spd="slow">
    <p:fade/>
  </p:transition>
  <p:hf hdr="0" dt="0"/>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106" charset="0"/>
          <a:ea typeface="Arial" pitchFamily="-106" charset="0"/>
          <a:cs typeface="Arial" pitchFamily="-106" charset="0"/>
        </a:defRPr>
      </a:lvl2pPr>
      <a:lvl3pPr algn="ctr" rtl="0" fontAlgn="base">
        <a:spcBef>
          <a:spcPct val="0"/>
        </a:spcBef>
        <a:spcAft>
          <a:spcPct val="0"/>
        </a:spcAft>
        <a:defRPr sz="4400">
          <a:solidFill>
            <a:schemeClr val="tx1"/>
          </a:solidFill>
          <a:latin typeface="Calibri" pitchFamily="-106" charset="0"/>
          <a:ea typeface="Arial" pitchFamily="-106" charset="0"/>
          <a:cs typeface="Arial" pitchFamily="-106" charset="0"/>
        </a:defRPr>
      </a:lvl3pPr>
      <a:lvl4pPr algn="ctr" rtl="0" fontAlgn="base">
        <a:spcBef>
          <a:spcPct val="0"/>
        </a:spcBef>
        <a:spcAft>
          <a:spcPct val="0"/>
        </a:spcAft>
        <a:defRPr sz="4400">
          <a:solidFill>
            <a:schemeClr val="tx1"/>
          </a:solidFill>
          <a:latin typeface="Calibri" pitchFamily="-106" charset="0"/>
          <a:ea typeface="Arial" pitchFamily="-106" charset="0"/>
          <a:cs typeface="Arial" pitchFamily="-106" charset="0"/>
        </a:defRPr>
      </a:lvl4pPr>
      <a:lvl5pPr algn="ctr" rtl="0" fontAlgn="base">
        <a:spcBef>
          <a:spcPct val="0"/>
        </a:spcBef>
        <a:spcAft>
          <a:spcPct val="0"/>
        </a:spcAft>
        <a:defRPr sz="4400">
          <a:solidFill>
            <a:schemeClr val="tx1"/>
          </a:solidFill>
          <a:latin typeface="Calibri" pitchFamily="-106" charset="0"/>
          <a:ea typeface="Arial" pitchFamily="-106" charset="0"/>
          <a:cs typeface="Arial" pitchFamily="-106" charset="0"/>
        </a:defRPr>
      </a:lvl5pPr>
      <a:lvl6pPr marL="457200" algn="ctr" rtl="0" fontAlgn="base">
        <a:spcBef>
          <a:spcPct val="0"/>
        </a:spcBef>
        <a:spcAft>
          <a:spcPct val="0"/>
        </a:spcAft>
        <a:defRPr sz="4400">
          <a:solidFill>
            <a:schemeClr val="tx1"/>
          </a:solidFill>
          <a:latin typeface="Calibri" pitchFamily="-106" charset="0"/>
          <a:ea typeface="Arial" pitchFamily="-106" charset="0"/>
          <a:cs typeface="Arial" pitchFamily="-106" charset="0"/>
        </a:defRPr>
      </a:lvl6pPr>
      <a:lvl7pPr marL="914400" algn="ctr" rtl="0" fontAlgn="base">
        <a:spcBef>
          <a:spcPct val="0"/>
        </a:spcBef>
        <a:spcAft>
          <a:spcPct val="0"/>
        </a:spcAft>
        <a:defRPr sz="4400">
          <a:solidFill>
            <a:schemeClr val="tx1"/>
          </a:solidFill>
          <a:latin typeface="Calibri" pitchFamily="-106" charset="0"/>
          <a:ea typeface="Arial" pitchFamily="-106" charset="0"/>
          <a:cs typeface="Arial" pitchFamily="-106" charset="0"/>
        </a:defRPr>
      </a:lvl7pPr>
      <a:lvl8pPr marL="1371600" algn="ctr" rtl="0" fontAlgn="base">
        <a:spcBef>
          <a:spcPct val="0"/>
        </a:spcBef>
        <a:spcAft>
          <a:spcPct val="0"/>
        </a:spcAft>
        <a:defRPr sz="4400">
          <a:solidFill>
            <a:schemeClr val="tx1"/>
          </a:solidFill>
          <a:latin typeface="Calibri" pitchFamily="-106" charset="0"/>
          <a:ea typeface="Arial" pitchFamily="-106" charset="0"/>
          <a:cs typeface="Arial" pitchFamily="-106" charset="0"/>
        </a:defRPr>
      </a:lvl8pPr>
      <a:lvl9pPr marL="1828800" algn="ctr" rtl="0" fontAlgn="base">
        <a:spcBef>
          <a:spcPct val="0"/>
        </a:spcBef>
        <a:spcAft>
          <a:spcPct val="0"/>
        </a:spcAft>
        <a:defRPr sz="4400">
          <a:solidFill>
            <a:schemeClr val="tx1"/>
          </a:solidFill>
          <a:latin typeface="Calibri" pitchFamily="-106" charset="0"/>
          <a:ea typeface="Arial" pitchFamily="-106" charset="0"/>
          <a:cs typeface="Arial" pitchFamily="-106" charset="0"/>
        </a:defRPr>
      </a:lvl9pPr>
    </p:titleStyle>
    <p:bodyStyle>
      <a:lvl1pPr marL="342900" indent="-342900" algn="l" rtl="0" fontAlgn="base">
        <a:spcBef>
          <a:spcPct val="20000"/>
        </a:spcBef>
        <a:spcAft>
          <a:spcPct val="0"/>
        </a:spcAft>
        <a:buFont typeface="Arial" pitchFamily="-106" charset="0"/>
        <a:buChar char="•"/>
        <a:defRPr sz="3200">
          <a:solidFill>
            <a:schemeClr val="tx1"/>
          </a:solidFill>
          <a:latin typeface="+mn-lt"/>
          <a:ea typeface="+mn-ea"/>
          <a:cs typeface="+mn-cs"/>
        </a:defRPr>
      </a:lvl1pPr>
      <a:lvl2pPr marL="742950" indent="-285750" algn="l" rtl="0" fontAlgn="base">
        <a:spcBef>
          <a:spcPct val="20000"/>
        </a:spcBef>
        <a:spcAft>
          <a:spcPct val="0"/>
        </a:spcAft>
        <a:buFont typeface="Arial" pitchFamily="-106" charset="0"/>
        <a:buChar char="–"/>
        <a:defRPr sz="2800">
          <a:solidFill>
            <a:schemeClr val="tx1"/>
          </a:solidFill>
          <a:latin typeface="+mn-lt"/>
          <a:ea typeface="MS PGothic" pitchFamily="34" charset="-128"/>
          <a:cs typeface="+mn-cs"/>
        </a:defRPr>
      </a:lvl2pPr>
      <a:lvl3pPr marL="1143000" indent="-228600" algn="l" rtl="0" fontAlgn="base">
        <a:spcBef>
          <a:spcPct val="20000"/>
        </a:spcBef>
        <a:spcAft>
          <a:spcPct val="0"/>
        </a:spcAft>
        <a:buFont typeface="Arial" pitchFamily="-106" charset="0"/>
        <a:buChar char="•"/>
        <a:defRPr sz="2400">
          <a:solidFill>
            <a:schemeClr val="tx1"/>
          </a:solidFill>
          <a:latin typeface="+mn-lt"/>
          <a:ea typeface="MS PGothic" pitchFamily="34" charset="-128"/>
          <a:cs typeface="+mn-cs"/>
        </a:defRPr>
      </a:lvl3pPr>
      <a:lvl4pPr marL="1600200" indent="-228600" algn="l" rtl="0" fontAlgn="base">
        <a:spcBef>
          <a:spcPct val="20000"/>
        </a:spcBef>
        <a:spcAft>
          <a:spcPct val="0"/>
        </a:spcAft>
        <a:buFont typeface="Arial" pitchFamily="-106" charset="0"/>
        <a:buChar char="–"/>
        <a:defRPr sz="2000">
          <a:solidFill>
            <a:schemeClr val="tx1"/>
          </a:solidFill>
          <a:latin typeface="+mn-lt"/>
          <a:ea typeface="MS PGothic" pitchFamily="34" charset="-128"/>
          <a:cs typeface="+mn-cs"/>
        </a:defRPr>
      </a:lvl4pPr>
      <a:lvl5pPr marL="2057400" indent="-228600" algn="l" rtl="0" fontAlgn="base">
        <a:spcBef>
          <a:spcPct val="20000"/>
        </a:spcBef>
        <a:spcAft>
          <a:spcPct val="0"/>
        </a:spcAft>
        <a:buFont typeface="Arial" pitchFamily="-106" charset="0"/>
        <a:buChar char="»"/>
        <a:defRPr sz="2000">
          <a:solidFill>
            <a:schemeClr val="tx1"/>
          </a:solidFill>
          <a:latin typeface="+mn-lt"/>
          <a:ea typeface="MS PGothic" pitchFamily="34" charset="-128"/>
          <a:cs typeface="+mn-cs"/>
        </a:defRPr>
      </a:lvl5pPr>
      <a:lvl6pPr marL="2514600" indent="-228600" algn="l" rtl="0" fontAlgn="base">
        <a:spcBef>
          <a:spcPct val="20000"/>
        </a:spcBef>
        <a:spcAft>
          <a:spcPct val="0"/>
        </a:spcAft>
        <a:buFont typeface="Arial" pitchFamily="-106" charset="0"/>
        <a:buChar char="»"/>
        <a:defRPr sz="2000">
          <a:solidFill>
            <a:schemeClr val="tx1"/>
          </a:solidFill>
          <a:latin typeface="+mn-lt"/>
          <a:ea typeface="MS PGothic" pitchFamily="34" charset="-128"/>
          <a:cs typeface="+mn-cs"/>
        </a:defRPr>
      </a:lvl6pPr>
      <a:lvl7pPr marL="2971800" indent="-228600" algn="l" rtl="0" fontAlgn="base">
        <a:spcBef>
          <a:spcPct val="20000"/>
        </a:spcBef>
        <a:spcAft>
          <a:spcPct val="0"/>
        </a:spcAft>
        <a:buFont typeface="Arial" pitchFamily="-106" charset="0"/>
        <a:buChar char="»"/>
        <a:defRPr sz="2000">
          <a:solidFill>
            <a:schemeClr val="tx1"/>
          </a:solidFill>
          <a:latin typeface="+mn-lt"/>
          <a:ea typeface="MS PGothic" pitchFamily="34" charset="-128"/>
          <a:cs typeface="+mn-cs"/>
        </a:defRPr>
      </a:lvl7pPr>
      <a:lvl8pPr marL="3429000" indent="-228600" algn="l" rtl="0" fontAlgn="base">
        <a:spcBef>
          <a:spcPct val="20000"/>
        </a:spcBef>
        <a:spcAft>
          <a:spcPct val="0"/>
        </a:spcAft>
        <a:buFont typeface="Arial" pitchFamily="-106" charset="0"/>
        <a:buChar char="»"/>
        <a:defRPr sz="2000">
          <a:solidFill>
            <a:schemeClr val="tx1"/>
          </a:solidFill>
          <a:latin typeface="+mn-lt"/>
          <a:ea typeface="MS PGothic" pitchFamily="34" charset="-128"/>
          <a:cs typeface="+mn-cs"/>
        </a:defRPr>
      </a:lvl8pPr>
      <a:lvl9pPr marL="3886200" indent="-228600" algn="l" rtl="0" fontAlgn="base">
        <a:spcBef>
          <a:spcPct val="20000"/>
        </a:spcBef>
        <a:spcAft>
          <a:spcPct val="0"/>
        </a:spcAft>
        <a:buFont typeface="Arial" pitchFamily="-106" charset="0"/>
        <a:buChar char="»"/>
        <a:defRPr sz="2000">
          <a:solidFill>
            <a:schemeClr val="tx1"/>
          </a:solidFill>
          <a:latin typeface="+mn-lt"/>
          <a:ea typeface="MS PGothic" pitchFamily="34" charset="-128"/>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6" name="Rectangle 2"/>
          <p:cNvSpPr>
            <a:spLocks noGrp="1" noChangeArrowheads="1"/>
          </p:cNvSpPr>
          <p:nvPr>
            <p:ph type="title"/>
          </p:nvPr>
        </p:nvSpPr>
        <p:spPr bwMode="auto">
          <a:xfrm>
            <a:off x="609600" y="1984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38917" name="Rectangle 3"/>
          <p:cNvSpPr>
            <a:spLocks noGrp="1" noChangeArrowheads="1"/>
          </p:cNvSpPr>
          <p:nvPr>
            <p:ph type="body" idx="1"/>
          </p:nvPr>
        </p:nvSpPr>
        <p:spPr bwMode="auto">
          <a:xfrm>
            <a:off x="609600" y="1600200"/>
            <a:ext cx="10972800" cy="4383088"/>
          </a:xfrm>
          <a:prstGeom prst="rect">
            <a:avLst/>
          </a:prstGeom>
          <a:solidFill>
            <a:srgbClr val="F8F8F8"/>
          </a:solidFill>
          <a:ln w="28575">
            <a:solidFill>
              <a:schemeClr val="accent2"/>
            </a:solidFill>
            <a:miter lim="800000"/>
            <a:headEnd/>
            <a:tailEnd/>
          </a:ln>
          <a:extLs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38920" name="Picture 8" descr="Organ Donation and Transplantation_REV"/>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8601" y="6378576"/>
            <a:ext cx="2925233" cy="430213"/>
          </a:xfrm>
          <a:prstGeom prst="rect">
            <a:avLst/>
          </a:prstGeom>
          <a:noFill/>
          <a:extLst>
            <a:ext uri="{909E8E84-426E-40dd-AFC4-6F175D3DCCD1}">
              <a14:hiddenFill xmlns:a14="http://schemas.microsoft.com/office/drawing/2010/main" xmlns="">
                <a:solidFill>
                  <a:srgbClr val="FFFFFF"/>
                </a:solidFill>
              </a14:hiddenFill>
            </a:ext>
          </a:extLst>
        </p:spPr>
      </p:pic>
      <p:sp>
        <p:nvSpPr>
          <p:cNvPr id="38921" name="Rectangle 9"/>
          <p:cNvSpPr>
            <a:spLocks noChangeArrowheads="1"/>
          </p:cNvSpPr>
          <p:nvPr/>
        </p:nvSpPr>
        <p:spPr bwMode="auto">
          <a:xfrm>
            <a:off x="0" y="6235700"/>
            <a:ext cx="12192000" cy="636588"/>
          </a:xfrm>
          <a:prstGeom prst="rect">
            <a:avLst/>
          </a:prstGeom>
          <a:solidFill>
            <a:srgbClr val="0066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fontAlgn="base">
              <a:spcBef>
                <a:spcPct val="0"/>
              </a:spcBef>
              <a:spcAft>
                <a:spcPct val="0"/>
              </a:spcAft>
            </a:pPr>
            <a:endParaRPr lang="en-US" sz="1800">
              <a:solidFill>
                <a:srgbClr val="000000"/>
              </a:solidFill>
              <a:latin typeface="Arial" charset="0"/>
              <a:ea typeface="ＭＳ Ｐゴシック" charset="0"/>
              <a:cs typeface="Arial"/>
            </a:endParaRPr>
          </a:p>
        </p:txBody>
      </p:sp>
      <p:sp>
        <p:nvSpPr>
          <p:cNvPr id="38924" name="Rectangle 12"/>
          <p:cNvSpPr>
            <a:spLocks noChangeArrowheads="1"/>
          </p:cNvSpPr>
          <p:nvPr/>
        </p:nvSpPr>
        <p:spPr bwMode="auto">
          <a:xfrm>
            <a:off x="239184" y="6378575"/>
            <a:ext cx="4608954"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fontAlgn="base">
              <a:spcBef>
                <a:spcPct val="0"/>
              </a:spcBef>
              <a:spcAft>
                <a:spcPct val="0"/>
              </a:spcAft>
            </a:pPr>
            <a:r>
              <a:rPr lang="en-GB" sz="1800" dirty="0">
                <a:solidFill>
                  <a:srgbClr val="FFFFFF"/>
                </a:solidFill>
                <a:latin typeface="Arial" charset="0"/>
                <a:ea typeface="ＭＳ Ｐゴシック" charset="0"/>
                <a:cs typeface="Arial"/>
              </a:rPr>
              <a:t>Organ Donation Committee Chair Induction</a:t>
            </a:r>
          </a:p>
        </p:txBody>
      </p:sp>
      <p:pic>
        <p:nvPicPr>
          <p:cNvPr id="3" name="Picture 2" descr="Text&#10;&#10;Description automatically generated">
            <a:extLst>
              <a:ext uri="{FF2B5EF4-FFF2-40B4-BE49-F238E27FC236}">
                <a16:creationId xmlns:a16="http://schemas.microsoft.com/office/drawing/2014/main" id="{1CDA68EE-8140-42A5-9956-B55F62DB1403}"/>
              </a:ext>
            </a:extLst>
          </p:cNvPr>
          <p:cNvPicPr>
            <a:picLocks noChangeAspect="1"/>
          </p:cNvPicPr>
          <p:nvPr userDrawn="1"/>
        </p:nvPicPr>
        <p:blipFill>
          <a:blip r:embed="rId7"/>
          <a:stretch>
            <a:fillRect/>
          </a:stretch>
        </p:blipFill>
        <p:spPr>
          <a:xfrm>
            <a:off x="11457964" y="6248315"/>
            <a:ext cx="585870" cy="609685"/>
          </a:xfrm>
          <a:prstGeom prst="rect">
            <a:avLst/>
          </a:prstGeom>
        </p:spPr>
      </p:pic>
    </p:spTree>
    <p:extLst>
      <p:ext uri="{BB962C8B-B14F-4D97-AF65-F5344CB8AC3E}">
        <p14:creationId xmlns:p14="http://schemas.microsoft.com/office/powerpoint/2010/main" val="1479046052"/>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21" r:id="rId3"/>
    <p:sldLayoutId id="2147483820" r:id="rId4"/>
  </p:sldLayoutIdLst>
  <p:transition spd="slow">
    <p:fade/>
  </p:transition>
  <p:hf sldNum="0" hdr="0" dt="0"/>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5pPr>
      <a:lvl6pPr marL="4572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6pPr>
      <a:lvl7pPr marL="9144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7pPr>
      <a:lvl8pPr marL="13716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8pPr>
      <a:lvl9pPr marL="18288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mn-lt"/>
          <a:ea typeface="Arial" charset="0"/>
          <a:cs typeface="+mn-cs"/>
        </a:defRPr>
      </a:lvl2pPr>
      <a:lvl3pPr marL="1143000" indent="-228600" algn="l" rtl="0" eaLnBrk="0" fontAlgn="base" hangingPunct="0">
        <a:spcBef>
          <a:spcPct val="20000"/>
        </a:spcBef>
        <a:spcAft>
          <a:spcPct val="0"/>
        </a:spcAft>
        <a:buChar char="•"/>
        <a:defRPr>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16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1600">
          <a:solidFill>
            <a:schemeClr val="tx1"/>
          </a:solidFill>
          <a:latin typeface="+mn-lt"/>
          <a:ea typeface="Arial" charset="0"/>
          <a:cs typeface="+mn-cs"/>
        </a:defRPr>
      </a:lvl5pPr>
      <a:lvl6pPr marL="2514600" indent="-228600" algn="l" rtl="0" eaLnBrk="0" fontAlgn="base" hangingPunct="0">
        <a:spcBef>
          <a:spcPct val="20000"/>
        </a:spcBef>
        <a:spcAft>
          <a:spcPct val="0"/>
        </a:spcAft>
        <a:buChar char="»"/>
        <a:defRPr sz="1600">
          <a:solidFill>
            <a:schemeClr val="tx1"/>
          </a:solidFill>
          <a:latin typeface="+mn-lt"/>
          <a:ea typeface="Arial" charset="0"/>
          <a:cs typeface="+mn-cs"/>
        </a:defRPr>
      </a:lvl6pPr>
      <a:lvl7pPr marL="2971800" indent="-228600" algn="l" rtl="0" eaLnBrk="0" fontAlgn="base" hangingPunct="0">
        <a:spcBef>
          <a:spcPct val="20000"/>
        </a:spcBef>
        <a:spcAft>
          <a:spcPct val="0"/>
        </a:spcAft>
        <a:buChar char="»"/>
        <a:defRPr sz="1600">
          <a:solidFill>
            <a:schemeClr val="tx1"/>
          </a:solidFill>
          <a:latin typeface="+mn-lt"/>
          <a:ea typeface="Arial" charset="0"/>
          <a:cs typeface="+mn-cs"/>
        </a:defRPr>
      </a:lvl7pPr>
      <a:lvl8pPr marL="3429000" indent="-228600" algn="l" rtl="0" eaLnBrk="0" fontAlgn="base" hangingPunct="0">
        <a:spcBef>
          <a:spcPct val="20000"/>
        </a:spcBef>
        <a:spcAft>
          <a:spcPct val="0"/>
        </a:spcAft>
        <a:buChar char="»"/>
        <a:defRPr sz="1600">
          <a:solidFill>
            <a:schemeClr val="tx1"/>
          </a:solidFill>
          <a:latin typeface="+mn-lt"/>
          <a:ea typeface="Arial" charset="0"/>
          <a:cs typeface="+mn-cs"/>
        </a:defRPr>
      </a:lvl8pPr>
      <a:lvl9pPr marL="3886200" indent="-228600" algn="l" rtl="0" eaLnBrk="0" fontAlgn="base" hangingPunct="0">
        <a:spcBef>
          <a:spcPct val="20000"/>
        </a:spcBef>
        <a:spcAft>
          <a:spcPct val="0"/>
        </a:spcAft>
        <a:buChar char="»"/>
        <a:defRPr sz="16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85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09600" y="2286000"/>
            <a:ext cx="10972800" cy="1143000"/>
          </a:xfrm>
        </p:spPr>
        <p:txBody>
          <a:bodyPr/>
          <a:lstStyle/>
          <a:p>
            <a:r>
              <a:rPr lang="en-US" dirty="0"/>
              <a:t>Chair Induction</a:t>
            </a:r>
          </a:p>
        </p:txBody>
      </p:sp>
      <p:sp>
        <p:nvSpPr>
          <p:cNvPr id="5" name="Subtitle 4"/>
          <p:cNvSpPr>
            <a:spLocks noGrp="1"/>
          </p:cNvSpPr>
          <p:nvPr>
            <p:ph type="subTitle" idx="1"/>
          </p:nvPr>
        </p:nvSpPr>
        <p:spPr>
          <a:xfrm>
            <a:off x="403123" y="3886200"/>
            <a:ext cx="11385753" cy="1752600"/>
          </a:xfrm>
        </p:spPr>
        <p:txBody>
          <a:bodyPr/>
          <a:lstStyle/>
          <a:p>
            <a:r>
              <a:rPr lang="en-GB" dirty="0"/>
              <a:t>Running an effective Donation Committee</a:t>
            </a:r>
          </a:p>
          <a:p>
            <a:r>
              <a:rPr lang="en-GB" sz="2400" dirty="0"/>
              <a:t>Amanda Gibbon</a:t>
            </a:r>
          </a:p>
          <a:p>
            <a:r>
              <a:rPr lang="en-GB" sz="2400" dirty="0"/>
              <a:t>Donation Committee Chair, University College London Hospitals NHS Foundation Trust</a:t>
            </a:r>
          </a:p>
          <a:p>
            <a:r>
              <a:rPr lang="en-GB" sz="2400" dirty="0"/>
              <a:t>Regional Chair, London</a:t>
            </a:r>
            <a:endParaRPr lang="en-US" sz="2400" dirty="0"/>
          </a:p>
        </p:txBody>
      </p:sp>
    </p:spTree>
    <p:extLst>
      <p:ext uri="{BB962C8B-B14F-4D97-AF65-F5344CB8AC3E}">
        <p14:creationId xmlns:p14="http://schemas.microsoft.com/office/powerpoint/2010/main" val="3837498420"/>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98438"/>
            <a:ext cx="10972800" cy="1143000"/>
          </a:xfrm>
        </p:spPr>
        <p:txBody>
          <a:bodyPr wrap="square" anchor="ctr">
            <a:normAutofit/>
          </a:bodyPr>
          <a:lstStyle/>
          <a:p>
            <a:r>
              <a:rPr lang="en-GB" b="1" dirty="0"/>
              <a:t>Aims of the Session</a:t>
            </a:r>
            <a:endParaRPr lang="en-US" b="1" dirty="0"/>
          </a:p>
        </p:txBody>
      </p:sp>
      <p:graphicFrame>
        <p:nvGraphicFramePr>
          <p:cNvPr id="7" name="Content Placeholder 4">
            <a:extLst>
              <a:ext uri="{FF2B5EF4-FFF2-40B4-BE49-F238E27FC236}">
                <a16:creationId xmlns:a16="http://schemas.microsoft.com/office/drawing/2014/main" id="{508D6CFD-C0F5-B0D0-8F48-EC3A45425639}"/>
              </a:ext>
            </a:extLst>
          </p:cNvPr>
          <p:cNvGraphicFramePr>
            <a:graphicFrameLocks noGrp="1"/>
          </p:cNvGraphicFramePr>
          <p:nvPr>
            <p:ph idx="1"/>
            <p:extLst>
              <p:ext uri="{D42A27DB-BD31-4B8C-83A1-F6EECF244321}">
                <p14:modId xmlns:p14="http://schemas.microsoft.com/office/powerpoint/2010/main" val="4093783257"/>
              </p:ext>
            </p:extLst>
          </p:nvPr>
        </p:nvGraphicFramePr>
        <p:xfrm>
          <a:off x="609600" y="1600200"/>
          <a:ext cx="10972800" cy="4383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0897393"/>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F1323-D0BA-F140-9848-7F3316065B11}"/>
              </a:ext>
            </a:extLst>
          </p:cNvPr>
          <p:cNvSpPr>
            <a:spLocks noGrp="1"/>
          </p:cNvSpPr>
          <p:nvPr>
            <p:ph type="title"/>
          </p:nvPr>
        </p:nvSpPr>
        <p:spPr/>
        <p:txBody>
          <a:bodyPr/>
          <a:lstStyle/>
          <a:p>
            <a:r>
              <a:rPr lang="en-US" b="1" dirty="0"/>
              <a:t>The Donation Committee Chair</a:t>
            </a:r>
          </a:p>
        </p:txBody>
      </p:sp>
      <p:sp>
        <p:nvSpPr>
          <p:cNvPr id="3" name="Content Placeholder 2">
            <a:extLst>
              <a:ext uri="{FF2B5EF4-FFF2-40B4-BE49-F238E27FC236}">
                <a16:creationId xmlns:a16="http://schemas.microsoft.com/office/drawing/2014/main" id="{E25B8A1F-FCE2-A244-9ACD-04F29705D05E}"/>
              </a:ext>
            </a:extLst>
          </p:cNvPr>
          <p:cNvSpPr>
            <a:spLocks noGrp="1"/>
          </p:cNvSpPr>
          <p:nvPr>
            <p:ph idx="1"/>
          </p:nvPr>
        </p:nvSpPr>
        <p:spPr>
          <a:solidFill>
            <a:schemeClr val="bg2">
              <a:lumMod val="20000"/>
              <a:lumOff val="80000"/>
            </a:schemeClr>
          </a:solidFill>
        </p:spPr>
        <p:txBody>
          <a:bodyPr/>
          <a:lstStyle/>
          <a:p>
            <a:pPr marL="0" indent="0">
              <a:buNone/>
            </a:pPr>
            <a:r>
              <a:rPr lang="en-US" b="1" dirty="0"/>
              <a:t>Your role – </a:t>
            </a:r>
          </a:p>
          <a:p>
            <a:pPr marL="0" indent="0">
              <a:buNone/>
            </a:pPr>
            <a:endParaRPr lang="en-US" dirty="0"/>
          </a:p>
          <a:p>
            <a:r>
              <a:rPr lang="en-US" dirty="0"/>
              <a:t>Lead an effective and functioning hospital organ donation committee to champion and promote organ donation</a:t>
            </a:r>
          </a:p>
          <a:p>
            <a:r>
              <a:rPr lang="en-US" dirty="0"/>
              <a:t>Establish effective working relationships with key stakeholders throughout the hospital and within the wider community</a:t>
            </a:r>
          </a:p>
          <a:p>
            <a:r>
              <a:rPr lang="en-US" dirty="0"/>
              <a:t>Provide constructive challenge where the potential donor audit data demonstrates there have been missed opportunities for donation and to identify action(s) to be taken for improvement</a:t>
            </a:r>
          </a:p>
        </p:txBody>
      </p:sp>
    </p:spTree>
    <p:extLst>
      <p:ext uri="{BB962C8B-B14F-4D97-AF65-F5344CB8AC3E}">
        <p14:creationId xmlns:p14="http://schemas.microsoft.com/office/powerpoint/2010/main" val="208366491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981200" y="441629"/>
            <a:ext cx="8229600" cy="1143000"/>
          </a:xfrm>
        </p:spPr>
        <p:txBody>
          <a:bodyPr/>
          <a:lstStyle/>
          <a:p>
            <a:r>
              <a:rPr lang="en-GB" b="1" dirty="0"/>
              <a:t>Role of the Donation Committee</a:t>
            </a:r>
            <a:endParaRPr lang="en-US" b="1" dirty="0"/>
          </a:p>
        </p:txBody>
      </p:sp>
      <p:sp>
        <p:nvSpPr>
          <p:cNvPr id="5" name="Content Placeholder 4"/>
          <p:cNvSpPr>
            <a:spLocks noGrp="1"/>
          </p:cNvSpPr>
          <p:nvPr>
            <p:ph idx="1"/>
          </p:nvPr>
        </p:nvSpPr>
        <p:spPr>
          <a:xfrm>
            <a:off x="1981200" y="2023353"/>
            <a:ext cx="8229600" cy="3472775"/>
          </a:xfrm>
        </p:spPr>
        <p:txBody>
          <a:bodyPr/>
          <a:lstStyle/>
          <a:p>
            <a:pPr marL="0" indent="0">
              <a:buNone/>
            </a:pPr>
            <a:endParaRPr lang="en-GB" i="1" dirty="0"/>
          </a:p>
          <a:p>
            <a:pPr marL="0" indent="0">
              <a:buNone/>
            </a:pPr>
            <a:r>
              <a:rPr lang="en-GB" i="1" dirty="0"/>
              <a:t>“The role of the Donation Committee, and the person who chairs it, is as central as it is simple: to see that donation becomes part of the business of the acute hospital, to support the individuals who are key to it, and to use the available data to drive improvements in practice.”</a:t>
            </a:r>
            <a:endParaRPr lang="en-GB" dirty="0"/>
          </a:p>
          <a:p>
            <a:pPr marL="0" indent="0">
              <a:buNone/>
            </a:pPr>
            <a:endParaRPr lang="en-GB" i="1" dirty="0"/>
          </a:p>
          <a:p>
            <a:pPr marL="0" indent="0">
              <a:buNone/>
            </a:pPr>
            <a:r>
              <a:rPr lang="en-GB" sz="1200" i="1" dirty="0"/>
              <a:t>NHSBT: Donation Committee – Information for Committee Chairs (2009)</a:t>
            </a:r>
          </a:p>
          <a:p>
            <a:endParaRPr lang="en-US" dirty="0"/>
          </a:p>
        </p:txBody>
      </p:sp>
    </p:spTree>
    <p:extLst>
      <p:ext uri="{BB962C8B-B14F-4D97-AF65-F5344CB8AC3E}">
        <p14:creationId xmlns:p14="http://schemas.microsoft.com/office/powerpoint/2010/main" val="2379091671"/>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402718"/>
            <a:ext cx="8229600" cy="1143000"/>
          </a:xfrm>
        </p:spPr>
        <p:txBody>
          <a:bodyPr/>
          <a:lstStyle/>
          <a:p>
            <a:r>
              <a:rPr lang="en-GB" b="1" dirty="0"/>
              <a:t>How do we measure success?</a:t>
            </a:r>
            <a:br>
              <a:rPr lang="en-GB" b="1" dirty="0"/>
            </a:br>
            <a:r>
              <a:rPr lang="en-GB" b="1" dirty="0"/>
              <a:t>…Statistically…</a:t>
            </a:r>
            <a:endParaRPr lang="en-US" b="1" dirty="0"/>
          </a:p>
        </p:txBody>
      </p:sp>
      <p:sp>
        <p:nvSpPr>
          <p:cNvPr id="5" name="Content Placeholder 4"/>
          <p:cNvSpPr>
            <a:spLocks noGrp="1"/>
          </p:cNvSpPr>
          <p:nvPr>
            <p:ph idx="1"/>
          </p:nvPr>
        </p:nvSpPr>
        <p:spPr>
          <a:xfrm>
            <a:off x="1883924" y="1712068"/>
            <a:ext cx="8229600" cy="4231532"/>
          </a:xfrm>
        </p:spPr>
        <p:txBody>
          <a:bodyPr/>
          <a:lstStyle/>
          <a:p>
            <a:pPr marL="0" indent="0">
              <a:buNone/>
            </a:pPr>
            <a:endParaRPr lang="en-GB" dirty="0"/>
          </a:p>
          <a:p>
            <a:pPr marL="0" indent="0">
              <a:buNone/>
            </a:pPr>
            <a:r>
              <a:rPr lang="en-GB" dirty="0"/>
              <a:t>As close to 100% as possible on:</a:t>
            </a:r>
          </a:p>
          <a:p>
            <a:r>
              <a:rPr lang="en-GB" dirty="0"/>
              <a:t>timely referral rates</a:t>
            </a:r>
          </a:p>
          <a:p>
            <a:r>
              <a:rPr lang="en-GB" dirty="0"/>
              <a:t>brain stem death testing rates</a:t>
            </a:r>
          </a:p>
          <a:p>
            <a:r>
              <a:rPr lang="en-GB" dirty="0"/>
              <a:t>planned collaborative approaches</a:t>
            </a:r>
          </a:p>
          <a:p>
            <a:pPr marL="0" indent="0">
              <a:buNone/>
            </a:pPr>
            <a:endParaRPr lang="en-GB" dirty="0"/>
          </a:p>
          <a:p>
            <a:pPr marL="0" indent="0">
              <a:buNone/>
            </a:pPr>
            <a:r>
              <a:rPr lang="en-GB" dirty="0"/>
              <a:t>Improving trend in consent rates</a:t>
            </a:r>
          </a:p>
          <a:p>
            <a:pPr marL="0" indent="0">
              <a:buNone/>
            </a:pPr>
            <a:endParaRPr lang="en-US" dirty="0"/>
          </a:p>
          <a:p>
            <a:pPr marL="0" indent="0">
              <a:buNone/>
            </a:pPr>
            <a:r>
              <a:rPr lang="en-US" dirty="0"/>
              <a:t>Percentage on the ODR</a:t>
            </a:r>
          </a:p>
        </p:txBody>
      </p:sp>
    </p:spTree>
    <p:extLst>
      <p:ext uri="{BB962C8B-B14F-4D97-AF65-F5344CB8AC3E}">
        <p14:creationId xmlns:p14="http://schemas.microsoft.com/office/powerpoint/2010/main" val="87990570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344353"/>
            <a:ext cx="8229600" cy="1143000"/>
          </a:xfrm>
        </p:spPr>
        <p:txBody>
          <a:bodyPr/>
          <a:lstStyle/>
          <a:p>
            <a:r>
              <a:rPr lang="en-GB" b="1" dirty="0"/>
              <a:t>How do we measure success?</a:t>
            </a:r>
            <a:br>
              <a:rPr lang="en-GB" b="1" dirty="0"/>
            </a:br>
            <a:r>
              <a:rPr lang="en-GB" b="1" dirty="0"/>
              <a:t>…Softer measures…</a:t>
            </a:r>
            <a:endParaRPr lang="en-US" b="1" dirty="0"/>
          </a:p>
        </p:txBody>
      </p:sp>
      <p:sp>
        <p:nvSpPr>
          <p:cNvPr id="5" name="Content Placeholder 4"/>
          <p:cNvSpPr>
            <a:spLocks noGrp="1"/>
          </p:cNvSpPr>
          <p:nvPr>
            <p:ph idx="1"/>
          </p:nvPr>
        </p:nvSpPr>
        <p:spPr>
          <a:xfrm>
            <a:off x="609599" y="1600200"/>
            <a:ext cx="11323899" cy="4383088"/>
          </a:xfrm>
        </p:spPr>
        <p:txBody>
          <a:bodyPr/>
          <a:lstStyle/>
          <a:p>
            <a:r>
              <a:rPr lang="en-GB" dirty="0"/>
              <a:t>Well attended meetings </a:t>
            </a:r>
          </a:p>
          <a:p>
            <a:r>
              <a:rPr lang="en-GB" dirty="0"/>
              <a:t>Good contributions from all members</a:t>
            </a:r>
          </a:p>
          <a:p>
            <a:r>
              <a:rPr lang="en-GB" dirty="0"/>
              <a:t>Sense of buy-in amongst committee members and in wider hospital staff community</a:t>
            </a:r>
          </a:p>
          <a:p>
            <a:r>
              <a:rPr lang="en-GB" dirty="0"/>
              <a:t>Shared approach to problem solving</a:t>
            </a:r>
          </a:p>
          <a:p>
            <a:r>
              <a:rPr lang="en-GB" dirty="0"/>
              <a:t>When issues arise, committee is first port of call and is engaged rather than by-passed</a:t>
            </a:r>
          </a:p>
          <a:p>
            <a:r>
              <a:rPr lang="en-GB" dirty="0"/>
              <a:t>Strong profile of donation committee and its work within the trust or health board</a:t>
            </a:r>
          </a:p>
          <a:p>
            <a:r>
              <a:rPr lang="en-GB" dirty="0"/>
              <a:t>Awareness &amp; positive acceptance of organ donation in the local community</a:t>
            </a:r>
          </a:p>
          <a:p>
            <a:r>
              <a:rPr lang="en-GB" dirty="0"/>
              <a:t>Effective use of committee funds</a:t>
            </a:r>
          </a:p>
          <a:p>
            <a:endParaRPr lang="en-US" dirty="0"/>
          </a:p>
        </p:txBody>
      </p:sp>
    </p:spTree>
    <p:extLst>
      <p:ext uri="{BB962C8B-B14F-4D97-AF65-F5344CB8AC3E}">
        <p14:creationId xmlns:p14="http://schemas.microsoft.com/office/powerpoint/2010/main" val="12758956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98438"/>
            <a:ext cx="10972800" cy="1143000"/>
          </a:xfrm>
        </p:spPr>
        <p:txBody>
          <a:bodyPr wrap="square" anchor="ctr">
            <a:normAutofit/>
          </a:bodyPr>
          <a:lstStyle/>
          <a:p>
            <a:r>
              <a:rPr lang="en-GB" b="1" dirty="0"/>
              <a:t>Getting the framework right</a:t>
            </a:r>
            <a:endParaRPr lang="en-US" b="1" dirty="0"/>
          </a:p>
        </p:txBody>
      </p:sp>
      <p:graphicFrame>
        <p:nvGraphicFramePr>
          <p:cNvPr id="7" name="Content Placeholder 4">
            <a:extLst>
              <a:ext uri="{FF2B5EF4-FFF2-40B4-BE49-F238E27FC236}">
                <a16:creationId xmlns:a16="http://schemas.microsoft.com/office/drawing/2014/main" id="{A8F41724-5A23-50AA-62E5-747806596C8C}"/>
              </a:ext>
            </a:extLst>
          </p:cNvPr>
          <p:cNvGraphicFramePr>
            <a:graphicFrameLocks noGrp="1"/>
          </p:cNvGraphicFramePr>
          <p:nvPr>
            <p:ph idx="1"/>
            <p:extLst>
              <p:ext uri="{D42A27DB-BD31-4B8C-83A1-F6EECF244321}">
                <p14:modId xmlns:p14="http://schemas.microsoft.com/office/powerpoint/2010/main" val="2526099804"/>
              </p:ext>
            </p:extLst>
          </p:nvPr>
        </p:nvGraphicFramePr>
        <p:xfrm>
          <a:off x="609600" y="1600200"/>
          <a:ext cx="10972800" cy="4383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2065946"/>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694549"/>
            <a:ext cx="8229600" cy="1143000"/>
          </a:xfrm>
        </p:spPr>
        <p:txBody>
          <a:bodyPr/>
          <a:lstStyle/>
          <a:p>
            <a:r>
              <a:rPr lang="en-GB" b="1" dirty="0"/>
              <a:t>Membership</a:t>
            </a:r>
            <a:endParaRPr lang="en-US" b="1" dirty="0"/>
          </a:p>
        </p:txBody>
      </p:sp>
      <p:sp>
        <p:nvSpPr>
          <p:cNvPr id="5" name="Content Placeholder 4"/>
          <p:cNvSpPr>
            <a:spLocks noGrp="1"/>
          </p:cNvSpPr>
          <p:nvPr>
            <p:ph idx="1"/>
          </p:nvPr>
        </p:nvSpPr>
        <p:spPr>
          <a:xfrm>
            <a:off x="1981200" y="2366682"/>
            <a:ext cx="8229600" cy="2232212"/>
          </a:xfrm>
        </p:spPr>
        <p:txBody>
          <a:bodyPr/>
          <a:lstStyle/>
          <a:p>
            <a:pPr marL="0" indent="0">
              <a:buNone/>
            </a:pPr>
            <a:endParaRPr lang="en-GB" dirty="0"/>
          </a:p>
          <a:p>
            <a:pPr marL="0" indent="0">
              <a:buNone/>
            </a:pPr>
            <a:r>
              <a:rPr lang="en-GB" dirty="0"/>
              <a:t>Include representatives of all those areas of the hospital with whom the committee needs to develop “functional relationships”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783853290"/>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Membership</a:t>
            </a:r>
          </a:p>
        </p:txBody>
      </p:sp>
      <p:sp>
        <p:nvSpPr>
          <p:cNvPr id="3" name="Content Placeholder 2"/>
          <p:cNvSpPr>
            <a:spLocks noGrp="1"/>
          </p:cNvSpPr>
          <p:nvPr>
            <p:ph idx="1"/>
          </p:nvPr>
        </p:nvSpPr>
        <p:spPr>
          <a:xfrm>
            <a:off x="1006997" y="1163448"/>
            <a:ext cx="9977378" cy="5014932"/>
          </a:xfrm>
        </p:spPr>
        <p:txBody>
          <a:bodyPr/>
          <a:lstStyle/>
          <a:p>
            <a:r>
              <a:rPr lang="en-GB" dirty="0"/>
              <a:t>CLOD &amp; SNOD</a:t>
            </a:r>
          </a:p>
          <a:p>
            <a:r>
              <a:rPr lang="en-GB" dirty="0"/>
              <a:t>Clinical representation - intensive care, ED, anaesthesia and nursing</a:t>
            </a:r>
          </a:p>
          <a:p>
            <a:r>
              <a:rPr lang="en-GB" dirty="0"/>
              <a:t>Donor families</a:t>
            </a:r>
          </a:p>
          <a:p>
            <a:r>
              <a:rPr lang="en-GB" dirty="0"/>
              <a:t>Theatres</a:t>
            </a:r>
          </a:p>
          <a:p>
            <a:r>
              <a:rPr lang="en-GB" dirty="0"/>
              <a:t>Chaplaincy</a:t>
            </a:r>
          </a:p>
          <a:p>
            <a:r>
              <a:rPr lang="en-GB" dirty="0"/>
              <a:t>Bereavement service</a:t>
            </a:r>
          </a:p>
          <a:p>
            <a:r>
              <a:rPr lang="en-GB" dirty="0"/>
              <a:t>Mortuary</a:t>
            </a:r>
          </a:p>
          <a:p>
            <a:r>
              <a:rPr lang="en-GB" dirty="0"/>
              <a:t>Tissue retrieval</a:t>
            </a:r>
          </a:p>
          <a:p>
            <a:r>
              <a:rPr lang="en-GB" dirty="0"/>
              <a:t>Communications department</a:t>
            </a:r>
          </a:p>
          <a:p>
            <a:r>
              <a:rPr lang="en-GB" dirty="0"/>
              <a:t>Finance?</a:t>
            </a:r>
          </a:p>
          <a:p>
            <a:r>
              <a:rPr lang="en-GB" dirty="0"/>
              <a:t>Any others?</a:t>
            </a:r>
          </a:p>
          <a:p>
            <a:endParaRPr lang="en-GB" dirty="0"/>
          </a:p>
          <a:p>
            <a:endParaRPr lang="en-GB" dirty="0"/>
          </a:p>
        </p:txBody>
      </p:sp>
    </p:spTree>
    <p:extLst>
      <p:ext uri="{BB962C8B-B14F-4D97-AF65-F5344CB8AC3E}">
        <p14:creationId xmlns:p14="http://schemas.microsoft.com/office/powerpoint/2010/main" val="38556201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1" dirty="0"/>
              <a:t>Information</a:t>
            </a:r>
            <a:endParaRPr lang="en-US" b="1" dirty="0"/>
          </a:p>
        </p:txBody>
      </p:sp>
      <p:sp>
        <p:nvSpPr>
          <p:cNvPr id="5" name="Content Placeholder 4"/>
          <p:cNvSpPr>
            <a:spLocks noGrp="1"/>
          </p:cNvSpPr>
          <p:nvPr>
            <p:ph idx="1"/>
          </p:nvPr>
        </p:nvSpPr>
        <p:spPr>
          <a:xfrm>
            <a:off x="1284789" y="1341438"/>
            <a:ext cx="9537539" cy="4641850"/>
          </a:xfrm>
        </p:spPr>
        <p:txBody>
          <a:bodyPr/>
          <a:lstStyle/>
          <a:p>
            <a:r>
              <a:rPr lang="en-GB" dirty="0"/>
              <a:t>What information does the Committee and/or the Chair need?</a:t>
            </a:r>
          </a:p>
          <a:p>
            <a:r>
              <a:rPr lang="en-GB" dirty="0"/>
              <a:t>Who needs to provide this information?</a:t>
            </a:r>
          </a:p>
          <a:p>
            <a:r>
              <a:rPr lang="en-GB" dirty="0"/>
              <a:t>What format should it be in?</a:t>
            </a:r>
          </a:p>
          <a:p>
            <a:pPr marL="0" indent="0">
              <a:buNone/>
            </a:pPr>
            <a:endParaRPr lang="en-GB" dirty="0"/>
          </a:p>
          <a:p>
            <a:pPr marL="0" indent="0">
              <a:buNone/>
            </a:pPr>
            <a:r>
              <a:rPr lang="en-GB" dirty="0"/>
              <a:t>Any information on which the committee relies must be accurate, reliable and timely</a:t>
            </a:r>
          </a:p>
          <a:p>
            <a:pPr marL="0" indent="0">
              <a:buNone/>
            </a:pPr>
            <a:endParaRPr lang="en-GB" dirty="0"/>
          </a:p>
          <a:p>
            <a:pPr marL="0" indent="0">
              <a:buNone/>
            </a:pPr>
            <a:r>
              <a:rPr lang="en-GB" dirty="0"/>
              <a:t>Numbers involved are very small so mistakes tend to be significant</a:t>
            </a:r>
          </a:p>
          <a:p>
            <a:pPr marL="0" indent="0">
              <a:buNone/>
            </a:pPr>
            <a:endParaRPr lang="en-GB" dirty="0"/>
          </a:p>
          <a:p>
            <a:pPr marL="0" indent="0">
              <a:buNone/>
            </a:pPr>
            <a:r>
              <a:rPr lang="en-GB" dirty="0"/>
              <a:t>Important that you should be confident in interpreting and challenging PDA – ask for help!</a:t>
            </a:r>
          </a:p>
          <a:p>
            <a:pPr marL="0" indent="0">
              <a:buNone/>
            </a:pPr>
            <a:endParaRPr lang="en-GB" dirty="0"/>
          </a:p>
        </p:txBody>
      </p:sp>
    </p:spTree>
    <p:extLst>
      <p:ext uri="{BB962C8B-B14F-4D97-AF65-F5344CB8AC3E}">
        <p14:creationId xmlns:p14="http://schemas.microsoft.com/office/powerpoint/2010/main" val="1237948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fade">
                                      <p:cBhvr>
                                        <p:cTn id="18" dur="500"/>
                                        <p:tgtEl>
                                          <p:spTgt spid="5">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500"/>
                                        <p:tgtEl>
                                          <p:spTgt spid="5">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
                                            <p:txEl>
                                              <p:pRg st="8" end="8"/>
                                            </p:txEl>
                                          </p:spTgt>
                                        </p:tgtEl>
                                        <p:attrNameLst>
                                          <p:attrName>style.visibility</p:attrName>
                                        </p:attrNameLst>
                                      </p:cBhvr>
                                      <p:to>
                                        <p:strVal val="visible"/>
                                      </p:to>
                                    </p:set>
                                    <p:animEffect transition="in" filter="fade">
                                      <p:cBhvr>
                                        <p:cTn id="24"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98438"/>
            <a:ext cx="10972800" cy="1143000"/>
          </a:xfrm>
        </p:spPr>
        <p:txBody>
          <a:bodyPr wrap="square" anchor="ctr">
            <a:normAutofit/>
          </a:bodyPr>
          <a:lstStyle/>
          <a:p>
            <a:r>
              <a:rPr lang="en-GB" b="1" dirty="0"/>
              <a:t>The Agenda</a:t>
            </a:r>
            <a:endParaRPr lang="en-US" b="1" dirty="0"/>
          </a:p>
        </p:txBody>
      </p:sp>
      <p:graphicFrame>
        <p:nvGraphicFramePr>
          <p:cNvPr id="7" name="Content Placeholder 4">
            <a:extLst>
              <a:ext uri="{FF2B5EF4-FFF2-40B4-BE49-F238E27FC236}">
                <a16:creationId xmlns:a16="http://schemas.microsoft.com/office/drawing/2014/main" id="{D3C20200-01EB-D46D-0300-18971484910B}"/>
              </a:ext>
            </a:extLst>
          </p:cNvPr>
          <p:cNvGraphicFramePr>
            <a:graphicFrameLocks noGrp="1"/>
          </p:cNvGraphicFramePr>
          <p:nvPr>
            <p:ph idx="1"/>
            <p:extLst>
              <p:ext uri="{D42A27DB-BD31-4B8C-83A1-F6EECF244321}">
                <p14:modId xmlns:p14="http://schemas.microsoft.com/office/powerpoint/2010/main" val="434013136"/>
              </p:ext>
            </p:extLst>
          </p:nvPr>
        </p:nvGraphicFramePr>
        <p:xfrm>
          <a:off x="609600" y="1600200"/>
          <a:ext cx="10972800" cy="4383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7520936"/>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98438"/>
            <a:ext cx="10972800" cy="1143000"/>
          </a:xfrm>
        </p:spPr>
        <p:txBody>
          <a:bodyPr wrap="square" anchor="ctr">
            <a:normAutofit/>
          </a:bodyPr>
          <a:lstStyle/>
          <a:p>
            <a:r>
              <a:rPr lang="en-GB" b="1" dirty="0"/>
              <a:t>Frequency of meetings</a:t>
            </a:r>
            <a:endParaRPr lang="en-US" b="1" dirty="0"/>
          </a:p>
        </p:txBody>
      </p:sp>
      <p:graphicFrame>
        <p:nvGraphicFramePr>
          <p:cNvPr id="7" name="Content Placeholder 4">
            <a:extLst>
              <a:ext uri="{FF2B5EF4-FFF2-40B4-BE49-F238E27FC236}">
                <a16:creationId xmlns:a16="http://schemas.microsoft.com/office/drawing/2014/main" id="{6A4429AD-E996-2905-20C8-FF013AA1B9B6}"/>
              </a:ext>
            </a:extLst>
          </p:cNvPr>
          <p:cNvGraphicFramePr>
            <a:graphicFrameLocks noGrp="1"/>
          </p:cNvGraphicFramePr>
          <p:nvPr>
            <p:ph idx="1"/>
            <p:extLst>
              <p:ext uri="{D42A27DB-BD31-4B8C-83A1-F6EECF244321}">
                <p14:modId xmlns:p14="http://schemas.microsoft.com/office/powerpoint/2010/main" val="2356484295"/>
              </p:ext>
            </p:extLst>
          </p:nvPr>
        </p:nvGraphicFramePr>
        <p:xfrm>
          <a:off x="609600" y="1600200"/>
          <a:ext cx="10972800" cy="4383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906865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98438"/>
            <a:ext cx="10972800" cy="1143000"/>
          </a:xfrm>
        </p:spPr>
        <p:txBody>
          <a:bodyPr wrap="square" anchor="ctr">
            <a:normAutofit/>
          </a:bodyPr>
          <a:lstStyle/>
          <a:p>
            <a:r>
              <a:rPr lang="en-GB" b="1" dirty="0"/>
              <a:t>Reporting channels</a:t>
            </a:r>
            <a:endParaRPr lang="en-US" b="1" dirty="0"/>
          </a:p>
        </p:txBody>
      </p:sp>
      <p:graphicFrame>
        <p:nvGraphicFramePr>
          <p:cNvPr id="8" name="Content Placeholder 4">
            <a:extLst>
              <a:ext uri="{FF2B5EF4-FFF2-40B4-BE49-F238E27FC236}">
                <a16:creationId xmlns:a16="http://schemas.microsoft.com/office/drawing/2014/main" id="{C5D31044-2199-0CF7-00FD-E534CBD4A3A5}"/>
              </a:ext>
            </a:extLst>
          </p:cNvPr>
          <p:cNvGraphicFramePr>
            <a:graphicFrameLocks noGrp="1"/>
          </p:cNvGraphicFramePr>
          <p:nvPr>
            <p:ph idx="1"/>
            <p:extLst>
              <p:ext uri="{D42A27DB-BD31-4B8C-83A1-F6EECF244321}">
                <p14:modId xmlns:p14="http://schemas.microsoft.com/office/powerpoint/2010/main" val="4269642156"/>
              </p:ext>
            </p:extLst>
          </p:nvPr>
        </p:nvGraphicFramePr>
        <p:xfrm>
          <a:off x="609600" y="1600200"/>
          <a:ext cx="10972800" cy="4383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239782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Finance</a:t>
            </a:r>
          </a:p>
        </p:txBody>
      </p:sp>
      <p:sp>
        <p:nvSpPr>
          <p:cNvPr id="3" name="Content Placeholder 2"/>
          <p:cNvSpPr>
            <a:spLocks noGrp="1"/>
          </p:cNvSpPr>
          <p:nvPr>
            <p:ph idx="1"/>
          </p:nvPr>
        </p:nvSpPr>
        <p:spPr>
          <a:xfrm>
            <a:off x="844952" y="1341437"/>
            <a:ext cx="10845478" cy="4804719"/>
          </a:xfrm>
        </p:spPr>
        <p:txBody>
          <a:bodyPr/>
          <a:lstStyle/>
          <a:p>
            <a:pPr marL="0" indent="0">
              <a:buNone/>
            </a:pPr>
            <a:r>
              <a:rPr lang="en-US" dirty="0"/>
              <a:t>A ‘pot’ of £2m held by NHSBT and shared amongst ODCs</a:t>
            </a:r>
          </a:p>
          <a:p>
            <a:pPr marL="0" indent="0">
              <a:buNone/>
            </a:pPr>
            <a:endParaRPr lang="en-US" dirty="0"/>
          </a:p>
          <a:p>
            <a:r>
              <a:rPr lang="en-US" dirty="0"/>
              <a:t>Flat allowance for each ODC of £1,000 for </a:t>
            </a:r>
            <a:r>
              <a:rPr lang="en-US"/>
              <a:t>committee expenses</a:t>
            </a:r>
            <a:endParaRPr lang="en-US" dirty="0"/>
          </a:p>
          <a:p>
            <a:r>
              <a:rPr lang="en-US" dirty="0"/>
              <a:t>Remaining pot allocated to trusts according to number of </a:t>
            </a:r>
            <a:r>
              <a:rPr lang="en-US" u="sng" dirty="0"/>
              <a:t>proceeding</a:t>
            </a:r>
            <a:r>
              <a:rPr lang="en-US" dirty="0"/>
              <a:t> donors in previous year (2021/22: £1,557.63 per donor)</a:t>
            </a:r>
          </a:p>
          <a:p>
            <a:r>
              <a:rPr lang="en-US" dirty="0"/>
              <a:t>Donor recognition funds to be used in accordance with committee’s wishes</a:t>
            </a:r>
          </a:p>
          <a:p>
            <a:pPr marL="0" indent="0">
              <a:buNone/>
            </a:pPr>
            <a:endParaRPr lang="en-US" dirty="0"/>
          </a:p>
          <a:p>
            <a:pPr marL="0" indent="0">
              <a:buNone/>
            </a:pPr>
            <a:r>
              <a:rPr lang="en-US" i="1" dirty="0"/>
              <a:t>Questions:</a:t>
            </a:r>
          </a:p>
          <a:p>
            <a:pPr marL="0" indent="0">
              <a:buNone/>
            </a:pPr>
            <a:r>
              <a:rPr lang="en-US" dirty="0"/>
              <a:t>How will committee hold funds?</a:t>
            </a:r>
          </a:p>
          <a:p>
            <a:pPr marL="0" indent="0">
              <a:buNone/>
            </a:pPr>
            <a:r>
              <a:rPr lang="en-US" dirty="0"/>
              <a:t>How will committee use them?</a:t>
            </a:r>
          </a:p>
          <a:p>
            <a:pPr marL="0" indent="0">
              <a:buNone/>
            </a:pPr>
            <a:r>
              <a:rPr lang="en-US" dirty="0"/>
              <a:t>How will unspent funds be ringfenced to be used in future years?</a:t>
            </a:r>
          </a:p>
        </p:txBody>
      </p:sp>
    </p:spTree>
    <p:extLst>
      <p:ext uri="{BB962C8B-B14F-4D97-AF65-F5344CB8AC3E}">
        <p14:creationId xmlns:p14="http://schemas.microsoft.com/office/powerpoint/2010/main" val="25977031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420860"/>
            <a:ext cx="8229600" cy="1143000"/>
          </a:xfrm>
        </p:spPr>
        <p:txBody>
          <a:bodyPr/>
          <a:lstStyle/>
          <a:p>
            <a:r>
              <a:rPr lang="en-GB" b="1" dirty="0"/>
              <a:t>What can the chair expect of others?</a:t>
            </a:r>
            <a:endParaRPr lang="en-US" b="1" dirty="0"/>
          </a:p>
        </p:txBody>
      </p:sp>
      <p:sp>
        <p:nvSpPr>
          <p:cNvPr id="5" name="Content Placeholder 4"/>
          <p:cNvSpPr>
            <a:spLocks noGrp="1"/>
          </p:cNvSpPr>
          <p:nvPr>
            <p:ph idx="1"/>
          </p:nvPr>
        </p:nvSpPr>
        <p:spPr>
          <a:xfrm>
            <a:off x="2049294" y="1872575"/>
            <a:ext cx="8229600" cy="3243122"/>
          </a:xfrm>
        </p:spPr>
        <p:txBody>
          <a:bodyPr/>
          <a:lstStyle/>
          <a:p>
            <a:endParaRPr lang="en-GB" dirty="0"/>
          </a:p>
          <a:p>
            <a:r>
              <a:rPr lang="en-GB" dirty="0"/>
              <a:t>SNOD</a:t>
            </a:r>
          </a:p>
          <a:p>
            <a:r>
              <a:rPr lang="en-GB" dirty="0"/>
              <a:t>CLOD</a:t>
            </a:r>
          </a:p>
          <a:p>
            <a:r>
              <a:rPr lang="en-GB" dirty="0"/>
              <a:t>The Trust</a:t>
            </a:r>
          </a:p>
          <a:p>
            <a:r>
              <a:rPr lang="en-GB" dirty="0"/>
              <a:t>Regional Chair</a:t>
            </a:r>
          </a:p>
          <a:p>
            <a:r>
              <a:rPr lang="en-GB" dirty="0"/>
              <a:t>NHSBT</a:t>
            </a:r>
          </a:p>
          <a:p>
            <a:r>
              <a:rPr lang="en-GB" dirty="0"/>
              <a:t>Any others?</a:t>
            </a:r>
          </a:p>
          <a:p>
            <a:endParaRPr lang="en-US" dirty="0"/>
          </a:p>
        </p:txBody>
      </p:sp>
    </p:spTree>
    <p:extLst>
      <p:ext uri="{BB962C8B-B14F-4D97-AF65-F5344CB8AC3E}">
        <p14:creationId xmlns:p14="http://schemas.microsoft.com/office/powerpoint/2010/main" val="194909656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F3AFB-9AEC-E14C-B05B-D8F343163B99}"/>
              </a:ext>
            </a:extLst>
          </p:cNvPr>
          <p:cNvSpPr>
            <a:spLocks noGrp="1"/>
          </p:cNvSpPr>
          <p:nvPr>
            <p:ph type="title"/>
          </p:nvPr>
        </p:nvSpPr>
        <p:spPr>
          <a:xfrm>
            <a:off x="609600" y="198438"/>
            <a:ext cx="10972800" cy="1143000"/>
          </a:xfrm>
        </p:spPr>
        <p:txBody>
          <a:bodyPr wrap="square" anchor="ctr">
            <a:normAutofit/>
          </a:bodyPr>
          <a:lstStyle/>
          <a:p>
            <a:r>
              <a:rPr lang="en-US" b="1" dirty="0"/>
              <a:t>Regional Chair</a:t>
            </a:r>
          </a:p>
        </p:txBody>
      </p:sp>
      <p:graphicFrame>
        <p:nvGraphicFramePr>
          <p:cNvPr id="5" name="Content Placeholder 2">
            <a:extLst>
              <a:ext uri="{FF2B5EF4-FFF2-40B4-BE49-F238E27FC236}">
                <a16:creationId xmlns:a16="http://schemas.microsoft.com/office/drawing/2014/main" id="{0AAAD3E7-B9D2-3C08-D6FA-56E1520A6DAB}"/>
              </a:ext>
            </a:extLst>
          </p:cNvPr>
          <p:cNvGraphicFramePr>
            <a:graphicFrameLocks noGrp="1"/>
          </p:cNvGraphicFramePr>
          <p:nvPr>
            <p:ph idx="1"/>
            <p:extLst>
              <p:ext uri="{D42A27DB-BD31-4B8C-83A1-F6EECF244321}">
                <p14:modId xmlns:p14="http://schemas.microsoft.com/office/powerpoint/2010/main" val="558182853"/>
              </p:ext>
            </p:extLst>
          </p:nvPr>
        </p:nvGraphicFramePr>
        <p:xfrm>
          <a:off x="609600" y="1600200"/>
          <a:ext cx="10972800" cy="4383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847091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462049"/>
            <a:ext cx="8229600" cy="1143000"/>
          </a:xfrm>
        </p:spPr>
        <p:txBody>
          <a:bodyPr/>
          <a:lstStyle/>
          <a:p>
            <a:r>
              <a:rPr lang="en-GB" b="1" dirty="0"/>
              <a:t>What can others expect of the Chair?</a:t>
            </a:r>
            <a:endParaRPr lang="en-US" b="1" dirty="0"/>
          </a:p>
        </p:txBody>
      </p:sp>
      <p:sp>
        <p:nvSpPr>
          <p:cNvPr id="5" name="Content Placeholder 4"/>
          <p:cNvSpPr>
            <a:spLocks noGrp="1"/>
          </p:cNvSpPr>
          <p:nvPr>
            <p:ph idx="1"/>
          </p:nvPr>
        </p:nvSpPr>
        <p:spPr>
          <a:xfrm>
            <a:off x="1981200" y="2219967"/>
            <a:ext cx="8229600" cy="3282909"/>
          </a:xfrm>
        </p:spPr>
        <p:txBody>
          <a:bodyPr/>
          <a:lstStyle/>
          <a:p>
            <a:endParaRPr lang="en-GB" dirty="0"/>
          </a:p>
          <a:p>
            <a:r>
              <a:rPr lang="en-GB" dirty="0"/>
              <a:t>SNOD</a:t>
            </a:r>
          </a:p>
          <a:p>
            <a:r>
              <a:rPr lang="en-GB" dirty="0"/>
              <a:t>CLOD</a:t>
            </a:r>
          </a:p>
          <a:p>
            <a:r>
              <a:rPr lang="en-GB" dirty="0"/>
              <a:t>The Trust</a:t>
            </a:r>
          </a:p>
          <a:p>
            <a:r>
              <a:rPr lang="en-GB" dirty="0"/>
              <a:t>NHSBT</a:t>
            </a:r>
          </a:p>
          <a:p>
            <a:endParaRPr lang="en-US" dirty="0"/>
          </a:p>
        </p:txBody>
      </p:sp>
    </p:spTree>
    <p:extLst>
      <p:ext uri="{BB962C8B-B14F-4D97-AF65-F5344CB8AC3E}">
        <p14:creationId xmlns:p14="http://schemas.microsoft.com/office/powerpoint/2010/main" val="677776526"/>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8237E-8CC8-7F40-B436-8912059D9A38}"/>
              </a:ext>
            </a:extLst>
          </p:cNvPr>
          <p:cNvSpPr>
            <a:spLocks noGrp="1"/>
          </p:cNvSpPr>
          <p:nvPr>
            <p:ph type="title"/>
          </p:nvPr>
        </p:nvSpPr>
        <p:spPr/>
        <p:txBody>
          <a:bodyPr/>
          <a:lstStyle/>
          <a:p>
            <a:r>
              <a:rPr lang="en-US" b="1" dirty="0"/>
              <a:t>Expectations of the ODC Chair</a:t>
            </a:r>
          </a:p>
        </p:txBody>
      </p:sp>
      <p:sp>
        <p:nvSpPr>
          <p:cNvPr id="3" name="Content Placeholder 2">
            <a:extLst>
              <a:ext uri="{FF2B5EF4-FFF2-40B4-BE49-F238E27FC236}">
                <a16:creationId xmlns:a16="http://schemas.microsoft.com/office/drawing/2014/main" id="{4ECB90EC-7397-5144-86C3-A9B72AE77FD8}"/>
              </a:ext>
            </a:extLst>
          </p:cNvPr>
          <p:cNvSpPr>
            <a:spLocks noGrp="1"/>
          </p:cNvSpPr>
          <p:nvPr>
            <p:ph idx="1"/>
          </p:nvPr>
        </p:nvSpPr>
        <p:spPr>
          <a:xfrm>
            <a:off x="609600" y="1341438"/>
            <a:ext cx="10972800" cy="4641850"/>
          </a:xfrm>
        </p:spPr>
        <p:txBody>
          <a:bodyPr/>
          <a:lstStyle/>
          <a:p>
            <a:pPr marL="0" indent="0">
              <a:buNone/>
            </a:pPr>
            <a:r>
              <a:rPr lang="en-US" b="1" dirty="0"/>
              <a:t>Core expectations</a:t>
            </a:r>
          </a:p>
          <a:p>
            <a:r>
              <a:rPr lang="en-US" dirty="0"/>
              <a:t>Meet with the CLOD &amp; SNOD (at least quarterly)</a:t>
            </a:r>
          </a:p>
          <a:p>
            <a:r>
              <a:rPr lang="en-US" dirty="0"/>
              <a:t>Chair the ODC (quarterly)</a:t>
            </a:r>
          </a:p>
          <a:p>
            <a:r>
              <a:rPr lang="en-US" dirty="0"/>
              <a:t>Attend Regional Collaboratives (twice a year)</a:t>
            </a:r>
          </a:p>
          <a:p>
            <a:r>
              <a:rPr lang="en-US" dirty="0"/>
              <a:t>Report PDA data to Trust board or appropriate board committee (annually)</a:t>
            </a:r>
          </a:p>
          <a:p>
            <a:pPr marL="0" indent="0">
              <a:buNone/>
            </a:pPr>
            <a:r>
              <a:rPr lang="en-US" b="1" dirty="0"/>
              <a:t>And…</a:t>
            </a:r>
          </a:p>
          <a:p>
            <a:r>
              <a:rPr lang="en-US" dirty="0"/>
              <a:t>Ensure appropriate local guidelines &amp; policies in place</a:t>
            </a:r>
          </a:p>
          <a:p>
            <a:r>
              <a:rPr lang="en-US" dirty="0"/>
              <a:t>Act on missed donation opportunities</a:t>
            </a:r>
          </a:p>
          <a:p>
            <a:r>
              <a:rPr lang="en-US" dirty="0"/>
              <a:t>Participate in promotion – especially Organ Donation week</a:t>
            </a:r>
          </a:p>
          <a:p>
            <a:r>
              <a:rPr lang="en-US" dirty="0"/>
              <a:t>Personal development – Induction, Congress, Hospital level meetings</a:t>
            </a:r>
          </a:p>
        </p:txBody>
      </p:sp>
    </p:spTree>
    <p:extLst>
      <p:ext uri="{BB962C8B-B14F-4D97-AF65-F5344CB8AC3E}">
        <p14:creationId xmlns:p14="http://schemas.microsoft.com/office/powerpoint/2010/main" val="28362055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98438"/>
            <a:ext cx="10972800" cy="1143000"/>
          </a:xfrm>
        </p:spPr>
        <p:txBody>
          <a:bodyPr wrap="square" anchor="ctr">
            <a:normAutofit/>
          </a:bodyPr>
          <a:lstStyle/>
          <a:p>
            <a:r>
              <a:rPr lang="en-GB" b="1" dirty="0"/>
              <a:t>Between committee meetings</a:t>
            </a:r>
            <a:endParaRPr lang="en-US" b="1" dirty="0"/>
          </a:p>
        </p:txBody>
      </p:sp>
      <p:graphicFrame>
        <p:nvGraphicFramePr>
          <p:cNvPr id="7" name="Content Placeholder 4">
            <a:extLst>
              <a:ext uri="{FF2B5EF4-FFF2-40B4-BE49-F238E27FC236}">
                <a16:creationId xmlns:a16="http://schemas.microsoft.com/office/drawing/2014/main" id="{36BD37C9-740A-7284-3AAD-E1A95BB31875}"/>
              </a:ext>
            </a:extLst>
          </p:cNvPr>
          <p:cNvGraphicFramePr>
            <a:graphicFrameLocks noGrp="1"/>
          </p:cNvGraphicFramePr>
          <p:nvPr>
            <p:ph idx="1"/>
            <p:extLst>
              <p:ext uri="{D42A27DB-BD31-4B8C-83A1-F6EECF244321}">
                <p14:modId xmlns:p14="http://schemas.microsoft.com/office/powerpoint/2010/main" val="2456854134"/>
              </p:ext>
            </p:extLst>
          </p:nvPr>
        </p:nvGraphicFramePr>
        <p:xfrm>
          <a:off x="609600" y="1600200"/>
          <a:ext cx="10972800" cy="4383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698044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198438"/>
            <a:ext cx="10972800" cy="1143000"/>
          </a:xfrm>
        </p:spPr>
        <p:txBody>
          <a:bodyPr wrap="square" anchor="ctr">
            <a:normAutofit/>
          </a:bodyPr>
          <a:lstStyle/>
          <a:p>
            <a:r>
              <a:rPr lang="en-GB" b="1" dirty="0"/>
              <a:t>Some common problems…</a:t>
            </a:r>
            <a:endParaRPr lang="en-US" b="1" dirty="0"/>
          </a:p>
        </p:txBody>
      </p:sp>
      <p:graphicFrame>
        <p:nvGraphicFramePr>
          <p:cNvPr id="7" name="Content Placeholder 4">
            <a:extLst>
              <a:ext uri="{FF2B5EF4-FFF2-40B4-BE49-F238E27FC236}">
                <a16:creationId xmlns:a16="http://schemas.microsoft.com/office/drawing/2014/main" id="{8B6442DB-3D77-7F1A-647D-DBAE5A254613}"/>
              </a:ext>
            </a:extLst>
          </p:cNvPr>
          <p:cNvGraphicFramePr>
            <a:graphicFrameLocks noGrp="1"/>
          </p:cNvGraphicFramePr>
          <p:nvPr>
            <p:ph idx="4294967295"/>
            <p:extLst>
              <p:ext uri="{D42A27DB-BD31-4B8C-83A1-F6EECF244321}">
                <p14:modId xmlns:p14="http://schemas.microsoft.com/office/powerpoint/2010/main" val="2767501042"/>
              </p:ext>
            </p:extLst>
          </p:nvPr>
        </p:nvGraphicFramePr>
        <p:xfrm>
          <a:off x="0" y="1600200"/>
          <a:ext cx="10972800" cy="4383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9222030"/>
      </p:ext>
    </p:extLst>
  </p:cSld>
  <p:clrMapOvr>
    <a:masterClrMapping/>
  </p:clrMapOvr>
  <p:transition spd="slow">
    <p:fade/>
  </p:transition>
</p:sld>
</file>

<file path=ppt/theme/theme1.xml><?xml version="1.0" encoding="utf-8"?>
<a:theme xmlns:a="http://schemas.openxmlformats.org/drawingml/2006/main" name="4_NHSBT">
  <a:themeElements>
    <a:clrScheme name="NHSBT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NHSBT">
      <a:majorFont>
        <a:latin typeface="Calibri"/>
        <a:ea typeface="Arial"/>
        <a:cs typeface="Arial"/>
      </a:majorFont>
      <a:minorFont>
        <a:latin typeface="Calibri"/>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NHSBT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0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aee4a98-54e2-4fa9-8bf1-c07c68638e25"/>
    <lcf76f155ced4ddcb4097134ff3c332f xmlns="cd53466c-a81a-4dc1-83af-23d66d2d1c2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224D39BD9BB846BFA303B9830534CA" ma:contentTypeVersion="14" ma:contentTypeDescription="Create a new document." ma:contentTypeScope="" ma:versionID="3a992809904abe140881601e67e25cd3">
  <xsd:schema xmlns:xsd="http://www.w3.org/2001/XMLSchema" xmlns:xs="http://www.w3.org/2001/XMLSchema" xmlns:p="http://schemas.microsoft.com/office/2006/metadata/properties" xmlns:ns2="cd53466c-a81a-4dc1-83af-23d66d2d1c2b" xmlns:ns3="30af0a64-d428-4363-9183-e43a89fbdd65" xmlns:ns4="0aee4a98-54e2-4fa9-8bf1-c07c68638e25" targetNamespace="http://schemas.microsoft.com/office/2006/metadata/properties" ma:root="true" ma:fieldsID="2b375fdbae244c9d73813678011ff581" ns2:_="" ns3:_="" ns4:_="">
    <xsd:import namespace="cd53466c-a81a-4dc1-83af-23d66d2d1c2b"/>
    <xsd:import namespace="30af0a64-d428-4363-9183-e43a89fbdd65"/>
    <xsd:import namespace="0aee4a98-54e2-4fa9-8bf1-c07c68638e2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53466c-a81a-4dc1-83af-23d66d2d1c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0af0a64-d428-4363-9183-e43a89fbdd6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aee4a98-54e2-4fa9-8bf1-c07c68638e25"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33410e93-99e3-44b5-b4aa-304f2a731cb4}" ma:internalName="TaxCatchAll" ma:showField="CatchAllData" ma:web="30af0a64-d428-4363-9183-e43a89fbdd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528FBB-C852-4794-98E5-B0A126D25766}">
  <ds:schemaRefs>
    <ds:schemaRef ds:uri="http://purl.org/dc/dcmitype/"/>
    <ds:schemaRef ds:uri="0aee4a98-54e2-4fa9-8bf1-c07c68638e25"/>
    <ds:schemaRef ds:uri="cd53466c-a81a-4dc1-83af-23d66d2d1c2b"/>
    <ds:schemaRef ds:uri="http://www.w3.org/XML/1998/namespace"/>
    <ds:schemaRef ds:uri="30af0a64-d428-4363-9183-e43a89fbdd65"/>
    <ds:schemaRef ds:uri="http://purl.org/dc/elements/1.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57203CF0-CA94-4B62-9AB5-90B538ED0D0A}">
  <ds:schemaRefs>
    <ds:schemaRef ds:uri="http://schemas.microsoft.com/sharepoint/v3/contenttype/forms"/>
  </ds:schemaRefs>
</ds:datastoreItem>
</file>

<file path=customXml/itemProps3.xml><?xml version="1.0" encoding="utf-8"?>
<ds:datastoreItem xmlns:ds="http://schemas.openxmlformats.org/officeDocument/2006/customXml" ds:itemID="{DBDF814C-26CA-4122-8E06-FE291DAAA1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53466c-a81a-4dc1-83af-23d66d2d1c2b"/>
    <ds:schemaRef ds:uri="30af0a64-d428-4363-9183-e43a89fbdd65"/>
    <ds:schemaRef ds:uri="0aee4a98-54e2-4fa9-8bf1-c07c68638e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2834</TotalTime>
  <Words>852</Words>
  <Application>Microsoft Office PowerPoint</Application>
  <PresentationFormat>Widescreen</PresentationFormat>
  <Paragraphs>136</Paragraphs>
  <Slides>20</Slides>
  <Notes>0</Notes>
  <HiddenSlides>5</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20</vt:i4>
      </vt:variant>
    </vt:vector>
  </HeadingPairs>
  <TitlesOfParts>
    <vt:vector size="24" baseType="lpstr">
      <vt:lpstr>Arial</vt:lpstr>
      <vt:lpstr>Calibri</vt:lpstr>
      <vt:lpstr>4_NHSBT</vt:lpstr>
      <vt:lpstr>10_Default Design</vt:lpstr>
      <vt:lpstr>Chair Induction</vt:lpstr>
      <vt:lpstr>Aims of the Session</vt:lpstr>
      <vt:lpstr>The Donation Committee Chair</vt:lpstr>
      <vt:lpstr>Role of the Donation Committee</vt:lpstr>
      <vt:lpstr>How do we measure success? …Statistically…</vt:lpstr>
      <vt:lpstr>How do we measure success? …Softer measures…</vt:lpstr>
      <vt:lpstr>Getting the framework right</vt:lpstr>
      <vt:lpstr>Membership</vt:lpstr>
      <vt:lpstr>Membership</vt:lpstr>
      <vt:lpstr>Information</vt:lpstr>
      <vt:lpstr>The Agenda</vt:lpstr>
      <vt:lpstr>Frequency of meetings</vt:lpstr>
      <vt:lpstr>Reporting channels</vt:lpstr>
      <vt:lpstr>Finance</vt:lpstr>
      <vt:lpstr>What can the chair expect of others?</vt:lpstr>
      <vt:lpstr>Regional Chair</vt:lpstr>
      <vt:lpstr>What can others expect of the Chair?</vt:lpstr>
      <vt:lpstr>Expectations of the ODC Chair</vt:lpstr>
      <vt:lpstr>Between committee meetings</vt:lpstr>
      <vt:lpstr>Some common problems…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Gardiner</dc:creator>
  <cp:lastModifiedBy>Jill Featherstone</cp:lastModifiedBy>
  <cp:revision>115</cp:revision>
  <dcterms:created xsi:type="dcterms:W3CDTF">2013-10-16T20:50:32Z</dcterms:created>
  <dcterms:modified xsi:type="dcterms:W3CDTF">2022-10-05T14:14:43Z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0x01010002224D39BD9BB846BFA303B9830534CA</vt:lpwstr>
  </property>
</Properties>
</file>